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vml" ContentType="application/vnd.openxmlformats-officedocument.vmlDrawing"/>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3.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4.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theme/theme5.xml" ContentType="application/vnd.openxmlformats-officedocument.theme+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6.xml" ContentType="application/vnd.openxmlformats-officedocument.theme+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theme/theme7.xml" ContentType="application/vnd.openxmlformats-officedocument.theme+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theme/theme8.xml" ContentType="application/vnd.openxmlformats-officedocument.theme+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theme/theme9.xml" ContentType="application/vnd.openxmlformats-officedocument.theme+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3.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76" r:id="rId1"/>
    <p:sldMasterId id="2147484349" r:id="rId2"/>
    <p:sldMasterId id="2147484366" r:id="rId3"/>
    <p:sldMasterId id="2147484384" r:id="rId4"/>
    <p:sldMasterId id="2147484396" r:id="rId5"/>
    <p:sldMasterId id="2147484408" r:id="rId6"/>
    <p:sldMasterId id="2147484424" r:id="rId7"/>
    <p:sldMasterId id="2147484438" r:id="rId8"/>
    <p:sldMasterId id="2147484455" r:id="rId9"/>
    <p:sldMasterId id="2147484472" r:id="rId10"/>
  </p:sldMasterIdLst>
  <p:notesMasterIdLst>
    <p:notesMasterId r:id="rId92"/>
  </p:notesMasterIdLst>
  <p:handoutMasterIdLst>
    <p:handoutMasterId r:id="rId93"/>
  </p:handoutMasterIdLst>
  <p:sldIdLst>
    <p:sldId id="1099" r:id="rId11"/>
    <p:sldId id="1201" r:id="rId12"/>
    <p:sldId id="1106" r:id="rId13"/>
    <p:sldId id="1107" r:id="rId14"/>
    <p:sldId id="1151" r:id="rId15"/>
    <p:sldId id="1152" r:id="rId16"/>
    <p:sldId id="1153" r:id="rId17"/>
    <p:sldId id="1154" r:id="rId18"/>
    <p:sldId id="1155" r:id="rId19"/>
    <p:sldId id="1108" r:id="rId20"/>
    <p:sldId id="1109" r:id="rId21"/>
    <p:sldId id="1110" r:id="rId22"/>
    <p:sldId id="1111" r:id="rId23"/>
    <p:sldId id="1112" r:id="rId24"/>
    <p:sldId id="1113" r:id="rId25"/>
    <p:sldId id="1114" r:id="rId26"/>
    <p:sldId id="1115" r:id="rId27"/>
    <p:sldId id="1116" r:id="rId28"/>
    <p:sldId id="1117" r:id="rId29"/>
    <p:sldId id="1156" r:id="rId30"/>
    <p:sldId id="1157" r:id="rId31"/>
    <p:sldId id="1118" r:id="rId32"/>
    <p:sldId id="1119" r:id="rId33"/>
    <p:sldId id="1120" r:id="rId34"/>
    <p:sldId id="1121" r:id="rId35"/>
    <p:sldId id="1122" r:id="rId36"/>
    <p:sldId id="1123" r:id="rId37"/>
    <p:sldId id="1158" r:id="rId38"/>
    <p:sldId id="1124" r:id="rId39"/>
    <p:sldId id="1125" r:id="rId40"/>
    <p:sldId id="1159" r:id="rId41"/>
    <p:sldId id="1177" r:id="rId42"/>
    <p:sldId id="1164" r:id="rId43"/>
    <p:sldId id="1189" r:id="rId44"/>
    <p:sldId id="1190" r:id="rId45"/>
    <p:sldId id="1165" r:id="rId46"/>
    <p:sldId id="1166" r:id="rId47"/>
    <p:sldId id="1167" r:id="rId48"/>
    <p:sldId id="1168" r:id="rId49"/>
    <p:sldId id="1169" r:id="rId50"/>
    <p:sldId id="1178" r:id="rId51"/>
    <p:sldId id="1181" r:id="rId52"/>
    <p:sldId id="1182" r:id="rId53"/>
    <p:sldId id="1183" r:id="rId54"/>
    <p:sldId id="1184" r:id="rId55"/>
    <p:sldId id="1185" r:id="rId56"/>
    <p:sldId id="1175" r:id="rId57"/>
    <p:sldId id="1176" r:id="rId58"/>
    <p:sldId id="1173" r:id="rId59"/>
    <p:sldId id="1193" r:id="rId60"/>
    <p:sldId id="1174" r:id="rId61"/>
    <p:sldId id="1191" r:id="rId62"/>
    <p:sldId id="1160" r:id="rId63"/>
    <p:sldId id="1161" r:id="rId64"/>
    <p:sldId id="1202" r:id="rId65"/>
    <p:sldId id="1203" r:id="rId66"/>
    <p:sldId id="1204" r:id="rId67"/>
    <p:sldId id="1162" r:id="rId68"/>
    <p:sldId id="1196" r:id="rId69"/>
    <p:sldId id="1197" r:id="rId70"/>
    <p:sldId id="1198" r:id="rId71"/>
    <p:sldId id="1199" r:id="rId72"/>
    <p:sldId id="1200" r:id="rId73"/>
    <p:sldId id="1205" r:id="rId74"/>
    <p:sldId id="1163" r:id="rId75"/>
    <p:sldId id="1206" r:id="rId76"/>
    <p:sldId id="1130" r:id="rId77"/>
    <p:sldId id="1131" r:id="rId78"/>
    <p:sldId id="1132" r:id="rId79"/>
    <p:sldId id="1133" r:id="rId80"/>
    <p:sldId id="1134" r:id="rId81"/>
    <p:sldId id="1135" r:id="rId82"/>
    <p:sldId id="1136" r:id="rId83"/>
    <p:sldId id="1137" r:id="rId84"/>
    <p:sldId id="1138" r:id="rId85"/>
    <p:sldId id="1139" r:id="rId86"/>
    <p:sldId id="1140" r:id="rId87"/>
    <p:sldId id="1141" r:id="rId88"/>
    <p:sldId id="1142" r:id="rId89"/>
    <p:sldId id="1149" r:id="rId90"/>
    <p:sldId id="1150" r:id="rId91"/>
  </p:sldIdLst>
  <p:sldSz cx="9144000" cy="6858000" type="screen4x3"/>
  <p:notesSz cx="9799638" cy="14301788"/>
  <p:defaultTextStyle>
    <a:defPPr>
      <a:defRPr lang="en-US"/>
    </a:defPPr>
    <a:lvl1pPr algn="l" rtl="0" eaLnBrk="0" fontAlgn="ctr" hangingPunct="0">
      <a:lnSpc>
        <a:spcPct val="85000"/>
      </a:lnSpc>
      <a:spcBef>
        <a:spcPct val="35000"/>
      </a:spcBef>
      <a:spcAft>
        <a:spcPct val="0"/>
      </a:spcAft>
      <a:defRPr sz="1400" kern="1200">
        <a:solidFill>
          <a:schemeClr val="tx1"/>
        </a:solidFill>
        <a:latin typeface="Arial" charset="0"/>
        <a:ea typeface="MS PGothic" pitchFamily="34" charset="-128"/>
        <a:cs typeface="+mn-cs"/>
      </a:defRPr>
    </a:lvl1pPr>
    <a:lvl2pPr marL="457200" algn="l" rtl="0" eaLnBrk="0" fontAlgn="ctr" hangingPunct="0">
      <a:lnSpc>
        <a:spcPct val="85000"/>
      </a:lnSpc>
      <a:spcBef>
        <a:spcPct val="35000"/>
      </a:spcBef>
      <a:spcAft>
        <a:spcPct val="0"/>
      </a:spcAft>
      <a:defRPr sz="1400" kern="1200">
        <a:solidFill>
          <a:schemeClr val="tx1"/>
        </a:solidFill>
        <a:latin typeface="Arial" charset="0"/>
        <a:ea typeface="MS PGothic" pitchFamily="34" charset="-128"/>
        <a:cs typeface="+mn-cs"/>
      </a:defRPr>
    </a:lvl2pPr>
    <a:lvl3pPr marL="914400" algn="l" rtl="0" eaLnBrk="0" fontAlgn="ctr" hangingPunct="0">
      <a:lnSpc>
        <a:spcPct val="85000"/>
      </a:lnSpc>
      <a:spcBef>
        <a:spcPct val="35000"/>
      </a:spcBef>
      <a:spcAft>
        <a:spcPct val="0"/>
      </a:spcAft>
      <a:defRPr sz="1400" kern="1200">
        <a:solidFill>
          <a:schemeClr val="tx1"/>
        </a:solidFill>
        <a:latin typeface="Arial" charset="0"/>
        <a:ea typeface="MS PGothic" pitchFamily="34" charset="-128"/>
        <a:cs typeface="+mn-cs"/>
      </a:defRPr>
    </a:lvl3pPr>
    <a:lvl4pPr marL="1371600" algn="l" rtl="0" eaLnBrk="0" fontAlgn="ctr" hangingPunct="0">
      <a:lnSpc>
        <a:spcPct val="85000"/>
      </a:lnSpc>
      <a:spcBef>
        <a:spcPct val="35000"/>
      </a:spcBef>
      <a:spcAft>
        <a:spcPct val="0"/>
      </a:spcAft>
      <a:defRPr sz="1400" kern="1200">
        <a:solidFill>
          <a:schemeClr val="tx1"/>
        </a:solidFill>
        <a:latin typeface="Arial" charset="0"/>
        <a:ea typeface="MS PGothic" pitchFamily="34" charset="-128"/>
        <a:cs typeface="+mn-cs"/>
      </a:defRPr>
    </a:lvl4pPr>
    <a:lvl5pPr marL="1828800" algn="l" rtl="0" eaLnBrk="0" fontAlgn="ctr" hangingPunct="0">
      <a:lnSpc>
        <a:spcPct val="85000"/>
      </a:lnSpc>
      <a:spcBef>
        <a:spcPct val="35000"/>
      </a:spcBef>
      <a:spcAft>
        <a:spcPct val="0"/>
      </a:spcAft>
      <a:defRPr sz="1400" kern="1200">
        <a:solidFill>
          <a:schemeClr val="tx1"/>
        </a:solidFill>
        <a:latin typeface="Arial" charset="0"/>
        <a:ea typeface="MS PGothic" pitchFamily="34" charset="-128"/>
        <a:cs typeface="+mn-cs"/>
      </a:defRPr>
    </a:lvl5pPr>
    <a:lvl6pPr marL="2286000" algn="l" defTabSz="914400" rtl="0" eaLnBrk="1" latinLnBrk="0" hangingPunct="1">
      <a:defRPr sz="1400" kern="1200">
        <a:solidFill>
          <a:schemeClr val="tx1"/>
        </a:solidFill>
        <a:latin typeface="Arial" charset="0"/>
        <a:ea typeface="MS PGothic" pitchFamily="34" charset="-128"/>
        <a:cs typeface="+mn-cs"/>
      </a:defRPr>
    </a:lvl6pPr>
    <a:lvl7pPr marL="2743200" algn="l" defTabSz="914400" rtl="0" eaLnBrk="1" latinLnBrk="0" hangingPunct="1">
      <a:defRPr sz="1400" kern="1200">
        <a:solidFill>
          <a:schemeClr val="tx1"/>
        </a:solidFill>
        <a:latin typeface="Arial" charset="0"/>
        <a:ea typeface="MS PGothic" pitchFamily="34" charset="-128"/>
        <a:cs typeface="+mn-cs"/>
      </a:defRPr>
    </a:lvl7pPr>
    <a:lvl8pPr marL="3200400" algn="l" defTabSz="914400" rtl="0" eaLnBrk="1" latinLnBrk="0" hangingPunct="1">
      <a:defRPr sz="1400" kern="1200">
        <a:solidFill>
          <a:schemeClr val="tx1"/>
        </a:solidFill>
        <a:latin typeface="Arial" charset="0"/>
        <a:ea typeface="MS PGothic" pitchFamily="34" charset="-128"/>
        <a:cs typeface="+mn-cs"/>
      </a:defRPr>
    </a:lvl8pPr>
    <a:lvl9pPr marL="3657600" algn="l" defTabSz="914400" rtl="0" eaLnBrk="1" latinLnBrk="0" hangingPunct="1">
      <a:defRPr sz="1400" kern="1200">
        <a:solidFill>
          <a:schemeClr val="tx1"/>
        </a:solidFill>
        <a:latin typeface="Arial" charset="0"/>
        <a:ea typeface="MS PGothic"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orient="horz" pos="879">
          <p15:clr>
            <a:srgbClr val="A4A3A4"/>
          </p15:clr>
        </p15:guide>
        <p15:guide id="3" orient="horz" pos="395">
          <p15:clr>
            <a:srgbClr val="A4A3A4"/>
          </p15:clr>
        </p15:guide>
        <p15:guide id="4" orient="horz" pos="450">
          <p15:clr>
            <a:srgbClr val="A4A3A4"/>
          </p15:clr>
        </p15:guide>
        <p15:guide id="5" pos="2880">
          <p15:clr>
            <a:srgbClr val="A4A3A4"/>
          </p15:clr>
        </p15:guide>
        <p15:guide id="6" pos="901">
          <p15:clr>
            <a:srgbClr val="A4A3A4"/>
          </p15:clr>
        </p15:guide>
        <p15:guide id="7" pos="5637">
          <p15:clr>
            <a:srgbClr val="A4A3A4"/>
          </p15:clr>
        </p15:guide>
        <p15:guide id="8" pos="165">
          <p15:clr>
            <a:srgbClr val="A4A3A4"/>
          </p15:clr>
        </p15:guide>
        <p15:guide id="9" pos="233">
          <p15:clr>
            <a:srgbClr val="A4A3A4"/>
          </p15:clr>
        </p15:guide>
        <p15:guide id="10" pos="5564">
          <p15:clr>
            <a:srgbClr val="A4A3A4"/>
          </p15:clr>
        </p15:guide>
      </p15:sldGuideLst>
    </p:ext>
    <p:ext uri="{2D200454-40CA-4A62-9FC3-DE9A4176ACB9}">
      <p15:notesGuideLst xmlns:p15="http://schemas.microsoft.com/office/powerpoint/2012/main">
        <p15:guide id="1" orient="horz" pos="4505">
          <p15:clr>
            <a:srgbClr val="A4A3A4"/>
          </p15:clr>
        </p15:guide>
        <p15:guide id="2" pos="3087">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CC33"/>
    <a:srgbClr val="000000"/>
    <a:srgbClr val="498D33"/>
    <a:srgbClr val="595959"/>
    <a:srgbClr val="292929"/>
    <a:srgbClr val="003366"/>
    <a:srgbClr val="FFF1C5"/>
    <a:srgbClr val="00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5542" autoAdjust="0"/>
    <p:restoredTop sz="90593" autoAdjust="0"/>
  </p:normalViewPr>
  <p:slideViewPr>
    <p:cSldViewPr snapToGrid="0" showGuides="1">
      <p:cViewPr>
        <p:scale>
          <a:sx n="90" d="100"/>
          <a:sy n="90" d="100"/>
        </p:scale>
        <p:origin x="-1410" y="-72"/>
      </p:cViewPr>
      <p:guideLst>
        <p:guide orient="horz" pos="2160"/>
        <p:guide orient="horz" pos="879"/>
        <p:guide orient="horz" pos="395"/>
        <p:guide orient="horz" pos="450"/>
        <p:guide pos="2880"/>
        <p:guide pos="901"/>
        <p:guide pos="5637"/>
        <p:guide pos="165"/>
        <p:guide pos="233"/>
        <p:guide pos="5564"/>
      </p:guideLst>
    </p:cSldViewPr>
  </p:slideViewPr>
  <p:notesTextViewPr>
    <p:cViewPr>
      <p:scale>
        <a:sx n="1" d="1"/>
        <a:sy n="1" d="1"/>
      </p:scale>
      <p:origin x="0" y="0"/>
    </p:cViewPr>
  </p:notesTextViewPr>
  <p:sorterViewPr>
    <p:cViewPr varScale="1">
      <p:scale>
        <a:sx n="1" d="1"/>
        <a:sy n="1" d="1"/>
      </p:scale>
      <p:origin x="0" y="0"/>
    </p:cViewPr>
  </p:sorterViewPr>
  <p:notesViewPr>
    <p:cSldViewPr snapToGrid="0" showGuides="1">
      <p:cViewPr>
        <p:scale>
          <a:sx n="100" d="100"/>
          <a:sy n="100" d="100"/>
        </p:scale>
        <p:origin x="-624" y="4086"/>
      </p:cViewPr>
      <p:guideLst>
        <p:guide orient="horz" pos="4505"/>
        <p:guide pos="3087"/>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6.xml"/><Relationship Id="rId21" Type="http://schemas.openxmlformats.org/officeDocument/2006/relationships/slide" Target="slides/slide11.xml"/><Relationship Id="rId34" Type="http://schemas.openxmlformats.org/officeDocument/2006/relationships/slide" Target="slides/slide24.xml"/><Relationship Id="rId42" Type="http://schemas.openxmlformats.org/officeDocument/2006/relationships/slide" Target="slides/slide32.xml"/><Relationship Id="rId47" Type="http://schemas.openxmlformats.org/officeDocument/2006/relationships/slide" Target="slides/slide37.xml"/><Relationship Id="rId50" Type="http://schemas.openxmlformats.org/officeDocument/2006/relationships/slide" Target="slides/slide40.xml"/><Relationship Id="rId55" Type="http://schemas.openxmlformats.org/officeDocument/2006/relationships/slide" Target="slides/slide45.xml"/><Relationship Id="rId63" Type="http://schemas.openxmlformats.org/officeDocument/2006/relationships/slide" Target="slides/slide53.xml"/><Relationship Id="rId68" Type="http://schemas.openxmlformats.org/officeDocument/2006/relationships/slide" Target="slides/slide58.xml"/><Relationship Id="rId76" Type="http://schemas.openxmlformats.org/officeDocument/2006/relationships/slide" Target="slides/slide66.xml"/><Relationship Id="rId84" Type="http://schemas.openxmlformats.org/officeDocument/2006/relationships/slide" Target="slides/slide74.xml"/><Relationship Id="rId89" Type="http://schemas.openxmlformats.org/officeDocument/2006/relationships/slide" Target="slides/slide79.xml"/><Relationship Id="rId97" Type="http://schemas.openxmlformats.org/officeDocument/2006/relationships/tableStyles" Target="tableStyles.xml"/><Relationship Id="rId7" Type="http://schemas.openxmlformats.org/officeDocument/2006/relationships/slideMaster" Target="slideMasters/slideMaster7.xml"/><Relationship Id="rId71" Type="http://schemas.openxmlformats.org/officeDocument/2006/relationships/slide" Target="slides/slide61.xml"/><Relationship Id="rId92"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6.xml"/><Relationship Id="rId29" Type="http://schemas.openxmlformats.org/officeDocument/2006/relationships/slide" Target="slides/slide19.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slide" Target="slides/slide22.xml"/><Relationship Id="rId37" Type="http://schemas.openxmlformats.org/officeDocument/2006/relationships/slide" Target="slides/slide27.xml"/><Relationship Id="rId40" Type="http://schemas.openxmlformats.org/officeDocument/2006/relationships/slide" Target="slides/slide30.xml"/><Relationship Id="rId45" Type="http://schemas.openxmlformats.org/officeDocument/2006/relationships/slide" Target="slides/slide35.xml"/><Relationship Id="rId53" Type="http://schemas.openxmlformats.org/officeDocument/2006/relationships/slide" Target="slides/slide43.xml"/><Relationship Id="rId58" Type="http://schemas.openxmlformats.org/officeDocument/2006/relationships/slide" Target="slides/slide48.xml"/><Relationship Id="rId66" Type="http://schemas.openxmlformats.org/officeDocument/2006/relationships/slide" Target="slides/slide56.xml"/><Relationship Id="rId74" Type="http://schemas.openxmlformats.org/officeDocument/2006/relationships/slide" Target="slides/slide64.xml"/><Relationship Id="rId79" Type="http://schemas.openxmlformats.org/officeDocument/2006/relationships/slide" Target="slides/slide69.xml"/><Relationship Id="rId87" Type="http://schemas.openxmlformats.org/officeDocument/2006/relationships/slide" Target="slides/slide77.xml"/><Relationship Id="rId5" Type="http://schemas.openxmlformats.org/officeDocument/2006/relationships/slideMaster" Target="slideMasters/slideMaster5.xml"/><Relationship Id="rId61" Type="http://schemas.openxmlformats.org/officeDocument/2006/relationships/slide" Target="slides/slide51.xml"/><Relationship Id="rId82" Type="http://schemas.openxmlformats.org/officeDocument/2006/relationships/slide" Target="slides/slide72.xml"/><Relationship Id="rId90" Type="http://schemas.openxmlformats.org/officeDocument/2006/relationships/slide" Target="slides/slide80.xml"/><Relationship Id="rId95" Type="http://schemas.openxmlformats.org/officeDocument/2006/relationships/viewProps" Target="viewProps.xml"/><Relationship Id="rId19" Type="http://schemas.openxmlformats.org/officeDocument/2006/relationships/slide" Target="slides/slide9.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slide" Target="slides/slide25.xml"/><Relationship Id="rId43" Type="http://schemas.openxmlformats.org/officeDocument/2006/relationships/slide" Target="slides/slide33.xml"/><Relationship Id="rId48" Type="http://schemas.openxmlformats.org/officeDocument/2006/relationships/slide" Target="slides/slide38.xml"/><Relationship Id="rId56" Type="http://schemas.openxmlformats.org/officeDocument/2006/relationships/slide" Target="slides/slide46.xml"/><Relationship Id="rId64" Type="http://schemas.openxmlformats.org/officeDocument/2006/relationships/slide" Target="slides/slide54.xml"/><Relationship Id="rId69" Type="http://schemas.openxmlformats.org/officeDocument/2006/relationships/slide" Target="slides/slide59.xml"/><Relationship Id="rId77" Type="http://schemas.openxmlformats.org/officeDocument/2006/relationships/slide" Target="slides/slide67.xml"/><Relationship Id="rId8" Type="http://schemas.openxmlformats.org/officeDocument/2006/relationships/slideMaster" Target="slideMasters/slideMaster8.xml"/><Relationship Id="rId51" Type="http://schemas.openxmlformats.org/officeDocument/2006/relationships/slide" Target="slides/slide41.xml"/><Relationship Id="rId72" Type="http://schemas.openxmlformats.org/officeDocument/2006/relationships/slide" Target="slides/slide62.xml"/><Relationship Id="rId80" Type="http://schemas.openxmlformats.org/officeDocument/2006/relationships/slide" Target="slides/slide70.xml"/><Relationship Id="rId85" Type="http://schemas.openxmlformats.org/officeDocument/2006/relationships/slide" Target="slides/slide75.xml"/><Relationship Id="rId93" Type="http://schemas.openxmlformats.org/officeDocument/2006/relationships/handoutMaster" Target="handoutMasters/handoutMaster1.xml"/><Relationship Id="rId3" Type="http://schemas.openxmlformats.org/officeDocument/2006/relationships/slideMaster" Target="slideMasters/slideMaster3.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slide" Target="slides/slide23.xml"/><Relationship Id="rId38" Type="http://schemas.openxmlformats.org/officeDocument/2006/relationships/slide" Target="slides/slide28.xml"/><Relationship Id="rId46" Type="http://schemas.openxmlformats.org/officeDocument/2006/relationships/slide" Target="slides/slide36.xml"/><Relationship Id="rId59" Type="http://schemas.openxmlformats.org/officeDocument/2006/relationships/slide" Target="slides/slide49.xml"/><Relationship Id="rId67" Type="http://schemas.openxmlformats.org/officeDocument/2006/relationships/slide" Target="slides/slide57.xml"/><Relationship Id="rId20" Type="http://schemas.openxmlformats.org/officeDocument/2006/relationships/slide" Target="slides/slide10.xml"/><Relationship Id="rId41" Type="http://schemas.openxmlformats.org/officeDocument/2006/relationships/slide" Target="slides/slide31.xml"/><Relationship Id="rId54" Type="http://schemas.openxmlformats.org/officeDocument/2006/relationships/slide" Target="slides/slide44.xml"/><Relationship Id="rId62" Type="http://schemas.openxmlformats.org/officeDocument/2006/relationships/slide" Target="slides/slide52.xml"/><Relationship Id="rId70" Type="http://schemas.openxmlformats.org/officeDocument/2006/relationships/slide" Target="slides/slide60.xml"/><Relationship Id="rId75" Type="http://schemas.openxmlformats.org/officeDocument/2006/relationships/slide" Target="slides/slide65.xml"/><Relationship Id="rId83" Type="http://schemas.openxmlformats.org/officeDocument/2006/relationships/slide" Target="slides/slide73.xml"/><Relationship Id="rId88" Type="http://schemas.openxmlformats.org/officeDocument/2006/relationships/slide" Target="slides/slide78.xml"/><Relationship Id="rId91" Type="http://schemas.openxmlformats.org/officeDocument/2006/relationships/slide" Target="slides/slide81.xml"/><Relationship Id="rId9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slide" Target="slides/slide26.xml"/><Relationship Id="rId49" Type="http://schemas.openxmlformats.org/officeDocument/2006/relationships/slide" Target="slides/slide39.xml"/><Relationship Id="rId57" Type="http://schemas.openxmlformats.org/officeDocument/2006/relationships/slide" Target="slides/slide47.xml"/><Relationship Id="rId10" Type="http://schemas.openxmlformats.org/officeDocument/2006/relationships/slideMaster" Target="slideMasters/slideMaster10.xml"/><Relationship Id="rId31" Type="http://schemas.openxmlformats.org/officeDocument/2006/relationships/slide" Target="slides/slide21.xml"/><Relationship Id="rId44" Type="http://schemas.openxmlformats.org/officeDocument/2006/relationships/slide" Target="slides/slide34.xml"/><Relationship Id="rId52" Type="http://schemas.openxmlformats.org/officeDocument/2006/relationships/slide" Target="slides/slide42.xml"/><Relationship Id="rId60" Type="http://schemas.openxmlformats.org/officeDocument/2006/relationships/slide" Target="slides/slide50.xml"/><Relationship Id="rId65" Type="http://schemas.openxmlformats.org/officeDocument/2006/relationships/slide" Target="slides/slide55.xml"/><Relationship Id="rId73" Type="http://schemas.openxmlformats.org/officeDocument/2006/relationships/slide" Target="slides/slide63.xml"/><Relationship Id="rId78" Type="http://schemas.openxmlformats.org/officeDocument/2006/relationships/slide" Target="slides/slide68.xml"/><Relationship Id="rId81" Type="http://schemas.openxmlformats.org/officeDocument/2006/relationships/slide" Target="slides/slide71.xml"/><Relationship Id="rId86" Type="http://schemas.openxmlformats.org/officeDocument/2006/relationships/slide" Target="slides/slide76.xml"/><Relationship Id="rId94"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 Target="slides/slide3.xml"/><Relationship Id="rId18" Type="http://schemas.openxmlformats.org/officeDocument/2006/relationships/slide" Target="slides/slide8.xml"/><Relationship Id="rId39" Type="http://schemas.openxmlformats.org/officeDocument/2006/relationships/slide" Target="slides/slide29.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4.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4.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4754" name="Rectangle 2"/>
          <p:cNvSpPr>
            <a:spLocks noGrp="1" noChangeArrowheads="1"/>
          </p:cNvSpPr>
          <p:nvPr>
            <p:ph type="hdr" sz="quarter"/>
          </p:nvPr>
        </p:nvSpPr>
        <p:spPr bwMode="auto">
          <a:xfrm>
            <a:off x="1" y="0"/>
            <a:ext cx="4240741" cy="715579"/>
          </a:xfrm>
          <a:prstGeom prst="rect">
            <a:avLst/>
          </a:prstGeom>
          <a:noFill/>
          <a:ln>
            <a:noFill/>
          </a:ln>
          <a:extLst/>
        </p:spPr>
        <p:txBody>
          <a:bodyPr vert="horz" wrap="square" lIns="138290" tIns="69144" rIns="138290" bIns="69144" numCol="1" anchor="t" anchorCtr="0" compatLnSpc="1">
            <a:prstTxWarp prst="textNoShape">
              <a:avLst/>
            </a:prstTxWarp>
          </a:bodyPr>
          <a:lstStyle>
            <a:lvl1pPr algn="l" defTabSz="1379373" fontAlgn="base">
              <a:lnSpc>
                <a:spcPct val="100000"/>
              </a:lnSpc>
              <a:spcBef>
                <a:spcPct val="0"/>
              </a:spcBef>
              <a:defRPr sz="1900">
                <a:solidFill>
                  <a:schemeClr val="tx1"/>
                </a:solidFill>
                <a:latin typeface="Arial" pitchFamily="34" charset="0"/>
              </a:defRPr>
            </a:lvl1pPr>
          </a:lstStyle>
          <a:p>
            <a:pPr>
              <a:defRPr/>
            </a:pPr>
            <a:endParaRPr lang="en-US"/>
          </a:p>
        </p:txBody>
      </p:sp>
      <p:sp>
        <p:nvSpPr>
          <p:cNvPr id="74755" name="Rectangle 3"/>
          <p:cNvSpPr>
            <a:spLocks noGrp="1" noChangeArrowheads="1"/>
          </p:cNvSpPr>
          <p:nvPr>
            <p:ph type="dt" sz="quarter" idx="1"/>
          </p:nvPr>
        </p:nvSpPr>
        <p:spPr bwMode="auto">
          <a:xfrm>
            <a:off x="5558899" y="0"/>
            <a:ext cx="4240739" cy="715579"/>
          </a:xfrm>
          <a:prstGeom prst="rect">
            <a:avLst/>
          </a:prstGeom>
          <a:noFill/>
          <a:ln>
            <a:noFill/>
          </a:ln>
          <a:extLst/>
        </p:spPr>
        <p:txBody>
          <a:bodyPr vert="horz" wrap="square" lIns="138290" tIns="69144" rIns="138290" bIns="69144" numCol="1" anchor="t" anchorCtr="0" compatLnSpc="1">
            <a:prstTxWarp prst="textNoShape">
              <a:avLst/>
            </a:prstTxWarp>
          </a:bodyPr>
          <a:lstStyle>
            <a:lvl1pPr algn="r" defTabSz="1379373" fontAlgn="base">
              <a:lnSpc>
                <a:spcPct val="100000"/>
              </a:lnSpc>
              <a:spcBef>
                <a:spcPct val="0"/>
              </a:spcBef>
              <a:defRPr sz="1900">
                <a:solidFill>
                  <a:schemeClr val="tx1"/>
                </a:solidFill>
                <a:latin typeface="Arial" pitchFamily="34" charset="0"/>
              </a:defRPr>
            </a:lvl1pPr>
          </a:lstStyle>
          <a:p>
            <a:pPr>
              <a:defRPr/>
            </a:pPr>
            <a:fld id="{495BB43D-F8B7-4997-8BCD-890BE4C3C024}" type="datetime1">
              <a:rPr lang="en-US"/>
              <a:pPr>
                <a:defRPr/>
              </a:pPr>
              <a:t>2/8/2016</a:t>
            </a:fld>
            <a:endParaRPr lang="en-US"/>
          </a:p>
        </p:txBody>
      </p:sp>
      <p:sp>
        <p:nvSpPr>
          <p:cNvPr id="74756" name="Rectangle 4"/>
          <p:cNvSpPr>
            <a:spLocks noGrp="1" noChangeArrowheads="1"/>
          </p:cNvSpPr>
          <p:nvPr>
            <p:ph type="ftr" sz="quarter" idx="2"/>
          </p:nvPr>
        </p:nvSpPr>
        <p:spPr bwMode="auto">
          <a:xfrm>
            <a:off x="1" y="13586212"/>
            <a:ext cx="4240741" cy="715577"/>
          </a:xfrm>
          <a:prstGeom prst="rect">
            <a:avLst/>
          </a:prstGeom>
          <a:noFill/>
          <a:ln>
            <a:noFill/>
          </a:ln>
          <a:extLst/>
        </p:spPr>
        <p:txBody>
          <a:bodyPr vert="horz" wrap="square" lIns="138290" tIns="69144" rIns="138290" bIns="69144" numCol="1" anchor="b" anchorCtr="0" compatLnSpc="1">
            <a:prstTxWarp prst="textNoShape">
              <a:avLst/>
            </a:prstTxWarp>
          </a:bodyPr>
          <a:lstStyle>
            <a:lvl1pPr algn="l" defTabSz="1379373" fontAlgn="base">
              <a:lnSpc>
                <a:spcPct val="100000"/>
              </a:lnSpc>
              <a:spcBef>
                <a:spcPct val="0"/>
              </a:spcBef>
              <a:defRPr sz="1900">
                <a:solidFill>
                  <a:schemeClr val="tx1"/>
                </a:solidFill>
                <a:latin typeface="Arial" pitchFamily="34" charset="0"/>
              </a:defRPr>
            </a:lvl1pPr>
          </a:lstStyle>
          <a:p>
            <a:pPr>
              <a:defRPr/>
            </a:pPr>
            <a:endParaRPr lang="en-US"/>
          </a:p>
        </p:txBody>
      </p:sp>
      <p:sp>
        <p:nvSpPr>
          <p:cNvPr id="74757" name="Rectangle 5"/>
          <p:cNvSpPr>
            <a:spLocks noGrp="1" noChangeArrowheads="1"/>
          </p:cNvSpPr>
          <p:nvPr>
            <p:ph type="sldNum" sz="quarter" idx="3"/>
          </p:nvPr>
        </p:nvSpPr>
        <p:spPr bwMode="auto">
          <a:xfrm>
            <a:off x="5558899" y="13586212"/>
            <a:ext cx="4240739" cy="715577"/>
          </a:xfrm>
          <a:prstGeom prst="rect">
            <a:avLst/>
          </a:prstGeom>
          <a:noFill/>
          <a:ln>
            <a:noFill/>
          </a:ln>
          <a:extLst/>
        </p:spPr>
        <p:txBody>
          <a:bodyPr vert="horz" wrap="square" lIns="138290" tIns="69144" rIns="138290" bIns="69144" numCol="1" anchor="b" anchorCtr="0" compatLnSpc="1">
            <a:prstTxWarp prst="textNoShape">
              <a:avLst/>
            </a:prstTxWarp>
          </a:bodyPr>
          <a:lstStyle>
            <a:lvl1pPr algn="r" defTabSz="1379373" fontAlgn="base">
              <a:lnSpc>
                <a:spcPct val="100000"/>
              </a:lnSpc>
              <a:spcBef>
                <a:spcPct val="0"/>
              </a:spcBef>
              <a:defRPr sz="1900">
                <a:solidFill>
                  <a:schemeClr val="tx1"/>
                </a:solidFill>
                <a:latin typeface="Arial" pitchFamily="34" charset="0"/>
              </a:defRPr>
            </a:lvl1pPr>
          </a:lstStyle>
          <a:p>
            <a:pPr>
              <a:defRPr/>
            </a:pPr>
            <a:fld id="{D10CCB9C-1BF4-4A37-9AE0-24088C715A7B}" type="slidenum">
              <a:rPr lang="en-US"/>
              <a:pPr>
                <a:defRPr/>
              </a:pPr>
              <a:t>‹#›</a:t>
            </a:fld>
            <a:endParaRPr lang="en-US"/>
          </a:p>
        </p:txBody>
      </p:sp>
    </p:spTree>
    <p:extLst>
      <p:ext uri="{BB962C8B-B14F-4D97-AF65-F5344CB8AC3E}">
        <p14:creationId xmlns:p14="http://schemas.microsoft.com/office/powerpoint/2010/main" val="238835840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hdr" sz="quarter"/>
          </p:nvPr>
        </p:nvSpPr>
        <p:spPr bwMode="auto">
          <a:xfrm>
            <a:off x="1" y="0"/>
            <a:ext cx="4240741" cy="715579"/>
          </a:xfrm>
          <a:prstGeom prst="rect">
            <a:avLst/>
          </a:prstGeom>
          <a:noFill/>
          <a:ln>
            <a:noFill/>
          </a:ln>
          <a:extLst/>
        </p:spPr>
        <p:txBody>
          <a:bodyPr vert="horz" wrap="square" lIns="138290" tIns="69144" rIns="138290" bIns="69144" numCol="1" anchor="t" anchorCtr="0" compatLnSpc="1">
            <a:prstTxWarp prst="textNoShape">
              <a:avLst/>
            </a:prstTxWarp>
          </a:bodyPr>
          <a:lstStyle>
            <a:lvl1pPr algn="l" defTabSz="1379373" fontAlgn="base">
              <a:lnSpc>
                <a:spcPct val="100000"/>
              </a:lnSpc>
              <a:spcBef>
                <a:spcPct val="0"/>
              </a:spcBef>
              <a:defRPr sz="1900" i="1">
                <a:solidFill>
                  <a:schemeClr val="tx1"/>
                </a:solidFill>
                <a:latin typeface="Arial" pitchFamily="34" charset="0"/>
              </a:defRPr>
            </a:lvl1pPr>
          </a:lstStyle>
          <a:p>
            <a:pPr>
              <a:defRPr/>
            </a:pPr>
            <a:endParaRPr lang="en-US"/>
          </a:p>
        </p:txBody>
      </p:sp>
      <p:sp>
        <p:nvSpPr>
          <p:cNvPr id="5123" name="Rectangle 3"/>
          <p:cNvSpPr>
            <a:spLocks noGrp="1" noChangeArrowheads="1"/>
          </p:cNvSpPr>
          <p:nvPr>
            <p:ph type="dt" idx="1"/>
          </p:nvPr>
        </p:nvSpPr>
        <p:spPr bwMode="auto">
          <a:xfrm>
            <a:off x="5558899" y="0"/>
            <a:ext cx="4240739" cy="715579"/>
          </a:xfrm>
          <a:prstGeom prst="rect">
            <a:avLst/>
          </a:prstGeom>
          <a:noFill/>
          <a:ln>
            <a:noFill/>
          </a:ln>
          <a:extLst/>
        </p:spPr>
        <p:txBody>
          <a:bodyPr vert="horz" wrap="square" lIns="138290" tIns="69144" rIns="138290" bIns="69144" numCol="1" anchor="t" anchorCtr="0" compatLnSpc="1">
            <a:prstTxWarp prst="textNoShape">
              <a:avLst/>
            </a:prstTxWarp>
          </a:bodyPr>
          <a:lstStyle>
            <a:lvl1pPr algn="r" defTabSz="1379373" fontAlgn="base">
              <a:lnSpc>
                <a:spcPct val="100000"/>
              </a:lnSpc>
              <a:spcBef>
                <a:spcPct val="0"/>
              </a:spcBef>
              <a:defRPr sz="1900" i="1">
                <a:solidFill>
                  <a:schemeClr val="tx1"/>
                </a:solidFill>
                <a:latin typeface="Arial" pitchFamily="34" charset="0"/>
              </a:defRPr>
            </a:lvl1pPr>
          </a:lstStyle>
          <a:p>
            <a:pPr>
              <a:defRPr/>
            </a:pPr>
            <a:fld id="{4AF77AF9-D777-4E70-A429-ACE1FCD22480}" type="datetime1">
              <a:rPr lang="en-US"/>
              <a:pPr>
                <a:defRPr/>
              </a:pPr>
              <a:t>2/8/2016</a:t>
            </a:fld>
            <a:endParaRPr lang="en-US"/>
          </a:p>
        </p:txBody>
      </p:sp>
      <p:sp>
        <p:nvSpPr>
          <p:cNvPr id="6148" name="Rectangle 4"/>
          <p:cNvSpPr>
            <a:spLocks noGrp="1" noRot="1" noChangeAspect="1" noChangeArrowheads="1" noTextEdit="1"/>
          </p:cNvSpPr>
          <p:nvPr>
            <p:ph type="sldImg" idx="2"/>
          </p:nvPr>
        </p:nvSpPr>
        <p:spPr bwMode="auto">
          <a:xfrm>
            <a:off x="1335088" y="1071563"/>
            <a:ext cx="7145337" cy="536098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5" name="Rectangle 5"/>
          <p:cNvSpPr>
            <a:spLocks noGrp="1" noChangeArrowheads="1"/>
          </p:cNvSpPr>
          <p:nvPr>
            <p:ph type="body" sz="quarter" idx="3"/>
          </p:nvPr>
        </p:nvSpPr>
        <p:spPr bwMode="auto">
          <a:xfrm>
            <a:off x="1304843" y="6791885"/>
            <a:ext cx="7189952" cy="6437758"/>
          </a:xfrm>
          <a:prstGeom prst="rect">
            <a:avLst/>
          </a:prstGeom>
          <a:noFill/>
          <a:ln>
            <a:noFill/>
          </a:ln>
          <a:extLst/>
        </p:spPr>
        <p:txBody>
          <a:bodyPr vert="horz" wrap="square" lIns="138290" tIns="69144" rIns="138290" bIns="69144" numCol="1" anchor="t" anchorCtr="0" compatLnSpc="1">
            <a:prstTxWarp prst="textNoShape">
              <a:avLst/>
            </a:prstTxWarp>
          </a:bodyPr>
          <a:lstStyle/>
          <a:p>
            <a:pPr lvl="0"/>
            <a:r>
              <a:rPr lang="en-US" noProof="0" smtClean="0"/>
              <a:t>Click to edit Master text styles</a:t>
            </a:r>
          </a:p>
          <a:p>
            <a:pPr lvl="0"/>
            <a:r>
              <a:rPr lang="en-US" noProof="0" smtClean="0"/>
              <a:t>Second level</a:t>
            </a:r>
          </a:p>
          <a:p>
            <a:pPr lvl="0"/>
            <a:r>
              <a:rPr lang="en-US" noProof="0" smtClean="0"/>
              <a:t>Third level</a:t>
            </a:r>
          </a:p>
          <a:p>
            <a:pPr lvl="0"/>
            <a:r>
              <a:rPr lang="en-US" noProof="0" smtClean="0"/>
              <a:t>Fourth level</a:t>
            </a:r>
          </a:p>
          <a:p>
            <a:pPr lvl="0"/>
            <a:r>
              <a:rPr lang="en-US" noProof="0" smtClean="0"/>
              <a:t>Fifth level</a:t>
            </a:r>
          </a:p>
        </p:txBody>
      </p:sp>
      <p:sp>
        <p:nvSpPr>
          <p:cNvPr id="5126" name="Rectangle 6"/>
          <p:cNvSpPr>
            <a:spLocks noGrp="1" noChangeArrowheads="1"/>
          </p:cNvSpPr>
          <p:nvPr>
            <p:ph type="ftr" sz="quarter" idx="4"/>
          </p:nvPr>
        </p:nvSpPr>
        <p:spPr bwMode="auto">
          <a:xfrm>
            <a:off x="1" y="13586212"/>
            <a:ext cx="4240741" cy="715577"/>
          </a:xfrm>
          <a:prstGeom prst="rect">
            <a:avLst/>
          </a:prstGeom>
          <a:noFill/>
          <a:ln>
            <a:noFill/>
          </a:ln>
          <a:extLst/>
        </p:spPr>
        <p:txBody>
          <a:bodyPr vert="horz" wrap="square" lIns="138290" tIns="69144" rIns="138290" bIns="69144" numCol="1" anchor="b" anchorCtr="0" compatLnSpc="1">
            <a:prstTxWarp prst="textNoShape">
              <a:avLst/>
            </a:prstTxWarp>
          </a:bodyPr>
          <a:lstStyle>
            <a:lvl1pPr algn="l" defTabSz="1379373" fontAlgn="base">
              <a:lnSpc>
                <a:spcPct val="100000"/>
              </a:lnSpc>
              <a:spcBef>
                <a:spcPct val="0"/>
              </a:spcBef>
              <a:defRPr sz="1900" i="1">
                <a:solidFill>
                  <a:schemeClr val="tx1"/>
                </a:solidFill>
                <a:latin typeface="Arial" pitchFamily="34" charset="0"/>
              </a:defRPr>
            </a:lvl1pPr>
          </a:lstStyle>
          <a:p>
            <a:pPr>
              <a:defRPr/>
            </a:pPr>
            <a:endParaRPr lang="en-US"/>
          </a:p>
        </p:txBody>
      </p:sp>
      <p:sp>
        <p:nvSpPr>
          <p:cNvPr id="5127" name="Rectangle 7"/>
          <p:cNvSpPr>
            <a:spLocks noGrp="1" noChangeArrowheads="1"/>
          </p:cNvSpPr>
          <p:nvPr>
            <p:ph type="sldNum" sz="quarter" idx="5"/>
          </p:nvPr>
        </p:nvSpPr>
        <p:spPr bwMode="auto">
          <a:xfrm>
            <a:off x="5558899" y="13586212"/>
            <a:ext cx="4240739" cy="715577"/>
          </a:xfrm>
          <a:prstGeom prst="rect">
            <a:avLst/>
          </a:prstGeom>
          <a:noFill/>
          <a:ln>
            <a:noFill/>
          </a:ln>
          <a:extLst/>
        </p:spPr>
        <p:txBody>
          <a:bodyPr vert="horz" wrap="square" lIns="138290" tIns="69144" rIns="138290" bIns="69144" numCol="1" anchor="b" anchorCtr="0" compatLnSpc="1">
            <a:prstTxWarp prst="textNoShape">
              <a:avLst/>
            </a:prstTxWarp>
          </a:bodyPr>
          <a:lstStyle>
            <a:lvl1pPr algn="r" defTabSz="1379373" fontAlgn="base">
              <a:lnSpc>
                <a:spcPct val="100000"/>
              </a:lnSpc>
              <a:spcBef>
                <a:spcPct val="0"/>
              </a:spcBef>
              <a:defRPr sz="1900" i="1">
                <a:solidFill>
                  <a:schemeClr val="tx1"/>
                </a:solidFill>
                <a:latin typeface="Arial" pitchFamily="34" charset="0"/>
              </a:defRPr>
            </a:lvl1pPr>
          </a:lstStyle>
          <a:p>
            <a:pPr>
              <a:defRPr/>
            </a:pPr>
            <a:fld id="{FF589AC0-B13C-4556-9684-D43A571F0A2D}" type="slidenum">
              <a:rPr lang="en-US"/>
              <a:pPr>
                <a:defRPr/>
              </a:pPr>
              <a:t>‹#›</a:t>
            </a:fld>
            <a:endParaRPr lang="en-US"/>
          </a:p>
        </p:txBody>
      </p:sp>
    </p:spTree>
    <p:extLst>
      <p:ext uri="{BB962C8B-B14F-4D97-AF65-F5344CB8AC3E}">
        <p14:creationId xmlns:p14="http://schemas.microsoft.com/office/powerpoint/2010/main" val="3628165086"/>
      </p:ext>
    </p:extLst>
  </p:cSld>
  <p:clrMap bg1="lt1" tx1="dk1" bg2="lt2" tx2="dk2" accent1="accent1" accent2="accent2" accent3="accent3" accent4="accent4" accent5="accent5" accent6="accent6" hlink="hlink" folHlink="folHlink"/>
  <p:hf hdr="0" ftr="0"/>
  <p:notesStyle>
    <a:lvl1pPr algn="l" rtl="0" eaLnBrk="0" fontAlgn="base" hangingPunct="0">
      <a:spcBef>
        <a:spcPct val="30000"/>
      </a:spcBef>
      <a:spcAft>
        <a:spcPct val="0"/>
      </a:spcAft>
      <a:defRPr sz="1200" kern="1200">
        <a:solidFill>
          <a:schemeClr val="tx1"/>
        </a:solidFill>
        <a:latin typeface="Arial" charset="0"/>
        <a:ea typeface="Geneva" pitchFamily="80" charset="-128"/>
        <a:cs typeface="Geneva" pitchFamily="80" charset="-128"/>
      </a:defRPr>
    </a:lvl1pPr>
    <a:lvl2pPr marL="742950" indent="-285750" algn="l" rtl="0" eaLnBrk="0" fontAlgn="base" hangingPunct="0">
      <a:spcBef>
        <a:spcPct val="30000"/>
      </a:spcBef>
      <a:spcAft>
        <a:spcPct val="0"/>
      </a:spcAft>
      <a:defRPr sz="1200" kern="1200">
        <a:solidFill>
          <a:schemeClr val="tx1"/>
        </a:solidFill>
        <a:latin typeface="Arial" charset="0"/>
        <a:ea typeface="Geneva" pitchFamily="80" charset="-128"/>
        <a:cs typeface="Geneva" pitchFamily="96" charset="0"/>
      </a:defRPr>
    </a:lvl2pPr>
    <a:lvl3pPr marL="1143000" indent="-228600" algn="l" rtl="0" eaLnBrk="0" fontAlgn="base" hangingPunct="0">
      <a:spcBef>
        <a:spcPct val="30000"/>
      </a:spcBef>
      <a:spcAft>
        <a:spcPct val="0"/>
      </a:spcAft>
      <a:defRPr sz="1200" kern="1200">
        <a:solidFill>
          <a:schemeClr val="tx1"/>
        </a:solidFill>
        <a:latin typeface="Arial" charset="0"/>
        <a:ea typeface="Geneva" pitchFamily="80" charset="-128"/>
        <a:cs typeface="Geneva" pitchFamily="96" charset="0"/>
      </a:defRPr>
    </a:lvl3pPr>
    <a:lvl4pPr marL="1600200" indent="-228600" algn="l" rtl="0" eaLnBrk="0" fontAlgn="base" hangingPunct="0">
      <a:spcBef>
        <a:spcPct val="30000"/>
      </a:spcBef>
      <a:spcAft>
        <a:spcPct val="0"/>
      </a:spcAft>
      <a:defRPr sz="1200" kern="1200">
        <a:solidFill>
          <a:schemeClr val="tx1"/>
        </a:solidFill>
        <a:latin typeface="Arial" charset="0"/>
        <a:ea typeface="Geneva" pitchFamily="80" charset="-128"/>
        <a:cs typeface="Geneva" pitchFamily="96" charset="0"/>
      </a:defRPr>
    </a:lvl4pPr>
    <a:lvl5pPr marL="2057400" indent="-228600" algn="l" rtl="0" eaLnBrk="0" fontAlgn="base" hangingPunct="0">
      <a:spcBef>
        <a:spcPct val="30000"/>
      </a:spcBef>
      <a:spcAft>
        <a:spcPct val="0"/>
      </a:spcAft>
      <a:defRPr sz="1200" kern="1200">
        <a:solidFill>
          <a:schemeClr val="tx1"/>
        </a:solidFill>
        <a:latin typeface="Arial" charset="0"/>
        <a:ea typeface="Geneva" pitchFamily="80" charset="-128"/>
        <a:cs typeface="Geneva" pitchFamily="96"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Hello everyone</a:t>
            </a:r>
          </a:p>
          <a:p>
            <a:endParaRPr lang="en-US" dirty="0"/>
          </a:p>
          <a:p>
            <a:r>
              <a:rPr lang="en-US" dirty="0" smtClean="0"/>
              <a:t>I’m </a:t>
            </a:r>
            <a:r>
              <a:rPr lang="en-US" dirty="0"/>
              <a:t>going to give a brief overview of Product marketing activities for the Allegro product range</a:t>
            </a:r>
          </a:p>
          <a:p>
            <a:endParaRPr lang="en-US" dirty="0" smtClean="0"/>
          </a:p>
          <a:p>
            <a:r>
              <a:rPr lang="en-US" dirty="0" smtClean="0"/>
              <a:t>NEXT SLIDE</a:t>
            </a:r>
            <a:endParaRPr lang="en-US" dirty="0"/>
          </a:p>
        </p:txBody>
      </p:sp>
      <p:sp>
        <p:nvSpPr>
          <p:cNvPr id="4" name="Date Placeholder 3"/>
          <p:cNvSpPr>
            <a:spLocks noGrp="1"/>
          </p:cNvSpPr>
          <p:nvPr>
            <p:ph type="dt" idx="10"/>
          </p:nvPr>
        </p:nvSpPr>
        <p:spPr/>
        <p:txBody>
          <a:bodyPr/>
          <a:lstStyle/>
          <a:p>
            <a:pPr>
              <a:defRPr/>
            </a:pPr>
            <a:fld id="{4AF77AF9-D777-4E70-A429-ACE1FCD22480}" type="datetime1">
              <a:rPr lang="en-US" smtClean="0"/>
              <a:pPr>
                <a:defRPr/>
              </a:pPr>
              <a:t>2/8/2016</a:t>
            </a:fld>
            <a:endParaRPr lang="en-US"/>
          </a:p>
        </p:txBody>
      </p:sp>
      <p:sp>
        <p:nvSpPr>
          <p:cNvPr id="5" name="Slide Number Placeholder 4"/>
          <p:cNvSpPr>
            <a:spLocks noGrp="1"/>
          </p:cNvSpPr>
          <p:nvPr>
            <p:ph type="sldNum" sz="quarter" idx="11"/>
          </p:nvPr>
        </p:nvSpPr>
        <p:spPr/>
        <p:txBody>
          <a:bodyPr/>
          <a:lstStyle/>
          <a:p>
            <a:pPr>
              <a:defRPr/>
            </a:pPr>
            <a:fld id="{FF589AC0-B13C-4556-9684-D43A571F0A2D}" type="slidenum">
              <a:rPr lang="en-US" smtClean="0"/>
              <a:pPr>
                <a:defRPr/>
              </a:pPr>
              <a:t>1</a:t>
            </a:fld>
            <a:endParaRPr lang="en-US"/>
          </a:p>
        </p:txBody>
      </p:sp>
    </p:spTree>
    <p:extLst>
      <p:ext uri="{BB962C8B-B14F-4D97-AF65-F5344CB8AC3E}">
        <p14:creationId xmlns:p14="http://schemas.microsoft.com/office/powerpoint/2010/main" val="35357859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7"/>
          <p:cNvSpPr>
            <a:spLocks noGrp="1" noChangeArrowheads="1"/>
          </p:cNvSpPr>
          <p:nvPr>
            <p:ph type="sldNum" sz="quarter" idx="5"/>
          </p:nvPr>
        </p:nvSpPr>
        <p:spPr>
          <a:noFill/>
        </p:spPr>
        <p:txBody>
          <a:bodyPr/>
          <a:lstStyle/>
          <a:p>
            <a:fld id="{5081E848-2724-4BBE-B5C2-CECD97799DA9}" type="slidenum">
              <a:rPr lang="en-US" smtClean="0">
                <a:solidFill>
                  <a:prstClr val="black"/>
                </a:solidFill>
                <a:latin typeface="Calibri" pitchFamily="34" charset="0"/>
                <a:ea typeface="Geneva" pitchFamily="84" charset="-128"/>
              </a:rPr>
              <a:pPr/>
              <a:t>35</a:t>
            </a:fld>
            <a:endParaRPr lang="en-US" smtClean="0">
              <a:solidFill>
                <a:prstClr val="black"/>
              </a:solidFill>
              <a:latin typeface="Calibri" pitchFamily="34" charset="0"/>
              <a:ea typeface="Geneva" pitchFamily="84" charset="-128"/>
            </a:endParaRPr>
          </a:p>
        </p:txBody>
      </p:sp>
      <p:sp>
        <p:nvSpPr>
          <p:cNvPr id="4099" name="Rectangle 2"/>
          <p:cNvSpPr>
            <a:spLocks noGrp="1" noRot="1" noChangeAspect="1" noChangeArrowheads="1" noTextEdit="1"/>
          </p:cNvSpPr>
          <p:nvPr>
            <p:ph type="sldImg"/>
          </p:nvPr>
        </p:nvSpPr>
        <p:spPr>
          <a:ln/>
        </p:spPr>
      </p:sp>
      <p:sp>
        <p:nvSpPr>
          <p:cNvPr id="4100" name="Rectangle 3"/>
          <p:cNvSpPr>
            <a:spLocks noGrp="1" noChangeArrowheads="1"/>
          </p:cNvSpPr>
          <p:nvPr>
            <p:ph type="body" idx="1"/>
          </p:nvPr>
        </p:nvSpPr>
        <p:spPr>
          <a:noFill/>
          <a:ln/>
        </p:spPr>
        <p:txBody>
          <a:bodyPr/>
          <a:lstStyle/>
          <a:p>
            <a:pPr marL="0" lvl="1"/>
            <a:r>
              <a:rPr lang="en-US" sz="3000" dirty="0">
                <a:ea typeface="Geneva" pitchFamily="84" charset="-128"/>
              </a:rPr>
              <a:t>Binding buffer = 20 </a:t>
            </a:r>
            <a:r>
              <a:rPr lang="en-US" sz="3000" dirty="0" err="1">
                <a:ea typeface="Geneva" pitchFamily="84" charset="-128"/>
              </a:rPr>
              <a:t>mM</a:t>
            </a:r>
            <a:r>
              <a:rPr lang="en-US" sz="3000" dirty="0">
                <a:ea typeface="Geneva" pitchFamily="84" charset="-128"/>
              </a:rPr>
              <a:t> </a:t>
            </a:r>
            <a:r>
              <a:rPr lang="en-US" sz="3000" dirty="0" err="1">
                <a:ea typeface="Geneva" pitchFamily="84" charset="-128"/>
              </a:rPr>
              <a:t>Tris</a:t>
            </a:r>
            <a:r>
              <a:rPr lang="en-US" sz="3000" dirty="0">
                <a:ea typeface="Geneva" pitchFamily="84" charset="-128"/>
              </a:rPr>
              <a:t>, 150 </a:t>
            </a:r>
            <a:r>
              <a:rPr lang="en-US" sz="3000" dirty="0" err="1">
                <a:ea typeface="Geneva" pitchFamily="84" charset="-128"/>
              </a:rPr>
              <a:t>mM</a:t>
            </a:r>
            <a:r>
              <a:rPr lang="en-US" sz="3000" dirty="0">
                <a:ea typeface="Geneva" pitchFamily="84" charset="-128"/>
              </a:rPr>
              <a:t> </a:t>
            </a:r>
            <a:r>
              <a:rPr lang="en-US" sz="3000" dirty="0" err="1">
                <a:ea typeface="Geneva" pitchFamily="84" charset="-128"/>
              </a:rPr>
              <a:t>KOAc</a:t>
            </a:r>
            <a:r>
              <a:rPr lang="en-US" sz="3000" dirty="0">
                <a:ea typeface="Geneva" pitchFamily="84" charset="-128"/>
              </a:rPr>
              <a:t>, 10 </a:t>
            </a:r>
            <a:r>
              <a:rPr lang="en-US" sz="3000" dirty="0" err="1">
                <a:ea typeface="Geneva" pitchFamily="84" charset="-128"/>
              </a:rPr>
              <a:t>mM</a:t>
            </a:r>
            <a:r>
              <a:rPr lang="en-US" sz="3000" dirty="0">
                <a:ea typeface="Geneva" pitchFamily="84" charset="-128"/>
              </a:rPr>
              <a:t> </a:t>
            </a:r>
            <a:r>
              <a:rPr lang="en-US" sz="3000" dirty="0" err="1">
                <a:ea typeface="Geneva" pitchFamily="84" charset="-128"/>
              </a:rPr>
              <a:t>MgOAc</a:t>
            </a:r>
            <a:endParaRPr lang="en-US" sz="3000" dirty="0">
              <a:ea typeface="Geneva" pitchFamily="84" charset="-128"/>
            </a:endParaRPr>
          </a:p>
          <a:p>
            <a:r>
              <a:rPr lang="en-US" dirty="0" smtClean="0">
                <a:ea typeface="Geneva" pitchFamily="84" charset="-128"/>
              </a:rPr>
              <a:t>Octet QK</a:t>
            </a:r>
          </a:p>
        </p:txBody>
      </p:sp>
    </p:spTree>
    <p:extLst>
      <p:ext uri="{BB962C8B-B14F-4D97-AF65-F5344CB8AC3E}">
        <p14:creationId xmlns:p14="http://schemas.microsoft.com/office/powerpoint/2010/main" val="24127017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Rot="1" noChangeAspect="1" noChangeArrowheads="1" noTextEdit="1"/>
          </p:cNvSpPr>
          <p:nvPr>
            <p:ph type="sldImg"/>
          </p:nvPr>
        </p:nvSpPr>
        <p:spPr>
          <a:xfrm>
            <a:off x="1325563" y="1073150"/>
            <a:ext cx="7151687" cy="5364163"/>
          </a:xfrm>
          <a:ln/>
        </p:spPr>
      </p:sp>
      <p:sp>
        <p:nvSpPr>
          <p:cNvPr id="17411" name="Rectangle 3"/>
          <p:cNvSpPr>
            <a:spLocks noGrp="1" noChangeArrowheads="1"/>
          </p:cNvSpPr>
          <p:nvPr>
            <p:ph type="body" idx="1"/>
          </p:nvPr>
        </p:nvSpPr>
        <p:spPr>
          <a:noFill/>
          <a:ln/>
        </p:spPr>
        <p:txBody>
          <a:bodyPr/>
          <a:lstStyle/>
          <a:p>
            <a:endParaRPr lang="en-US" smtClean="0">
              <a:ea typeface="Geneva" pitchFamily="84" charset="-128"/>
            </a:endParaRPr>
          </a:p>
        </p:txBody>
      </p:sp>
    </p:spTree>
    <p:extLst>
      <p:ext uri="{BB962C8B-B14F-4D97-AF65-F5344CB8AC3E}">
        <p14:creationId xmlns:p14="http://schemas.microsoft.com/office/powerpoint/2010/main" val="20552139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23975" y="1073150"/>
            <a:ext cx="7151688" cy="5364163"/>
          </a:xfrm>
        </p:spPr>
      </p:sp>
      <p:sp>
        <p:nvSpPr>
          <p:cNvPr id="3" name="Notes Placeholder 2"/>
          <p:cNvSpPr>
            <a:spLocks noGrp="1"/>
          </p:cNvSpPr>
          <p:nvPr>
            <p:ph type="body" idx="1"/>
          </p:nvPr>
        </p:nvSpPr>
        <p:spPr/>
        <p:txBody>
          <a:bodyPr/>
          <a:lstStyle/>
          <a:p>
            <a:endParaRPr lang="en-US" sz="1500" dirty="0"/>
          </a:p>
        </p:txBody>
      </p:sp>
      <p:sp>
        <p:nvSpPr>
          <p:cNvPr id="4" name="Slide Number Placeholder 3"/>
          <p:cNvSpPr>
            <a:spLocks noGrp="1"/>
          </p:cNvSpPr>
          <p:nvPr>
            <p:ph type="sldNum" sz="quarter" idx="10"/>
          </p:nvPr>
        </p:nvSpPr>
        <p:spPr/>
        <p:txBody>
          <a:bodyPr/>
          <a:lstStyle/>
          <a:p>
            <a:fld id="{DFC1ABD4-5AC8-9647-97FB-E66B7308495B}" type="slidenum">
              <a:rPr lang="en-US" smtClean="0">
                <a:solidFill>
                  <a:prstClr val="black"/>
                </a:solidFill>
              </a:rPr>
              <a:pPr/>
              <a:t>49</a:t>
            </a:fld>
            <a:endParaRPr lang="en-US">
              <a:solidFill>
                <a:prstClr val="black"/>
              </a:solidFill>
            </a:endParaRPr>
          </a:p>
        </p:txBody>
      </p:sp>
    </p:spTree>
    <p:extLst>
      <p:ext uri="{BB962C8B-B14F-4D97-AF65-F5344CB8AC3E}">
        <p14:creationId xmlns:p14="http://schemas.microsoft.com/office/powerpoint/2010/main" val="31600855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Rot="1" noChangeAspect="1" noChangeArrowheads="1" noTextEdit="1"/>
          </p:cNvSpPr>
          <p:nvPr>
            <p:ph type="sldImg"/>
          </p:nvPr>
        </p:nvSpPr>
        <p:spPr>
          <a:xfrm>
            <a:off x="1327150" y="1073150"/>
            <a:ext cx="7151688" cy="5365750"/>
          </a:xfrm>
          <a:ln/>
        </p:spPr>
      </p:sp>
      <p:sp>
        <p:nvSpPr>
          <p:cNvPr id="10243" name="Rectangle 3"/>
          <p:cNvSpPr>
            <a:spLocks noGrp="1" noChangeArrowheads="1"/>
          </p:cNvSpPr>
          <p:nvPr>
            <p:ph type="body" idx="1"/>
          </p:nvPr>
        </p:nvSpPr>
        <p:spPr>
          <a:noFill/>
          <a:ln/>
        </p:spPr>
        <p:txBody>
          <a:bodyPr/>
          <a:lstStyle/>
          <a:p>
            <a:r>
              <a:rPr lang="en-US" smtClean="0">
                <a:solidFill>
                  <a:srgbClr val="3A6E8F"/>
                </a:solidFill>
                <a:ea typeface="Geneva" pitchFamily="84" charset="-128"/>
              </a:rPr>
              <a:t>Easily resolved blocking of extra epitope on dimer antigen by incubating with unbiotinylated Control Ab</a:t>
            </a:r>
          </a:p>
          <a:p>
            <a:endParaRPr lang="en-US" smtClean="0">
              <a:ea typeface="Geneva" pitchFamily="84" charset="-128"/>
            </a:endParaRPr>
          </a:p>
        </p:txBody>
      </p:sp>
    </p:spTree>
    <p:extLst>
      <p:ext uri="{BB962C8B-B14F-4D97-AF65-F5344CB8AC3E}">
        <p14:creationId xmlns:p14="http://schemas.microsoft.com/office/powerpoint/2010/main" val="38079582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DFA1D1F1-30BD-495D-AD99-A8339F5E7F94}" type="slidenum">
              <a:rPr lang="en-US" smtClean="0"/>
              <a:pPr>
                <a:defRPr/>
              </a:pPr>
              <a:t>55</a:t>
            </a:fld>
            <a:endParaRPr lang="en-US"/>
          </a:p>
        </p:txBody>
      </p:sp>
    </p:spTree>
    <p:extLst>
      <p:ext uri="{BB962C8B-B14F-4D97-AF65-F5344CB8AC3E}">
        <p14:creationId xmlns:p14="http://schemas.microsoft.com/office/powerpoint/2010/main" val="19531255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defTabSz="1376965">
              <a:defRPr/>
            </a:pPr>
            <a:r>
              <a:rPr lang="en-GB" dirty="0">
                <a:solidFill>
                  <a:srgbClr val="FF0000"/>
                </a:solidFill>
              </a:rPr>
              <a:t>This is an example of a ‘linked’ interaction, where the formation of AB2 cannot proceed before the formation of AB, and AB cannot dissociate before the dissociation of AB2</a:t>
            </a:r>
          </a:p>
          <a:p>
            <a:endParaRPr lang="en-US" dirty="0"/>
          </a:p>
        </p:txBody>
      </p:sp>
      <p:sp>
        <p:nvSpPr>
          <p:cNvPr id="4" name="Slide Number Placeholder 3"/>
          <p:cNvSpPr>
            <a:spLocks noGrp="1"/>
          </p:cNvSpPr>
          <p:nvPr>
            <p:ph type="sldNum" sz="quarter" idx="10"/>
          </p:nvPr>
        </p:nvSpPr>
        <p:spPr/>
        <p:txBody>
          <a:bodyPr/>
          <a:lstStyle/>
          <a:p>
            <a:pPr>
              <a:defRPr/>
            </a:pPr>
            <a:fld id="{DFA1D1F1-30BD-495D-AD99-A8339F5E7F94}" type="slidenum">
              <a:rPr lang="en-US" smtClean="0"/>
              <a:pPr>
                <a:defRPr/>
              </a:pPr>
              <a:t>56</a:t>
            </a:fld>
            <a:endParaRPr lang="en-US"/>
          </a:p>
        </p:txBody>
      </p:sp>
    </p:spTree>
    <p:extLst>
      <p:ext uri="{BB962C8B-B14F-4D97-AF65-F5344CB8AC3E}">
        <p14:creationId xmlns:p14="http://schemas.microsoft.com/office/powerpoint/2010/main" val="31251471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defTabSz="1376965">
              <a:defRPr/>
            </a:pPr>
            <a:r>
              <a:rPr lang="en-GB" dirty="0">
                <a:solidFill>
                  <a:srgbClr val="FF0000"/>
                </a:solidFill>
              </a:rPr>
              <a:t>This is an example of a ‘linked’ interaction, where the formation of AB2 cannot proceed before the formation of AB, and AB cannot dissociate before the dissociation of AB2</a:t>
            </a:r>
          </a:p>
          <a:p>
            <a:endParaRPr lang="en-US" dirty="0"/>
          </a:p>
        </p:txBody>
      </p:sp>
      <p:sp>
        <p:nvSpPr>
          <p:cNvPr id="4" name="Slide Number Placeholder 3"/>
          <p:cNvSpPr>
            <a:spLocks noGrp="1"/>
          </p:cNvSpPr>
          <p:nvPr>
            <p:ph type="sldNum" sz="quarter" idx="10"/>
          </p:nvPr>
        </p:nvSpPr>
        <p:spPr/>
        <p:txBody>
          <a:bodyPr/>
          <a:lstStyle/>
          <a:p>
            <a:pPr>
              <a:defRPr/>
            </a:pPr>
            <a:fld id="{DFA1D1F1-30BD-495D-AD99-A8339F5E7F94}" type="slidenum">
              <a:rPr lang="en-US" smtClean="0"/>
              <a:pPr>
                <a:defRPr/>
              </a:pPr>
              <a:t>57</a:t>
            </a:fld>
            <a:endParaRPr lang="en-US"/>
          </a:p>
        </p:txBody>
      </p:sp>
    </p:spTree>
    <p:extLst>
      <p:ext uri="{BB962C8B-B14F-4D97-AF65-F5344CB8AC3E}">
        <p14:creationId xmlns:p14="http://schemas.microsoft.com/office/powerpoint/2010/main" val="26424944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Rot="1" noChangeAspect="1" noChangeArrowheads="1" noTextEdit="1"/>
          </p:cNvSpPr>
          <p:nvPr>
            <p:ph type="sldImg"/>
          </p:nvPr>
        </p:nvSpPr>
        <p:spPr>
          <a:xfrm>
            <a:off x="1392238" y="1090613"/>
            <a:ext cx="7107237" cy="5332412"/>
          </a:xfrm>
          <a:ln/>
        </p:spPr>
      </p:sp>
      <p:sp>
        <p:nvSpPr>
          <p:cNvPr id="28675" name="Rectangle 3"/>
          <p:cNvSpPr>
            <a:spLocks noGrp="1" noChangeArrowheads="1"/>
          </p:cNvSpPr>
          <p:nvPr>
            <p:ph type="body" idx="1"/>
          </p:nvPr>
        </p:nvSpPr>
        <p:spPr>
          <a:xfrm>
            <a:off x="1261252" y="6785903"/>
            <a:ext cx="7254454" cy="6425873"/>
          </a:xfrm>
          <a:noFill/>
          <a:ln/>
        </p:spPr>
        <p:txBody>
          <a:bodyPr/>
          <a:lstStyle/>
          <a:p>
            <a:r>
              <a:rPr lang="en-US" smtClean="0">
                <a:latin typeface="Arial" pitchFamily="34" charset="0"/>
                <a:ea typeface="Geneva"/>
                <a:cs typeface="Geneva"/>
              </a:rPr>
              <a:t>How does it work? This is the tip of a fiber. We coat the tip end with a special optical layer. The capturing molecule is then attached to the tip. The tip is dipped into the sample containing target molecule. The target molecule binds to the capture molecule, and two form a molecular layer. A white light is directed into the fiber. Two beams will be reflected to the back end. The first beam comes from the tip as a reference. The second light comes from the molecular layer. The difference of two beams will cause a spectrum color pattern as shown here. The phase is a function of the molecular layer thickness and corresponding to the number of molecules on the tip surface. </a:t>
            </a:r>
          </a:p>
        </p:txBody>
      </p:sp>
    </p:spTree>
    <p:extLst>
      <p:ext uri="{BB962C8B-B14F-4D97-AF65-F5344CB8AC3E}">
        <p14:creationId xmlns:p14="http://schemas.microsoft.com/office/powerpoint/2010/main" val="37560045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p>
            <a:fld id="{EFA0D2CB-DAB1-4C9D-9CCD-13F401925A98}" type="slidenum">
              <a:rPr lang="en-US" smtClean="0">
                <a:solidFill>
                  <a:prstClr val="black"/>
                </a:solidFill>
                <a:ea typeface="Geneva"/>
                <a:cs typeface="Geneva"/>
              </a:rPr>
              <a:pPr/>
              <a:t>72</a:t>
            </a:fld>
            <a:endParaRPr lang="en-US" smtClean="0">
              <a:solidFill>
                <a:prstClr val="black"/>
              </a:solidFill>
              <a:ea typeface="Geneva"/>
              <a:cs typeface="Geneva"/>
            </a:endParaRPr>
          </a:p>
        </p:txBody>
      </p:sp>
      <p:sp>
        <p:nvSpPr>
          <p:cNvPr id="30723" name="Rectangle 7"/>
          <p:cNvSpPr txBox="1">
            <a:spLocks noGrp="1" noChangeArrowheads="1"/>
          </p:cNvSpPr>
          <p:nvPr/>
        </p:nvSpPr>
        <p:spPr bwMode="auto">
          <a:xfrm>
            <a:off x="5550576" y="13582915"/>
            <a:ext cx="4246936" cy="716510"/>
          </a:xfrm>
          <a:prstGeom prst="rect">
            <a:avLst/>
          </a:prstGeom>
          <a:noFill/>
          <a:ln w="9525">
            <a:noFill/>
            <a:miter lim="800000"/>
            <a:headEnd/>
            <a:tailEnd/>
          </a:ln>
        </p:spPr>
        <p:txBody>
          <a:bodyPr lIns="137680" tIns="68839" rIns="137680" bIns="68839" anchor="b"/>
          <a:lstStyle/>
          <a:p>
            <a:pPr algn="r" defTabSz="1375044"/>
            <a:fld id="{E1A11FA6-4687-4801-A327-56CECD0544B8}" type="slidenum">
              <a:rPr lang="en-US" sz="1700">
                <a:solidFill>
                  <a:prstClr val="black"/>
                </a:solidFill>
              </a:rPr>
              <a:pPr algn="r" defTabSz="1375044"/>
              <a:t>72</a:t>
            </a:fld>
            <a:endParaRPr lang="en-US" sz="1700">
              <a:solidFill>
                <a:prstClr val="black"/>
              </a:solidFill>
            </a:endParaRPr>
          </a:p>
        </p:txBody>
      </p:sp>
      <p:sp>
        <p:nvSpPr>
          <p:cNvPr id="30724" name="Rectangle 2"/>
          <p:cNvSpPr>
            <a:spLocks noGrp="1" noRot="1" noChangeAspect="1" noChangeArrowheads="1" noTextEdit="1"/>
          </p:cNvSpPr>
          <p:nvPr>
            <p:ph type="sldImg"/>
          </p:nvPr>
        </p:nvSpPr>
        <p:spPr>
          <a:xfrm>
            <a:off x="1330325" y="1073150"/>
            <a:ext cx="7143750" cy="5359400"/>
          </a:xfrm>
          <a:ln/>
        </p:spPr>
      </p:sp>
      <p:sp>
        <p:nvSpPr>
          <p:cNvPr id="30725" name="Rectangle 3"/>
          <p:cNvSpPr>
            <a:spLocks noGrp="1" noChangeArrowheads="1"/>
          </p:cNvSpPr>
          <p:nvPr>
            <p:ph type="body" idx="1"/>
          </p:nvPr>
        </p:nvSpPr>
        <p:spPr>
          <a:xfrm>
            <a:off x="1305769" y="6793825"/>
            <a:ext cx="7188103" cy="6434384"/>
          </a:xfrm>
          <a:noFill/>
          <a:ln/>
        </p:spPr>
        <p:txBody>
          <a:bodyPr lIns="137680" tIns="68839" rIns="137680" bIns="68839"/>
          <a:lstStyle/>
          <a:p>
            <a:pPr eaLnBrk="1" hangingPunct="1"/>
            <a:endParaRPr lang="en-US" smtClean="0"/>
          </a:p>
        </p:txBody>
      </p:sp>
    </p:spTree>
    <p:extLst>
      <p:ext uri="{BB962C8B-B14F-4D97-AF65-F5344CB8AC3E}">
        <p14:creationId xmlns:p14="http://schemas.microsoft.com/office/powerpoint/2010/main" val="35285887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p:cNvSpPr>
            <a:spLocks noGrp="1" noChangeArrowheads="1"/>
          </p:cNvSpPr>
          <p:nvPr>
            <p:ph type="sldNum" sz="quarter" idx="5"/>
          </p:nvPr>
        </p:nvSpPr>
        <p:spPr>
          <a:noFill/>
        </p:spPr>
        <p:txBody>
          <a:bodyPr/>
          <a:lstStyle/>
          <a:p>
            <a:fld id="{D2491850-E29B-4D45-978C-D403694DB129}" type="slidenum">
              <a:rPr lang="en-US" smtClean="0">
                <a:solidFill>
                  <a:prstClr val="black"/>
                </a:solidFill>
                <a:ea typeface="Geneva"/>
                <a:cs typeface="Geneva"/>
              </a:rPr>
              <a:pPr/>
              <a:t>73</a:t>
            </a:fld>
            <a:endParaRPr lang="en-US" smtClean="0">
              <a:solidFill>
                <a:prstClr val="black"/>
              </a:solidFill>
              <a:ea typeface="Geneva"/>
              <a:cs typeface="Geneva"/>
            </a:endParaRPr>
          </a:p>
        </p:txBody>
      </p:sp>
      <p:sp>
        <p:nvSpPr>
          <p:cNvPr id="36867" name="Rectangle 7"/>
          <p:cNvSpPr txBox="1">
            <a:spLocks noGrp="1" noChangeArrowheads="1"/>
          </p:cNvSpPr>
          <p:nvPr/>
        </p:nvSpPr>
        <p:spPr bwMode="auto">
          <a:xfrm>
            <a:off x="5550576" y="13582915"/>
            <a:ext cx="4246936" cy="716510"/>
          </a:xfrm>
          <a:prstGeom prst="rect">
            <a:avLst/>
          </a:prstGeom>
          <a:noFill/>
          <a:ln w="9525">
            <a:noFill/>
            <a:miter lim="800000"/>
            <a:headEnd/>
            <a:tailEnd/>
          </a:ln>
        </p:spPr>
        <p:txBody>
          <a:bodyPr lIns="137680" tIns="68839" rIns="137680" bIns="68839" anchor="b"/>
          <a:lstStyle/>
          <a:p>
            <a:pPr algn="r" defTabSz="1375044"/>
            <a:fld id="{FBA6E5B9-F63A-49DA-BF8F-96109ACBF347}" type="slidenum">
              <a:rPr lang="en-US" sz="1700">
                <a:solidFill>
                  <a:prstClr val="black"/>
                </a:solidFill>
              </a:rPr>
              <a:pPr algn="r" defTabSz="1375044"/>
              <a:t>73</a:t>
            </a:fld>
            <a:endParaRPr lang="en-US" sz="1700">
              <a:solidFill>
                <a:prstClr val="black"/>
              </a:solidFill>
            </a:endParaRPr>
          </a:p>
        </p:txBody>
      </p:sp>
      <p:sp>
        <p:nvSpPr>
          <p:cNvPr id="36868" name="Rectangle 2"/>
          <p:cNvSpPr>
            <a:spLocks noGrp="1" noRot="1" noChangeAspect="1" noChangeArrowheads="1" noTextEdit="1"/>
          </p:cNvSpPr>
          <p:nvPr>
            <p:ph type="sldImg"/>
          </p:nvPr>
        </p:nvSpPr>
        <p:spPr>
          <a:xfrm>
            <a:off x="1330325" y="1073150"/>
            <a:ext cx="7143750" cy="5359400"/>
          </a:xfrm>
          <a:ln/>
        </p:spPr>
      </p:sp>
      <p:sp>
        <p:nvSpPr>
          <p:cNvPr id="36869" name="Rectangle 3"/>
          <p:cNvSpPr>
            <a:spLocks noGrp="1" noChangeArrowheads="1"/>
          </p:cNvSpPr>
          <p:nvPr>
            <p:ph type="body" idx="1"/>
          </p:nvPr>
        </p:nvSpPr>
        <p:spPr>
          <a:xfrm>
            <a:off x="1305769" y="6793825"/>
            <a:ext cx="7188103" cy="6434384"/>
          </a:xfrm>
          <a:noFill/>
          <a:ln/>
        </p:spPr>
        <p:txBody>
          <a:bodyPr lIns="137680" tIns="68839" rIns="137680" bIns="68839"/>
          <a:lstStyle/>
          <a:p>
            <a:pPr eaLnBrk="1" hangingPunct="1"/>
            <a:endParaRPr lang="en-US" smtClean="0"/>
          </a:p>
        </p:txBody>
      </p:sp>
    </p:spTree>
    <p:extLst>
      <p:ext uri="{BB962C8B-B14F-4D97-AF65-F5344CB8AC3E}">
        <p14:creationId xmlns:p14="http://schemas.microsoft.com/office/powerpoint/2010/main" val="20270556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information does one gain</a:t>
            </a:r>
            <a:r>
              <a:rPr lang="en-US" baseline="0" dirty="0" smtClean="0"/>
              <a:t> from the Octet?  The range is quite versatile – from kinetics data – information such as </a:t>
            </a:r>
            <a:r>
              <a:rPr lang="en-US" baseline="0" dirty="0" err="1" smtClean="0"/>
              <a:t>Ka</a:t>
            </a:r>
            <a:r>
              <a:rPr lang="en-US" baseline="0" dirty="0" smtClean="0"/>
              <a:t>, </a:t>
            </a:r>
            <a:r>
              <a:rPr lang="en-US" baseline="0" dirty="0" err="1" smtClean="0"/>
              <a:t>Kd</a:t>
            </a:r>
            <a:r>
              <a:rPr lang="en-US" baseline="0" dirty="0" smtClean="0"/>
              <a:t> and affinity constants for a wide range of molecules to Quantitation consisting of simple single step </a:t>
            </a:r>
            <a:r>
              <a:rPr lang="en-US" baseline="0" dirty="0" err="1" smtClean="0"/>
              <a:t>quantation</a:t>
            </a:r>
            <a:r>
              <a:rPr lang="en-US" baseline="0" dirty="0" smtClean="0"/>
              <a:t> assay up to more complex multi step assays such as Elisa (which I’ll get into more detail in a later slide).  Another very valuable way the Octet can help you with your work is to gain specificity information about your molecules.  By that I mean such things as functionality testing, epitope binning, ranking order, </a:t>
            </a:r>
            <a:r>
              <a:rPr lang="en-US" baseline="0" dirty="0" err="1" smtClean="0"/>
              <a:t>isotyping</a:t>
            </a:r>
            <a:r>
              <a:rPr lang="en-US" baseline="0" dirty="0" smtClean="0"/>
              <a:t>, competition assay and the list goes on.</a:t>
            </a:r>
            <a:endParaRPr lang="en-US" dirty="0"/>
          </a:p>
        </p:txBody>
      </p:sp>
      <p:sp>
        <p:nvSpPr>
          <p:cNvPr id="4" name="Slide Number Placeholder 3"/>
          <p:cNvSpPr>
            <a:spLocks noGrp="1"/>
          </p:cNvSpPr>
          <p:nvPr>
            <p:ph type="sldNum" sz="quarter" idx="10"/>
          </p:nvPr>
        </p:nvSpPr>
        <p:spPr/>
        <p:txBody>
          <a:bodyPr/>
          <a:lstStyle/>
          <a:p>
            <a:fld id="{9FBC7B96-9444-46C3-8258-DFF5DA943FC5}" type="slidenum">
              <a:rPr lang="en-US" smtClean="0">
                <a:solidFill>
                  <a:prstClr val="black"/>
                </a:solidFill>
              </a:rPr>
              <a:pPr/>
              <a:t>4</a:t>
            </a:fld>
            <a:endParaRPr lang="en-US" dirty="0">
              <a:solidFill>
                <a:prstClr val="black"/>
              </a:solidFill>
            </a:endParaRPr>
          </a:p>
        </p:txBody>
      </p:sp>
    </p:spTree>
    <p:extLst>
      <p:ext uri="{BB962C8B-B14F-4D97-AF65-F5344CB8AC3E}">
        <p14:creationId xmlns:p14="http://schemas.microsoft.com/office/powerpoint/2010/main" val="334435329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p:cNvSpPr>
            <a:spLocks noGrp="1" noChangeArrowheads="1"/>
          </p:cNvSpPr>
          <p:nvPr>
            <p:ph type="sldNum" sz="quarter" idx="5"/>
          </p:nvPr>
        </p:nvSpPr>
        <p:spPr>
          <a:noFill/>
        </p:spPr>
        <p:txBody>
          <a:bodyPr/>
          <a:lstStyle/>
          <a:p>
            <a:fld id="{7FEBAC21-E7D1-403A-90AE-D3772DF374E6}" type="slidenum">
              <a:rPr lang="en-US" smtClean="0">
                <a:solidFill>
                  <a:prstClr val="black"/>
                </a:solidFill>
                <a:ea typeface="Geneva"/>
                <a:cs typeface="Geneva"/>
              </a:rPr>
              <a:pPr/>
              <a:t>78</a:t>
            </a:fld>
            <a:endParaRPr lang="en-US" smtClean="0">
              <a:solidFill>
                <a:prstClr val="black"/>
              </a:solidFill>
              <a:ea typeface="Geneva"/>
              <a:cs typeface="Geneva"/>
            </a:endParaRPr>
          </a:p>
        </p:txBody>
      </p:sp>
      <p:sp>
        <p:nvSpPr>
          <p:cNvPr id="31747" name="Rectangle 2"/>
          <p:cNvSpPr>
            <a:spLocks noGrp="1" noRot="1" noChangeAspect="1" noChangeArrowheads="1" noTextEdit="1"/>
          </p:cNvSpPr>
          <p:nvPr>
            <p:ph type="sldImg"/>
          </p:nvPr>
        </p:nvSpPr>
        <p:spPr>
          <a:ln/>
        </p:spPr>
      </p:sp>
      <p:sp>
        <p:nvSpPr>
          <p:cNvPr id="31748" name="Rectangle 3"/>
          <p:cNvSpPr>
            <a:spLocks noGrp="1" noChangeArrowheads="1"/>
          </p:cNvSpPr>
          <p:nvPr>
            <p:ph type="body" idx="1"/>
          </p:nvPr>
        </p:nvSpPr>
        <p:spPr>
          <a:noFill/>
          <a:ln/>
        </p:spPr>
        <p:txBody>
          <a:bodyPr/>
          <a:lstStyle/>
          <a:p>
            <a:pPr eaLnBrk="1" hangingPunct="1"/>
            <a:r>
              <a:rPr lang="en-US" smtClean="0"/>
              <a:t>Using strepavidin coated biosensors:</a:t>
            </a:r>
          </a:p>
          <a:p>
            <a:pPr eaLnBrk="1" hangingPunct="1"/>
            <a:r>
              <a:rPr lang="en-US" smtClean="0"/>
              <a:t>Step 1 is Baseline- buffer only- want nice flat line, showing zero NSB</a:t>
            </a:r>
          </a:p>
          <a:p>
            <a:pPr eaLnBrk="1" hangingPunct="1"/>
            <a:r>
              <a:rPr lang="en-US" smtClean="0"/>
              <a:t>Step 2 load B-Ab- want gradual increase that eventually flattens out.</a:t>
            </a:r>
          </a:p>
          <a:p>
            <a:pPr eaLnBrk="1" hangingPunct="1"/>
            <a:r>
              <a:rPr lang="en-US" smtClean="0"/>
              <a:t>Step 3 is second basline to rid away any excess B-Ab</a:t>
            </a:r>
          </a:p>
          <a:p>
            <a:pPr eaLnBrk="1" hangingPunct="1"/>
            <a:r>
              <a:rPr lang="en-US" smtClean="0"/>
              <a:t>Step 4 is association step of your protein of interest</a:t>
            </a:r>
          </a:p>
          <a:p>
            <a:pPr eaLnBrk="1" hangingPunct="1"/>
            <a:r>
              <a:rPr lang="en-US" smtClean="0"/>
              <a:t>Step 5 is measure the dissociation of your protein of interest</a:t>
            </a:r>
          </a:p>
          <a:p>
            <a:pPr eaLnBrk="1" hangingPunct="1"/>
            <a:endParaRPr lang="en-US" smtClean="0"/>
          </a:p>
        </p:txBody>
      </p:sp>
    </p:spTree>
    <p:extLst>
      <p:ext uri="{BB962C8B-B14F-4D97-AF65-F5344CB8AC3E}">
        <p14:creationId xmlns:p14="http://schemas.microsoft.com/office/powerpoint/2010/main" val="70641491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DFA1D1F1-30BD-495D-AD99-A8339F5E7F94}" type="slidenum">
              <a:rPr lang="en-US" smtClean="0">
                <a:solidFill>
                  <a:prstClr val="black"/>
                </a:solidFill>
              </a:rPr>
              <a:pPr>
                <a:defRPr/>
              </a:pPr>
              <a:t>80</a:t>
            </a:fld>
            <a:endParaRPr lang="en-US">
              <a:solidFill>
                <a:prstClr val="black"/>
              </a:solidFill>
            </a:endParaRPr>
          </a:p>
        </p:txBody>
      </p:sp>
    </p:spTree>
    <p:extLst>
      <p:ext uri="{BB962C8B-B14F-4D97-AF65-F5344CB8AC3E}">
        <p14:creationId xmlns:p14="http://schemas.microsoft.com/office/powerpoint/2010/main" val="5812926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BC7B96-9444-46C3-8258-DFF5DA943FC5}" type="slidenum">
              <a:rPr lang="en-US" smtClean="0">
                <a:solidFill>
                  <a:prstClr val="black"/>
                </a:solidFill>
              </a:rPr>
              <a:pPr/>
              <a:t>5</a:t>
            </a:fld>
            <a:endParaRPr lang="en-US">
              <a:solidFill>
                <a:prstClr val="black"/>
              </a:solidFill>
            </a:endParaRPr>
          </a:p>
        </p:txBody>
      </p:sp>
    </p:spTree>
    <p:extLst>
      <p:ext uri="{BB962C8B-B14F-4D97-AF65-F5344CB8AC3E}">
        <p14:creationId xmlns:p14="http://schemas.microsoft.com/office/powerpoint/2010/main" val="26584630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cs typeface="Calibri" pitchFamily="34" charset="0"/>
              </a:rPr>
              <a:t>What sets</a:t>
            </a:r>
            <a:r>
              <a:rPr lang="en-US" baseline="0" dirty="0" smtClean="0">
                <a:cs typeface="Calibri" pitchFamily="34" charset="0"/>
              </a:rPr>
              <a:t> the HTX apart?</a:t>
            </a:r>
            <a:endParaRPr lang="en-US" dirty="0" smtClean="0">
              <a:cs typeface="Calibri" pitchFamily="34" charset="0"/>
            </a:endParaRPr>
          </a:p>
          <a:p>
            <a:r>
              <a:rPr lang="en-US" dirty="0" smtClean="0">
                <a:cs typeface="Calibri" pitchFamily="34" charset="0"/>
              </a:rPr>
              <a:t>“You don’t have to choose anymore”</a:t>
            </a:r>
            <a:r>
              <a:rPr lang="en-US" baseline="0" dirty="0" smtClean="0">
                <a:cs typeface="Calibri" pitchFamily="34" charset="0"/>
              </a:rPr>
              <a:t>  </a:t>
            </a:r>
            <a:r>
              <a:rPr lang="en-US" dirty="0" smtClean="0">
                <a:cs typeface="Calibri" pitchFamily="34" charset="0"/>
              </a:rPr>
              <a:t>We can do it all, high resolution and accelerated workflow</a:t>
            </a:r>
            <a:endParaRPr lang="en-US" dirty="0" smtClean="0"/>
          </a:p>
          <a:p>
            <a:r>
              <a:rPr lang="en-US" dirty="0" smtClean="0"/>
              <a:t>Note. Competitors: </a:t>
            </a:r>
            <a:r>
              <a:rPr lang="en-US" dirty="0" err="1" smtClean="0"/>
              <a:t>Biacore</a:t>
            </a:r>
            <a:r>
              <a:rPr lang="en-US" dirty="0" smtClean="0"/>
              <a:t>, </a:t>
            </a:r>
            <a:r>
              <a:rPr lang="en-US" dirty="0" err="1" smtClean="0"/>
              <a:t>Proteon</a:t>
            </a:r>
            <a:r>
              <a:rPr lang="en-US" dirty="0" smtClean="0"/>
              <a:t>,</a:t>
            </a:r>
            <a:r>
              <a:rPr lang="en-US" baseline="0" dirty="0" smtClean="0"/>
              <a:t> Wasatch, etc. focus on either high resolution kinetics/affinity or throughput. Hydra provides both.</a:t>
            </a:r>
            <a:endParaRPr lang="en-US" dirty="0"/>
          </a:p>
        </p:txBody>
      </p:sp>
      <p:sp>
        <p:nvSpPr>
          <p:cNvPr id="4" name="Slide Number Placeholder 3"/>
          <p:cNvSpPr>
            <a:spLocks noGrp="1"/>
          </p:cNvSpPr>
          <p:nvPr>
            <p:ph type="sldNum" sz="quarter" idx="10"/>
          </p:nvPr>
        </p:nvSpPr>
        <p:spPr/>
        <p:txBody>
          <a:bodyPr/>
          <a:lstStyle/>
          <a:p>
            <a:fld id="{0E72096E-0083-4ECD-B785-AD212E298B30}" type="slidenum">
              <a:rPr lang="en-US" smtClean="0">
                <a:solidFill>
                  <a:prstClr val="black"/>
                </a:solidFill>
              </a:rPr>
              <a:pPr/>
              <a:t>11</a:t>
            </a:fld>
            <a:endParaRPr lang="en-US">
              <a:solidFill>
                <a:prstClr val="black"/>
              </a:solidFill>
            </a:endParaRPr>
          </a:p>
        </p:txBody>
      </p:sp>
    </p:spTree>
    <p:extLst>
      <p:ext uri="{BB962C8B-B14F-4D97-AF65-F5344CB8AC3E}">
        <p14:creationId xmlns:p14="http://schemas.microsoft.com/office/powerpoint/2010/main" val="33929917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p:cNvSpPr>
            <a:spLocks noGrp="1" noChangeArrowheads="1"/>
          </p:cNvSpPr>
          <p:nvPr>
            <p:ph type="sldNum" sz="quarter" idx="5"/>
          </p:nvPr>
        </p:nvSpPr>
        <p:spPr>
          <a:noFill/>
        </p:spPr>
        <p:txBody>
          <a:bodyPr/>
          <a:lstStyle/>
          <a:p>
            <a:fld id="{D2491850-E29B-4D45-978C-D403694DB129}" type="slidenum">
              <a:rPr lang="en-US" smtClean="0">
                <a:solidFill>
                  <a:prstClr val="black"/>
                </a:solidFill>
                <a:ea typeface="Geneva"/>
                <a:cs typeface="Geneva"/>
              </a:rPr>
              <a:pPr/>
              <a:t>23</a:t>
            </a:fld>
            <a:endParaRPr lang="en-US" smtClean="0">
              <a:solidFill>
                <a:prstClr val="black"/>
              </a:solidFill>
              <a:ea typeface="Geneva"/>
              <a:cs typeface="Geneva"/>
            </a:endParaRPr>
          </a:p>
        </p:txBody>
      </p:sp>
      <p:sp>
        <p:nvSpPr>
          <p:cNvPr id="36867" name="Rectangle 7"/>
          <p:cNvSpPr txBox="1">
            <a:spLocks noGrp="1" noChangeArrowheads="1"/>
          </p:cNvSpPr>
          <p:nvPr/>
        </p:nvSpPr>
        <p:spPr bwMode="auto">
          <a:xfrm>
            <a:off x="5550576" y="13582915"/>
            <a:ext cx="4246936" cy="716510"/>
          </a:xfrm>
          <a:prstGeom prst="rect">
            <a:avLst/>
          </a:prstGeom>
          <a:noFill/>
          <a:ln w="9525">
            <a:noFill/>
            <a:miter lim="800000"/>
            <a:headEnd/>
            <a:tailEnd/>
          </a:ln>
        </p:spPr>
        <p:txBody>
          <a:bodyPr lIns="137680" tIns="68839" rIns="137680" bIns="68839" anchor="b"/>
          <a:lstStyle/>
          <a:p>
            <a:pPr algn="r" defTabSz="1375044"/>
            <a:fld id="{FBA6E5B9-F63A-49DA-BF8F-96109ACBF347}" type="slidenum">
              <a:rPr lang="en-US" sz="1700">
                <a:solidFill>
                  <a:prstClr val="black"/>
                </a:solidFill>
              </a:rPr>
              <a:pPr algn="r" defTabSz="1375044"/>
              <a:t>23</a:t>
            </a:fld>
            <a:endParaRPr lang="en-US" sz="1700">
              <a:solidFill>
                <a:prstClr val="black"/>
              </a:solidFill>
            </a:endParaRPr>
          </a:p>
        </p:txBody>
      </p:sp>
      <p:sp>
        <p:nvSpPr>
          <p:cNvPr id="36868" name="Rectangle 2"/>
          <p:cNvSpPr>
            <a:spLocks noGrp="1" noRot="1" noChangeAspect="1" noChangeArrowheads="1" noTextEdit="1"/>
          </p:cNvSpPr>
          <p:nvPr>
            <p:ph type="sldImg"/>
          </p:nvPr>
        </p:nvSpPr>
        <p:spPr>
          <a:xfrm>
            <a:off x="1330325" y="1073150"/>
            <a:ext cx="7143750" cy="5359400"/>
          </a:xfrm>
          <a:ln/>
        </p:spPr>
      </p:sp>
      <p:sp>
        <p:nvSpPr>
          <p:cNvPr id="36869" name="Rectangle 3"/>
          <p:cNvSpPr>
            <a:spLocks noGrp="1" noChangeArrowheads="1"/>
          </p:cNvSpPr>
          <p:nvPr>
            <p:ph type="body" idx="1"/>
          </p:nvPr>
        </p:nvSpPr>
        <p:spPr>
          <a:xfrm>
            <a:off x="1305769" y="6793825"/>
            <a:ext cx="7188103" cy="6434384"/>
          </a:xfrm>
          <a:noFill/>
          <a:ln/>
        </p:spPr>
        <p:txBody>
          <a:bodyPr lIns="137680" tIns="68839" rIns="137680" bIns="68839"/>
          <a:lstStyle/>
          <a:p>
            <a:pPr eaLnBrk="1" hangingPunct="1"/>
            <a:endParaRPr lang="en-US" smtClean="0"/>
          </a:p>
        </p:txBody>
      </p:sp>
    </p:spTree>
    <p:extLst>
      <p:ext uri="{BB962C8B-B14F-4D97-AF65-F5344CB8AC3E}">
        <p14:creationId xmlns:p14="http://schemas.microsoft.com/office/powerpoint/2010/main" val="26016702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5FF6AB2-CFA9-47DB-816E-C8DA44C0FFFF}" type="slidenum">
              <a:rPr lang="en-US" smtClean="0">
                <a:solidFill>
                  <a:prstClr val="black"/>
                </a:solidFill>
              </a:rPr>
              <a:pPr/>
              <a:t>24</a:t>
            </a:fld>
            <a:endParaRPr lang="en-US">
              <a:solidFill>
                <a:prstClr val="black"/>
              </a:solidFill>
            </a:endParaRPr>
          </a:p>
        </p:txBody>
      </p:sp>
    </p:spTree>
    <p:extLst>
      <p:ext uri="{BB962C8B-B14F-4D97-AF65-F5344CB8AC3E}">
        <p14:creationId xmlns:p14="http://schemas.microsoft.com/office/powerpoint/2010/main" val="15425119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Rot="1" noChangeAspect="1" noChangeArrowheads="1" noTextEdit="1"/>
          </p:cNvSpPr>
          <p:nvPr>
            <p:ph type="sldImg"/>
          </p:nvPr>
        </p:nvSpPr>
        <p:spPr>
          <a:ln/>
        </p:spPr>
      </p:sp>
      <p:sp>
        <p:nvSpPr>
          <p:cNvPr id="4608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en-US" smtClean="0">
                <a:ea typeface="Geneva"/>
                <a:cs typeface="Geneva"/>
              </a:rPr>
              <a:t>Data from Keith Davis, Pfizer St. Louis.</a:t>
            </a:r>
          </a:p>
          <a:p>
            <a:pPr eaLnBrk="1" hangingPunct="1">
              <a:spcBef>
                <a:spcPct val="0"/>
              </a:spcBef>
            </a:pPr>
            <a:r>
              <a:rPr lang="en-US" smtClean="0">
                <a:ea typeface="Geneva"/>
                <a:cs typeface="Geneva"/>
              </a:rPr>
              <a:t>The Octet does not suffer from the variability introduced to the assay by pipetting, coating, blocking, and repeated washing. The factors can also compound.</a:t>
            </a:r>
          </a:p>
        </p:txBody>
      </p:sp>
    </p:spTree>
    <p:extLst>
      <p:ext uri="{BB962C8B-B14F-4D97-AF65-F5344CB8AC3E}">
        <p14:creationId xmlns:p14="http://schemas.microsoft.com/office/powerpoint/2010/main" val="17031565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Overview:</a:t>
            </a:r>
          </a:p>
          <a:p>
            <a:r>
              <a:rPr lang="en-US" dirty="0" smtClean="0"/>
              <a:t>Van </a:t>
            </a:r>
            <a:r>
              <a:rPr lang="en-US" dirty="0" err="1" smtClean="0"/>
              <a:t>Andel</a:t>
            </a:r>
            <a:r>
              <a:rPr lang="en-US" baseline="0" dirty="0" smtClean="0"/>
              <a:t> scientists performed experiments on Octet RED system, which are published in the JBC2009 paper. In the paper, they mentioned good match of results to </a:t>
            </a:r>
            <a:r>
              <a:rPr lang="en-US" baseline="0" dirty="0" err="1" smtClean="0"/>
              <a:t>biacore</a:t>
            </a:r>
            <a:r>
              <a:rPr lang="en-US" baseline="0" dirty="0" smtClean="0"/>
              <a:t> and ITC data from previously published Biochemistry 2000 paper. </a:t>
            </a:r>
          </a:p>
          <a:p>
            <a:endParaRPr lang="en-US" baseline="0" dirty="0" smtClean="0"/>
          </a:p>
          <a:p>
            <a:r>
              <a:rPr lang="en-US" baseline="0" dirty="0" smtClean="0"/>
              <a:t>Experiment details: </a:t>
            </a:r>
          </a:p>
          <a:p>
            <a:r>
              <a:rPr lang="en-US" baseline="0" dirty="0" err="1" smtClean="0"/>
              <a:t>Biotinylated</a:t>
            </a:r>
            <a:r>
              <a:rPr lang="en-US" baseline="0" dirty="0" smtClean="0"/>
              <a:t> </a:t>
            </a:r>
            <a:r>
              <a:rPr lang="en-US" baseline="0" dirty="0" err="1" smtClean="0"/>
              <a:t>para</a:t>
            </a:r>
            <a:r>
              <a:rPr lang="en-US" baseline="0" dirty="0" smtClean="0"/>
              <a:t> thyroid hormone (PTH) receptor was loaded on Streptavidin biosensors and dipped into solutions of PTH protein in solution. </a:t>
            </a:r>
            <a:r>
              <a:rPr lang="en-US" baseline="0" dirty="0" err="1" smtClean="0"/>
              <a:t>Biacore</a:t>
            </a:r>
            <a:r>
              <a:rPr lang="en-US" baseline="0" dirty="0" smtClean="0"/>
              <a:t> experiments were performed on CM5 chip (amine reactive chemistry). </a:t>
            </a:r>
          </a:p>
          <a:p>
            <a:endParaRPr lang="en-US" baseline="0" dirty="0" smtClean="0"/>
          </a:p>
          <a:p>
            <a:r>
              <a:rPr lang="en-US" baseline="0" dirty="0" smtClean="0"/>
              <a:t>Conclusions:</a:t>
            </a:r>
          </a:p>
          <a:p>
            <a:r>
              <a:rPr lang="en-US" baseline="0" dirty="0" smtClean="0"/>
              <a:t>Good match of data between Octet, </a:t>
            </a:r>
            <a:r>
              <a:rPr lang="en-US" baseline="0" dirty="0" err="1" smtClean="0"/>
              <a:t>Biacore</a:t>
            </a:r>
            <a:r>
              <a:rPr lang="en-US" baseline="0" dirty="0" smtClean="0"/>
              <a:t> and ITC as per publication by academic users. Data further shows reliability of </a:t>
            </a:r>
            <a:r>
              <a:rPr lang="en-US" baseline="0" dirty="0" err="1" smtClean="0"/>
              <a:t>biotinylation</a:t>
            </a:r>
            <a:r>
              <a:rPr lang="en-US" baseline="0" dirty="0" smtClean="0"/>
              <a:t> approach on Octet systems.</a:t>
            </a:r>
            <a:endParaRPr lang="en-US" dirty="0"/>
          </a:p>
        </p:txBody>
      </p:sp>
      <p:sp>
        <p:nvSpPr>
          <p:cNvPr id="4" name="Slide Number Placeholder 3"/>
          <p:cNvSpPr>
            <a:spLocks noGrp="1"/>
          </p:cNvSpPr>
          <p:nvPr>
            <p:ph type="sldNum" sz="quarter" idx="10"/>
          </p:nvPr>
        </p:nvSpPr>
        <p:spPr/>
        <p:txBody>
          <a:bodyPr/>
          <a:lstStyle/>
          <a:p>
            <a:pPr>
              <a:defRPr/>
            </a:pPr>
            <a:fld id="{C124A09F-4F33-4959-86C8-9F768C8D8F0B}" type="slidenum">
              <a:rPr lang="en-US" smtClean="0">
                <a:solidFill>
                  <a:prstClr val="black"/>
                </a:solidFill>
              </a:rPr>
              <a:pPr>
                <a:defRPr/>
              </a:pPr>
              <a:t>30</a:t>
            </a:fld>
            <a:endParaRPr lang="en-US">
              <a:solidFill>
                <a:prstClr val="black"/>
              </a:solidFill>
            </a:endParaRPr>
          </a:p>
        </p:txBody>
      </p:sp>
    </p:spTree>
    <p:extLst>
      <p:ext uri="{BB962C8B-B14F-4D97-AF65-F5344CB8AC3E}">
        <p14:creationId xmlns:p14="http://schemas.microsoft.com/office/powerpoint/2010/main" val="13517043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Rot="1" noChangeAspect="1" noChangeArrowheads="1" noTextEdit="1"/>
          </p:cNvSpPr>
          <p:nvPr>
            <p:ph type="sldImg"/>
          </p:nvPr>
        </p:nvSpPr>
        <p:spPr>
          <a:xfrm>
            <a:off x="1327150" y="1073150"/>
            <a:ext cx="7151688" cy="5365750"/>
          </a:xfrm>
          <a:ln/>
        </p:spPr>
      </p:sp>
      <p:sp>
        <p:nvSpPr>
          <p:cNvPr id="6758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mtClean="0">
                <a:latin typeface="Arial" pitchFamily="34" charset="0"/>
                <a:ea typeface="Geneva"/>
                <a:cs typeface="Geneva"/>
              </a:rPr>
              <a:t>Rapid assay development for an alpha screen assay.  Best conditions from each step were carried forward into the next step.  The last assay is an accumulation of all conditions.  The customers normal methodology for developing these conditions would have taken 1+ weeks.</a:t>
            </a:r>
          </a:p>
          <a:p>
            <a:endParaRPr lang="en-US" altLang="en-US" smtClean="0">
              <a:latin typeface="Arial" pitchFamily="34" charset="0"/>
              <a:ea typeface="Geneva"/>
              <a:cs typeface="Geneva"/>
            </a:endParaRPr>
          </a:p>
        </p:txBody>
      </p:sp>
    </p:spTree>
    <p:extLst>
      <p:ext uri="{BB962C8B-B14F-4D97-AF65-F5344CB8AC3E}">
        <p14:creationId xmlns:p14="http://schemas.microsoft.com/office/powerpoint/2010/main" val="378876425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8.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8.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8.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8.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8.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png"/><Relationship Id="rId1" Type="http://schemas.openxmlformats.org/officeDocument/2006/relationships/slideMaster" Target="../slideMasters/slideMaster8.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0.jpeg"/><Relationship Id="rId1" Type="http://schemas.openxmlformats.org/officeDocument/2006/relationships/slideMaster" Target="../slideMasters/slideMaster9.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9.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9.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9.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9.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9.xml"/></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0.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0.xml"/></Relationships>
</file>

<file path=ppt/slideLayouts/_rels/slideLayout136.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0.xml"/><Relationship Id="rId1" Type="http://schemas.openxmlformats.org/officeDocument/2006/relationships/vmlDrawing" Target="../drawings/vmlDrawing2.vml"/><Relationship Id="rId5" Type="http://schemas.openxmlformats.org/officeDocument/2006/relationships/image" Target="../media/image15.png"/><Relationship Id="rId4" Type="http://schemas.openxmlformats.org/officeDocument/2006/relationships/image" Target="../media/image14.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jpeg"/><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6.xml"/><Relationship Id="rId4" Type="http://schemas.openxmlformats.org/officeDocument/2006/relationships/image" Target="../media/image1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Master" Target="../slideMasters/slideMaster6.xml"/><Relationship Id="rId1" Type="http://schemas.openxmlformats.org/officeDocument/2006/relationships/vmlDrawing" Target="../drawings/vmlDrawing1.vml"/><Relationship Id="rId5" Type="http://schemas.openxmlformats.org/officeDocument/2006/relationships/image" Target="../media/image15.png"/><Relationship Id="rId4" Type="http://schemas.openxmlformats.org/officeDocument/2006/relationships/image" Target="../media/image14.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7.jpeg"/><Relationship Id="rId1" Type="http://schemas.openxmlformats.org/officeDocument/2006/relationships/slideMaster" Target="../slideMasters/slideMaster8.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8.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8.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8.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8.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8.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8.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0" name="Picture 2" descr="C:\Users\kaler\AppData\Local\Temp\notes256C9A\PPT_Background_BioPharm idea 3.jp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 y="1177925"/>
            <a:ext cx="5144655" cy="4398962"/>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9"/>
          <p:cNvSpPr>
            <a:spLocks noChangeArrowheads="1"/>
          </p:cNvSpPr>
          <p:nvPr/>
        </p:nvSpPr>
        <p:spPr bwMode="auto">
          <a:xfrm>
            <a:off x="5238750" y="1177925"/>
            <a:ext cx="3910013" cy="4398963"/>
          </a:xfrm>
          <a:prstGeom prst="rect">
            <a:avLst/>
          </a:prstGeom>
          <a:gradFill rotWithShape="1">
            <a:gsLst>
              <a:gs pos="0">
                <a:srgbClr val="0070C0"/>
              </a:gs>
              <a:gs pos="100000">
                <a:schemeClr val="accent1"/>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lnSpc>
                <a:spcPct val="90000"/>
              </a:lnSpc>
              <a:spcBef>
                <a:spcPct val="0"/>
              </a:spcBef>
            </a:pPr>
            <a:endParaRPr lang="en-US" sz="1800">
              <a:solidFill>
                <a:schemeClr val="bg1"/>
              </a:solidFill>
            </a:endParaRPr>
          </a:p>
          <a:p>
            <a:pPr algn="ctr">
              <a:lnSpc>
                <a:spcPct val="90000"/>
              </a:lnSpc>
              <a:spcBef>
                <a:spcPct val="0"/>
              </a:spcBef>
            </a:pPr>
            <a:endParaRPr lang="en-US" sz="1800">
              <a:solidFill>
                <a:schemeClr val="bg1"/>
              </a:solidFill>
            </a:endParaRPr>
          </a:p>
        </p:txBody>
      </p:sp>
      <p:sp>
        <p:nvSpPr>
          <p:cNvPr id="6" name="Text Box 18"/>
          <p:cNvSpPr txBox="1">
            <a:spLocks noChangeArrowheads="1"/>
          </p:cNvSpPr>
          <p:nvPr/>
        </p:nvSpPr>
        <p:spPr bwMode="auto">
          <a:xfrm>
            <a:off x="5257800" y="479425"/>
            <a:ext cx="3860800" cy="319088"/>
          </a:xfrm>
          <a:prstGeom prst="rect">
            <a:avLst/>
          </a:prstGeom>
          <a:noFill/>
          <a:ln w="9525">
            <a:noFill/>
            <a:miter lim="800000"/>
            <a:headEnd/>
            <a:tailEnd/>
          </a:ln>
        </p:spPr>
        <p:txBody>
          <a:bodyPr anchor="ctr">
            <a:spAutoFit/>
          </a:bodyPr>
          <a:lstStyle>
            <a:lvl1pPr>
              <a:defRPr sz="1200">
                <a:solidFill>
                  <a:schemeClr val="bg1"/>
                </a:solidFill>
                <a:latin typeface="Arial" pitchFamily="34" charset="0"/>
                <a:ea typeface="MS PGothic" pitchFamily="34" charset="-128"/>
              </a:defRPr>
            </a:lvl1pPr>
            <a:lvl2pPr marL="37931725" indent="-37474525">
              <a:defRPr sz="1200">
                <a:solidFill>
                  <a:schemeClr val="bg1"/>
                </a:solidFill>
                <a:latin typeface="Arial" pitchFamily="34" charset="0"/>
                <a:ea typeface="MS PGothic" pitchFamily="34" charset="-128"/>
              </a:defRPr>
            </a:lvl2pPr>
            <a:lvl3pPr>
              <a:defRPr sz="1200">
                <a:solidFill>
                  <a:schemeClr val="bg1"/>
                </a:solidFill>
                <a:latin typeface="Arial" pitchFamily="34" charset="0"/>
                <a:ea typeface="MS PGothic" pitchFamily="34" charset="-128"/>
              </a:defRPr>
            </a:lvl3pPr>
            <a:lvl4pPr>
              <a:defRPr sz="1200">
                <a:solidFill>
                  <a:schemeClr val="bg1"/>
                </a:solidFill>
                <a:latin typeface="Arial" pitchFamily="34" charset="0"/>
                <a:ea typeface="MS PGothic" pitchFamily="34" charset="-128"/>
              </a:defRPr>
            </a:lvl4pPr>
            <a:lvl5pPr>
              <a:defRPr sz="1200">
                <a:solidFill>
                  <a:schemeClr val="bg1"/>
                </a:solidFill>
                <a:latin typeface="Arial" pitchFamily="34" charset="0"/>
                <a:ea typeface="MS PGothic" pitchFamily="34" charset="-128"/>
              </a:defRPr>
            </a:lvl5pPr>
            <a:lvl6pPr marL="457200" eaLnBrk="0" fontAlgn="ctr" hangingPunct="0">
              <a:lnSpc>
                <a:spcPct val="90000"/>
              </a:lnSpc>
              <a:spcBef>
                <a:spcPct val="0"/>
              </a:spcBef>
              <a:spcAft>
                <a:spcPct val="0"/>
              </a:spcAft>
              <a:defRPr sz="1200">
                <a:solidFill>
                  <a:schemeClr val="bg1"/>
                </a:solidFill>
                <a:latin typeface="Arial" pitchFamily="34" charset="0"/>
                <a:ea typeface="MS PGothic" pitchFamily="34" charset="-128"/>
              </a:defRPr>
            </a:lvl6pPr>
            <a:lvl7pPr marL="914400" eaLnBrk="0" fontAlgn="ctr" hangingPunct="0">
              <a:lnSpc>
                <a:spcPct val="90000"/>
              </a:lnSpc>
              <a:spcBef>
                <a:spcPct val="0"/>
              </a:spcBef>
              <a:spcAft>
                <a:spcPct val="0"/>
              </a:spcAft>
              <a:defRPr sz="1200">
                <a:solidFill>
                  <a:schemeClr val="bg1"/>
                </a:solidFill>
                <a:latin typeface="Arial" pitchFamily="34" charset="0"/>
                <a:ea typeface="MS PGothic" pitchFamily="34" charset="-128"/>
              </a:defRPr>
            </a:lvl7pPr>
            <a:lvl8pPr marL="1371600" eaLnBrk="0" fontAlgn="ctr" hangingPunct="0">
              <a:lnSpc>
                <a:spcPct val="90000"/>
              </a:lnSpc>
              <a:spcBef>
                <a:spcPct val="0"/>
              </a:spcBef>
              <a:spcAft>
                <a:spcPct val="0"/>
              </a:spcAft>
              <a:defRPr sz="1200">
                <a:solidFill>
                  <a:schemeClr val="bg1"/>
                </a:solidFill>
                <a:latin typeface="Arial" pitchFamily="34" charset="0"/>
                <a:ea typeface="MS PGothic" pitchFamily="34" charset="-128"/>
              </a:defRPr>
            </a:lvl8pPr>
            <a:lvl9pPr marL="1828800" eaLnBrk="0" fontAlgn="ctr" hangingPunct="0">
              <a:lnSpc>
                <a:spcPct val="90000"/>
              </a:lnSpc>
              <a:spcBef>
                <a:spcPct val="0"/>
              </a:spcBef>
              <a:spcAft>
                <a:spcPct val="0"/>
              </a:spcAft>
              <a:defRPr sz="1200">
                <a:solidFill>
                  <a:schemeClr val="bg1"/>
                </a:solidFill>
                <a:latin typeface="Arial" pitchFamily="34" charset="0"/>
                <a:ea typeface="MS PGothic" pitchFamily="34" charset="-128"/>
              </a:defRPr>
            </a:lvl9pPr>
          </a:lstStyle>
          <a:p>
            <a:pPr algn="ctr" fontAlgn="base">
              <a:lnSpc>
                <a:spcPct val="90000"/>
              </a:lnSpc>
              <a:spcBef>
                <a:spcPct val="50000"/>
              </a:spcBef>
              <a:defRPr/>
            </a:pPr>
            <a:r>
              <a:rPr lang="en-US" sz="1600" b="1" i="1" dirty="0" smtClean="0">
                <a:solidFill>
                  <a:schemeClr val="tx2"/>
                </a:solidFill>
                <a:ea typeface="ヒラギノ角ゴ Pro W3" pitchFamily="1" charset="-128"/>
              </a:rPr>
              <a:t>Better Lives. Better Planet.</a:t>
            </a:r>
            <a:r>
              <a:rPr lang="en-US" sz="800" i="1" dirty="0" smtClean="0">
                <a:solidFill>
                  <a:schemeClr val="tx2"/>
                </a:solidFill>
                <a:ea typeface="ヒラギノ角ゴ Pro W3" pitchFamily="1" charset="-128"/>
              </a:rPr>
              <a:t>SM</a:t>
            </a:r>
          </a:p>
        </p:txBody>
      </p:sp>
      <p:sp>
        <p:nvSpPr>
          <p:cNvPr id="7" name="TextBox 6"/>
          <p:cNvSpPr txBox="1">
            <a:spLocks noChangeArrowheads="1"/>
          </p:cNvSpPr>
          <p:nvPr/>
        </p:nvSpPr>
        <p:spPr bwMode="auto">
          <a:xfrm>
            <a:off x="146050" y="6089650"/>
            <a:ext cx="4319588" cy="661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chemeClr val="tx1"/>
                </a:solidFill>
                <a:latin typeface="Arial" charset="0"/>
                <a:ea typeface="MS PGothic" pitchFamily="34" charset="-128"/>
              </a:defRPr>
            </a:lvl1pPr>
            <a:lvl2pPr marL="742950" indent="-285750">
              <a:defRPr sz="1400">
                <a:solidFill>
                  <a:schemeClr val="tx1"/>
                </a:solidFill>
                <a:latin typeface="Arial" charset="0"/>
                <a:ea typeface="MS PGothic" pitchFamily="34" charset="-128"/>
              </a:defRPr>
            </a:lvl2pPr>
            <a:lvl3pPr marL="1143000" indent="-228600">
              <a:defRPr sz="1400">
                <a:solidFill>
                  <a:schemeClr val="tx1"/>
                </a:solidFill>
                <a:latin typeface="Arial" charset="0"/>
                <a:ea typeface="MS PGothic" pitchFamily="34" charset="-128"/>
              </a:defRPr>
            </a:lvl3pPr>
            <a:lvl4pPr marL="1600200" indent="-228600">
              <a:defRPr sz="1400">
                <a:solidFill>
                  <a:schemeClr val="tx1"/>
                </a:solidFill>
                <a:latin typeface="Arial" charset="0"/>
                <a:ea typeface="MS PGothic" pitchFamily="34" charset="-128"/>
              </a:defRPr>
            </a:lvl4pPr>
            <a:lvl5pPr marL="2057400" indent="-228600">
              <a:defRPr sz="1400">
                <a:solidFill>
                  <a:schemeClr val="tx1"/>
                </a:solidFill>
                <a:latin typeface="Arial" charset="0"/>
                <a:ea typeface="MS PGothic" pitchFamily="34" charset="-128"/>
              </a:defRPr>
            </a:lvl5pPr>
            <a:lvl6pPr marL="2514600" indent="-228600" eaLnBrk="0" fontAlgn="ctr" hangingPunct="0">
              <a:lnSpc>
                <a:spcPct val="85000"/>
              </a:lnSpc>
              <a:spcBef>
                <a:spcPct val="35000"/>
              </a:spcBef>
              <a:spcAft>
                <a:spcPct val="0"/>
              </a:spcAft>
              <a:defRPr sz="1400">
                <a:solidFill>
                  <a:schemeClr val="tx1"/>
                </a:solidFill>
                <a:latin typeface="Arial" charset="0"/>
                <a:ea typeface="MS PGothic" pitchFamily="34" charset="-128"/>
              </a:defRPr>
            </a:lvl6pPr>
            <a:lvl7pPr marL="2971800" indent="-228600" eaLnBrk="0" fontAlgn="ctr" hangingPunct="0">
              <a:lnSpc>
                <a:spcPct val="85000"/>
              </a:lnSpc>
              <a:spcBef>
                <a:spcPct val="35000"/>
              </a:spcBef>
              <a:spcAft>
                <a:spcPct val="0"/>
              </a:spcAft>
              <a:defRPr sz="1400">
                <a:solidFill>
                  <a:schemeClr val="tx1"/>
                </a:solidFill>
                <a:latin typeface="Arial" charset="0"/>
                <a:ea typeface="MS PGothic" pitchFamily="34" charset="-128"/>
              </a:defRPr>
            </a:lvl7pPr>
            <a:lvl8pPr marL="3429000" indent="-228600" eaLnBrk="0" fontAlgn="ctr" hangingPunct="0">
              <a:lnSpc>
                <a:spcPct val="85000"/>
              </a:lnSpc>
              <a:spcBef>
                <a:spcPct val="35000"/>
              </a:spcBef>
              <a:spcAft>
                <a:spcPct val="0"/>
              </a:spcAft>
              <a:defRPr sz="1400">
                <a:solidFill>
                  <a:schemeClr val="tx1"/>
                </a:solidFill>
                <a:latin typeface="Arial" charset="0"/>
                <a:ea typeface="MS PGothic" pitchFamily="34" charset="-128"/>
              </a:defRPr>
            </a:lvl8pPr>
            <a:lvl9pPr marL="3886200" indent="-228600" eaLnBrk="0" fontAlgn="ctr" hangingPunct="0">
              <a:lnSpc>
                <a:spcPct val="85000"/>
              </a:lnSpc>
              <a:spcBef>
                <a:spcPct val="35000"/>
              </a:spcBef>
              <a:spcAft>
                <a:spcPct val="0"/>
              </a:spcAft>
              <a:defRPr sz="1400">
                <a:solidFill>
                  <a:schemeClr val="tx1"/>
                </a:solidFill>
                <a:latin typeface="Arial" charset="0"/>
                <a:ea typeface="MS PGothic" pitchFamily="34" charset="-128"/>
              </a:defRPr>
            </a:lvl9pPr>
          </a:lstStyle>
          <a:p>
            <a:pPr>
              <a:lnSpc>
                <a:spcPct val="100000"/>
              </a:lnSpc>
              <a:spcBef>
                <a:spcPct val="0"/>
              </a:spcBef>
              <a:defRPr/>
            </a:pPr>
            <a:r>
              <a:rPr lang="en-US" sz="800" b="1" i="1" dirty="0" smtClean="0"/>
              <a:t>This presentation is the  copyright work product of Pall Corporation and no portion of this presentation may be copied, published, performed, or redistributed without the express written authority of a Pall corporate officer</a:t>
            </a:r>
          </a:p>
          <a:p>
            <a:pPr>
              <a:lnSpc>
                <a:spcPct val="100000"/>
              </a:lnSpc>
              <a:spcBef>
                <a:spcPts val="600"/>
              </a:spcBef>
              <a:defRPr/>
            </a:pPr>
            <a:r>
              <a:rPr lang="en-US" sz="800" b="1" i="1" dirty="0" smtClean="0"/>
              <a:t>© 2014 Pall Corporation</a:t>
            </a:r>
          </a:p>
        </p:txBody>
      </p:sp>
      <p:sp>
        <p:nvSpPr>
          <p:cNvPr id="2396164" name="Rectangle 4"/>
          <p:cNvSpPr>
            <a:spLocks noGrp="1" noChangeArrowheads="1"/>
          </p:cNvSpPr>
          <p:nvPr>
            <p:ph type="ctrTitle" sz="quarter" hasCustomPrompt="1"/>
          </p:nvPr>
        </p:nvSpPr>
        <p:spPr>
          <a:xfrm>
            <a:off x="5238750" y="2832101"/>
            <a:ext cx="3898900" cy="1498600"/>
          </a:xfrm>
        </p:spPr>
        <p:txBody>
          <a:bodyPr anchor="t"/>
          <a:lstStyle>
            <a:lvl1pPr algn="ctr" eaLnBrk="1" hangingPunct="1">
              <a:lnSpc>
                <a:spcPct val="100000"/>
              </a:lnSpc>
              <a:spcBef>
                <a:spcPct val="45000"/>
              </a:spcBef>
              <a:defRPr sz="3200" b="1">
                <a:solidFill>
                  <a:srgbClr val="FFFFFF"/>
                </a:solidFill>
                <a:latin typeface="+mj-lt"/>
              </a:defRPr>
            </a:lvl1pPr>
          </a:lstStyle>
          <a:p>
            <a:r>
              <a:rPr lang="en-US" dirty="0" smtClean="0"/>
              <a:t>Click To Edit Master Title Style</a:t>
            </a:r>
            <a:endParaRPr lang="en-US" dirty="0"/>
          </a:p>
        </p:txBody>
      </p:sp>
      <p:sp>
        <p:nvSpPr>
          <p:cNvPr id="2396165" name="Rectangle 5"/>
          <p:cNvSpPr>
            <a:spLocks noGrp="1" noChangeArrowheads="1"/>
          </p:cNvSpPr>
          <p:nvPr>
            <p:ph type="subTitle" sz="quarter" idx="1"/>
          </p:nvPr>
        </p:nvSpPr>
        <p:spPr>
          <a:xfrm>
            <a:off x="5238750" y="6089519"/>
            <a:ext cx="3898900" cy="768480"/>
          </a:xfrm>
          <a:effectLst>
            <a:outerShdw dist="12700" dir="2700000" algn="ctr" rotWithShape="0">
              <a:schemeClr val="bg1"/>
            </a:outerShdw>
          </a:effectLst>
        </p:spPr>
        <p:txBody>
          <a:bodyPr/>
          <a:lstStyle>
            <a:lvl1pPr marL="0" indent="0" algn="ctr" eaLnBrk="1" hangingPunct="1">
              <a:lnSpc>
                <a:spcPct val="90000"/>
              </a:lnSpc>
              <a:spcBef>
                <a:spcPts val="300"/>
              </a:spcBef>
              <a:buClrTx/>
              <a:buSzTx/>
              <a:buFontTx/>
              <a:buNone/>
              <a:defRPr sz="1800" b="1">
                <a:solidFill>
                  <a:schemeClr val="tx1"/>
                </a:solidFill>
                <a:latin typeface="+mj-lt"/>
              </a:defRPr>
            </a:lvl1pPr>
          </a:lstStyle>
          <a:p>
            <a:r>
              <a:rPr lang="en-US" smtClean="0"/>
              <a:t>Click to edit Master subtitle style</a:t>
            </a:r>
            <a:endParaRPr lang="en-US" dirty="0"/>
          </a:p>
        </p:txBody>
      </p:sp>
      <p:pic>
        <p:nvPicPr>
          <p:cNvPr id="9" name="Picture 14"/>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09563" y="423863"/>
            <a:ext cx="2351087"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47558992"/>
      </p:ext>
    </p:extLst>
  </p:cSld>
  <p:clrMapOvr>
    <a:masterClrMapping/>
  </p:clrMapOvr>
  <p:transition>
    <p:fade/>
  </p:transition>
  <p:timing>
    <p:tnLst>
      <p:par>
        <p:cTn id="1" dur="indefinite" restart="never" nodeType="tmRoot"/>
      </p:par>
    </p:tnLst>
  </p:timing>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Table">
    <p:spTree>
      <p:nvGrpSpPr>
        <p:cNvPr id="1" name=""/>
        <p:cNvGrpSpPr/>
        <p:nvPr/>
      </p:nvGrpSpPr>
      <p:grpSpPr>
        <a:xfrm>
          <a:off x="0" y="0"/>
          <a:ext cx="0" cy="0"/>
          <a:chOff x="0" y="0"/>
          <a:chExt cx="0" cy="0"/>
        </a:xfrm>
      </p:grpSpPr>
      <p:sp>
        <p:nvSpPr>
          <p:cNvPr id="3" name="Table Placeholder 2"/>
          <p:cNvSpPr>
            <a:spLocks noGrp="1"/>
          </p:cNvSpPr>
          <p:nvPr>
            <p:ph type="tbl" idx="1"/>
          </p:nvPr>
        </p:nvSpPr>
        <p:spPr>
          <a:xfrm>
            <a:off x="295275" y="1381125"/>
            <a:ext cx="8566151" cy="4781550"/>
          </a:xfrm>
        </p:spPr>
        <p:txBody>
          <a:bodyPr/>
          <a:lstStyle>
            <a:lvl1pPr>
              <a:buClr>
                <a:schemeClr val="tx2"/>
              </a:buClr>
              <a:defRPr/>
            </a:lvl1pPr>
          </a:lstStyle>
          <a:p>
            <a:pPr lvl="0"/>
            <a:r>
              <a:rPr lang="en-US" noProof="0" smtClean="0"/>
              <a:t>Click icon to add table</a:t>
            </a:r>
            <a:endParaRPr lang="en-US" noProof="0" dirty="0"/>
          </a:p>
        </p:txBody>
      </p:sp>
      <p:sp>
        <p:nvSpPr>
          <p:cNvPr id="5" name="Title 1"/>
          <p:cNvSpPr>
            <a:spLocks noGrp="1"/>
          </p:cNvSpPr>
          <p:nvPr>
            <p:ph type="title" hasCustomPrompt="1"/>
          </p:nvPr>
        </p:nvSpPr>
        <p:spPr>
          <a:xfrm>
            <a:off x="1419225" y="196850"/>
            <a:ext cx="7464425" cy="850900"/>
          </a:xfrm>
        </p:spPr>
        <p:txBody>
          <a:bodyPr/>
          <a:lstStyle>
            <a:lvl1pPr>
              <a:defRPr sz="2800"/>
            </a:lvl1pPr>
          </a:lstStyle>
          <a:p>
            <a:r>
              <a:rPr lang="en-US" dirty="0" smtClean="0"/>
              <a:t>Click To Edit Master Title Style</a:t>
            </a:r>
            <a:endParaRPr lang="en-US" dirty="0"/>
          </a:p>
        </p:txBody>
      </p:sp>
    </p:spTree>
    <p:extLst>
      <p:ext uri="{BB962C8B-B14F-4D97-AF65-F5344CB8AC3E}">
        <p14:creationId xmlns:p14="http://schemas.microsoft.com/office/powerpoint/2010/main" val="89554690"/>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419224" y="215900"/>
            <a:ext cx="6302375" cy="823913"/>
          </a:xfrm>
        </p:spPr>
        <p:txBody>
          <a:bodyPr/>
          <a:lstStyle>
            <a:lvl1pPr>
              <a:defRPr sz="2000"/>
            </a:lvl1pPr>
          </a:lstStyle>
          <a:p>
            <a:r>
              <a:rPr lang="en-US" smtClean="0"/>
              <a:t>Click to edit Master title style</a:t>
            </a:r>
            <a:endParaRPr lang="en-US" dirty="0"/>
          </a:p>
        </p:txBody>
      </p:sp>
      <p:sp>
        <p:nvSpPr>
          <p:cNvPr id="3" name="Text Placeholder 2"/>
          <p:cNvSpPr>
            <a:spLocks noGrp="1"/>
          </p:cNvSpPr>
          <p:nvPr>
            <p:ph type="body" sz="half" idx="1"/>
          </p:nvPr>
        </p:nvSpPr>
        <p:spPr>
          <a:xfrm>
            <a:off x="317499" y="1381125"/>
            <a:ext cx="4157663" cy="478155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97413" y="1381125"/>
            <a:ext cx="4164011" cy="478155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2" descr="C:\Users\silvac\Desktop\PALL Marketing\Final_PallFB_Logo_LARGE_low-rez.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39700" y="6418206"/>
            <a:ext cx="990600" cy="334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1632312"/>
      </p:ext>
    </p:extLst>
  </p:cSld>
  <p:clrMapOvr>
    <a:masterClrMapping/>
  </p:clrMapOvr>
  <p:transition>
    <p:fade/>
  </p:transition>
  <p:hf hdr="0"/>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419224" y="215900"/>
            <a:ext cx="7610475" cy="823913"/>
          </a:xfrm>
        </p:spPr>
        <p:txBody>
          <a:bodyPr/>
          <a:lstStyle>
            <a:lvl1pPr>
              <a:defRPr sz="2000"/>
            </a:lvl1pPr>
          </a:lstStyle>
          <a:p>
            <a:r>
              <a:rPr lang="en-US" smtClean="0"/>
              <a:t>Click to edit Master title style</a:t>
            </a:r>
            <a:endParaRPr lang="en-US" dirty="0"/>
          </a:p>
        </p:txBody>
      </p:sp>
      <p:sp>
        <p:nvSpPr>
          <p:cNvPr id="3" name="Text Placeholder 2"/>
          <p:cNvSpPr>
            <a:spLocks noGrp="1"/>
          </p:cNvSpPr>
          <p:nvPr>
            <p:ph type="body" sz="half" idx="1"/>
          </p:nvPr>
        </p:nvSpPr>
        <p:spPr>
          <a:xfrm>
            <a:off x="317499" y="1381124"/>
            <a:ext cx="4157664" cy="478155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quarter" idx="2"/>
          </p:nvPr>
        </p:nvSpPr>
        <p:spPr>
          <a:xfrm>
            <a:off x="4697413" y="1381125"/>
            <a:ext cx="4164011" cy="224759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3"/>
          <p:cNvSpPr>
            <a:spLocks noGrp="1"/>
          </p:cNvSpPr>
          <p:nvPr>
            <p:ph sz="quarter" idx="10"/>
          </p:nvPr>
        </p:nvSpPr>
        <p:spPr>
          <a:xfrm>
            <a:off x="4697413" y="3915076"/>
            <a:ext cx="4164011" cy="224759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6" name="Picture 2" descr="C:\Users\silvac\Desktop\PALL Marketing\Final_PallFB_Logo_LARGE_low-rez.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39700" y="6462278"/>
            <a:ext cx="990600" cy="334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2160473"/>
      </p:ext>
    </p:extLst>
  </p:cSld>
  <p:clrMapOvr>
    <a:masterClrMapping/>
  </p:clrMapOvr>
  <p:transition>
    <p:fade/>
  </p:transition>
  <p:hf hdr="0"/>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409700" y="215900"/>
            <a:ext cx="7600950" cy="823913"/>
          </a:xfrm>
        </p:spPr>
        <p:txBody>
          <a:bodyPr/>
          <a:lstStyle>
            <a:lvl1pPr>
              <a:defRPr sz="2400"/>
            </a:lvl1pPr>
          </a:lstStyle>
          <a:p>
            <a:r>
              <a:rPr lang="en-US" smtClean="0"/>
              <a:t>Click to edit Master title style</a:t>
            </a:r>
            <a:endParaRPr lang="en-US" dirty="0"/>
          </a:p>
        </p:txBody>
      </p:sp>
      <p:pic>
        <p:nvPicPr>
          <p:cNvPr id="3" name="Picture 2" descr="C:\Users\silvac\Desktop\PALL Marketing\Final_PallFB_Logo_LARGE_low-rez.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39700" y="6428553"/>
            <a:ext cx="990600" cy="334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0192632"/>
      </p:ext>
    </p:extLst>
  </p:cSld>
  <p:clrMapOvr>
    <a:masterClrMapping/>
  </p:clrMapOvr>
  <p:transition>
    <p:fade/>
  </p:transition>
  <p:hf hdr="0"/>
</p:sldLayout>
</file>

<file path=ppt/slideLayouts/slideLayout103.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pic>
        <p:nvPicPr>
          <p:cNvPr id="3" name="Picture 2" descr="C:\Users\silvac\Desktop\PALL Marketing\Final_PallFB_Logo_LARGE_low-rez.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6428553"/>
            <a:ext cx="990600" cy="334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8211680"/>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8" name="Title 1"/>
          <p:cNvSpPr>
            <a:spLocks noGrp="1"/>
          </p:cNvSpPr>
          <p:nvPr>
            <p:ph type="title"/>
          </p:nvPr>
        </p:nvSpPr>
        <p:spPr>
          <a:xfrm>
            <a:off x="1333500" y="219205"/>
            <a:ext cx="7353300" cy="847595"/>
          </a:xfrm>
        </p:spPr>
        <p:txBody>
          <a:bodyPr anchor="ctr"/>
          <a:lstStyle>
            <a:lvl1pPr>
              <a:defRPr sz="2400" b="0"/>
            </a:lvl1pPr>
          </a:lstStyle>
          <a:p>
            <a:r>
              <a:rPr lang="en-US" dirty="0" smtClean="0"/>
              <a:t>Click to edit Master title style</a:t>
            </a:r>
            <a:endParaRPr lang="en-US" dirty="0"/>
          </a:p>
        </p:txBody>
      </p:sp>
      <p:pic>
        <p:nvPicPr>
          <p:cNvPr id="6" name="Picture 5" descr="C:\Users\silvac\Desktop\PALL Marketing\Final_PallFB_Logo_LARGE_low-rez.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6428553"/>
            <a:ext cx="990600" cy="334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2927977"/>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showMasterSp="0" userDrawn="1">
  <p:cSld name="Diapositive de titre">
    <p:spTree>
      <p:nvGrpSpPr>
        <p:cNvPr id="1" name=""/>
        <p:cNvGrpSpPr/>
        <p:nvPr/>
      </p:nvGrpSpPr>
      <p:grpSpPr>
        <a:xfrm>
          <a:off x="0" y="0"/>
          <a:ext cx="0" cy="0"/>
          <a:chOff x="0" y="0"/>
          <a:chExt cx="0" cy="0"/>
        </a:xfrm>
      </p:grpSpPr>
      <p:pic>
        <p:nvPicPr>
          <p:cNvPr id="4" name="Picture 9" descr="Pall.eps"/>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56218" y="387350"/>
            <a:ext cx="2717800" cy="48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9"/>
          <p:cNvSpPr>
            <a:spLocks noChangeArrowheads="1"/>
          </p:cNvSpPr>
          <p:nvPr/>
        </p:nvSpPr>
        <p:spPr bwMode="auto">
          <a:xfrm>
            <a:off x="5238750" y="1177925"/>
            <a:ext cx="3910013" cy="4398963"/>
          </a:xfrm>
          <a:prstGeom prst="rect">
            <a:avLst/>
          </a:prstGeom>
          <a:gradFill rotWithShape="1">
            <a:gsLst>
              <a:gs pos="0">
                <a:srgbClr val="0070C0"/>
              </a:gs>
              <a:gs pos="100000">
                <a:schemeClr val="accent1"/>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nchorCtr="1">
            <a:noAutofit/>
          </a:bodyPr>
          <a:lstStyle/>
          <a:p>
            <a:pPr algn="ctr">
              <a:lnSpc>
                <a:spcPct val="90000"/>
              </a:lnSpc>
              <a:spcBef>
                <a:spcPct val="0"/>
              </a:spcBef>
            </a:pPr>
            <a:endParaRPr lang="en-US" sz="1800">
              <a:solidFill>
                <a:srgbClr val="FFFFFF"/>
              </a:solidFill>
            </a:endParaRPr>
          </a:p>
          <a:p>
            <a:pPr algn="ctr">
              <a:lnSpc>
                <a:spcPct val="90000"/>
              </a:lnSpc>
              <a:spcBef>
                <a:spcPct val="0"/>
              </a:spcBef>
            </a:pPr>
            <a:endParaRPr lang="en-US" sz="1800">
              <a:solidFill>
                <a:srgbClr val="FFFFFF"/>
              </a:solidFill>
            </a:endParaRPr>
          </a:p>
        </p:txBody>
      </p:sp>
      <p:sp>
        <p:nvSpPr>
          <p:cNvPr id="6" name="Text Box 18"/>
          <p:cNvSpPr txBox="1">
            <a:spLocks noChangeArrowheads="1"/>
          </p:cNvSpPr>
          <p:nvPr/>
        </p:nvSpPr>
        <p:spPr bwMode="auto">
          <a:xfrm>
            <a:off x="5257800" y="479425"/>
            <a:ext cx="3860800" cy="319088"/>
          </a:xfrm>
          <a:prstGeom prst="rect">
            <a:avLst/>
          </a:prstGeom>
          <a:noFill/>
          <a:ln w="9525">
            <a:noFill/>
            <a:miter lim="800000"/>
            <a:headEnd/>
            <a:tailEnd/>
          </a:ln>
        </p:spPr>
        <p:txBody>
          <a:bodyPr anchor="ctr">
            <a:spAutoFit/>
          </a:bodyPr>
          <a:lstStyle>
            <a:lvl1pPr>
              <a:defRPr sz="1200">
                <a:solidFill>
                  <a:schemeClr val="bg1"/>
                </a:solidFill>
                <a:latin typeface="Arial" pitchFamily="34" charset="0"/>
                <a:ea typeface="MS PGothic" pitchFamily="34" charset="-128"/>
              </a:defRPr>
            </a:lvl1pPr>
            <a:lvl2pPr marL="37931725" indent="-37474525">
              <a:defRPr sz="1200">
                <a:solidFill>
                  <a:schemeClr val="bg1"/>
                </a:solidFill>
                <a:latin typeface="Arial" pitchFamily="34" charset="0"/>
                <a:ea typeface="MS PGothic" pitchFamily="34" charset="-128"/>
              </a:defRPr>
            </a:lvl2pPr>
            <a:lvl3pPr>
              <a:defRPr sz="1200">
                <a:solidFill>
                  <a:schemeClr val="bg1"/>
                </a:solidFill>
                <a:latin typeface="Arial" pitchFamily="34" charset="0"/>
                <a:ea typeface="MS PGothic" pitchFamily="34" charset="-128"/>
              </a:defRPr>
            </a:lvl3pPr>
            <a:lvl4pPr>
              <a:defRPr sz="1200">
                <a:solidFill>
                  <a:schemeClr val="bg1"/>
                </a:solidFill>
                <a:latin typeface="Arial" pitchFamily="34" charset="0"/>
                <a:ea typeface="MS PGothic" pitchFamily="34" charset="-128"/>
              </a:defRPr>
            </a:lvl4pPr>
            <a:lvl5pPr>
              <a:defRPr sz="1200">
                <a:solidFill>
                  <a:schemeClr val="bg1"/>
                </a:solidFill>
                <a:latin typeface="Arial" pitchFamily="34" charset="0"/>
                <a:ea typeface="MS PGothic" pitchFamily="34" charset="-128"/>
              </a:defRPr>
            </a:lvl5pPr>
            <a:lvl6pPr marL="457200" eaLnBrk="0" fontAlgn="ctr" hangingPunct="0">
              <a:lnSpc>
                <a:spcPct val="90000"/>
              </a:lnSpc>
              <a:spcBef>
                <a:spcPct val="0"/>
              </a:spcBef>
              <a:spcAft>
                <a:spcPct val="0"/>
              </a:spcAft>
              <a:defRPr sz="1200">
                <a:solidFill>
                  <a:schemeClr val="bg1"/>
                </a:solidFill>
                <a:latin typeface="Arial" pitchFamily="34" charset="0"/>
                <a:ea typeface="MS PGothic" pitchFamily="34" charset="-128"/>
              </a:defRPr>
            </a:lvl6pPr>
            <a:lvl7pPr marL="914400" eaLnBrk="0" fontAlgn="ctr" hangingPunct="0">
              <a:lnSpc>
                <a:spcPct val="90000"/>
              </a:lnSpc>
              <a:spcBef>
                <a:spcPct val="0"/>
              </a:spcBef>
              <a:spcAft>
                <a:spcPct val="0"/>
              </a:spcAft>
              <a:defRPr sz="1200">
                <a:solidFill>
                  <a:schemeClr val="bg1"/>
                </a:solidFill>
                <a:latin typeface="Arial" pitchFamily="34" charset="0"/>
                <a:ea typeface="MS PGothic" pitchFamily="34" charset="-128"/>
              </a:defRPr>
            </a:lvl7pPr>
            <a:lvl8pPr marL="1371600" eaLnBrk="0" fontAlgn="ctr" hangingPunct="0">
              <a:lnSpc>
                <a:spcPct val="90000"/>
              </a:lnSpc>
              <a:spcBef>
                <a:spcPct val="0"/>
              </a:spcBef>
              <a:spcAft>
                <a:spcPct val="0"/>
              </a:spcAft>
              <a:defRPr sz="1200">
                <a:solidFill>
                  <a:schemeClr val="bg1"/>
                </a:solidFill>
                <a:latin typeface="Arial" pitchFamily="34" charset="0"/>
                <a:ea typeface="MS PGothic" pitchFamily="34" charset="-128"/>
              </a:defRPr>
            </a:lvl8pPr>
            <a:lvl9pPr marL="1828800" eaLnBrk="0" fontAlgn="ctr" hangingPunct="0">
              <a:lnSpc>
                <a:spcPct val="90000"/>
              </a:lnSpc>
              <a:spcBef>
                <a:spcPct val="0"/>
              </a:spcBef>
              <a:spcAft>
                <a:spcPct val="0"/>
              </a:spcAft>
              <a:defRPr sz="1200">
                <a:solidFill>
                  <a:schemeClr val="bg1"/>
                </a:solidFill>
                <a:latin typeface="Arial" pitchFamily="34" charset="0"/>
                <a:ea typeface="MS PGothic" pitchFamily="34" charset="-128"/>
              </a:defRPr>
            </a:lvl9pPr>
          </a:lstStyle>
          <a:p>
            <a:pPr algn="ctr" fontAlgn="base">
              <a:lnSpc>
                <a:spcPct val="90000"/>
              </a:lnSpc>
              <a:spcBef>
                <a:spcPct val="50000"/>
              </a:spcBef>
              <a:defRPr/>
            </a:pPr>
            <a:r>
              <a:rPr lang="en-US" sz="1600" b="1" i="1" dirty="0" smtClean="0">
                <a:solidFill>
                  <a:srgbClr val="004480"/>
                </a:solidFill>
                <a:ea typeface="ヒラギノ角ゴ Pro W3" pitchFamily="1" charset="-128"/>
              </a:rPr>
              <a:t>Better Lives. Better Planet.</a:t>
            </a:r>
            <a:r>
              <a:rPr lang="en-US" sz="800" i="1" dirty="0" smtClean="0">
                <a:solidFill>
                  <a:srgbClr val="004480"/>
                </a:solidFill>
                <a:ea typeface="ヒラギノ角ゴ Pro W3" pitchFamily="1" charset="-128"/>
              </a:rPr>
              <a:t>SM</a:t>
            </a:r>
          </a:p>
        </p:txBody>
      </p:sp>
      <p:sp>
        <p:nvSpPr>
          <p:cNvPr id="7" name="TextBox 6"/>
          <p:cNvSpPr txBox="1">
            <a:spLocks noChangeArrowheads="1"/>
          </p:cNvSpPr>
          <p:nvPr/>
        </p:nvSpPr>
        <p:spPr bwMode="auto">
          <a:xfrm>
            <a:off x="267353" y="6528749"/>
            <a:ext cx="4319588"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chemeClr val="tx1"/>
                </a:solidFill>
                <a:latin typeface="Arial" charset="0"/>
                <a:ea typeface="MS PGothic" pitchFamily="34" charset="-128"/>
              </a:defRPr>
            </a:lvl1pPr>
            <a:lvl2pPr marL="742950" indent="-285750">
              <a:defRPr sz="1400">
                <a:solidFill>
                  <a:schemeClr val="tx1"/>
                </a:solidFill>
                <a:latin typeface="Arial" charset="0"/>
                <a:ea typeface="MS PGothic" pitchFamily="34" charset="-128"/>
              </a:defRPr>
            </a:lvl2pPr>
            <a:lvl3pPr marL="1143000" indent="-228600">
              <a:defRPr sz="1400">
                <a:solidFill>
                  <a:schemeClr val="tx1"/>
                </a:solidFill>
                <a:latin typeface="Arial" charset="0"/>
                <a:ea typeface="MS PGothic" pitchFamily="34" charset="-128"/>
              </a:defRPr>
            </a:lvl3pPr>
            <a:lvl4pPr marL="1600200" indent="-228600">
              <a:defRPr sz="1400">
                <a:solidFill>
                  <a:schemeClr val="tx1"/>
                </a:solidFill>
                <a:latin typeface="Arial" charset="0"/>
                <a:ea typeface="MS PGothic" pitchFamily="34" charset="-128"/>
              </a:defRPr>
            </a:lvl4pPr>
            <a:lvl5pPr marL="2057400" indent="-228600">
              <a:defRPr sz="1400">
                <a:solidFill>
                  <a:schemeClr val="tx1"/>
                </a:solidFill>
                <a:latin typeface="Arial" charset="0"/>
                <a:ea typeface="MS PGothic" pitchFamily="34" charset="-128"/>
              </a:defRPr>
            </a:lvl5pPr>
            <a:lvl6pPr marL="2514600" indent="-228600" eaLnBrk="0" fontAlgn="ctr" hangingPunct="0">
              <a:lnSpc>
                <a:spcPct val="85000"/>
              </a:lnSpc>
              <a:spcBef>
                <a:spcPct val="35000"/>
              </a:spcBef>
              <a:spcAft>
                <a:spcPct val="0"/>
              </a:spcAft>
              <a:defRPr sz="1400">
                <a:solidFill>
                  <a:schemeClr val="tx1"/>
                </a:solidFill>
                <a:latin typeface="Arial" charset="0"/>
                <a:ea typeface="MS PGothic" pitchFamily="34" charset="-128"/>
              </a:defRPr>
            </a:lvl6pPr>
            <a:lvl7pPr marL="2971800" indent="-228600" eaLnBrk="0" fontAlgn="ctr" hangingPunct="0">
              <a:lnSpc>
                <a:spcPct val="85000"/>
              </a:lnSpc>
              <a:spcBef>
                <a:spcPct val="35000"/>
              </a:spcBef>
              <a:spcAft>
                <a:spcPct val="0"/>
              </a:spcAft>
              <a:defRPr sz="1400">
                <a:solidFill>
                  <a:schemeClr val="tx1"/>
                </a:solidFill>
                <a:latin typeface="Arial" charset="0"/>
                <a:ea typeface="MS PGothic" pitchFamily="34" charset="-128"/>
              </a:defRPr>
            </a:lvl7pPr>
            <a:lvl8pPr marL="3429000" indent="-228600" eaLnBrk="0" fontAlgn="ctr" hangingPunct="0">
              <a:lnSpc>
                <a:spcPct val="85000"/>
              </a:lnSpc>
              <a:spcBef>
                <a:spcPct val="35000"/>
              </a:spcBef>
              <a:spcAft>
                <a:spcPct val="0"/>
              </a:spcAft>
              <a:defRPr sz="1400">
                <a:solidFill>
                  <a:schemeClr val="tx1"/>
                </a:solidFill>
                <a:latin typeface="Arial" charset="0"/>
                <a:ea typeface="MS PGothic" pitchFamily="34" charset="-128"/>
              </a:defRPr>
            </a:lvl8pPr>
            <a:lvl9pPr marL="3886200" indent="-228600" eaLnBrk="0" fontAlgn="ctr" hangingPunct="0">
              <a:lnSpc>
                <a:spcPct val="85000"/>
              </a:lnSpc>
              <a:spcBef>
                <a:spcPct val="35000"/>
              </a:spcBef>
              <a:spcAft>
                <a:spcPct val="0"/>
              </a:spcAft>
              <a:defRPr sz="1400">
                <a:solidFill>
                  <a:schemeClr val="tx1"/>
                </a:solidFill>
                <a:latin typeface="Arial" charset="0"/>
                <a:ea typeface="MS PGothic" pitchFamily="34" charset="-128"/>
              </a:defRPr>
            </a:lvl9pPr>
          </a:lstStyle>
          <a:p>
            <a:pPr>
              <a:lnSpc>
                <a:spcPct val="100000"/>
              </a:lnSpc>
              <a:spcBef>
                <a:spcPts val="600"/>
              </a:spcBef>
              <a:defRPr/>
            </a:pPr>
            <a:r>
              <a:rPr lang="en-US" sz="800" b="1" i="1" dirty="0" smtClean="0">
                <a:solidFill>
                  <a:srgbClr val="000000"/>
                </a:solidFill>
              </a:rPr>
              <a:t>© 2014 Pall Corporation</a:t>
            </a:r>
          </a:p>
        </p:txBody>
      </p:sp>
      <p:sp>
        <p:nvSpPr>
          <p:cNvPr id="2396164" name="Rectangle 4"/>
          <p:cNvSpPr>
            <a:spLocks noGrp="1" noChangeArrowheads="1"/>
          </p:cNvSpPr>
          <p:nvPr>
            <p:ph type="ctrTitle" sz="quarter"/>
          </p:nvPr>
        </p:nvSpPr>
        <p:spPr>
          <a:xfrm>
            <a:off x="5238750" y="1181528"/>
            <a:ext cx="3898900" cy="4387065"/>
          </a:xfrm>
        </p:spPr>
        <p:txBody>
          <a:bodyPr anchor="ctr" anchorCtr="1"/>
          <a:lstStyle>
            <a:lvl1pPr algn="ctr" eaLnBrk="1" hangingPunct="1">
              <a:lnSpc>
                <a:spcPct val="100000"/>
              </a:lnSpc>
              <a:spcBef>
                <a:spcPct val="45000"/>
              </a:spcBef>
              <a:defRPr b="1">
                <a:solidFill>
                  <a:srgbClr val="FFFFFF"/>
                </a:solidFill>
                <a:latin typeface="+mj-lt"/>
              </a:defRPr>
            </a:lvl1pPr>
          </a:lstStyle>
          <a:p>
            <a:r>
              <a:rPr lang="fr-FR" smtClean="0"/>
              <a:t>Modifiez le style du titre</a:t>
            </a:r>
            <a:endParaRPr lang="en-US" dirty="0"/>
          </a:p>
        </p:txBody>
      </p:sp>
      <p:sp>
        <p:nvSpPr>
          <p:cNvPr id="2396165" name="Rectangle 5"/>
          <p:cNvSpPr>
            <a:spLocks noGrp="1" noChangeArrowheads="1"/>
          </p:cNvSpPr>
          <p:nvPr>
            <p:ph type="subTitle" sz="quarter" idx="1"/>
          </p:nvPr>
        </p:nvSpPr>
        <p:spPr>
          <a:xfrm>
            <a:off x="5238750" y="6089519"/>
            <a:ext cx="3898900" cy="768480"/>
          </a:xfrm>
          <a:effectLst>
            <a:outerShdw dist="12700" dir="2700000" algn="ctr" rotWithShape="0">
              <a:schemeClr val="bg1"/>
            </a:outerShdw>
          </a:effectLst>
        </p:spPr>
        <p:txBody>
          <a:bodyPr/>
          <a:lstStyle>
            <a:lvl1pPr marL="0" indent="0" algn="ctr" eaLnBrk="1" hangingPunct="1">
              <a:lnSpc>
                <a:spcPct val="90000"/>
              </a:lnSpc>
              <a:spcBef>
                <a:spcPts val="300"/>
              </a:spcBef>
              <a:buClrTx/>
              <a:buSzTx/>
              <a:buFontTx/>
              <a:buNone/>
              <a:defRPr sz="1600" b="1">
                <a:solidFill>
                  <a:schemeClr val="tx1"/>
                </a:solidFill>
                <a:latin typeface="+mj-lt"/>
              </a:defRPr>
            </a:lvl1pPr>
          </a:lstStyle>
          <a:p>
            <a:r>
              <a:rPr lang="fr-FR" smtClean="0"/>
              <a:t>Modifiez le style des sous-titres du masque</a:t>
            </a:r>
            <a:endParaRPr lang="en-US" dirty="0"/>
          </a:p>
        </p:txBody>
      </p:sp>
      <p:pic>
        <p:nvPicPr>
          <p:cNvPr id="3" name="Picture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1179576"/>
            <a:ext cx="5148072" cy="4398264"/>
          </a:xfrm>
          <a:prstGeom prst="rect">
            <a:avLst/>
          </a:prstGeom>
        </p:spPr>
      </p:pic>
    </p:spTree>
    <p:extLst>
      <p:ext uri="{BB962C8B-B14F-4D97-AF65-F5344CB8AC3E}">
        <p14:creationId xmlns:p14="http://schemas.microsoft.com/office/powerpoint/2010/main" val="2137081774"/>
      </p:ext>
    </p:extLst>
  </p:cSld>
  <p:clrMapOvr>
    <a:masterClrMapping/>
  </p:clrMapOvr>
  <p:transition>
    <p:fade/>
  </p:transition>
  <p:timing>
    <p:tnLst>
      <p:par>
        <p:cTn id="1" dur="indefinite" restart="never" nodeType="tmRoot"/>
      </p:par>
    </p:tnLst>
  </p:timing>
  <p:hf hdr="0" ftr="0" dt="0"/>
</p:sldLayout>
</file>

<file path=ppt/slideLayouts/slideLayout106.xml><?xml version="1.0" encoding="utf-8"?>
<p:sldLayout xmlns:a="http://schemas.openxmlformats.org/drawingml/2006/main" xmlns:r="http://schemas.openxmlformats.org/officeDocument/2006/relationships" xmlns:p="http://schemas.openxmlformats.org/presentationml/2006/main" type="tbl">
  <p:cSld name="1_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lstStyle/>
          <a:p>
            <a:r>
              <a:rPr lang="en-US" smtClean="0"/>
              <a:t>Click to edit Master title style</a:t>
            </a:r>
            <a:endParaRPr lang="en-US"/>
          </a:p>
        </p:txBody>
      </p:sp>
      <p:sp>
        <p:nvSpPr>
          <p:cNvPr id="3" name="Table Placeholder 2"/>
          <p:cNvSpPr>
            <a:spLocks noGrp="1"/>
          </p:cNvSpPr>
          <p:nvPr>
            <p:ph type="tbl" idx="1"/>
          </p:nvPr>
        </p:nvSpPr>
        <p:spPr>
          <a:xfrm>
            <a:off x="457200" y="1600200"/>
            <a:ext cx="8229600" cy="4525963"/>
          </a:xfrm>
        </p:spPr>
        <p:txBody>
          <a:bodyPr/>
          <a:lstStyle/>
          <a:p>
            <a:endParaRPr lang="en-US"/>
          </a:p>
        </p:txBody>
      </p:sp>
      <p:sp>
        <p:nvSpPr>
          <p:cNvPr id="4" name="Date Placeholder 3"/>
          <p:cNvSpPr>
            <a:spLocks noGrp="1"/>
          </p:cNvSpPr>
          <p:nvPr>
            <p:ph type="dt" sz="half" idx="10"/>
          </p:nvPr>
        </p:nvSpPr>
        <p:spPr>
          <a:xfrm>
            <a:off x="457200" y="6245225"/>
            <a:ext cx="2133600" cy="476250"/>
          </a:xfrm>
          <a:prstGeom prst="rect">
            <a:avLst/>
          </a:prstGeom>
        </p:spPr>
        <p:txBody>
          <a:bodyPr/>
          <a:lstStyle>
            <a:lvl1pPr>
              <a:defRPr/>
            </a:lvl1pPr>
          </a:lstStyle>
          <a:p>
            <a:pPr eaLnBrk="1" fontAlgn="auto" hangingPunct="1">
              <a:lnSpc>
                <a:spcPct val="100000"/>
              </a:lnSpc>
              <a:spcBef>
                <a:spcPts val="0"/>
              </a:spcBef>
              <a:spcAft>
                <a:spcPts val="0"/>
              </a:spcAft>
            </a:pPr>
            <a:endParaRPr lang="en-US" sz="1800">
              <a:solidFill>
                <a:srgbClr val="000000"/>
              </a:solidFill>
              <a:latin typeface="Arial"/>
            </a:endParaRPr>
          </a:p>
        </p:txBody>
      </p:sp>
      <p:sp>
        <p:nvSpPr>
          <p:cNvPr id="5" name="Footer Placeholder 4"/>
          <p:cNvSpPr>
            <a:spLocks noGrp="1"/>
          </p:cNvSpPr>
          <p:nvPr>
            <p:ph type="ftr" sz="quarter" idx="11"/>
          </p:nvPr>
        </p:nvSpPr>
        <p:spPr>
          <a:xfrm>
            <a:off x="3124200" y="6245225"/>
            <a:ext cx="2895600" cy="476250"/>
          </a:xfrm>
          <a:prstGeom prst="rect">
            <a:avLst/>
          </a:prstGeom>
        </p:spPr>
        <p:txBody>
          <a:bodyPr/>
          <a:lstStyle>
            <a:lvl1pPr>
              <a:defRPr/>
            </a:lvl1pPr>
          </a:lstStyle>
          <a:p>
            <a:pPr eaLnBrk="1" fontAlgn="auto" hangingPunct="1">
              <a:lnSpc>
                <a:spcPct val="100000"/>
              </a:lnSpc>
              <a:spcBef>
                <a:spcPts val="0"/>
              </a:spcBef>
              <a:spcAft>
                <a:spcPts val="0"/>
              </a:spcAft>
            </a:pPr>
            <a:endParaRPr lang="en-US" sz="1800">
              <a:solidFill>
                <a:srgbClr val="000000"/>
              </a:solidFill>
              <a:latin typeface="Arial"/>
            </a:endParaRPr>
          </a:p>
        </p:txBody>
      </p:sp>
      <p:sp>
        <p:nvSpPr>
          <p:cNvPr id="6" name="Slide Number Placeholder 5"/>
          <p:cNvSpPr>
            <a:spLocks noGrp="1"/>
          </p:cNvSpPr>
          <p:nvPr>
            <p:ph type="sldNum" sz="quarter" idx="12"/>
          </p:nvPr>
        </p:nvSpPr>
        <p:spPr>
          <a:xfrm>
            <a:off x="6553200" y="6245225"/>
            <a:ext cx="2133600" cy="476250"/>
          </a:xfrm>
          <a:prstGeom prst="rect">
            <a:avLst/>
          </a:prstGeom>
        </p:spPr>
        <p:txBody>
          <a:bodyPr/>
          <a:lstStyle>
            <a:lvl1pPr>
              <a:defRPr/>
            </a:lvl1pPr>
          </a:lstStyle>
          <a:p>
            <a:pPr eaLnBrk="1" fontAlgn="auto" hangingPunct="1">
              <a:lnSpc>
                <a:spcPct val="100000"/>
              </a:lnSpc>
              <a:spcBef>
                <a:spcPts val="0"/>
              </a:spcBef>
              <a:spcAft>
                <a:spcPts val="0"/>
              </a:spcAft>
            </a:pPr>
            <a:fld id="{1F364FB2-D0F8-40FA-8926-40A8F663962D}" type="slidenum">
              <a:rPr lang="en-US" sz="1800">
                <a:solidFill>
                  <a:srgbClr val="000000"/>
                </a:solidFill>
                <a:latin typeface="Arial"/>
              </a:rPr>
              <a:pPr eaLnBrk="1" fontAlgn="auto" hangingPunct="1">
                <a:lnSpc>
                  <a:spcPct val="100000"/>
                </a:lnSpc>
                <a:spcBef>
                  <a:spcPts val="0"/>
                </a:spcBef>
                <a:spcAft>
                  <a:spcPts val="0"/>
                </a:spcAft>
              </a:pPr>
              <a:t>‹#›</a:t>
            </a:fld>
            <a:endParaRPr lang="en-US" sz="1800">
              <a:solidFill>
                <a:srgbClr val="000000"/>
              </a:solidFill>
              <a:latin typeface="Arial"/>
            </a:endParaRPr>
          </a:p>
        </p:txBody>
      </p:sp>
    </p:spTree>
    <p:extLst>
      <p:ext uri="{BB962C8B-B14F-4D97-AF65-F5344CB8AC3E}">
        <p14:creationId xmlns:p14="http://schemas.microsoft.com/office/powerpoint/2010/main" val="368374800"/>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woObj">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19100" y="2006600"/>
            <a:ext cx="4038600" cy="45608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10100" y="2006600"/>
            <a:ext cx="4038600" cy="45608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93014621"/>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94748123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0" name="Picture 2" descr="C:\Users\kaler\AppData\Local\Temp\notes256C9A\PPT_Background_BioPharm idea 3.jp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 y="1177925"/>
            <a:ext cx="5144655" cy="4398962"/>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9"/>
          <p:cNvSpPr>
            <a:spLocks noChangeArrowheads="1"/>
          </p:cNvSpPr>
          <p:nvPr/>
        </p:nvSpPr>
        <p:spPr bwMode="auto">
          <a:xfrm>
            <a:off x="5238750" y="1177925"/>
            <a:ext cx="3910013" cy="4398963"/>
          </a:xfrm>
          <a:prstGeom prst="rect">
            <a:avLst/>
          </a:prstGeom>
          <a:gradFill rotWithShape="1">
            <a:gsLst>
              <a:gs pos="0">
                <a:srgbClr val="0070C0"/>
              </a:gs>
              <a:gs pos="100000">
                <a:schemeClr val="accent1"/>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lnSpc>
                <a:spcPct val="90000"/>
              </a:lnSpc>
              <a:spcBef>
                <a:spcPct val="0"/>
              </a:spcBef>
            </a:pPr>
            <a:endParaRPr lang="en-US" sz="1800">
              <a:solidFill>
                <a:srgbClr val="FFFFFF"/>
              </a:solidFill>
            </a:endParaRPr>
          </a:p>
          <a:p>
            <a:pPr algn="ctr">
              <a:lnSpc>
                <a:spcPct val="90000"/>
              </a:lnSpc>
              <a:spcBef>
                <a:spcPct val="0"/>
              </a:spcBef>
            </a:pPr>
            <a:endParaRPr lang="en-US" sz="1800">
              <a:solidFill>
                <a:srgbClr val="FFFFFF"/>
              </a:solidFill>
            </a:endParaRPr>
          </a:p>
        </p:txBody>
      </p:sp>
      <p:sp>
        <p:nvSpPr>
          <p:cNvPr id="6" name="Text Box 18"/>
          <p:cNvSpPr txBox="1">
            <a:spLocks noChangeArrowheads="1"/>
          </p:cNvSpPr>
          <p:nvPr/>
        </p:nvSpPr>
        <p:spPr bwMode="auto">
          <a:xfrm>
            <a:off x="5257800" y="479425"/>
            <a:ext cx="3860800" cy="319088"/>
          </a:xfrm>
          <a:prstGeom prst="rect">
            <a:avLst/>
          </a:prstGeom>
          <a:noFill/>
          <a:ln w="9525">
            <a:noFill/>
            <a:miter lim="800000"/>
            <a:headEnd/>
            <a:tailEnd/>
          </a:ln>
        </p:spPr>
        <p:txBody>
          <a:bodyPr anchor="ctr">
            <a:spAutoFit/>
          </a:bodyPr>
          <a:lstStyle>
            <a:lvl1pPr>
              <a:defRPr sz="1200">
                <a:solidFill>
                  <a:schemeClr val="bg1"/>
                </a:solidFill>
                <a:latin typeface="Arial" pitchFamily="34" charset="0"/>
                <a:ea typeface="MS PGothic" pitchFamily="34" charset="-128"/>
              </a:defRPr>
            </a:lvl1pPr>
            <a:lvl2pPr marL="37931725" indent="-37474525">
              <a:defRPr sz="1200">
                <a:solidFill>
                  <a:schemeClr val="bg1"/>
                </a:solidFill>
                <a:latin typeface="Arial" pitchFamily="34" charset="0"/>
                <a:ea typeface="MS PGothic" pitchFamily="34" charset="-128"/>
              </a:defRPr>
            </a:lvl2pPr>
            <a:lvl3pPr>
              <a:defRPr sz="1200">
                <a:solidFill>
                  <a:schemeClr val="bg1"/>
                </a:solidFill>
                <a:latin typeface="Arial" pitchFamily="34" charset="0"/>
                <a:ea typeface="MS PGothic" pitchFamily="34" charset="-128"/>
              </a:defRPr>
            </a:lvl3pPr>
            <a:lvl4pPr>
              <a:defRPr sz="1200">
                <a:solidFill>
                  <a:schemeClr val="bg1"/>
                </a:solidFill>
                <a:latin typeface="Arial" pitchFamily="34" charset="0"/>
                <a:ea typeface="MS PGothic" pitchFamily="34" charset="-128"/>
              </a:defRPr>
            </a:lvl4pPr>
            <a:lvl5pPr>
              <a:defRPr sz="1200">
                <a:solidFill>
                  <a:schemeClr val="bg1"/>
                </a:solidFill>
                <a:latin typeface="Arial" pitchFamily="34" charset="0"/>
                <a:ea typeface="MS PGothic" pitchFamily="34" charset="-128"/>
              </a:defRPr>
            </a:lvl5pPr>
            <a:lvl6pPr marL="457200" eaLnBrk="0" fontAlgn="ctr" hangingPunct="0">
              <a:lnSpc>
                <a:spcPct val="90000"/>
              </a:lnSpc>
              <a:spcBef>
                <a:spcPct val="0"/>
              </a:spcBef>
              <a:spcAft>
                <a:spcPct val="0"/>
              </a:spcAft>
              <a:defRPr sz="1200">
                <a:solidFill>
                  <a:schemeClr val="bg1"/>
                </a:solidFill>
                <a:latin typeface="Arial" pitchFamily="34" charset="0"/>
                <a:ea typeface="MS PGothic" pitchFamily="34" charset="-128"/>
              </a:defRPr>
            </a:lvl6pPr>
            <a:lvl7pPr marL="914400" eaLnBrk="0" fontAlgn="ctr" hangingPunct="0">
              <a:lnSpc>
                <a:spcPct val="90000"/>
              </a:lnSpc>
              <a:spcBef>
                <a:spcPct val="0"/>
              </a:spcBef>
              <a:spcAft>
                <a:spcPct val="0"/>
              </a:spcAft>
              <a:defRPr sz="1200">
                <a:solidFill>
                  <a:schemeClr val="bg1"/>
                </a:solidFill>
                <a:latin typeface="Arial" pitchFamily="34" charset="0"/>
                <a:ea typeface="MS PGothic" pitchFamily="34" charset="-128"/>
              </a:defRPr>
            </a:lvl7pPr>
            <a:lvl8pPr marL="1371600" eaLnBrk="0" fontAlgn="ctr" hangingPunct="0">
              <a:lnSpc>
                <a:spcPct val="90000"/>
              </a:lnSpc>
              <a:spcBef>
                <a:spcPct val="0"/>
              </a:spcBef>
              <a:spcAft>
                <a:spcPct val="0"/>
              </a:spcAft>
              <a:defRPr sz="1200">
                <a:solidFill>
                  <a:schemeClr val="bg1"/>
                </a:solidFill>
                <a:latin typeface="Arial" pitchFamily="34" charset="0"/>
                <a:ea typeface="MS PGothic" pitchFamily="34" charset="-128"/>
              </a:defRPr>
            </a:lvl8pPr>
            <a:lvl9pPr marL="1828800" eaLnBrk="0" fontAlgn="ctr" hangingPunct="0">
              <a:lnSpc>
                <a:spcPct val="90000"/>
              </a:lnSpc>
              <a:spcBef>
                <a:spcPct val="0"/>
              </a:spcBef>
              <a:spcAft>
                <a:spcPct val="0"/>
              </a:spcAft>
              <a:defRPr sz="1200">
                <a:solidFill>
                  <a:schemeClr val="bg1"/>
                </a:solidFill>
                <a:latin typeface="Arial" pitchFamily="34" charset="0"/>
                <a:ea typeface="MS PGothic" pitchFamily="34" charset="-128"/>
              </a:defRPr>
            </a:lvl9pPr>
          </a:lstStyle>
          <a:p>
            <a:pPr algn="ctr" fontAlgn="base">
              <a:lnSpc>
                <a:spcPct val="90000"/>
              </a:lnSpc>
              <a:spcBef>
                <a:spcPct val="50000"/>
              </a:spcBef>
              <a:defRPr/>
            </a:pPr>
            <a:r>
              <a:rPr lang="en-US" sz="1600" b="1" i="1" dirty="0" smtClean="0">
                <a:solidFill>
                  <a:srgbClr val="004480"/>
                </a:solidFill>
                <a:ea typeface="ヒラギノ角ゴ Pro W3" pitchFamily="1" charset="-128"/>
              </a:rPr>
              <a:t>Better Lives. Better Planet.</a:t>
            </a:r>
            <a:r>
              <a:rPr lang="en-US" sz="800" i="1" dirty="0" smtClean="0">
                <a:solidFill>
                  <a:srgbClr val="004480"/>
                </a:solidFill>
                <a:ea typeface="ヒラギノ角ゴ Pro W3" pitchFamily="1" charset="-128"/>
              </a:rPr>
              <a:t>SM</a:t>
            </a:r>
          </a:p>
        </p:txBody>
      </p:sp>
      <p:sp>
        <p:nvSpPr>
          <p:cNvPr id="7" name="TextBox 6"/>
          <p:cNvSpPr txBox="1">
            <a:spLocks noChangeArrowheads="1"/>
          </p:cNvSpPr>
          <p:nvPr/>
        </p:nvSpPr>
        <p:spPr bwMode="auto">
          <a:xfrm>
            <a:off x="146050" y="6089650"/>
            <a:ext cx="4319588" cy="661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chemeClr val="tx1"/>
                </a:solidFill>
                <a:latin typeface="Arial" charset="0"/>
                <a:ea typeface="MS PGothic" pitchFamily="34" charset="-128"/>
              </a:defRPr>
            </a:lvl1pPr>
            <a:lvl2pPr marL="742950" indent="-285750">
              <a:defRPr sz="1400">
                <a:solidFill>
                  <a:schemeClr val="tx1"/>
                </a:solidFill>
                <a:latin typeface="Arial" charset="0"/>
                <a:ea typeface="MS PGothic" pitchFamily="34" charset="-128"/>
              </a:defRPr>
            </a:lvl2pPr>
            <a:lvl3pPr marL="1143000" indent="-228600">
              <a:defRPr sz="1400">
                <a:solidFill>
                  <a:schemeClr val="tx1"/>
                </a:solidFill>
                <a:latin typeface="Arial" charset="0"/>
                <a:ea typeface="MS PGothic" pitchFamily="34" charset="-128"/>
              </a:defRPr>
            </a:lvl3pPr>
            <a:lvl4pPr marL="1600200" indent="-228600">
              <a:defRPr sz="1400">
                <a:solidFill>
                  <a:schemeClr val="tx1"/>
                </a:solidFill>
                <a:latin typeface="Arial" charset="0"/>
                <a:ea typeface="MS PGothic" pitchFamily="34" charset="-128"/>
              </a:defRPr>
            </a:lvl4pPr>
            <a:lvl5pPr marL="2057400" indent="-228600">
              <a:defRPr sz="1400">
                <a:solidFill>
                  <a:schemeClr val="tx1"/>
                </a:solidFill>
                <a:latin typeface="Arial" charset="0"/>
                <a:ea typeface="MS PGothic" pitchFamily="34" charset="-128"/>
              </a:defRPr>
            </a:lvl5pPr>
            <a:lvl6pPr marL="2514600" indent="-228600" eaLnBrk="0" fontAlgn="ctr" hangingPunct="0">
              <a:lnSpc>
                <a:spcPct val="85000"/>
              </a:lnSpc>
              <a:spcBef>
                <a:spcPct val="35000"/>
              </a:spcBef>
              <a:spcAft>
                <a:spcPct val="0"/>
              </a:spcAft>
              <a:defRPr sz="1400">
                <a:solidFill>
                  <a:schemeClr val="tx1"/>
                </a:solidFill>
                <a:latin typeface="Arial" charset="0"/>
                <a:ea typeface="MS PGothic" pitchFamily="34" charset="-128"/>
              </a:defRPr>
            </a:lvl6pPr>
            <a:lvl7pPr marL="2971800" indent="-228600" eaLnBrk="0" fontAlgn="ctr" hangingPunct="0">
              <a:lnSpc>
                <a:spcPct val="85000"/>
              </a:lnSpc>
              <a:spcBef>
                <a:spcPct val="35000"/>
              </a:spcBef>
              <a:spcAft>
                <a:spcPct val="0"/>
              </a:spcAft>
              <a:defRPr sz="1400">
                <a:solidFill>
                  <a:schemeClr val="tx1"/>
                </a:solidFill>
                <a:latin typeface="Arial" charset="0"/>
                <a:ea typeface="MS PGothic" pitchFamily="34" charset="-128"/>
              </a:defRPr>
            </a:lvl7pPr>
            <a:lvl8pPr marL="3429000" indent="-228600" eaLnBrk="0" fontAlgn="ctr" hangingPunct="0">
              <a:lnSpc>
                <a:spcPct val="85000"/>
              </a:lnSpc>
              <a:spcBef>
                <a:spcPct val="35000"/>
              </a:spcBef>
              <a:spcAft>
                <a:spcPct val="0"/>
              </a:spcAft>
              <a:defRPr sz="1400">
                <a:solidFill>
                  <a:schemeClr val="tx1"/>
                </a:solidFill>
                <a:latin typeface="Arial" charset="0"/>
                <a:ea typeface="MS PGothic" pitchFamily="34" charset="-128"/>
              </a:defRPr>
            </a:lvl8pPr>
            <a:lvl9pPr marL="3886200" indent="-228600" eaLnBrk="0" fontAlgn="ctr" hangingPunct="0">
              <a:lnSpc>
                <a:spcPct val="85000"/>
              </a:lnSpc>
              <a:spcBef>
                <a:spcPct val="35000"/>
              </a:spcBef>
              <a:spcAft>
                <a:spcPct val="0"/>
              </a:spcAft>
              <a:defRPr sz="1400">
                <a:solidFill>
                  <a:schemeClr val="tx1"/>
                </a:solidFill>
                <a:latin typeface="Arial" charset="0"/>
                <a:ea typeface="MS PGothic" pitchFamily="34" charset="-128"/>
              </a:defRPr>
            </a:lvl9pPr>
          </a:lstStyle>
          <a:p>
            <a:pPr>
              <a:lnSpc>
                <a:spcPct val="100000"/>
              </a:lnSpc>
              <a:spcBef>
                <a:spcPct val="0"/>
              </a:spcBef>
              <a:defRPr/>
            </a:pPr>
            <a:r>
              <a:rPr lang="en-US" sz="800" b="1" i="1" dirty="0" smtClean="0">
                <a:solidFill>
                  <a:srgbClr val="000000"/>
                </a:solidFill>
              </a:rPr>
              <a:t>This presentation is the  copyright work product of Pall Corporation and no portion of this presentation may be copied, published, performed, or redistributed without the express written authority of a Pall corporate officer</a:t>
            </a:r>
          </a:p>
          <a:p>
            <a:pPr>
              <a:lnSpc>
                <a:spcPct val="100000"/>
              </a:lnSpc>
              <a:spcBef>
                <a:spcPts val="600"/>
              </a:spcBef>
              <a:defRPr/>
            </a:pPr>
            <a:r>
              <a:rPr lang="en-US" sz="800" b="1" i="1" dirty="0" smtClean="0">
                <a:solidFill>
                  <a:srgbClr val="000000"/>
                </a:solidFill>
              </a:rPr>
              <a:t>© 2014 Pall Corporation</a:t>
            </a:r>
          </a:p>
        </p:txBody>
      </p:sp>
      <p:sp>
        <p:nvSpPr>
          <p:cNvPr id="2396164" name="Rectangle 4"/>
          <p:cNvSpPr>
            <a:spLocks noGrp="1" noChangeArrowheads="1"/>
          </p:cNvSpPr>
          <p:nvPr>
            <p:ph type="ctrTitle" sz="quarter" hasCustomPrompt="1"/>
          </p:nvPr>
        </p:nvSpPr>
        <p:spPr>
          <a:xfrm>
            <a:off x="5238750" y="2832101"/>
            <a:ext cx="3898900" cy="1498600"/>
          </a:xfrm>
        </p:spPr>
        <p:txBody>
          <a:bodyPr anchor="t"/>
          <a:lstStyle>
            <a:lvl1pPr algn="ctr" eaLnBrk="1" hangingPunct="1">
              <a:lnSpc>
                <a:spcPct val="100000"/>
              </a:lnSpc>
              <a:spcBef>
                <a:spcPct val="45000"/>
              </a:spcBef>
              <a:defRPr sz="3200" b="1">
                <a:solidFill>
                  <a:srgbClr val="FFFFFF"/>
                </a:solidFill>
                <a:latin typeface="+mj-lt"/>
              </a:defRPr>
            </a:lvl1pPr>
          </a:lstStyle>
          <a:p>
            <a:r>
              <a:rPr lang="en-US" dirty="0" smtClean="0"/>
              <a:t>Click To Edit Master Title Style</a:t>
            </a:r>
            <a:endParaRPr lang="en-US" dirty="0"/>
          </a:p>
        </p:txBody>
      </p:sp>
      <p:sp>
        <p:nvSpPr>
          <p:cNvPr id="2396165" name="Rectangle 5"/>
          <p:cNvSpPr>
            <a:spLocks noGrp="1" noChangeArrowheads="1"/>
          </p:cNvSpPr>
          <p:nvPr>
            <p:ph type="subTitle" sz="quarter" idx="1"/>
          </p:nvPr>
        </p:nvSpPr>
        <p:spPr>
          <a:xfrm>
            <a:off x="5238750" y="6089519"/>
            <a:ext cx="3898900" cy="768480"/>
          </a:xfrm>
          <a:effectLst>
            <a:outerShdw dist="12700" dir="2700000" algn="ctr" rotWithShape="0">
              <a:schemeClr val="bg1"/>
            </a:outerShdw>
          </a:effectLst>
        </p:spPr>
        <p:txBody>
          <a:bodyPr/>
          <a:lstStyle>
            <a:lvl1pPr marL="0" indent="0" algn="ctr" eaLnBrk="1" hangingPunct="1">
              <a:lnSpc>
                <a:spcPct val="90000"/>
              </a:lnSpc>
              <a:spcBef>
                <a:spcPts val="300"/>
              </a:spcBef>
              <a:buClrTx/>
              <a:buSzTx/>
              <a:buFontTx/>
              <a:buNone/>
              <a:defRPr sz="1800" b="1">
                <a:solidFill>
                  <a:schemeClr val="tx1"/>
                </a:solidFill>
                <a:latin typeface="+mj-lt"/>
              </a:defRPr>
            </a:lvl1pPr>
          </a:lstStyle>
          <a:p>
            <a:r>
              <a:rPr lang="en-US" smtClean="0"/>
              <a:t>Click to edit Master subtitle style</a:t>
            </a:r>
            <a:endParaRPr lang="en-US" dirty="0"/>
          </a:p>
        </p:txBody>
      </p:sp>
      <p:pic>
        <p:nvPicPr>
          <p:cNvPr id="9" name="Picture 14"/>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09563" y="423863"/>
            <a:ext cx="2351087"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32327368"/>
      </p:ext>
    </p:extLst>
  </p:cSld>
  <p:clrMapOvr>
    <a:masterClrMapping/>
  </p:clrMapOvr>
  <p:transition>
    <p:fade/>
  </p:transition>
  <p:timing>
    <p:tnLst>
      <p:par>
        <p:cTn id="1" dur="indefinite" restart="never" nodeType="tmRoot"/>
      </p:par>
    </p:tnLst>
  </p:timing>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5_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295275" y="1381125"/>
            <a:ext cx="8566150" cy="39243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endParaRPr lang="en-US" noProof="0" dirty="0" smtClean="0"/>
          </a:p>
        </p:txBody>
      </p:sp>
      <p:sp>
        <p:nvSpPr>
          <p:cNvPr id="5" name="Text Placeholder 2"/>
          <p:cNvSpPr>
            <a:spLocks noGrp="1"/>
          </p:cNvSpPr>
          <p:nvPr>
            <p:ph type="body" idx="11"/>
          </p:nvPr>
        </p:nvSpPr>
        <p:spPr>
          <a:xfrm>
            <a:off x="295075" y="5445913"/>
            <a:ext cx="8547100" cy="639762"/>
          </a:xfrm>
        </p:spPr>
        <p:txBody>
          <a:bodyPr anchor="ctr"/>
          <a:lstStyle>
            <a:lvl1pPr marL="0" indent="0" algn="ctr">
              <a:buNone/>
              <a:defRPr sz="1800" b="0" i="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pic>
        <p:nvPicPr>
          <p:cNvPr id="4" name="Picture 2" descr="C:\Users\silvac\Desktop\PALL Marketing\Final_PallFB_Logo_LARGE_low-rez.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4300" y="6428553"/>
            <a:ext cx="990600" cy="334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4960111"/>
      </p:ext>
    </p:extLst>
  </p:cSld>
  <p:clrMapOvr>
    <a:masterClrMapping/>
  </p:clrMapOvr>
  <p:transition>
    <p:fade/>
  </p:transition>
  <p:hf hdr="0"/>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419225" y="196850"/>
            <a:ext cx="7464425" cy="850900"/>
          </a:xfrm>
        </p:spPr>
        <p:txBody>
          <a:bodyPr/>
          <a:lstStyle>
            <a:lvl1pPr>
              <a:defRPr sz="2800"/>
            </a:lvl1pPr>
          </a:lstStyle>
          <a:p>
            <a:r>
              <a:rPr lang="en-US" dirty="0" smtClean="0"/>
              <a:t>Click To Edit Master Title Style</a:t>
            </a:r>
            <a:endParaRPr lang="en-US" dirty="0"/>
          </a:p>
        </p:txBody>
      </p:sp>
      <p:sp>
        <p:nvSpPr>
          <p:cNvPr id="3" name="Content Placeholder 2"/>
          <p:cNvSpPr>
            <a:spLocks noGrp="1"/>
          </p:cNvSpPr>
          <p:nvPr>
            <p:ph idx="1"/>
          </p:nvPr>
        </p:nvSpPr>
        <p:spPr>
          <a:xfrm>
            <a:off x="1428750" y="1381126"/>
            <a:ext cx="7432675" cy="478155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106640609"/>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419225" y="196850"/>
            <a:ext cx="7464425" cy="850900"/>
          </a:xfrm>
        </p:spPr>
        <p:txBody>
          <a:bodyPr/>
          <a:lstStyle>
            <a:lvl1pPr>
              <a:defRPr sz="2800"/>
            </a:lvl1pPr>
          </a:lstStyle>
          <a:p>
            <a:r>
              <a:rPr lang="en-US" dirty="0" smtClean="0"/>
              <a:t>Click To Edit Master Title Style</a:t>
            </a:r>
            <a:endParaRPr lang="en-US" dirty="0"/>
          </a:p>
        </p:txBody>
      </p:sp>
      <p:sp>
        <p:nvSpPr>
          <p:cNvPr id="3" name="Content Placeholder 2"/>
          <p:cNvSpPr>
            <a:spLocks noGrp="1"/>
          </p:cNvSpPr>
          <p:nvPr>
            <p:ph sz="half" idx="1"/>
          </p:nvPr>
        </p:nvSpPr>
        <p:spPr>
          <a:xfrm>
            <a:off x="317500" y="1372200"/>
            <a:ext cx="4154488" cy="3877579"/>
          </a:xfrm>
        </p:spPr>
        <p:txBody>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Content Placeholder 2"/>
          <p:cNvSpPr>
            <a:spLocks noGrp="1"/>
          </p:cNvSpPr>
          <p:nvPr>
            <p:ph sz="half" idx="10"/>
          </p:nvPr>
        </p:nvSpPr>
        <p:spPr>
          <a:xfrm>
            <a:off x="4706938" y="1380221"/>
            <a:ext cx="4154487" cy="3877579"/>
          </a:xfrm>
        </p:spPr>
        <p:txBody>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Text Placeholder 2"/>
          <p:cNvSpPr>
            <a:spLocks noGrp="1"/>
          </p:cNvSpPr>
          <p:nvPr>
            <p:ph type="body" idx="11"/>
          </p:nvPr>
        </p:nvSpPr>
        <p:spPr>
          <a:xfrm>
            <a:off x="317500" y="5532539"/>
            <a:ext cx="8566150" cy="639762"/>
          </a:xfrm>
        </p:spPr>
        <p:txBody>
          <a:bodyPr anchor="ctr"/>
          <a:lstStyle>
            <a:lvl1pPr marL="0" indent="0" algn="ctr">
              <a:buNone/>
              <a:defRPr sz="1800" b="0" i="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Tree>
    <p:extLst>
      <p:ext uri="{BB962C8B-B14F-4D97-AF65-F5344CB8AC3E}">
        <p14:creationId xmlns:p14="http://schemas.microsoft.com/office/powerpoint/2010/main" val="2936768945"/>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295275" y="1373788"/>
            <a:ext cx="4176713" cy="639762"/>
          </a:xfrm>
        </p:spPr>
        <p:txBody>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295275" y="2013550"/>
            <a:ext cx="4176713" cy="3951288"/>
          </a:xfrm>
        </p:spPr>
        <p:txBody>
          <a:bodyPr/>
          <a:lstStyle>
            <a:lvl1pPr>
              <a:defRPr sz="2000">
                <a:solidFill>
                  <a:schemeClr val="tx1"/>
                </a:solidFill>
              </a:defRPr>
            </a:lvl1pPr>
            <a:lvl2pPr>
              <a:defRPr sz="2000">
                <a:solidFill>
                  <a:schemeClr val="tx1"/>
                </a:solidFill>
              </a:defRPr>
            </a:lvl2pPr>
            <a:lvl3pPr>
              <a:defRPr sz="2000">
                <a:solidFill>
                  <a:schemeClr val="tx1"/>
                </a:solidFill>
              </a:defRPr>
            </a:lvl3pPr>
            <a:lvl4pPr>
              <a:defRPr sz="2000">
                <a:solidFill>
                  <a:schemeClr val="tx1"/>
                </a:solidFill>
              </a:defRPr>
            </a:lvl4pPr>
            <a:lvl5pPr>
              <a:defRPr sz="2000">
                <a:solidFill>
                  <a:schemeClr val="tx1"/>
                </a:solidFill>
              </a:defRPr>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2"/>
          <p:cNvSpPr>
            <a:spLocks noGrp="1"/>
          </p:cNvSpPr>
          <p:nvPr>
            <p:ph type="body" idx="10"/>
          </p:nvPr>
        </p:nvSpPr>
        <p:spPr>
          <a:xfrm>
            <a:off x="4697414" y="1372184"/>
            <a:ext cx="4164012" cy="639762"/>
          </a:xfrm>
        </p:spPr>
        <p:txBody>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8" name="Content Placeholder 3"/>
          <p:cNvSpPr>
            <a:spLocks noGrp="1"/>
          </p:cNvSpPr>
          <p:nvPr>
            <p:ph sz="half" idx="11"/>
          </p:nvPr>
        </p:nvSpPr>
        <p:spPr>
          <a:xfrm>
            <a:off x="4697414" y="2011946"/>
            <a:ext cx="4164012" cy="3951288"/>
          </a:xfrm>
        </p:spPr>
        <p:txBody>
          <a:bodyPr/>
          <a:lstStyle>
            <a:lvl1pPr>
              <a:defRPr sz="2000">
                <a:solidFill>
                  <a:schemeClr val="tx1"/>
                </a:solidFill>
              </a:defRPr>
            </a:lvl1pPr>
            <a:lvl2pPr>
              <a:defRPr sz="2000">
                <a:solidFill>
                  <a:schemeClr val="tx1"/>
                </a:solidFill>
              </a:defRPr>
            </a:lvl2pPr>
            <a:lvl3pPr>
              <a:defRPr sz="2000">
                <a:solidFill>
                  <a:schemeClr val="tx1"/>
                </a:solidFill>
              </a:defRPr>
            </a:lvl3pPr>
            <a:lvl4pPr>
              <a:defRPr sz="2000">
                <a:solidFill>
                  <a:schemeClr val="tx1"/>
                </a:solidFill>
              </a:defRPr>
            </a:lvl4pPr>
            <a:lvl5pPr>
              <a:defRPr sz="2000">
                <a:solidFill>
                  <a:schemeClr val="tx1"/>
                </a:solidFill>
              </a:defRPr>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Title 1"/>
          <p:cNvSpPr>
            <a:spLocks noGrp="1"/>
          </p:cNvSpPr>
          <p:nvPr>
            <p:ph type="title" hasCustomPrompt="1"/>
          </p:nvPr>
        </p:nvSpPr>
        <p:spPr>
          <a:xfrm>
            <a:off x="1419225" y="196850"/>
            <a:ext cx="7464425" cy="850900"/>
          </a:xfrm>
        </p:spPr>
        <p:txBody>
          <a:bodyPr/>
          <a:lstStyle>
            <a:lvl1pPr>
              <a:defRPr sz="2800"/>
            </a:lvl1pPr>
          </a:lstStyle>
          <a:p>
            <a:r>
              <a:rPr lang="en-US" dirty="0" smtClean="0"/>
              <a:t>Click To Edit Master Title Style</a:t>
            </a:r>
            <a:endParaRPr lang="en-US" dirty="0"/>
          </a:p>
        </p:txBody>
      </p:sp>
    </p:spTree>
    <p:extLst>
      <p:ext uri="{BB962C8B-B14F-4D97-AF65-F5344CB8AC3E}">
        <p14:creationId xmlns:p14="http://schemas.microsoft.com/office/powerpoint/2010/main" val="1869518666"/>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1428749" y="1381125"/>
            <a:ext cx="7432675" cy="3951271"/>
          </a:xfrm>
        </p:spPr>
        <p:txBody>
          <a:bodyPr/>
          <a:lstStyle>
            <a:lvl1pPr marL="177800" indent="-177800">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2"/>
          <p:cNvSpPr>
            <a:spLocks noGrp="1"/>
          </p:cNvSpPr>
          <p:nvPr>
            <p:ph type="body" idx="11"/>
          </p:nvPr>
        </p:nvSpPr>
        <p:spPr>
          <a:xfrm>
            <a:off x="295075" y="5522913"/>
            <a:ext cx="8547100" cy="639762"/>
          </a:xfrm>
        </p:spPr>
        <p:txBody>
          <a:bodyPr anchor="ctr"/>
          <a:lstStyle>
            <a:lvl1pPr marL="0" indent="0" algn="ctr">
              <a:buNone/>
              <a:defRPr sz="1800" b="0" i="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5" name="Title 1"/>
          <p:cNvSpPr>
            <a:spLocks noGrp="1"/>
          </p:cNvSpPr>
          <p:nvPr>
            <p:ph type="title" hasCustomPrompt="1"/>
          </p:nvPr>
        </p:nvSpPr>
        <p:spPr>
          <a:xfrm>
            <a:off x="1419225" y="196850"/>
            <a:ext cx="7464425" cy="850900"/>
          </a:xfrm>
        </p:spPr>
        <p:txBody>
          <a:bodyPr/>
          <a:lstStyle>
            <a:lvl1pPr>
              <a:defRPr sz="2800"/>
            </a:lvl1pPr>
          </a:lstStyle>
          <a:p>
            <a:r>
              <a:rPr lang="en-US" dirty="0" smtClean="0"/>
              <a:t>Click To Edit Master Title Style</a:t>
            </a:r>
            <a:endParaRPr lang="en-US" dirty="0"/>
          </a:p>
        </p:txBody>
      </p:sp>
    </p:spTree>
    <p:extLst>
      <p:ext uri="{BB962C8B-B14F-4D97-AF65-F5344CB8AC3E}">
        <p14:creationId xmlns:p14="http://schemas.microsoft.com/office/powerpoint/2010/main" val="1238878387"/>
      </p:ext>
    </p:extLst>
  </p:cSld>
  <p:clrMapOvr>
    <a:masterClrMapping/>
  </p:clrMapOvr>
  <p:transition>
    <p:fade/>
  </p:transition>
  <p:timing>
    <p:tnLst>
      <p:par>
        <p:cTn id="1" dur="indefinite" restart="never" nodeType="tmRoot"/>
      </p:par>
    </p:tn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66875884"/>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295275" y="1381125"/>
            <a:ext cx="8566150" cy="39243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endParaRPr lang="en-US" noProof="0" dirty="0" smtClean="0"/>
          </a:p>
        </p:txBody>
      </p:sp>
      <p:sp>
        <p:nvSpPr>
          <p:cNvPr id="5" name="Text Placeholder 2"/>
          <p:cNvSpPr>
            <a:spLocks noGrp="1"/>
          </p:cNvSpPr>
          <p:nvPr>
            <p:ph type="body" idx="11"/>
          </p:nvPr>
        </p:nvSpPr>
        <p:spPr>
          <a:xfrm>
            <a:off x="295075" y="5445913"/>
            <a:ext cx="8547100" cy="639762"/>
          </a:xfrm>
        </p:spPr>
        <p:txBody>
          <a:bodyPr anchor="ctr"/>
          <a:lstStyle>
            <a:lvl1pPr marL="0" indent="0" algn="ctr">
              <a:buNone/>
              <a:defRPr sz="1800" b="0" i="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Title 1"/>
          <p:cNvSpPr>
            <a:spLocks noGrp="1"/>
          </p:cNvSpPr>
          <p:nvPr>
            <p:ph type="title" hasCustomPrompt="1"/>
          </p:nvPr>
        </p:nvSpPr>
        <p:spPr>
          <a:xfrm>
            <a:off x="1419225" y="196850"/>
            <a:ext cx="7464425" cy="850900"/>
          </a:xfrm>
        </p:spPr>
        <p:txBody>
          <a:bodyPr/>
          <a:lstStyle>
            <a:lvl1pPr>
              <a:defRPr sz="2800"/>
            </a:lvl1pPr>
          </a:lstStyle>
          <a:p>
            <a:r>
              <a:rPr lang="en-US" dirty="0" smtClean="0"/>
              <a:t>Click To Edit Master Title Style</a:t>
            </a:r>
            <a:endParaRPr lang="en-US" dirty="0"/>
          </a:p>
        </p:txBody>
      </p:sp>
    </p:spTree>
    <p:extLst>
      <p:ext uri="{BB962C8B-B14F-4D97-AF65-F5344CB8AC3E}">
        <p14:creationId xmlns:p14="http://schemas.microsoft.com/office/powerpoint/2010/main" val="3855356140"/>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 Text, and Content">
    <p:spTree>
      <p:nvGrpSpPr>
        <p:cNvPr id="1" name=""/>
        <p:cNvGrpSpPr/>
        <p:nvPr/>
      </p:nvGrpSpPr>
      <p:grpSpPr>
        <a:xfrm>
          <a:off x="0" y="0"/>
          <a:ext cx="0" cy="0"/>
          <a:chOff x="0" y="0"/>
          <a:chExt cx="0" cy="0"/>
        </a:xfrm>
      </p:grpSpPr>
      <p:sp>
        <p:nvSpPr>
          <p:cNvPr id="3" name="Text Placeholder 2"/>
          <p:cNvSpPr>
            <a:spLocks noGrp="1"/>
          </p:cNvSpPr>
          <p:nvPr>
            <p:ph type="body" sz="half" idx="1"/>
          </p:nvPr>
        </p:nvSpPr>
        <p:spPr>
          <a:xfrm>
            <a:off x="317499" y="1381125"/>
            <a:ext cx="4157663" cy="478155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97413" y="1381125"/>
            <a:ext cx="4164011" cy="478155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itle 1"/>
          <p:cNvSpPr>
            <a:spLocks noGrp="1"/>
          </p:cNvSpPr>
          <p:nvPr>
            <p:ph type="title" hasCustomPrompt="1"/>
          </p:nvPr>
        </p:nvSpPr>
        <p:spPr>
          <a:xfrm>
            <a:off x="1419225" y="196850"/>
            <a:ext cx="7464425" cy="850900"/>
          </a:xfrm>
        </p:spPr>
        <p:txBody>
          <a:bodyPr/>
          <a:lstStyle>
            <a:lvl1pPr>
              <a:defRPr sz="2800"/>
            </a:lvl1pPr>
          </a:lstStyle>
          <a:p>
            <a:r>
              <a:rPr lang="en-US" dirty="0" smtClean="0"/>
              <a:t>Click To Edit Master Title Style</a:t>
            </a:r>
            <a:endParaRPr lang="en-US" dirty="0"/>
          </a:p>
        </p:txBody>
      </p:sp>
    </p:spTree>
    <p:extLst>
      <p:ext uri="{BB962C8B-B14F-4D97-AF65-F5344CB8AC3E}">
        <p14:creationId xmlns:p14="http://schemas.microsoft.com/office/powerpoint/2010/main" val="1998949514"/>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le, Text, and 2 Content">
    <p:spTree>
      <p:nvGrpSpPr>
        <p:cNvPr id="1" name=""/>
        <p:cNvGrpSpPr/>
        <p:nvPr/>
      </p:nvGrpSpPr>
      <p:grpSpPr>
        <a:xfrm>
          <a:off x="0" y="0"/>
          <a:ext cx="0" cy="0"/>
          <a:chOff x="0" y="0"/>
          <a:chExt cx="0" cy="0"/>
        </a:xfrm>
      </p:grpSpPr>
      <p:sp>
        <p:nvSpPr>
          <p:cNvPr id="3" name="Text Placeholder 2"/>
          <p:cNvSpPr>
            <a:spLocks noGrp="1"/>
          </p:cNvSpPr>
          <p:nvPr>
            <p:ph type="body" sz="half" idx="1"/>
          </p:nvPr>
        </p:nvSpPr>
        <p:spPr>
          <a:xfrm>
            <a:off x="317499" y="1381124"/>
            <a:ext cx="4157664" cy="478155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quarter" idx="2"/>
          </p:nvPr>
        </p:nvSpPr>
        <p:spPr>
          <a:xfrm>
            <a:off x="4697413" y="1381125"/>
            <a:ext cx="4164011" cy="224759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3"/>
          <p:cNvSpPr>
            <a:spLocks noGrp="1"/>
          </p:cNvSpPr>
          <p:nvPr>
            <p:ph sz="quarter" idx="10"/>
          </p:nvPr>
        </p:nvSpPr>
        <p:spPr>
          <a:xfrm>
            <a:off x="4697413" y="3915076"/>
            <a:ext cx="4164011" cy="224759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1"/>
          <p:cNvSpPr>
            <a:spLocks noGrp="1"/>
          </p:cNvSpPr>
          <p:nvPr>
            <p:ph type="title" hasCustomPrompt="1"/>
          </p:nvPr>
        </p:nvSpPr>
        <p:spPr>
          <a:xfrm>
            <a:off x="1419225" y="196850"/>
            <a:ext cx="7464425" cy="850900"/>
          </a:xfrm>
        </p:spPr>
        <p:txBody>
          <a:bodyPr/>
          <a:lstStyle>
            <a:lvl1pPr>
              <a:defRPr sz="2800"/>
            </a:lvl1pPr>
          </a:lstStyle>
          <a:p>
            <a:r>
              <a:rPr lang="en-US" dirty="0" smtClean="0"/>
              <a:t>Click To Edit Master Title Style</a:t>
            </a:r>
            <a:endParaRPr lang="en-US" dirty="0"/>
          </a:p>
        </p:txBody>
      </p:sp>
    </p:spTree>
    <p:extLst>
      <p:ext uri="{BB962C8B-B14F-4D97-AF65-F5344CB8AC3E}">
        <p14:creationId xmlns:p14="http://schemas.microsoft.com/office/powerpoint/2010/main" val="3247037658"/>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le and Table">
    <p:spTree>
      <p:nvGrpSpPr>
        <p:cNvPr id="1" name=""/>
        <p:cNvGrpSpPr/>
        <p:nvPr/>
      </p:nvGrpSpPr>
      <p:grpSpPr>
        <a:xfrm>
          <a:off x="0" y="0"/>
          <a:ext cx="0" cy="0"/>
          <a:chOff x="0" y="0"/>
          <a:chExt cx="0" cy="0"/>
        </a:xfrm>
      </p:grpSpPr>
      <p:sp>
        <p:nvSpPr>
          <p:cNvPr id="3" name="Table Placeholder 2"/>
          <p:cNvSpPr>
            <a:spLocks noGrp="1"/>
          </p:cNvSpPr>
          <p:nvPr>
            <p:ph type="tbl" idx="1"/>
          </p:nvPr>
        </p:nvSpPr>
        <p:spPr>
          <a:xfrm>
            <a:off x="295275" y="1381125"/>
            <a:ext cx="8566151" cy="4781550"/>
          </a:xfrm>
        </p:spPr>
        <p:txBody>
          <a:bodyPr/>
          <a:lstStyle>
            <a:lvl1pPr>
              <a:buClr>
                <a:schemeClr val="tx2"/>
              </a:buClr>
              <a:defRPr/>
            </a:lvl1pPr>
          </a:lstStyle>
          <a:p>
            <a:pPr lvl="0"/>
            <a:r>
              <a:rPr lang="en-US" noProof="0" smtClean="0"/>
              <a:t>Click icon to add table</a:t>
            </a:r>
            <a:endParaRPr lang="en-US" noProof="0" dirty="0"/>
          </a:p>
        </p:txBody>
      </p:sp>
      <p:sp>
        <p:nvSpPr>
          <p:cNvPr id="5" name="Title 1"/>
          <p:cNvSpPr>
            <a:spLocks noGrp="1"/>
          </p:cNvSpPr>
          <p:nvPr>
            <p:ph type="title" hasCustomPrompt="1"/>
          </p:nvPr>
        </p:nvSpPr>
        <p:spPr>
          <a:xfrm>
            <a:off x="1419225" y="196850"/>
            <a:ext cx="7464425" cy="850900"/>
          </a:xfrm>
        </p:spPr>
        <p:txBody>
          <a:bodyPr/>
          <a:lstStyle>
            <a:lvl1pPr>
              <a:defRPr sz="2800"/>
            </a:lvl1pPr>
          </a:lstStyle>
          <a:p>
            <a:r>
              <a:rPr lang="en-US" dirty="0" smtClean="0"/>
              <a:t>Click To Edit Master Title Style</a:t>
            </a:r>
            <a:endParaRPr lang="en-US" dirty="0"/>
          </a:p>
        </p:txBody>
      </p:sp>
    </p:spTree>
    <p:extLst>
      <p:ext uri="{BB962C8B-B14F-4D97-AF65-F5344CB8AC3E}">
        <p14:creationId xmlns:p14="http://schemas.microsoft.com/office/powerpoint/2010/main" val="868921546"/>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type="twoObj">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828800"/>
            <a:ext cx="4038600" cy="45608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828800"/>
            <a:ext cx="4038600" cy="45608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9759378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0" name="Picture 2" descr="C:\Users\kaler\AppData\Local\Temp\notes256C9A\PPT_Background_BioPharm idea 3.jp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 y="1177925"/>
            <a:ext cx="5144655" cy="4398962"/>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9"/>
          <p:cNvSpPr>
            <a:spLocks noChangeArrowheads="1"/>
          </p:cNvSpPr>
          <p:nvPr/>
        </p:nvSpPr>
        <p:spPr bwMode="auto">
          <a:xfrm>
            <a:off x="5238750" y="1177925"/>
            <a:ext cx="3910013" cy="4398963"/>
          </a:xfrm>
          <a:prstGeom prst="rect">
            <a:avLst/>
          </a:prstGeom>
          <a:gradFill rotWithShape="1">
            <a:gsLst>
              <a:gs pos="0">
                <a:srgbClr val="0070C0"/>
              </a:gs>
              <a:gs pos="100000">
                <a:schemeClr val="accent1"/>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lnSpc>
                <a:spcPct val="90000"/>
              </a:lnSpc>
              <a:spcBef>
                <a:spcPct val="0"/>
              </a:spcBef>
            </a:pPr>
            <a:endParaRPr lang="en-US" sz="1800">
              <a:solidFill>
                <a:srgbClr val="FFFFFF"/>
              </a:solidFill>
            </a:endParaRPr>
          </a:p>
          <a:p>
            <a:pPr algn="ctr">
              <a:lnSpc>
                <a:spcPct val="90000"/>
              </a:lnSpc>
              <a:spcBef>
                <a:spcPct val="0"/>
              </a:spcBef>
            </a:pPr>
            <a:endParaRPr lang="en-US" sz="1800">
              <a:solidFill>
                <a:srgbClr val="FFFFFF"/>
              </a:solidFill>
            </a:endParaRPr>
          </a:p>
        </p:txBody>
      </p:sp>
      <p:sp>
        <p:nvSpPr>
          <p:cNvPr id="6" name="Text Box 18"/>
          <p:cNvSpPr txBox="1">
            <a:spLocks noChangeArrowheads="1"/>
          </p:cNvSpPr>
          <p:nvPr/>
        </p:nvSpPr>
        <p:spPr bwMode="auto">
          <a:xfrm>
            <a:off x="5257800" y="479425"/>
            <a:ext cx="3860800" cy="319088"/>
          </a:xfrm>
          <a:prstGeom prst="rect">
            <a:avLst/>
          </a:prstGeom>
          <a:noFill/>
          <a:ln w="9525">
            <a:noFill/>
            <a:miter lim="800000"/>
            <a:headEnd/>
            <a:tailEnd/>
          </a:ln>
        </p:spPr>
        <p:txBody>
          <a:bodyPr anchor="ctr">
            <a:spAutoFit/>
          </a:bodyPr>
          <a:lstStyle>
            <a:lvl1pPr>
              <a:defRPr sz="1200">
                <a:solidFill>
                  <a:schemeClr val="bg1"/>
                </a:solidFill>
                <a:latin typeface="Arial" pitchFamily="34" charset="0"/>
                <a:ea typeface="MS PGothic" pitchFamily="34" charset="-128"/>
              </a:defRPr>
            </a:lvl1pPr>
            <a:lvl2pPr marL="37931725" indent="-37474525">
              <a:defRPr sz="1200">
                <a:solidFill>
                  <a:schemeClr val="bg1"/>
                </a:solidFill>
                <a:latin typeface="Arial" pitchFamily="34" charset="0"/>
                <a:ea typeface="MS PGothic" pitchFamily="34" charset="-128"/>
              </a:defRPr>
            </a:lvl2pPr>
            <a:lvl3pPr>
              <a:defRPr sz="1200">
                <a:solidFill>
                  <a:schemeClr val="bg1"/>
                </a:solidFill>
                <a:latin typeface="Arial" pitchFamily="34" charset="0"/>
                <a:ea typeface="MS PGothic" pitchFamily="34" charset="-128"/>
              </a:defRPr>
            </a:lvl3pPr>
            <a:lvl4pPr>
              <a:defRPr sz="1200">
                <a:solidFill>
                  <a:schemeClr val="bg1"/>
                </a:solidFill>
                <a:latin typeface="Arial" pitchFamily="34" charset="0"/>
                <a:ea typeface="MS PGothic" pitchFamily="34" charset="-128"/>
              </a:defRPr>
            </a:lvl4pPr>
            <a:lvl5pPr>
              <a:defRPr sz="1200">
                <a:solidFill>
                  <a:schemeClr val="bg1"/>
                </a:solidFill>
                <a:latin typeface="Arial" pitchFamily="34" charset="0"/>
                <a:ea typeface="MS PGothic" pitchFamily="34" charset="-128"/>
              </a:defRPr>
            </a:lvl5pPr>
            <a:lvl6pPr marL="457200" eaLnBrk="0" fontAlgn="ctr" hangingPunct="0">
              <a:lnSpc>
                <a:spcPct val="90000"/>
              </a:lnSpc>
              <a:spcBef>
                <a:spcPct val="0"/>
              </a:spcBef>
              <a:spcAft>
                <a:spcPct val="0"/>
              </a:spcAft>
              <a:defRPr sz="1200">
                <a:solidFill>
                  <a:schemeClr val="bg1"/>
                </a:solidFill>
                <a:latin typeface="Arial" pitchFamily="34" charset="0"/>
                <a:ea typeface="MS PGothic" pitchFamily="34" charset="-128"/>
              </a:defRPr>
            </a:lvl6pPr>
            <a:lvl7pPr marL="914400" eaLnBrk="0" fontAlgn="ctr" hangingPunct="0">
              <a:lnSpc>
                <a:spcPct val="90000"/>
              </a:lnSpc>
              <a:spcBef>
                <a:spcPct val="0"/>
              </a:spcBef>
              <a:spcAft>
                <a:spcPct val="0"/>
              </a:spcAft>
              <a:defRPr sz="1200">
                <a:solidFill>
                  <a:schemeClr val="bg1"/>
                </a:solidFill>
                <a:latin typeface="Arial" pitchFamily="34" charset="0"/>
                <a:ea typeface="MS PGothic" pitchFamily="34" charset="-128"/>
              </a:defRPr>
            </a:lvl7pPr>
            <a:lvl8pPr marL="1371600" eaLnBrk="0" fontAlgn="ctr" hangingPunct="0">
              <a:lnSpc>
                <a:spcPct val="90000"/>
              </a:lnSpc>
              <a:spcBef>
                <a:spcPct val="0"/>
              </a:spcBef>
              <a:spcAft>
                <a:spcPct val="0"/>
              </a:spcAft>
              <a:defRPr sz="1200">
                <a:solidFill>
                  <a:schemeClr val="bg1"/>
                </a:solidFill>
                <a:latin typeface="Arial" pitchFamily="34" charset="0"/>
                <a:ea typeface="MS PGothic" pitchFamily="34" charset="-128"/>
              </a:defRPr>
            </a:lvl8pPr>
            <a:lvl9pPr marL="1828800" eaLnBrk="0" fontAlgn="ctr" hangingPunct="0">
              <a:lnSpc>
                <a:spcPct val="90000"/>
              </a:lnSpc>
              <a:spcBef>
                <a:spcPct val="0"/>
              </a:spcBef>
              <a:spcAft>
                <a:spcPct val="0"/>
              </a:spcAft>
              <a:defRPr sz="1200">
                <a:solidFill>
                  <a:schemeClr val="bg1"/>
                </a:solidFill>
                <a:latin typeface="Arial" pitchFamily="34" charset="0"/>
                <a:ea typeface="MS PGothic" pitchFamily="34" charset="-128"/>
              </a:defRPr>
            </a:lvl9pPr>
          </a:lstStyle>
          <a:p>
            <a:pPr algn="ctr" fontAlgn="base">
              <a:lnSpc>
                <a:spcPct val="90000"/>
              </a:lnSpc>
              <a:spcBef>
                <a:spcPct val="50000"/>
              </a:spcBef>
              <a:defRPr/>
            </a:pPr>
            <a:r>
              <a:rPr lang="en-US" sz="1600" b="1" i="1" dirty="0" smtClean="0">
                <a:solidFill>
                  <a:srgbClr val="004480"/>
                </a:solidFill>
                <a:ea typeface="ヒラギノ角ゴ Pro W3" pitchFamily="1" charset="-128"/>
              </a:rPr>
              <a:t>Better Lives. Better Planet.</a:t>
            </a:r>
            <a:r>
              <a:rPr lang="en-US" sz="800" i="1" dirty="0" smtClean="0">
                <a:solidFill>
                  <a:srgbClr val="004480"/>
                </a:solidFill>
                <a:ea typeface="ヒラギノ角ゴ Pro W3" pitchFamily="1" charset="-128"/>
              </a:rPr>
              <a:t>SM</a:t>
            </a:r>
          </a:p>
        </p:txBody>
      </p:sp>
      <p:sp>
        <p:nvSpPr>
          <p:cNvPr id="7" name="TextBox 6"/>
          <p:cNvSpPr txBox="1">
            <a:spLocks noChangeArrowheads="1"/>
          </p:cNvSpPr>
          <p:nvPr/>
        </p:nvSpPr>
        <p:spPr bwMode="auto">
          <a:xfrm>
            <a:off x="146050" y="6089650"/>
            <a:ext cx="4319588" cy="661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chemeClr val="tx1"/>
                </a:solidFill>
                <a:latin typeface="Arial" charset="0"/>
                <a:ea typeface="MS PGothic" pitchFamily="34" charset="-128"/>
              </a:defRPr>
            </a:lvl1pPr>
            <a:lvl2pPr marL="742950" indent="-285750">
              <a:defRPr sz="1400">
                <a:solidFill>
                  <a:schemeClr val="tx1"/>
                </a:solidFill>
                <a:latin typeface="Arial" charset="0"/>
                <a:ea typeface="MS PGothic" pitchFamily="34" charset="-128"/>
              </a:defRPr>
            </a:lvl2pPr>
            <a:lvl3pPr marL="1143000" indent="-228600">
              <a:defRPr sz="1400">
                <a:solidFill>
                  <a:schemeClr val="tx1"/>
                </a:solidFill>
                <a:latin typeface="Arial" charset="0"/>
                <a:ea typeface="MS PGothic" pitchFamily="34" charset="-128"/>
              </a:defRPr>
            </a:lvl3pPr>
            <a:lvl4pPr marL="1600200" indent="-228600">
              <a:defRPr sz="1400">
                <a:solidFill>
                  <a:schemeClr val="tx1"/>
                </a:solidFill>
                <a:latin typeface="Arial" charset="0"/>
                <a:ea typeface="MS PGothic" pitchFamily="34" charset="-128"/>
              </a:defRPr>
            </a:lvl4pPr>
            <a:lvl5pPr marL="2057400" indent="-228600">
              <a:defRPr sz="1400">
                <a:solidFill>
                  <a:schemeClr val="tx1"/>
                </a:solidFill>
                <a:latin typeface="Arial" charset="0"/>
                <a:ea typeface="MS PGothic" pitchFamily="34" charset="-128"/>
              </a:defRPr>
            </a:lvl5pPr>
            <a:lvl6pPr marL="2514600" indent="-228600" eaLnBrk="0" fontAlgn="ctr" hangingPunct="0">
              <a:lnSpc>
                <a:spcPct val="85000"/>
              </a:lnSpc>
              <a:spcBef>
                <a:spcPct val="35000"/>
              </a:spcBef>
              <a:spcAft>
                <a:spcPct val="0"/>
              </a:spcAft>
              <a:defRPr sz="1400">
                <a:solidFill>
                  <a:schemeClr val="tx1"/>
                </a:solidFill>
                <a:latin typeface="Arial" charset="0"/>
                <a:ea typeface="MS PGothic" pitchFamily="34" charset="-128"/>
              </a:defRPr>
            </a:lvl6pPr>
            <a:lvl7pPr marL="2971800" indent="-228600" eaLnBrk="0" fontAlgn="ctr" hangingPunct="0">
              <a:lnSpc>
                <a:spcPct val="85000"/>
              </a:lnSpc>
              <a:spcBef>
                <a:spcPct val="35000"/>
              </a:spcBef>
              <a:spcAft>
                <a:spcPct val="0"/>
              </a:spcAft>
              <a:defRPr sz="1400">
                <a:solidFill>
                  <a:schemeClr val="tx1"/>
                </a:solidFill>
                <a:latin typeface="Arial" charset="0"/>
                <a:ea typeface="MS PGothic" pitchFamily="34" charset="-128"/>
              </a:defRPr>
            </a:lvl7pPr>
            <a:lvl8pPr marL="3429000" indent="-228600" eaLnBrk="0" fontAlgn="ctr" hangingPunct="0">
              <a:lnSpc>
                <a:spcPct val="85000"/>
              </a:lnSpc>
              <a:spcBef>
                <a:spcPct val="35000"/>
              </a:spcBef>
              <a:spcAft>
                <a:spcPct val="0"/>
              </a:spcAft>
              <a:defRPr sz="1400">
                <a:solidFill>
                  <a:schemeClr val="tx1"/>
                </a:solidFill>
                <a:latin typeface="Arial" charset="0"/>
                <a:ea typeface="MS PGothic" pitchFamily="34" charset="-128"/>
              </a:defRPr>
            </a:lvl8pPr>
            <a:lvl9pPr marL="3886200" indent="-228600" eaLnBrk="0" fontAlgn="ctr" hangingPunct="0">
              <a:lnSpc>
                <a:spcPct val="85000"/>
              </a:lnSpc>
              <a:spcBef>
                <a:spcPct val="35000"/>
              </a:spcBef>
              <a:spcAft>
                <a:spcPct val="0"/>
              </a:spcAft>
              <a:defRPr sz="1400">
                <a:solidFill>
                  <a:schemeClr val="tx1"/>
                </a:solidFill>
                <a:latin typeface="Arial" charset="0"/>
                <a:ea typeface="MS PGothic" pitchFamily="34" charset="-128"/>
              </a:defRPr>
            </a:lvl9pPr>
          </a:lstStyle>
          <a:p>
            <a:pPr>
              <a:lnSpc>
                <a:spcPct val="100000"/>
              </a:lnSpc>
              <a:spcBef>
                <a:spcPct val="0"/>
              </a:spcBef>
              <a:defRPr/>
            </a:pPr>
            <a:r>
              <a:rPr lang="en-US" sz="800" b="1" i="1" dirty="0" smtClean="0">
                <a:solidFill>
                  <a:srgbClr val="000000"/>
                </a:solidFill>
              </a:rPr>
              <a:t>This presentation is the  copyright work product of Pall Corporation and no portion of this presentation may be copied, published, performed, or redistributed without the express written authority of a Pall corporate officer</a:t>
            </a:r>
          </a:p>
          <a:p>
            <a:pPr>
              <a:lnSpc>
                <a:spcPct val="100000"/>
              </a:lnSpc>
              <a:spcBef>
                <a:spcPts val="600"/>
              </a:spcBef>
              <a:defRPr/>
            </a:pPr>
            <a:r>
              <a:rPr lang="en-US" sz="800" b="1" i="1" dirty="0" smtClean="0">
                <a:solidFill>
                  <a:srgbClr val="000000"/>
                </a:solidFill>
              </a:rPr>
              <a:t>© 2014 Pall Corporation</a:t>
            </a:r>
          </a:p>
        </p:txBody>
      </p:sp>
      <p:sp>
        <p:nvSpPr>
          <p:cNvPr id="2396164" name="Rectangle 4"/>
          <p:cNvSpPr>
            <a:spLocks noGrp="1" noChangeArrowheads="1"/>
          </p:cNvSpPr>
          <p:nvPr>
            <p:ph type="ctrTitle" sz="quarter" hasCustomPrompt="1"/>
          </p:nvPr>
        </p:nvSpPr>
        <p:spPr>
          <a:xfrm>
            <a:off x="5238750" y="2832101"/>
            <a:ext cx="3898900" cy="1498600"/>
          </a:xfrm>
        </p:spPr>
        <p:txBody>
          <a:bodyPr anchor="t"/>
          <a:lstStyle>
            <a:lvl1pPr algn="ctr" eaLnBrk="1" hangingPunct="1">
              <a:lnSpc>
                <a:spcPct val="100000"/>
              </a:lnSpc>
              <a:spcBef>
                <a:spcPct val="45000"/>
              </a:spcBef>
              <a:defRPr sz="3200" b="1">
                <a:solidFill>
                  <a:srgbClr val="FFFFFF"/>
                </a:solidFill>
                <a:latin typeface="+mj-lt"/>
              </a:defRPr>
            </a:lvl1pPr>
          </a:lstStyle>
          <a:p>
            <a:r>
              <a:rPr lang="en-US" dirty="0" smtClean="0"/>
              <a:t>Click To Edit Master Title Style</a:t>
            </a:r>
            <a:endParaRPr lang="en-US" dirty="0"/>
          </a:p>
        </p:txBody>
      </p:sp>
      <p:sp>
        <p:nvSpPr>
          <p:cNvPr id="2396165" name="Rectangle 5"/>
          <p:cNvSpPr>
            <a:spLocks noGrp="1" noChangeArrowheads="1"/>
          </p:cNvSpPr>
          <p:nvPr>
            <p:ph type="subTitle" sz="quarter" idx="1"/>
          </p:nvPr>
        </p:nvSpPr>
        <p:spPr>
          <a:xfrm>
            <a:off x="5238750" y="6089519"/>
            <a:ext cx="3898900" cy="768480"/>
          </a:xfrm>
          <a:effectLst>
            <a:outerShdw dist="12700" dir="2700000" algn="ctr" rotWithShape="0">
              <a:schemeClr val="bg1"/>
            </a:outerShdw>
          </a:effectLst>
        </p:spPr>
        <p:txBody>
          <a:bodyPr/>
          <a:lstStyle>
            <a:lvl1pPr marL="0" indent="0" algn="ctr" eaLnBrk="1" hangingPunct="1">
              <a:lnSpc>
                <a:spcPct val="90000"/>
              </a:lnSpc>
              <a:spcBef>
                <a:spcPts val="300"/>
              </a:spcBef>
              <a:buClrTx/>
              <a:buSzTx/>
              <a:buFontTx/>
              <a:buNone/>
              <a:defRPr sz="1800" b="1">
                <a:solidFill>
                  <a:schemeClr val="tx1"/>
                </a:solidFill>
                <a:latin typeface="+mj-lt"/>
              </a:defRPr>
            </a:lvl1pPr>
          </a:lstStyle>
          <a:p>
            <a:r>
              <a:rPr lang="en-US" smtClean="0"/>
              <a:t>Click to edit Master subtitle style</a:t>
            </a:r>
            <a:endParaRPr lang="en-US" dirty="0"/>
          </a:p>
        </p:txBody>
      </p:sp>
      <p:pic>
        <p:nvPicPr>
          <p:cNvPr id="9" name="Picture 14"/>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09563" y="423863"/>
            <a:ext cx="2351087"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28522251"/>
      </p:ext>
    </p:extLst>
  </p:cSld>
  <p:clrMapOvr>
    <a:masterClrMapping/>
  </p:clrMapOvr>
  <p:transition>
    <p:fade/>
  </p:transition>
  <p:timing>
    <p:tnLst>
      <p:par>
        <p:cTn id="1" dur="indefinite" restart="never" nodeType="tmRoot"/>
      </p:par>
    </p:tnLst>
  </p:timing>
  <p:hf hdr="0" ftr="0" dt="0"/>
</p:sldLayout>
</file>

<file path=ppt/slideLayouts/slideLayout120.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pic>
        <p:nvPicPr>
          <p:cNvPr id="3" name="Picture 2" descr="C:\Users\silvac\Desktop\PALL Marketing\Final_PallFB_Logo_LARGE_low-rez.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6428553"/>
            <a:ext cx="990600" cy="334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5038357"/>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cSld name="1_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295275" y="1381125"/>
            <a:ext cx="8566150" cy="39243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endParaRPr lang="en-US" noProof="0" dirty="0" smtClean="0"/>
          </a:p>
        </p:txBody>
      </p:sp>
      <p:sp>
        <p:nvSpPr>
          <p:cNvPr id="5" name="Text Placeholder 2"/>
          <p:cNvSpPr>
            <a:spLocks noGrp="1"/>
          </p:cNvSpPr>
          <p:nvPr>
            <p:ph type="body" idx="11"/>
          </p:nvPr>
        </p:nvSpPr>
        <p:spPr>
          <a:xfrm>
            <a:off x="295075" y="5445913"/>
            <a:ext cx="8547100" cy="639762"/>
          </a:xfrm>
        </p:spPr>
        <p:txBody>
          <a:bodyPr anchor="ctr"/>
          <a:lstStyle>
            <a:lvl1pPr marL="0" indent="0" algn="ctr">
              <a:buNone/>
              <a:defRPr sz="1800" b="0" i="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pic>
        <p:nvPicPr>
          <p:cNvPr id="4" name="Picture 2" descr="C:\Users\silvac\Desktop\PALL Marketing\Final_PallFB_Logo_LARGE_low-rez.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4300" y="6428553"/>
            <a:ext cx="990600" cy="334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9552632"/>
      </p:ext>
    </p:extLst>
  </p:cSld>
  <p:clrMapOvr>
    <a:masterClrMapping/>
  </p:clrMapOvr>
  <p:transition>
    <p:fade/>
  </p:transition>
  <p:hf hdr="0"/>
</p:sldLayout>
</file>

<file path=ppt/slideLayouts/slideLayout122.xml><?xml version="1.0" encoding="utf-8"?>
<p:sldLayout xmlns:a="http://schemas.openxmlformats.org/drawingml/2006/main" xmlns:r="http://schemas.openxmlformats.org/officeDocument/2006/relationships" xmlns:p="http://schemas.openxmlformats.org/presentationml/2006/main">
  <p:cSld name="2_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295275" y="1381125"/>
            <a:ext cx="8566150" cy="39243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endParaRPr lang="en-US" noProof="0" dirty="0" smtClean="0"/>
          </a:p>
        </p:txBody>
      </p:sp>
      <p:sp>
        <p:nvSpPr>
          <p:cNvPr id="5" name="Text Placeholder 2"/>
          <p:cNvSpPr>
            <a:spLocks noGrp="1"/>
          </p:cNvSpPr>
          <p:nvPr>
            <p:ph type="body" idx="11"/>
          </p:nvPr>
        </p:nvSpPr>
        <p:spPr>
          <a:xfrm>
            <a:off x="295075" y="5445913"/>
            <a:ext cx="8547100" cy="639762"/>
          </a:xfrm>
        </p:spPr>
        <p:txBody>
          <a:bodyPr anchor="ctr"/>
          <a:lstStyle>
            <a:lvl1pPr marL="0" indent="0" algn="ctr">
              <a:buNone/>
              <a:defRPr sz="1800" b="0" i="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pic>
        <p:nvPicPr>
          <p:cNvPr id="4" name="Picture 2" descr="C:\Users\silvac\Desktop\PALL Marketing\Final_PallFB_Logo_LARGE_low-rez.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4300" y="6428553"/>
            <a:ext cx="990600" cy="334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6378162"/>
      </p:ext>
    </p:extLst>
  </p:cSld>
  <p:clrMapOvr>
    <a:masterClrMapping/>
  </p:clrMapOvr>
  <p:transition>
    <p:fade/>
  </p:transition>
  <p:hf hdr="0"/>
</p:sldLayout>
</file>

<file path=ppt/slideLayouts/slideLayout123.xml><?xml version="1.0" encoding="utf-8"?>
<p:sldLayout xmlns:a="http://schemas.openxmlformats.org/drawingml/2006/main" xmlns:r="http://schemas.openxmlformats.org/officeDocument/2006/relationships" xmlns:p="http://schemas.openxmlformats.org/presentationml/2006/main">
  <p:cSld name="3_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295275" y="1381125"/>
            <a:ext cx="8566150" cy="39243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endParaRPr lang="en-US" noProof="0" dirty="0" smtClean="0"/>
          </a:p>
        </p:txBody>
      </p:sp>
      <p:sp>
        <p:nvSpPr>
          <p:cNvPr id="5" name="Text Placeholder 2"/>
          <p:cNvSpPr>
            <a:spLocks noGrp="1"/>
          </p:cNvSpPr>
          <p:nvPr>
            <p:ph type="body" idx="11"/>
          </p:nvPr>
        </p:nvSpPr>
        <p:spPr>
          <a:xfrm>
            <a:off x="295075" y="5445913"/>
            <a:ext cx="8547100" cy="639762"/>
          </a:xfrm>
        </p:spPr>
        <p:txBody>
          <a:bodyPr anchor="ctr"/>
          <a:lstStyle>
            <a:lvl1pPr marL="0" indent="0" algn="ctr">
              <a:buNone/>
              <a:defRPr sz="1800" b="0" i="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pic>
        <p:nvPicPr>
          <p:cNvPr id="4" name="Picture 2" descr="C:\Users\silvac\Desktop\PALL Marketing\Final_PallFB_Logo_LARGE_low-rez.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4300" y="6428553"/>
            <a:ext cx="990600" cy="334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2617239"/>
      </p:ext>
    </p:extLst>
  </p:cSld>
  <p:clrMapOvr>
    <a:masterClrMapping/>
  </p:clrMapOvr>
  <p:transition>
    <p:fade/>
  </p:transition>
  <p:hf hdr="0"/>
</p:sldLayout>
</file>

<file path=ppt/slideLayouts/slideLayout124.xml><?xml version="1.0" encoding="utf-8"?>
<p:sldLayout xmlns:a="http://schemas.openxmlformats.org/drawingml/2006/main" xmlns:r="http://schemas.openxmlformats.org/officeDocument/2006/relationships" xmlns:p="http://schemas.openxmlformats.org/presentationml/2006/main">
  <p:cSld name="4_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295275" y="1381125"/>
            <a:ext cx="8566150" cy="39243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endParaRPr lang="en-US" noProof="0" dirty="0" smtClean="0"/>
          </a:p>
        </p:txBody>
      </p:sp>
      <p:sp>
        <p:nvSpPr>
          <p:cNvPr id="5" name="Text Placeholder 2"/>
          <p:cNvSpPr>
            <a:spLocks noGrp="1"/>
          </p:cNvSpPr>
          <p:nvPr>
            <p:ph type="body" idx="11"/>
          </p:nvPr>
        </p:nvSpPr>
        <p:spPr>
          <a:xfrm>
            <a:off x="295075" y="5445913"/>
            <a:ext cx="8547100" cy="639762"/>
          </a:xfrm>
        </p:spPr>
        <p:txBody>
          <a:bodyPr anchor="ctr"/>
          <a:lstStyle>
            <a:lvl1pPr marL="0" indent="0" algn="ctr">
              <a:buNone/>
              <a:defRPr sz="1800" b="0" i="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pic>
        <p:nvPicPr>
          <p:cNvPr id="4" name="Picture 2" descr="C:\Users\silvac\Desktop\PALL Marketing\Final_PallFB_Logo_LARGE_low-rez.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4300" y="6428553"/>
            <a:ext cx="990600" cy="334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6734832"/>
      </p:ext>
    </p:extLst>
  </p:cSld>
  <p:clrMapOvr>
    <a:masterClrMapping/>
  </p:clrMapOvr>
  <p:transition>
    <p:fade/>
  </p:transition>
  <p:hf hdr="0"/>
</p:sldLayout>
</file>

<file path=ppt/slideLayouts/slideLayout125.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0" name="Picture 2" descr="C:\Users\kaler\AppData\Local\Temp\notes256C9A\PPT_Background_BioPharm idea 3.jp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 y="1177925"/>
            <a:ext cx="5144655" cy="4398962"/>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9"/>
          <p:cNvSpPr>
            <a:spLocks noChangeArrowheads="1"/>
          </p:cNvSpPr>
          <p:nvPr/>
        </p:nvSpPr>
        <p:spPr bwMode="auto">
          <a:xfrm>
            <a:off x="5238750" y="1177925"/>
            <a:ext cx="3910013" cy="4398963"/>
          </a:xfrm>
          <a:prstGeom prst="rect">
            <a:avLst/>
          </a:prstGeom>
          <a:gradFill rotWithShape="1">
            <a:gsLst>
              <a:gs pos="0">
                <a:srgbClr val="0070C0"/>
              </a:gs>
              <a:gs pos="100000">
                <a:schemeClr val="accent1"/>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lnSpc>
                <a:spcPct val="90000"/>
              </a:lnSpc>
              <a:spcBef>
                <a:spcPct val="0"/>
              </a:spcBef>
            </a:pPr>
            <a:endParaRPr lang="en-US" sz="1800">
              <a:solidFill>
                <a:srgbClr val="FFFFFF"/>
              </a:solidFill>
            </a:endParaRPr>
          </a:p>
          <a:p>
            <a:pPr algn="ctr">
              <a:lnSpc>
                <a:spcPct val="90000"/>
              </a:lnSpc>
              <a:spcBef>
                <a:spcPct val="0"/>
              </a:spcBef>
            </a:pPr>
            <a:endParaRPr lang="en-US" sz="1800">
              <a:solidFill>
                <a:srgbClr val="FFFFFF"/>
              </a:solidFill>
            </a:endParaRPr>
          </a:p>
        </p:txBody>
      </p:sp>
      <p:sp>
        <p:nvSpPr>
          <p:cNvPr id="6" name="Text Box 18"/>
          <p:cNvSpPr txBox="1">
            <a:spLocks noChangeArrowheads="1"/>
          </p:cNvSpPr>
          <p:nvPr/>
        </p:nvSpPr>
        <p:spPr bwMode="auto">
          <a:xfrm>
            <a:off x="5257800" y="479425"/>
            <a:ext cx="3860800" cy="319088"/>
          </a:xfrm>
          <a:prstGeom prst="rect">
            <a:avLst/>
          </a:prstGeom>
          <a:noFill/>
          <a:ln w="9525">
            <a:noFill/>
            <a:miter lim="800000"/>
            <a:headEnd/>
            <a:tailEnd/>
          </a:ln>
        </p:spPr>
        <p:txBody>
          <a:bodyPr anchor="ctr">
            <a:spAutoFit/>
          </a:bodyPr>
          <a:lstStyle>
            <a:lvl1pPr>
              <a:defRPr sz="1200">
                <a:solidFill>
                  <a:schemeClr val="bg1"/>
                </a:solidFill>
                <a:latin typeface="Arial" pitchFamily="34" charset="0"/>
                <a:ea typeface="MS PGothic" pitchFamily="34" charset="-128"/>
              </a:defRPr>
            </a:lvl1pPr>
            <a:lvl2pPr marL="37931725" indent="-37474525">
              <a:defRPr sz="1200">
                <a:solidFill>
                  <a:schemeClr val="bg1"/>
                </a:solidFill>
                <a:latin typeface="Arial" pitchFamily="34" charset="0"/>
                <a:ea typeface="MS PGothic" pitchFamily="34" charset="-128"/>
              </a:defRPr>
            </a:lvl2pPr>
            <a:lvl3pPr>
              <a:defRPr sz="1200">
                <a:solidFill>
                  <a:schemeClr val="bg1"/>
                </a:solidFill>
                <a:latin typeface="Arial" pitchFamily="34" charset="0"/>
                <a:ea typeface="MS PGothic" pitchFamily="34" charset="-128"/>
              </a:defRPr>
            </a:lvl3pPr>
            <a:lvl4pPr>
              <a:defRPr sz="1200">
                <a:solidFill>
                  <a:schemeClr val="bg1"/>
                </a:solidFill>
                <a:latin typeface="Arial" pitchFamily="34" charset="0"/>
                <a:ea typeface="MS PGothic" pitchFamily="34" charset="-128"/>
              </a:defRPr>
            </a:lvl4pPr>
            <a:lvl5pPr>
              <a:defRPr sz="1200">
                <a:solidFill>
                  <a:schemeClr val="bg1"/>
                </a:solidFill>
                <a:latin typeface="Arial" pitchFamily="34" charset="0"/>
                <a:ea typeface="MS PGothic" pitchFamily="34" charset="-128"/>
              </a:defRPr>
            </a:lvl5pPr>
            <a:lvl6pPr marL="457200" eaLnBrk="0" fontAlgn="ctr" hangingPunct="0">
              <a:lnSpc>
                <a:spcPct val="90000"/>
              </a:lnSpc>
              <a:spcBef>
                <a:spcPct val="0"/>
              </a:spcBef>
              <a:spcAft>
                <a:spcPct val="0"/>
              </a:spcAft>
              <a:defRPr sz="1200">
                <a:solidFill>
                  <a:schemeClr val="bg1"/>
                </a:solidFill>
                <a:latin typeface="Arial" pitchFamily="34" charset="0"/>
                <a:ea typeface="MS PGothic" pitchFamily="34" charset="-128"/>
              </a:defRPr>
            </a:lvl6pPr>
            <a:lvl7pPr marL="914400" eaLnBrk="0" fontAlgn="ctr" hangingPunct="0">
              <a:lnSpc>
                <a:spcPct val="90000"/>
              </a:lnSpc>
              <a:spcBef>
                <a:spcPct val="0"/>
              </a:spcBef>
              <a:spcAft>
                <a:spcPct val="0"/>
              </a:spcAft>
              <a:defRPr sz="1200">
                <a:solidFill>
                  <a:schemeClr val="bg1"/>
                </a:solidFill>
                <a:latin typeface="Arial" pitchFamily="34" charset="0"/>
                <a:ea typeface="MS PGothic" pitchFamily="34" charset="-128"/>
              </a:defRPr>
            </a:lvl7pPr>
            <a:lvl8pPr marL="1371600" eaLnBrk="0" fontAlgn="ctr" hangingPunct="0">
              <a:lnSpc>
                <a:spcPct val="90000"/>
              </a:lnSpc>
              <a:spcBef>
                <a:spcPct val="0"/>
              </a:spcBef>
              <a:spcAft>
                <a:spcPct val="0"/>
              </a:spcAft>
              <a:defRPr sz="1200">
                <a:solidFill>
                  <a:schemeClr val="bg1"/>
                </a:solidFill>
                <a:latin typeface="Arial" pitchFamily="34" charset="0"/>
                <a:ea typeface="MS PGothic" pitchFamily="34" charset="-128"/>
              </a:defRPr>
            </a:lvl8pPr>
            <a:lvl9pPr marL="1828800" eaLnBrk="0" fontAlgn="ctr" hangingPunct="0">
              <a:lnSpc>
                <a:spcPct val="90000"/>
              </a:lnSpc>
              <a:spcBef>
                <a:spcPct val="0"/>
              </a:spcBef>
              <a:spcAft>
                <a:spcPct val="0"/>
              </a:spcAft>
              <a:defRPr sz="1200">
                <a:solidFill>
                  <a:schemeClr val="bg1"/>
                </a:solidFill>
                <a:latin typeface="Arial" pitchFamily="34" charset="0"/>
                <a:ea typeface="MS PGothic" pitchFamily="34" charset="-128"/>
              </a:defRPr>
            </a:lvl9pPr>
          </a:lstStyle>
          <a:p>
            <a:pPr algn="ctr" fontAlgn="base">
              <a:lnSpc>
                <a:spcPct val="90000"/>
              </a:lnSpc>
              <a:spcBef>
                <a:spcPct val="50000"/>
              </a:spcBef>
              <a:defRPr/>
            </a:pPr>
            <a:r>
              <a:rPr lang="en-US" sz="1600" b="1" i="1" dirty="0" smtClean="0">
                <a:solidFill>
                  <a:srgbClr val="004480"/>
                </a:solidFill>
                <a:ea typeface="ヒラギノ角ゴ Pro W3" pitchFamily="1" charset="-128"/>
              </a:rPr>
              <a:t>Better Lives. Better Planet.</a:t>
            </a:r>
            <a:r>
              <a:rPr lang="en-US" sz="800" i="1" dirty="0" smtClean="0">
                <a:solidFill>
                  <a:srgbClr val="004480"/>
                </a:solidFill>
                <a:ea typeface="ヒラギノ角ゴ Pro W3" pitchFamily="1" charset="-128"/>
              </a:rPr>
              <a:t>SM</a:t>
            </a:r>
          </a:p>
        </p:txBody>
      </p:sp>
      <p:sp>
        <p:nvSpPr>
          <p:cNvPr id="7" name="TextBox 6"/>
          <p:cNvSpPr txBox="1">
            <a:spLocks noChangeArrowheads="1"/>
          </p:cNvSpPr>
          <p:nvPr/>
        </p:nvSpPr>
        <p:spPr bwMode="auto">
          <a:xfrm>
            <a:off x="146050" y="6089650"/>
            <a:ext cx="4319588" cy="661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chemeClr val="tx1"/>
                </a:solidFill>
                <a:latin typeface="Arial" charset="0"/>
                <a:ea typeface="MS PGothic" pitchFamily="34" charset="-128"/>
              </a:defRPr>
            </a:lvl1pPr>
            <a:lvl2pPr marL="742950" indent="-285750">
              <a:defRPr sz="1400">
                <a:solidFill>
                  <a:schemeClr val="tx1"/>
                </a:solidFill>
                <a:latin typeface="Arial" charset="0"/>
                <a:ea typeface="MS PGothic" pitchFamily="34" charset="-128"/>
              </a:defRPr>
            </a:lvl2pPr>
            <a:lvl3pPr marL="1143000" indent="-228600">
              <a:defRPr sz="1400">
                <a:solidFill>
                  <a:schemeClr val="tx1"/>
                </a:solidFill>
                <a:latin typeface="Arial" charset="0"/>
                <a:ea typeface="MS PGothic" pitchFamily="34" charset="-128"/>
              </a:defRPr>
            </a:lvl3pPr>
            <a:lvl4pPr marL="1600200" indent="-228600">
              <a:defRPr sz="1400">
                <a:solidFill>
                  <a:schemeClr val="tx1"/>
                </a:solidFill>
                <a:latin typeface="Arial" charset="0"/>
                <a:ea typeface="MS PGothic" pitchFamily="34" charset="-128"/>
              </a:defRPr>
            </a:lvl4pPr>
            <a:lvl5pPr marL="2057400" indent="-228600">
              <a:defRPr sz="1400">
                <a:solidFill>
                  <a:schemeClr val="tx1"/>
                </a:solidFill>
                <a:latin typeface="Arial" charset="0"/>
                <a:ea typeface="MS PGothic" pitchFamily="34" charset="-128"/>
              </a:defRPr>
            </a:lvl5pPr>
            <a:lvl6pPr marL="2514600" indent="-228600" eaLnBrk="0" fontAlgn="ctr" hangingPunct="0">
              <a:lnSpc>
                <a:spcPct val="85000"/>
              </a:lnSpc>
              <a:spcBef>
                <a:spcPct val="35000"/>
              </a:spcBef>
              <a:spcAft>
                <a:spcPct val="0"/>
              </a:spcAft>
              <a:defRPr sz="1400">
                <a:solidFill>
                  <a:schemeClr val="tx1"/>
                </a:solidFill>
                <a:latin typeface="Arial" charset="0"/>
                <a:ea typeface="MS PGothic" pitchFamily="34" charset="-128"/>
              </a:defRPr>
            </a:lvl6pPr>
            <a:lvl7pPr marL="2971800" indent="-228600" eaLnBrk="0" fontAlgn="ctr" hangingPunct="0">
              <a:lnSpc>
                <a:spcPct val="85000"/>
              </a:lnSpc>
              <a:spcBef>
                <a:spcPct val="35000"/>
              </a:spcBef>
              <a:spcAft>
                <a:spcPct val="0"/>
              </a:spcAft>
              <a:defRPr sz="1400">
                <a:solidFill>
                  <a:schemeClr val="tx1"/>
                </a:solidFill>
                <a:latin typeface="Arial" charset="0"/>
                <a:ea typeface="MS PGothic" pitchFamily="34" charset="-128"/>
              </a:defRPr>
            </a:lvl7pPr>
            <a:lvl8pPr marL="3429000" indent="-228600" eaLnBrk="0" fontAlgn="ctr" hangingPunct="0">
              <a:lnSpc>
                <a:spcPct val="85000"/>
              </a:lnSpc>
              <a:spcBef>
                <a:spcPct val="35000"/>
              </a:spcBef>
              <a:spcAft>
                <a:spcPct val="0"/>
              </a:spcAft>
              <a:defRPr sz="1400">
                <a:solidFill>
                  <a:schemeClr val="tx1"/>
                </a:solidFill>
                <a:latin typeface="Arial" charset="0"/>
                <a:ea typeface="MS PGothic" pitchFamily="34" charset="-128"/>
              </a:defRPr>
            </a:lvl8pPr>
            <a:lvl9pPr marL="3886200" indent="-228600" eaLnBrk="0" fontAlgn="ctr" hangingPunct="0">
              <a:lnSpc>
                <a:spcPct val="85000"/>
              </a:lnSpc>
              <a:spcBef>
                <a:spcPct val="35000"/>
              </a:spcBef>
              <a:spcAft>
                <a:spcPct val="0"/>
              </a:spcAft>
              <a:defRPr sz="1400">
                <a:solidFill>
                  <a:schemeClr val="tx1"/>
                </a:solidFill>
                <a:latin typeface="Arial" charset="0"/>
                <a:ea typeface="MS PGothic" pitchFamily="34" charset="-128"/>
              </a:defRPr>
            </a:lvl9pPr>
          </a:lstStyle>
          <a:p>
            <a:pPr>
              <a:lnSpc>
                <a:spcPct val="100000"/>
              </a:lnSpc>
              <a:spcBef>
                <a:spcPct val="0"/>
              </a:spcBef>
              <a:defRPr/>
            </a:pPr>
            <a:r>
              <a:rPr lang="en-US" sz="800" b="1" i="1" dirty="0" smtClean="0">
                <a:solidFill>
                  <a:srgbClr val="000000"/>
                </a:solidFill>
              </a:rPr>
              <a:t>This presentation is the  copyright work product of Pall Corporation and no portion of this presentation may be copied, published, performed, or redistributed without the express written authority of a Pall corporate officer</a:t>
            </a:r>
          </a:p>
          <a:p>
            <a:pPr>
              <a:lnSpc>
                <a:spcPct val="100000"/>
              </a:lnSpc>
              <a:spcBef>
                <a:spcPts val="600"/>
              </a:spcBef>
              <a:defRPr/>
            </a:pPr>
            <a:r>
              <a:rPr lang="en-US" sz="800" b="1" i="1" dirty="0" smtClean="0">
                <a:solidFill>
                  <a:srgbClr val="000000"/>
                </a:solidFill>
              </a:rPr>
              <a:t>© 2014 Pall Corporation</a:t>
            </a:r>
          </a:p>
        </p:txBody>
      </p:sp>
      <p:sp>
        <p:nvSpPr>
          <p:cNvPr id="2396164" name="Rectangle 4"/>
          <p:cNvSpPr>
            <a:spLocks noGrp="1" noChangeArrowheads="1"/>
          </p:cNvSpPr>
          <p:nvPr>
            <p:ph type="ctrTitle" sz="quarter" hasCustomPrompt="1"/>
          </p:nvPr>
        </p:nvSpPr>
        <p:spPr>
          <a:xfrm>
            <a:off x="5238750" y="2832101"/>
            <a:ext cx="3898900" cy="1498600"/>
          </a:xfrm>
        </p:spPr>
        <p:txBody>
          <a:bodyPr anchor="t"/>
          <a:lstStyle>
            <a:lvl1pPr algn="ctr" eaLnBrk="1" hangingPunct="1">
              <a:lnSpc>
                <a:spcPct val="100000"/>
              </a:lnSpc>
              <a:spcBef>
                <a:spcPct val="45000"/>
              </a:spcBef>
              <a:defRPr sz="3200" b="1">
                <a:solidFill>
                  <a:srgbClr val="FFFFFF"/>
                </a:solidFill>
                <a:latin typeface="+mj-lt"/>
              </a:defRPr>
            </a:lvl1pPr>
          </a:lstStyle>
          <a:p>
            <a:r>
              <a:rPr lang="en-US" dirty="0" smtClean="0"/>
              <a:t>Click To Edit Master Title Style</a:t>
            </a:r>
            <a:endParaRPr lang="en-US" dirty="0"/>
          </a:p>
        </p:txBody>
      </p:sp>
      <p:sp>
        <p:nvSpPr>
          <p:cNvPr id="2396165" name="Rectangle 5"/>
          <p:cNvSpPr>
            <a:spLocks noGrp="1" noChangeArrowheads="1"/>
          </p:cNvSpPr>
          <p:nvPr>
            <p:ph type="subTitle" sz="quarter" idx="1"/>
          </p:nvPr>
        </p:nvSpPr>
        <p:spPr>
          <a:xfrm>
            <a:off x="5238750" y="6089519"/>
            <a:ext cx="3898900" cy="768480"/>
          </a:xfrm>
          <a:effectLst>
            <a:outerShdw dist="12700" dir="2700000" algn="ctr" rotWithShape="0">
              <a:schemeClr val="bg1"/>
            </a:outerShdw>
          </a:effectLst>
        </p:spPr>
        <p:txBody>
          <a:bodyPr/>
          <a:lstStyle>
            <a:lvl1pPr marL="0" indent="0" algn="ctr" eaLnBrk="1" hangingPunct="1">
              <a:lnSpc>
                <a:spcPct val="90000"/>
              </a:lnSpc>
              <a:spcBef>
                <a:spcPts val="300"/>
              </a:spcBef>
              <a:buClrTx/>
              <a:buSzTx/>
              <a:buFontTx/>
              <a:buNone/>
              <a:defRPr sz="1800" b="1">
                <a:solidFill>
                  <a:schemeClr val="tx1"/>
                </a:solidFill>
                <a:latin typeface="+mj-lt"/>
              </a:defRPr>
            </a:lvl1pPr>
          </a:lstStyle>
          <a:p>
            <a:r>
              <a:rPr lang="en-US" smtClean="0"/>
              <a:t>Click to edit Master subtitle style</a:t>
            </a:r>
            <a:endParaRPr lang="en-US" dirty="0"/>
          </a:p>
        </p:txBody>
      </p:sp>
      <p:pic>
        <p:nvPicPr>
          <p:cNvPr id="9" name="Picture 14"/>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09563" y="423863"/>
            <a:ext cx="2351087"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51186005"/>
      </p:ext>
    </p:extLst>
  </p:cSld>
  <p:clrMapOvr>
    <a:masterClrMapping/>
  </p:clrMapOvr>
  <p:transition>
    <p:fade/>
  </p:transition>
  <p:timing>
    <p:tnLst>
      <p:par>
        <p:cTn id="1" dur="indefinite" restart="never" nodeType="tmRoot"/>
      </p:par>
    </p:tnLst>
  </p:timing>
  <p:hf hdr="0" ftr="0" dt="0"/>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419225" y="196850"/>
            <a:ext cx="7464425" cy="850900"/>
          </a:xfrm>
        </p:spPr>
        <p:txBody>
          <a:bodyPr/>
          <a:lstStyle>
            <a:lvl1pPr>
              <a:defRPr sz="2800"/>
            </a:lvl1pPr>
          </a:lstStyle>
          <a:p>
            <a:r>
              <a:rPr lang="en-US" dirty="0" smtClean="0"/>
              <a:t>Click To Edit Master Title Style</a:t>
            </a:r>
            <a:endParaRPr lang="en-US" dirty="0"/>
          </a:p>
        </p:txBody>
      </p:sp>
      <p:sp>
        <p:nvSpPr>
          <p:cNvPr id="3" name="Content Placeholder 2"/>
          <p:cNvSpPr>
            <a:spLocks noGrp="1"/>
          </p:cNvSpPr>
          <p:nvPr>
            <p:ph idx="1"/>
          </p:nvPr>
        </p:nvSpPr>
        <p:spPr>
          <a:xfrm>
            <a:off x="1428750" y="1381126"/>
            <a:ext cx="7432675" cy="478155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30494323"/>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419225" y="196850"/>
            <a:ext cx="7464425" cy="850900"/>
          </a:xfrm>
        </p:spPr>
        <p:txBody>
          <a:bodyPr/>
          <a:lstStyle>
            <a:lvl1pPr>
              <a:defRPr sz="2800"/>
            </a:lvl1pPr>
          </a:lstStyle>
          <a:p>
            <a:r>
              <a:rPr lang="en-US" dirty="0" smtClean="0"/>
              <a:t>Click To Edit Master Title Style</a:t>
            </a:r>
            <a:endParaRPr lang="en-US" dirty="0"/>
          </a:p>
        </p:txBody>
      </p:sp>
      <p:sp>
        <p:nvSpPr>
          <p:cNvPr id="3" name="Content Placeholder 2"/>
          <p:cNvSpPr>
            <a:spLocks noGrp="1"/>
          </p:cNvSpPr>
          <p:nvPr>
            <p:ph sz="half" idx="1"/>
          </p:nvPr>
        </p:nvSpPr>
        <p:spPr>
          <a:xfrm>
            <a:off x="317500" y="1372200"/>
            <a:ext cx="4154488" cy="3877579"/>
          </a:xfrm>
        </p:spPr>
        <p:txBody>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Content Placeholder 2"/>
          <p:cNvSpPr>
            <a:spLocks noGrp="1"/>
          </p:cNvSpPr>
          <p:nvPr>
            <p:ph sz="half" idx="10"/>
          </p:nvPr>
        </p:nvSpPr>
        <p:spPr>
          <a:xfrm>
            <a:off x="4706938" y="1380221"/>
            <a:ext cx="4154487" cy="3877579"/>
          </a:xfrm>
        </p:spPr>
        <p:txBody>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Text Placeholder 2"/>
          <p:cNvSpPr>
            <a:spLocks noGrp="1"/>
          </p:cNvSpPr>
          <p:nvPr>
            <p:ph type="body" idx="11"/>
          </p:nvPr>
        </p:nvSpPr>
        <p:spPr>
          <a:xfrm>
            <a:off x="317500" y="5532539"/>
            <a:ext cx="8566150" cy="639762"/>
          </a:xfrm>
        </p:spPr>
        <p:txBody>
          <a:bodyPr anchor="ctr"/>
          <a:lstStyle>
            <a:lvl1pPr marL="0" indent="0" algn="ctr">
              <a:buNone/>
              <a:defRPr sz="1800" b="0" i="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Tree>
    <p:extLst>
      <p:ext uri="{BB962C8B-B14F-4D97-AF65-F5344CB8AC3E}">
        <p14:creationId xmlns:p14="http://schemas.microsoft.com/office/powerpoint/2010/main" val="1790543867"/>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295275" y="1373788"/>
            <a:ext cx="4176713" cy="639762"/>
          </a:xfrm>
        </p:spPr>
        <p:txBody>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295275" y="2013550"/>
            <a:ext cx="4176713" cy="3951288"/>
          </a:xfrm>
        </p:spPr>
        <p:txBody>
          <a:bodyPr/>
          <a:lstStyle>
            <a:lvl1pPr>
              <a:defRPr sz="2000">
                <a:solidFill>
                  <a:schemeClr val="tx1"/>
                </a:solidFill>
              </a:defRPr>
            </a:lvl1pPr>
            <a:lvl2pPr>
              <a:defRPr sz="2000">
                <a:solidFill>
                  <a:schemeClr val="tx1"/>
                </a:solidFill>
              </a:defRPr>
            </a:lvl2pPr>
            <a:lvl3pPr>
              <a:defRPr sz="2000">
                <a:solidFill>
                  <a:schemeClr val="tx1"/>
                </a:solidFill>
              </a:defRPr>
            </a:lvl3pPr>
            <a:lvl4pPr>
              <a:defRPr sz="2000">
                <a:solidFill>
                  <a:schemeClr val="tx1"/>
                </a:solidFill>
              </a:defRPr>
            </a:lvl4pPr>
            <a:lvl5pPr>
              <a:defRPr sz="2000">
                <a:solidFill>
                  <a:schemeClr val="tx1"/>
                </a:solidFill>
              </a:defRPr>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2"/>
          <p:cNvSpPr>
            <a:spLocks noGrp="1"/>
          </p:cNvSpPr>
          <p:nvPr>
            <p:ph type="body" idx="10"/>
          </p:nvPr>
        </p:nvSpPr>
        <p:spPr>
          <a:xfrm>
            <a:off x="4697414" y="1372184"/>
            <a:ext cx="4164012" cy="639762"/>
          </a:xfrm>
        </p:spPr>
        <p:txBody>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8" name="Content Placeholder 3"/>
          <p:cNvSpPr>
            <a:spLocks noGrp="1"/>
          </p:cNvSpPr>
          <p:nvPr>
            <p:ph sz="half" idx="11"/>
          </p:nvPr>
        </p:nvSpPr>
        <p:spPr>
          <a:xfrm>
            <a:off x="4697414" y="2011946"/>
            <a:ext cx="4164012" cy="3951288"/>
          </a:xfrm>
        </p:spPr>
        <p:txBody>
          <a:bodyPr/>
          <a:lstStyle>
            <a:lvl1pPr>
              <a:defRPr sz="2000">
                <a:solidFill>
                  <a:schemeClr val="tx1"/>
                </a:solidFill>
              </a:defRPr>
            </a:lvl1pPr>
            <a:lvl2pPr>
              <a:defRPr sz="2000">
                <a:solidFill>
                  <a:schemeClr val="tx1"/>
                </a:solidFill>
              </a:defRPr>
            </a:lvl2pPr>
            <a:lvl3pPr>
              <a:defRPr sz="2000">
                <a:solidFill>
                  <a:schemeClr val="tx1"/>
                </a:solidFill>
              </a:defRPr>
            </a:lvl3pPr>
            <a:lvl4pPr>
              <a:defRPr sz="2000">
                <a:solidFill>
                  <a:schemeClr val="tx1"/>
                </a:solidFill>
              </a:defRPr>
            </a:lvl4pPr>
            <a:lvl5pPr>
              <a:defRPr sz="2000">
                <a:solidFill>
                  <a:schemeClr val="tx1"/>
                </a:solidFill>
              </a:defRPr>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Title 1"/>
          <p:cNvSpPr>
            <a:spLocks noGrp="1"/>
          </p:cNvSpPr>
          <p:nvPr>
            <p:ph type="title" hasCustomPrompt="1"/>
          </p:nvPr>
        </p:nvSpPr>
        <p:spPr>
          <a:xfrm>
            <a:off x="1419225" y="196850"/>
            <a:ext cx="7464425" cy="850900"/>
          </a:xfrm>
        </p:spPr>
        <p:txBody>
          <a:bodyPr/>
          <a:lstStyle>
            <a:lvl1pPr>
              <a:defRPr sz="2800"/>
            </a:lvl1pPr>
          </a:lstStyle>
          <a:p>
            <a:r>
              <a:rPr lang="en-US" dirty="0" smtClean="0"/>
              <a:t>Click To Edit Master Title Style</a:t>
            </a:r>
            <a:endParaRPr lang="en-US" dirty="0"/>
          </a:p>
        </p:txBody>
      </p:sp>
    </p:spTree>
    <p:extLst>
      <p:ext uri="{BB962C8B-B14F-4D97-AF65-F5344CB8AC3E}">
        <p14:creationId xmlns:p14="http://schemas.microsoft.com/office/powerpoint/2010/main" val="3547047700"/>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1428749" y="1381125"/>
            <a:ext cx="7432675" cy="3951271"/>
          </a:xfrm>
        </p:spPr>
        <p:txBody>
          <a:bodyPr/>
          <a:lstStyle>
            <a:lvl1pPr marL="177800" indent="-177800">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2"/>
          <p:cNvSpPr>
            <a:spLocks noGrp="1"/>
          </p:cNvSpPr>
          <p:nvPr>
            <p:ph type="body" idx="11"/>
          </p:nvPr>
        </p:nvSpPr>
        <p:spPr>
          <a:xfrm>
            <a:off x="295075" y="5522913"/>
            <a:ext cx="8547100" cy="639762"/>
          </a:xfrm>
        </p:spPr>
        <p:txBody>
          <a:bodyPr anchor="ctr"/>
          <a:lstStyle>
            <a:lvl1pPr marL="0" indent="0" algn="ctr">
              <a:buNone/>
              <a:defRPr sz="1800" b="0" i="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5" name="Title 1"/>
          <p:cNvSpPr>
            <a:spLocks noGrp="1"/>
          </p:cNvSpPr>
          <p:nvPr>
            <p:ph type="title" hasCustomPrompt="1"/>
          </p:nvPr>
        </p:nvSpPr>
        <p:spPr>
          <a:xfrm>
            <a:off x="1419225" y="196850"/>
            <a:ext cx="7464425" cy="850900"/>
          </a:xfrm>
        </p:spPr>
        <p:txBody>
          <a:bodyPr/>
          <a:lstStyle>
            <a:lvl1pPr>
              <a:defRPr sz="2800"/>
            </a:lvl1pPr>
          </a:lstStyle>
          <a:p>
            <a:r>
              <a:rPr lang="en-US" dirty="0" smtClean="0"/>
              <a:t>Click To Edit Master Title Style</a:t>
            </a:r>
            <a:endParaRPr lang="en-US" dirty="0"/>
          </a:p>
        </p:txBody>
      </p:sp>
    </p:spTree>
    <p:extLst>
      <p:ext uri="{BB962C8B-B14F-4D97-AF65-F5344CB8AC3E}">
        <p14:creationId xmlns:p14="http://schemas.microsoft.com/office/powerpoint/2010/main" val="1634278804"/>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419225" y="196850"/>
            <a:ext cx="7464425" cy="850900"/>
          </a:xfrm>
        </p:spPr>
        <p:txBody>
          <a:bodyPr/>
          <a:lstStyle>
            <a:lvl1pPr>
              <a:defRPr sz="2800"/>
            </a:lvl1pPr>
          </a:lstStyle>
          <a:p>
            <a:r>
              <a:rPr lang="en-US" dirty="0" smtClean="0"/>
              <a:t>Click To Edit Master Title Style</a:t>
            </a:r>
            <a:endParaRPr lang="en-US" dirty="0"/>
          </a:p>
        </p:txBody>
      </p:sp>
      <p:sp>
        <p:nvSpPr>
          <p:cNvPr id="3" name="Content Placeholder 2"/>
          <p:cNvSpPr>
            <a:spLocks noGrp="1"/>
          </p:cNvSpPr>
          <p:nvPr>
            <p:ph idx="1"/>
          </p:nvPr>
        </p:nvSpPr>
        <p:spPr>
          <a:xfrm>
            <a:off x="1428750" y="1381126"/>
            <a:ext cx="7432675" cy="478155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68237486"/>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87269334"/>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295275" y="1381125"/>
            <a:ext cx="8566150" cy="39243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endParaRPr lang="en-US" noProof="0" dirty="0" smtClean="0"/>
          </a:p>
        </p:txBody>
      </p:sp>
      <p:sp>
        <p:nvSpPr>
          <p:cNvPr id="5" name="Text Placeholder 2"/>
          <p:cNvSpPr>
            <a:spLocks noGrp="1"/>
          </p:cNvSpPr>
          <p:nvPr>
            <p:ph type="body" idx="11"/>
          </p:nvPr>
        </p:nvSpPr>
        <p:spPr>
          <a:xfrm>
            <a:off x="295075" y="5445913"/>
            <a:ext cx="8547100" cy="639762"/>
          </a:xfrm>
        </p:spPr>
        <p:txBody>
          <a:bodyPr anchor="ctr"/>
          <a:lstStyle>
            <a:lvl1pPr marL="0" indent="0" algn="ctr">
              <a:buNone/>
              <a:defRPr sz="1800" b="0" i="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Title 1"/>
          <p:cNvSpPr>
            <a:spLocks noGrp="1"/>
          </p:cNvSpPr>
          <p:nvPr>
            <p:ph type="title" hasCustomPrompt="1"/>
          </p:nvPr>
        </p:nvSpPr>
        <p:spPr>
          <a:xfrm>
            <a:off x="1419225" y="196850"/>
            <a:ext cx="7464425" cy="850900"/>
          </a:xfrm>
        </p:spPr>
        <p:txBody>
          <a:bodyPr/>
          <a:lstStyle>
            <a:lvl1pPr>
              <a:defRPr sz="2800"/>
            </a:lvl1pPr>
          </a:lstStyle>
          <a:p>
            <a:r>
              <a:rPr lang="en-US" dirty="0" smtClean="0"/>
              <a:t>Click To Edit Master Title Style</a:t>
            </a:r>
            <a:endParaRPr lang="en-US" dirty="0"/>
          </a:p>
        </p:txBody>
      </p:sp>
    </p:spTree>
    <p:extLst>
      <p:ext uri="{BB962C8B-B14F-4D97-AF65-F5344CB8AC3E}">
        <p14:creationId xmlns:p14="http://schemas.microsoft.com/office/powerpoint/2010/main" val="3855686871"/>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le, Text, and Content">
    <p:spTree>
      <p:nvGrpSpPr>
        <p:cNvPr id="1" name=""/>
        <p:cNvGrpSpPr/>
        <p:nvPr/>
      </p:nvGrpSpPr>
      <p:grpSpPr>
        <a:xfrm>
          <a:off x="0" y="0"/>
          <a:ext cx="0" cy="0"/>
          <a:chOff x="0" y="0"/>
          <a:chExt cx="0" cy="0"/>
        </a:xfrm>
      </p:grpSpPr>
      <p:sp>
        <p:nvSpPr>
          <p:cNvPr id="3" name="Text Placeholder 2"/>
          <p:cNvSpPr>
            <a:spLocks noGrp="1"/>
          </p:cNvSpPr>
          <p:nvPr>
            <p:ph type="body" sz="half" idx="1"/>
          </p:nvPr>
        </p:nvSpPr>
        <p:spPr>
          <a:xfrm>
            <a:off x="317499" y="1381125"/>
            <a:ext cx="4157663" cy="478155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97413" y="1381125"/>
            <a:ext cx="4164011" cy="478155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itle 1"/>
          <p:cNvSpPr>
            <a:spLocks noGrp="1"/>
          </p:cNvSpPr>
          <p:nvPr>
            <p:ph type="title" hasCustomPrompt="1"/>
          </p:nvPr>
        </p:nvSpPr>
        <p:spPr>
          <a:xfrm>
            <a:off x="1419225" y="196850"/>
            <a:ext cx="7464425" cy="850900"/>
          </a:xfrm>
        </p:spPr>
        <p:txBody>
          <a:bodyPr/>
          <a:lstStyle>
            <a:lvl1pPr>
              <a:defRPr sz="2800"/>
            </a:lvl1pPr>
          </a:lstStyle>
          <a:p>
            <a:r>
              <a:rPr lang="en-US" dirty="0" smtClean="0"/>
              <a:t>Click To Edit Master Title Style</a:t>
            </a:r>
            <a:endParaRPr lang="en-US" dirty="0"/>
          </a:p>
        </p:txBody>
      </p:sp>
    </p:spTree>
    <p:extLst>
      <p:ext uri="{BB962C8B-B14F-4D97-AF65-F5344CB8AC3E}">
        <p14:creationId xmlns:p14="http://schemas.microsoft.com/office/powerpoint/2010/main" val="4192436579"/>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Text, and 2 Content">
    <p:spTree>
      <p:nvGrpSpPr>
        <p:cNvPr id="1" name=""/>
        <p:cNvGrpSpPr/>
        <p:nvPr/>
      </p:nvGrpSpPr>
      <p:grpSpPr>
        <a:xfrm>
          <a:off x="0" y="0"/>
          <a:ext cx="0" cy="0"/>
          <a:chOff x="0" y="0"/>
          <a:chExt cx="0" cy="0"/>
        </a:xfrm>
      </p:grpSpPr>
      <p:sp>
        <p:nvSpPr>
          <p:cNvPr id="3" name="Text Placeholder 2"/>
          <p:cNvSpPr>
            <a:spLocks noGrp="1"/>
          </p:cNvSpPr>
          <p:nvPr>
            <p:ph type="body" sz="half" idx="1"/>
          </p:nvPr>
        </p:nvSpPr>
        <p:spPr>
          <a:xfrm>
            <a:off x="317499" y="1381124"/>
            <a:ext cx="4157664" cy="478155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quarter" idx="2"/>
          </p:nvPr>
        </p:nvSpPr>
        <p:spPr>
          <a:xfrm>
            <a:off x="4697413" y="1381125"/>
            <a:ext cx="4164011" cy="224759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3"/>
          <p:cNvSpPr>
            <a:spLocks noGrp="1"/>
          </p:cNvSpPr>
          <p:nvPr>
            <p:ph sz="quarter" idx="10"/>
          </p:nvPr>
        </p:nvSpPr>
        <p:spPr>
          <a:xfrm>
            <a:off x="4697413" y="3915076"/>
            <a:ext cx="4164011" cy="224759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1"/>
          <p:cNvSpPr>
            <a:spLocks noGrp="1"/>
          </p:cNvSpPr>
          <p:nvPr>
            <p:ph type="title" hasCustomPrompt="1"/>
          </p:nvPr>
        </p:nvSpPr>
        <p:spPr>
          <a:xfrm>
            <a:off x="1419225" y="196850"/>
            <a:ext cx="7464425" cy="850900"/>
          </a:xfrm>
        </p:spPr>
        <p:txBody>
          <a:bodyPr/>
          <a:lstStyle>
            <a:lvl1pPr>
              <a:defRPr sz="2800"/>
            </a:lvl1pPr>
          </a:lstStyle>
          <a:p>
            <a:r>
              <a:rPr lang="en-US" dirty="0" smtClean="0"/>
              <a:t>Click To Edit Master Title Style</a:t>
            </a:r>
            <a:endParaRPr lang="en-US" dirty="0"/>
          </a:p>
        </p:txBody>
      </p:sp>
    </p:spTree>
    <p:extLst>
      <p:ext uri="{BB962C8B-B14F-4D97-AF65-F5344CB8AC3E}">
        <p14:creationId xmlns:p14="http://schemas.microsoft.com/office/powerpoint/2010/main" val="35055164"/>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 and Table">
    <p:spTree>
      <p:nvGrpSpPr>
        <p:cNvPr id="1" name=""/>
        <p:cNvGrpSpPr/>
        <p:nvPr/>
      </p:nvGrpSpPr>
      <p:grpSpPr>
        <a:xfrm>
          <a:off x="0" y="0"/>
          <a:ext cx="0" cy="0"/>
          <a:chOff x="0" y="0"/>
          <a:chExt cx="0" cy="0"/>
        </a:xfrm>
      </p:grpSpPr>
      <p:sp>
        <p:nvSpPr>
          <p:cNvPr id="3" name="Table Placeholder 2"/>
          <p:cNvSpPr>
            <a:spLocks noGrp="1"/>
          </p:cNvSpPr>
          <p:nvPr>
            <p:ph type="tbl" idx="1"/>
          </p:nvPr>
        </p:nvSpPr>
        <p:spPr>
          <a:xfrm>
            <a:off x="295275" y="1381125"/>
            <a:ext cx="8566151" cy="4781550"/>
          </a:xfrm>
        </p:spPr>
        <p:txBody>
          <a:bodyPr/>
          <a:lstStyle>
            <a:lvl1pPr>
              <a:buClr>
                <a:schemeClr val="tx2"/>
              </a:buClr>
              <a:defRPr/>
            </a:lvl1pPr>
          </a:lstStyle>
          <a:p>
            <a:pPr lvl="0"/>
            <a:r>
              <a:rPr lang="en-US" noProof="0" smtClean="0"/>
              <a:t>Click icon to add table</a:t>
            </a:r>
            <a:endParaRPr lang="en-US" noProof="0" dirty="0"/>
          </a:p>
        </p:txBody>
      </p:sp>
      <p:sp>
        <p:nvSpPr>
          <p:cNvPr id="5" name="Title 1"/>
          <p:cNvSpPr>
            <a:spLocks noGrp="1"/>
          </p:cNvSpPr>
          <p:nvPr>
            <p:ph type="title" hasCustomPrompt="1"/>
          </p:nvPr>
        </p:nvSpPr>
        <p:spPr>
          <a:xfrm>
            <a:off x="1419225" y="196850"/>
            <a:ext cx="7464425" cy="850900"/>
          </a:xfrm>
        </p:spPr>
        <p:txBody>
          <a:bodyPr/>
          <a:lstStyle>
            <a:lvl1pPr>
              <a:defRPr sz="2800"/>
            </a:lvl1pPr>
          </a:lstStyle>
          <a:p>
            <a:r>
              <a:rPr lang="en-US" dirty="0" smtClean="0"/>
              <a:t>Click To Edit Master Title Style</a:t>
            </a:r>
            <a:endParaRPr lang="en-US" dirty="0"/>
          </a:p>
        </p:txBody>
      </p:sp>
    </p:spTree>
    <p:extLst>
      <p:ext uri="{BB962C8B-B14F-4D97-AF65-F5344CB8AC3E}">
        <p14:creationId xmlns:p14="http://schemas.microsoft.com/office/powerpoint/2010/main" val="2276718833"/>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cSld name="5_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295275" y="1381125"/>
            <a:ext cx="8566150" cy="39243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endParaRPr lang="en-US" noProof="0" dirty="0" smtClean="0"/>
          </a:p>
        </p:txBody>
      </p:sp>
      <p:sp>
        <p:nvSpPr>
          <p:cNvPr id="5" name="Text Placeholder 2"/>
          <p:cNvSpPr>
            <a:spLocks noGrp="1"/>
          </p:cNvSpPr>
          <p:nvPr>
            <p:ph type="body" idx="11"/>
          </p:nvPr>
        </p:nvSpPr>
        <p:spPr>
          <a:xfrm>
            <a:off x="295075" y="5445913"/>
            <a:ext cx="8547100" cy="639762"/>
          </a:xfrm>
        </p:spPr>
        <p:txBody>
          <a:bodyPr anchor="ctr"/>
          <a:lstStyle>
            <a:lvl1pPr marL="0" indent="0" algn="ctr">
              <a:buNone/>
              <a:defRPr sz="1800" b="0" i="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pic>
        <p:nvPicPr>
          <p:cNvPr id="4" name="Picture 2" descr="C:\Users\silvac\Desktop\PALL Marketing\Final_PallFB_Logo_LARGE_low-rez.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4300" y="6428553"/>
            <a:ext cx="990600" cy="334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4733296"/>
      </p:ext>
    </p:extLst>
  </p:cSld>
  <p:clrMapOvr>
    <a:masterClrMapping/>
  </p:clrMapOvr>
  <p:transition>
    <p:fade/>
  </p:transition>
  <p:hf hdr="0"/>
</p:sldLayout>
</file>

<file path=ppt/slideLayouts/slideLayout136.xml><?xml version="1.0" encoding="utf-8"?>
<p:sldLayout xmlns:a="http://schemas.openxmlformats.org/drawingml/2006/main" xmlns:r="http://schemas.openxmlformats.org/officeDocument/2006/relationships" xmlns:p="http://schemas.openxmlformats.org/presentationml/2006/main" showMasterSp="0" userDrawn="1">
  <p:cSld name="Title and Chart">
    <p:bg>
      <p:bgRef idx="1001">
        <a:schemeClr val="bg1"/>
      </p:bgRef>
    </p:bg>
    <p:spTree>
      <p:nvGrpSpPr>
        <p:cNvPr id="1" name=""/>
        <p:cNvGrpSpPr/>
        <p:nvPr/>
      </p:nvGrpSpPr>
      <p:grpSpPr>
        <a:xfrm>
          <a:off x="0" y="0"/>
          <a:ext cx="0" cy="0"/>
          <a:chOff x="0" y="0"/>
          <a:chExt cx="0" cy="0"/>
        </a:xfrm>
      </p:grpSpPr>
      <p:graphicFrame>
        <p:nvGraphicFramePr>
          <p:cNvPr id="2" name="Object 5"/>
          <p:cNvGraphicFramePr>
            <a:graphicFrameLocks noChangeAspect="1"/>
          </p:cNvGraphicFramePr>
          <p:nvPr userDrawn="1"/>
        </p:nvGraphicFramePr>
        <p:xfrm>
          <a:off x="0" y="0"/>
          <a:ext cx="9144000" cy="6859588"/>
        </p:xfrm>
        <a:graphic>
          <a:graphicData uri="http://schemas.openxmlformats.org/presentationml/2006/ole">
            <mc:AlternateContent xmlns:mc="http://schemas.openxmlformats.org/markup-compatibility/2006">
              <mc:Choice xmlns:v="urn:schemas-microsoft-com:vml" Requires="v">
                <p:oleObj spid="_x0000_s4106" name="Image" r:id="rId3" imgW="7924145" imgH="5662716" progId="Photoshop.Image.9">
                  <p:embed/>
                </p:oleObj>
              </mc:Choice>
              <mc:Fallback>
                <p:oleObj name="Image" r:id="rId3" imgW="7924145" imgH="5662716" progId="Photoshop.Image.9">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685958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3" name="Picture 1"/>
          <p:cNvPicPr>
            <a:picLocks noChangeAspect="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8241422" y="5943600"/>
            <a:ext cx="902607"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5"/>
          <p:cNvSpPr>
            <a:spLocks noChangeArrowheads="1"/>
          </p:cNvSpPr>
          <p:nvPr userDrawn="1"/>
        </p:nvSpPr>
        <p:spPr bwMode="auto">
          <a:xfrm>
            <a:off x="0" y="0"/>
            <a:ext cx="9144000" cy="133350"/>
          </a:xfrm>
          <a:prstGeom prst="rect">
            <a:avLst/>
          </a:prstGeom>
          <a:solidFill>
            <a:srgbClr val="FFC000"/>
          </a:solidFill>
          <a:ln>
            <a:noFill/>
          </a:ln>
          <a:extLst>
            <a:ext uri="{91240B29-F687-4F45-9708-019B960494DF}">
              <a14:hiddenLine xmlns:a14="http://schemas.microsoft.com/office/drawing/2010/main" w="12700" algn="ctr">
                <a:solidFill>
                  <a:srgbClr val="000000"/>
                </a:solidFill>
                <a:round/>
                <a:headEnd/>
                <a:tailEnd/>
              </a14:hiddenLine>
            </a:ext>
          </a:extLst>
        </p:spPr>
        <p:txBody>
          <a:bodyPr/>
          <a:lstStyle/>
          <a:p>
            <a:pPr fontAlgn="base">
              <a:spcBef>
                <a:spcPct val="0"/>
              </a:spcBef>
            </a:pPr>
            <a:endParaRPr lang="en-US" sz="2400">
              <a:solidFill>
                <a:prstClr val="black"/>
              </a:solidFill>
            </a:endParaRPr>
          </a:p>
        </p:txBody>
      </p:sp>
    </p:spTree>
    <p:extLst>
      <p:ext uri="{BB962C8B-B14F-4D97-AF65-F5344CB8AC3E}">
        <p14:creationId xmlns:p14="http://schemas.microsoft.com/office/powerpoint/2010/main" val="4283775078"/>
      </p:ext>
    </p:extLst>
  </p:cSld>
  <p:clrMapOvr>
    <a:overrideClrMapping bg1="lt1" tx1="dk1" bg2="lt2" tx2="dk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419225" y="196850"/>
            <a:ext cx="7464425" cy="850900"/>
          </a:xfrm>
        </p:spPr>
        <p:txBody>
          <a:bodyPr/>
          <a:lstStyle>
            <a:lvl1pPr>
              <a:defRPr sz="2800"/>
            </a:lvl1pPr>
          </a:lstStyle>
          <a:p>
            <a:r>
              <a:rPr lang="en-US" dirty="0" smtClean="0"/>
              <a:t>Click To Edit Master Title Style</a:t>
            </a:r>
            <a:endParaRPr lang="en-US" dirty="0"/>
          </a:p>
        </p:txBody>
      </p:sp>
      <p:sp>
        <p:nvSpPr>
          <p:cNvPr id="3" name="Content Placeholder 2"/>
          <p:cNvSpPr>
            <a:spLocks noGrp="1"/>
          </p:cNvSpPr>
          <p:nvPr>
            <p:ph sz="half" idx="1"/>
          </p:nvPr>
        </p:nvSpPr>
        <p:spPr>
          <a:xfrm>
            <a:off x="317500" y="1372200"/>
            <a:ext cx="4154488" cy="3877579"/>
          </a:xfrm>
        </p:spPr>
        <p:txBody>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Content Placeholder 2"/>
          <p:cNvSpPr>
            <a:spLocks noGrp="1"/>
          </p:cNvSpPr>
          <p:nvPr>
            <p:ph sz="half" idx="10"/>
          </p:nvPr>
        </p:nvSpPr>
        <p:spPr>
          <a:xfrm>
            <a:off x="4706938" y="1380221"/>
            <a:ext cx="4154487" cy="3877579"/>
          </a:xfrm>
        </p:spPr>
        <p:txBody>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Text Placeholder 2"/>
          <p:cNvSpPr>
            <a:spLocks noGrp="1"/>
          </p:cNvSpPr>
          <p:nvPr>
            <p:ph type="body" idx="11"/>
          </p:nvPr>
        </p:nvSpPr>
        <p:spPr>
          <a:xfrm>
            <a:off x="317500" y="5532539"/>
            <a:ext cx="8566150" cy="639762"/>
          </a:xfrm>
        </p:spPr>
        <p:txBody>
          <a:bodyPr anchor="ctr"/>
          <a:lstStyle>
            <a:lvl1pPr marL="0" indent="0" algn="ctr">
              <a:buNone/>
              <a:defRPr sz="1800" b="0" i="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Tree>
    <p:extLst>
      <p:ext uri="{BB962C8B-B14F-4D97-AF65-F5344CB8AC3E}">
        <p14:creationId xmlns:p14="http://schemas.microsoft.com/office/powerpoint/2010/main" val="1306686052"/>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295275" y="1373788"/>
            <a:ext cx="4176713" cy="639762"/>
          </a:xfrm>
        </p:spPr>
        <p:txBody>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295275" y="2013550"/>
            <a:ext cx="4176713" cy="3951288"/>
          </a:xfrm>
        </p:spPr>
        <p:txBody>
          <a:bodyPr/>
          <a:lstStyle>
            <a:lvl1pPr>
              <a:defRPr sz="2000">
                <a:solidFill>
                  <a:schemeClr val="tx1"/>
                </a:solidFill>
              </a:defRPr>
            </a:lvl1pPr>
            <a:lvl2pPr>
              <a:defRPr sz="2000">
                <a:solidFill>
                  <a:schemeClr val="tx1"/>
                </a:solidFill>
              </a:defRPr>
            </a:lvl2pPr>
            <a:lvl3pPr>
              <a:defRPr sz="2000">
                <a:solidFill>
                  <a:schemeClr val="tx1"/>
                </a:solidFill>
              </a:defRPr>
            </a:lvl3pPr>
            <a:lvl4pPr>
              <a:defRPr sz="2000">
                <a:solidFill>
                  <a:schemeClr val="tx1"/>
                </a:solidFill>
              </a:defRPr>
            </a:lvl4pPr>
            <a:lvl5pPr>
              <a:defRPr sz="2000">
                <a:solidFill>
                  <a:schemeClr val="tx1"/>
                </a:solidFill>
              </a:defRPr>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2"/>
          <p:cNvSpPr>
            <a:spLocks noGrp="1"/>
          </p:cNvSpPr>
          <p:nvPr>
            <p:ph type="body" idx="10"/>
          </p:nvPr>
        </p:nvSpPr>
        <p:spPr>
          <a:xfrm>
            <a:off x="4697414" y="1372184"/>
            <a:ext cx="4164012" cy="639762"/>
          </a:xfrm>
        </p:spPr>
        <p:txBody>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8" name="Content Placeholder 3"/>
          <p:cNvSpPr>
            <a:spLocks noGrp="1"/>
          </p:cNvSpPr>
          <p:nvPr>
            <p:ph sz="half" idx="11"/>
          </p:nvPr>
        </p:nvSpPr>
        <p:spPr>
          <a:xfrm>
            <a:off x="4697414" y="2011946"/>
            <a:ext cx="4164012" cy="3951288"/>
          </a:xfrm>
        </p:spPr>
        <p:txBody>
          <a:bodyPr/>
          <a:lstStyle>
            <a:lvl1pPr>
              <a:defRPr sz="2000">
                <a:solidFill>
                  <a:schemeClr val="tx1"/>
                </a:solidFill>
              </a:defRPr>
            </a:lvl1pPr>
            <a:lvl2pPr>
              <a:defRPr sz="2000">
                <a:solidFill>
                  <a:schemeClr val="tx1"/>
                </a:solidFill>
              </a:defRPr>
            </a:lvl2pPr>
            <a:lvl3pPr>
              <a:defRPr sz="2000">
                <a:solidFill>
                  <a:schemeClr val="tx1"/>
                </a:solidFill>
              </a:defRPr>
            </a:lvl3pPr>
            <a:lvl4pPr>
              <a:defRPr sz="2000">
                <a:solidFill>
                  <a:schemeClr val="tx1"/>
                </a:solidFill>
              </a:defRPr>
            </a:lvl4pPr>
            <a:lvl5pPr>
              <a:defRPr sz="2000">
                <a:solidFill>
                  <a:schemeClr val="tx1"/>
                </a:solidFill>
              </a:defRPr>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Title 1"/>
          <p:cNvSpPr>
            <a:spLocks noGrp="1"/>
          </p:cNvSpPr>
          <p:nvPr>
            <p:ph type="title" hasCustomPrompt="1"/>
          </p:nvPr>
        </p:nvSpPr>
        <p:spPr>
          <a:xfrm>
            <a:off x="1419225" y="196850"/>
            <a:ext cx="7464425" cy="850900"/>
          </a:xfrm>
        </p:spPr>
        <p:txBody>
          <a:bodyPr/>
          <a:lstStyle>
            <a:lvl1pPr>
              <a:defRPr sz="2800"/>
            </a:lvl1pPr>
          </a:lstStyle>
          <a:p>
            <a:r>
              <a:rPr lang="en-US" dirty="0" smtClean="0"/>
              <a:t>Click To Edit Master Title Style</a:t>
            </a:r>
            <a:endParaRPr lang="en-US" dirty="0"/>
          </a:p>
        </p:txBody>
      </p:sp>
    </p:spTree>
    <p:extLst>
      <p:ext uri="{BB962C8B-B14F-4D97-AF65-F5344CB8AC3E}">
        <p14:creationId xmlns:p14="http://schemas.microsoft.com/office/powerpoint/2010/main" val="209380985"/>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1428749" y="1381125"/>
            <a:ext cx="7432675" cy="3951271"/>
          </a:xfrm>
        </p:spPr>
        <p:txBody>
          <a:bodyPr/>
          <a:lstStyle>
            <a:lvl1pPr marL="177800" indent="-177800">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2"/>
          <p:cNvSpPr>
            <a:spLocks noGrp="1"/>
          </p:cNvSpPr>
          <p:nvPr>
            <p:ph type="body" idx="11"/>
          </p:nvPr>
        </p:nvSpPr>
        <p:spPr>
          <a:xfrm>
            <a:off x="295075" y="5522913"/>
            <a:ext cx="8547100" cy="639762"/>
          </a:xfrm>
        </p:spPr>
        <p:txBody>
          <a:bodyPr anchor="ctr"/>
          <a:lstStyle>
            <a:lvl1pPr marL="0" indent="0" algn="ctr">
              <a:buNone/>
              <a:defRPr sz="1800" b="0" i="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5" name="Title 1"/>
          <p:cNvSpPr>
            <a:spLocks noGrp="1"/>
          </p:cNvSpPr>
          <p:nvPr>
            <p:ph type="title" hasCustomPrompt="1"/>
          </p:nvPr>
        </p:nvSpPr>
        <p:spPr>
          <a:xfrm>
            <a:off x="1419225" y="196850"/>
            <a:ext cx="7464425" cy="850900"/>
          </a:xfrm>
        </p:spPr>
        <p:txBody>
          <a:bodyPr/>
          <a:lstStyle>
            <a:lvl1pPr>
              <a:defRPr sz="2800"/>
            </a:lvl1pPr>
          </a:lstStyle>
          <a:p>
            <a:r>
              <a:rPr lang="en-US" dirty="0" smtClean="0"/>
              <a:t>Click To Edit Master Title Style</a:t>
            </a:r>
            <a:endParaRPr lang="en-US" dirty="0"/>
          </a:p>
        </p:txBody>
      </p:sp>
    </p:spTree>
    <p:extLst>
      <p:ext uri="{BB962C8B-B14F-4D97-AF65-F5344CB8AC3E}">
        <p14:creationId xmlns:p14="http://schemas.microsoft.com/office/powerpoint/2010/main" val="3526395237"/>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66459070"/>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295275" y="1381125"/>
            <a:ext cx="8566150" cy="39243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endParaRPr lang="en-US" noProof="0" dirty="0" smtClean="0"/>
          </a:p>
        </p:txBody>
      </p:sp>
      <p:sp>
        <p:nvSpPr>
          <p:cNvPr id="5" name="Text Placeholder 2"/>
          <p:cNvSpPr>
            <a:spLocks noGrp="1"/>
          </p:cNvSpPr>
          <p:nvPr>
            <p:ph type="body" idx="11"/>
          </p:nvPr>
        </p:nvSpPr>
        <p:spPr>
          <a:xfrm>
            <a:off x="295075" y="5445913"/>
            <a:ext cx="8547100" cy="639762"/>
          </a:xfrm>
        </p:spPr>
        <p:txBody>
          <a:bodyPr anchor="ctr"/>
          <a:lstStyle>
            <a:lvl1pPr marL="0" indent="0" algn="ctr">
              <a:buNone/>
              <a:defRPr sz="1800" b="0" i="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Title 1"/>
          <p:cNvSpPr>
            <a:spLocks noGrp="1"/>
          </p:cNvSpPr>
          <p:nvPr>
            <p:ph type="title" hasCustomPrompt="1"/>
          </p:nvPr>
        </p:nvSpPr>
        <p:spPr>
          <a:xfrm>
            <a:off x="1419225" y="196850"/>
            <a:ext cx="7464425" cy="850900"/>
          </a:xfrm>
        </p:spPr>
        <p:txBody>
          <a:bodyPr/>
          <a:lstStyle>
            <a:lvl1pPr>
              <a:defRPr sz="2800"/>
            </a:lvl1pPr>
          </a:lstStyle>
          <a:p>
            <a:r>
              <a:rPr lang="en-US" dirty="0" smtClean="0"/>
              <a:t>Click To Edit Master Title Style</a:t>
            </a:r>
            <a:endParaRPr lang="en-US" dirty="0"/>
          </a:p>
        </p:txBody>
      </p:sp>
    </p:spTree>
    <p:extLst>
      <p:ext uri="{BB962C8B-B14F-4D97-AF65-F5344CB8AC3E}">
        <p14:creationId xmlns:p14="http://schemas.microsoft.com/office/powerpoint/2010/main" val="3739931492"/>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Text, and Content">
    <p:spTree>
      <p:nvGrpSpPr>
        <p:cNvPr id="1" name=""/>
        <p:cNvGrpSpPr/>
        <p:nvPr/>
      </p:nvGrpSpPr>
      <p:grpSpPr>
        <a:xfrm>
          <a:off x="0" y="0"/>
          <a:ext cx="0" cy="0"/>
          <a:chOff x="0" y="0"/>
          <a:chExt cx="0" cy="0"/>
        </a:xfrm>
      </p:grpSpPr>
      <p:sp>
        <p:nvSpPr>
          <p:cNvPr id="3" name="Text Placeholder 2"/>
          <p:cNvSpPr>
            <a:spLocks noGrp="1"/>
          </p:cNvSpPr>
          <p:nvPr>
            <p:ph type="body" sz="half" idx="1"/>
          </p:nvPr>
        </p:nvSpPr>
        <p:spPr>
          <a:xfrm>
            <a:off x="317499" y="1381125"/>
            <a:ext cx="4157663" cy="478155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97413" y="1381125"/>
            <a:ext cx="4164011" cy="478155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itle 1"/>
          <p:cNvSpPr>
            <a:spLocks noGrp="1"/>
          </p:cNvSpPr>
          <p:nvPr>
            <p:ph type="title" hasCustomPrompt="1"/>
          </p:nvPr>
        </p:nvSpPr>
        <p:spPr>
          <a:xfrm>
            <a:off x="1419225" y="196850"/>
            <a:ext cx="7464425" cy="850900"/>
          </a:xfrm>
        </p:spPr>
        <p:txBody>
          <a:bodyPr/>
          <a:lstStyle>
            <a:lvl1pPr>
              <a:defRPr sz="2800"/>
            </a:lvl1pPr>
          </a:lstStyle>
          <a:p>
            <a:r>
              <a:rPr lang="en-US" dirty="0" smtClean="0"/>
              <a:t>Click To Edit Master Title Style</a:t>
            </a:r>
            <a:endParaRPr lang="en-US" dirty="0"/>
          </a:p>
        </p:txBody>
      </p:sp>
    </p:spTree>
    <p:extLst>
      <p:ext uri="{BB962C8B-B14F-4D97-AF65-F5344CB8AC3E}">
        <p14:creationId xmlns:p14="http://schemas.microsoft.com/office/powerpoint/2010/main" val="657723728"/>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419225" y="196850"/>
            <a:ext cx="7464425" cy="850900"/>
          </a:xfrm>
        </p:spPr>
        <p:txBody>
          <a:bodyPr/>
          <a:lstStyle>
            <a:lvl1pPr>
              <a:defRPr sz="2800"/>
            </a:lvl1pPr>
          </a:lstStyle>
          <a:p>
            <a:r>
              <a:rPr lang="en-US" dirty="0" smtClean="0"/>
              <a:t>Click To Edit Master Title Style</a:t>
            </a:r>
            <a:endParaRPr lang="en-US" dirty="0"/>
          </a:p>
        </p:txBody>
      </p:sp>
      <p:sp>
        <p:nvSpPr>
          <p:cNvPr id="3" name="Content Placeholder 2"/>
          <p:cNvSpPr>
            <a:spLocks noGrp="1"/>
          </p:cNvSpPr>
          <p:nvPr>
            <p:ph idx="1"/>
          </p:nvPr>
        </p:nvSpPr>
        <p:spPr>
          <a:xfrm>
            <a:off x="1428750" y="1381126"/>
            <a:ext cx="7432675" cy="478155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81973356"/>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Text, and 2 Content">
    <p:spTree>
      <p:nvGrpSpPr>
        <p:cNvPr id="1" name=""/>
        <p:cNvGrpSpPr/>
        <p:nvPr/>
      </p:nvGrpSpPr>
      <p:grpSpPr>
        <a:xfrm>
          <a:off x="0" y="0"/>
          <a:ext cx="0" cy="0"/>
          <a:chOff x="0" y="0"/>
          <a:chExt cx="0" cy="0"/>
        </a:xfrm>
      </p:grpSpPr>
      <p:sp>
        <p:nvSpPr>
          <p:cNvPr id="3" name="Text Placeholder 2"/>
          <p:cNvSpPr>
            <a:spLocks noGrp="1"/>
          </p:cNvSpPr>
          <p:nvPr>
            <p:ph type="body" sz="half" idx="1"/>
          </p:nvPr>
        </p:nvSpPr>
        <p:spPr>
          <a:xfrm>
            <a:off x="317499" y="1381124"/>
            <a:ext cx="4157664" cy="478155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quarter" idx="2"/>
          </p:nvPr>
        </p:nvSpPr>
        <p:spPr>
          <a:xfrm>
            <a:off x="4697413" y="1381125"/>
            <a:ext cx="4164011" cy="224759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3"/>
          <p:cNvSpPr>
            <a:spLocks noGrp="1"/>
          </p:cNvSpPr>
          <p:nvPr>
            <p:ph sz="quarter" idx="10"/>
          </p:nvPr>
        </p:nvSpPr>
        <p:spPr>
          <a:xfrm>
            <a:off x="4697413" y="3915076"/>
            <a:ext cx="4164011" cy="224759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1"/>
          <p:cNvSpPr>
            <a:spLocks noGrp="1"/>
          </p:cNvSpPr>
          <p:nvPr>
            <p:ph type="title" hasCustomPrompt="1"/>
          </p:nvPr>
        </p:nvSpPr>
        <p:spPr>
          <a:xfrm>
            <a:off x="1419225" y="196850"/>
            <a:ext cx="7464425" cy="850900"/>
          </a:xfrm>
        </p:spPr>
        <p:txBody>
          <a:bodyPr/>
          <a:lstStyle>
            <a:lvl1pPr>
              <a:defRPr sz="2800"/>
            </a:lvl1pPr>
          </a:lstStyle>
          <a:p>
            <a:r>
              <a:rPr lang="en-US" dirty="0" smtClean="0"/>
              <a:t>Click To Edit Master Title Style</a:t>
            </a:r>
            <a:endParaRPr lang="en-US" dirty="0"/>
          </a:p>
        </p:txBody>
      </p:sp>
    </p:spTree>
    <p:extLst>
      <p:ext uri="{BB962C8B-B14F-4D97-AF65-F5344CB8AC3E}">
        <p14:creationId xmlns:p14="http://schemas.microsoft.com/office/powerpoint/2010/main" val="2317895053"/>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Table">
    <p:spTree>
      <p:nvGrpSpPr>
        <p:cNvPr id="1" name=""/>
        <p:cNvGrpSpPr/>
        <p:nvPr/>
      </p:nvGrpSpPr>
      <p:grpSpPr>
        <a:xfrm>
          <a:off x="0" y="0"/>
          <a:ext cx="0" cy="0"/>
          <a:chOff x="0" y="0"/>
          <a:chExt cx="0" cy="0"/>
        </a:xfrm>
      </p:grpSpPr>
      <p:sp>
        <p:nvSpPr>
          <p:cNvPr id="3" name="Table Placeholder 2"/>
          <p:cNvSpPr>
            <a:spLocks noGrp="1"/>
          </p:cNvSpPr>
          <p:nvPr>
            <p:ph type="tbl" idx="1"/>
          </p:nvPr>
        </p:nvSpPr>
        <p:spPr>
          <a:xfrm>
            <a:off x="295275" y="1381125"/>
            <a:ext cx="8566151" cy="4781550"/>
          </a:xfrm>
        </p:spPr>
        <p:txBody>
          <a:bodyPr/>
          <a:lstStyle>
            <a:lvl1pPr>
              <a:buClr>
                <a:schemeClr val="tx2"/>
              </a:buClr>
              <a:defRPr/>
            </a:lvl1pPr>
          </a:lstStyle>
          <a:p>
            <a:pPr lvl="0"/>
            <a:r>
              <a:rPr lang="en-US" noProof="0" smtClean="0"/>
              <a:t>Click icon to add table</a:t>
            </a:r>
            <a:endParaRPr lang="en-US" noProof="0" dirty="0"/>
          </a:p>
        </p:txBody>
      </p:sp>
      <p:sp>
        <p:nvSpPr>
          <p:cNvPr id="5" name="Title 1"/>
          <p:cNvSpPr>
            <a:spLocks noGrp="1"/>
          </p:cNvSpPr>
          <p:nvPr>
            <p:ph type="title" hasCustomPrompt="1"/>
          </p:nvPr>
        </p:nvSpPr>
        <p:spPr>
          <a:xfrm>
            <a:off x="1419225" y="196850"/>
            <a:ext cx="7464425" cy="850900"/>
          </a:xfrm>
        </p:spPr>
        <p:txBody>
          <a:bodyPr/>
          <a:lstStyle>
            <a:lvl1pPr>
              <a:defRPr sz="2800"/>
            </a:lvl1pPr>
          </a:lstStyle>
          <a:p>
            <a:r>
              <a:rPr lang="en-US" dirty="0" smtClean="0"/>
              <a:t>Click To Edit Master Title Style</a:t>
            </a:r>
            <a:endParaRPr lang="en-US" dirty="0"/>
          </a:p>
        </p:txBody>
      </p:sp>
    </p:spTree>
    <p:extLst>
      <p:ext uri="{BB962C8B-B14F-4D97-AF65-F5344CB8AC3E}">
        <p14:creationId xmlns:p14="http://schemas.microsoft.com/office/powerpoint/2010/main" val="4211527322"/>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828800"/>
            <a:ext cx="4038600" cy="45608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828800"/>
            <a:ext cx="4038600" cy="45608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7526837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1_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295275" y="1381125"/>
            <a:ext cx="8566150" cy="39243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endParaRPr lang="en-US" noProof="0" dirty="0" smtClean="0"/>
          </a:p>
        </p:txBody>
      </p:sp>
      <p:sp>
        <p:nvSpPr>
          <p:cNvPr id="5" name="Text Placeholder 2"/>
          <p:cNvSpPr>
            <a:spLocks noGrp="1"/>
          </p:cNvSpPr>
          <p:nvPr>
            <p:ph type="body" idx="11"/>
          </p:nvPr>
        </p:nvSpPr>
        <p:spPr>
          <a:xfrm>
            <a:off x="295075" y="5445913"/>
            <a:ext cx="8547100" cy="639762"/>
          </a:xfrm>
        </p:spPr>
        <p:txBody>
          <a:bodyPr anchor="ctr"/>
          <a:lstStyle>
            <a:lvl1pPr marL="0" indent="0" algn="ctr">
              <a:buNone/>
              <a:defRPr sz="1800" b="0" i="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pic>
        <p:nvPicPr>
          <p:cNvPr id="4" name="Picture 2" descr="C:\Users\silvac\Desktop\PALL Marketing\Final_PallFB_Logo_LARGE_low-rez.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4300" y="6428553"/>
            <a:ext cx="990600" cy="334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677303"/>
      </p:ext>
    </p:extLst>
  </p:cSld>
  <p:clrMapOvr>
    <a:masterClrMapping/>
  </p:clrMapOvr>
  <p:transition>
    <p:fade/>
  </p:transition>
  <p:hf hdr="0"/>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2_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295275" y="1381125"/>
            <a:ext cx="8566150" cy="39243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endParaRPr lang="en-US" noProof="0" dirty="0" smtClean="0"/>
          </a:p>
        </p:txBody>
      </p:sp>
      <p:sp>
        <p:nvSpPr>
          <p:cNvPr id="5" name="Text Placeholder 2"/>
          <p:cNvSpPr>
            <a:spLocks noGrp="1"/>
          </p:cNvSpPr>
          <p:nvPr>
            <p:ph type="body" idx="11"/>
          </p:nvPr>
        </p:nvSpPr>
        <p:spPr>
          <a:xfrm>
            <a:off x="295075" y="5445913"/>
            <a:ext cx="8547100" cy="639762"/>
          </a:xfrm>
        </p:spPr>
        <p:txBody>
          <a:bodyPr anchor="ctr"/>
          <a:lstStyle>
            <a:lvl1pPr marL="0" indent="0" algn="ctr">
              <a:buNone/>
              <a:defRPr sz="1800" b="0" i="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pic>
        <p:nvPicPr>
          <p:cNvPr id="4" name="Picture 2" descr="C:\Users\silvac\Desktop\PALL Marketing\Final_PallFB_Logo_LARGE_low-rez.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4300" y="6428553"/>
            <a:ext cx="990600" cy="334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7187036"/>
      </p:ext>
    </p:extLst>
  </p:cSld>
  <p:clrMapOvr>
    <a:masterClrMapping/>
  </p:clrMapOvr>
  <p:transition>
    <p:fade/>
  </p:transition>
  <p:hf hdr="0"/>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3_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295275" y="1381125"/>
            <a:ext cx="8566150" cy="39243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endParaRPr lang="en-US" noProof="0" dirty="0" smtClean="0"/>
          </a:p>
        </p:txBody>
      </p:sp>
      <p:sp>
        <p:nvSpPr>
          <p:cNvPr id="5" name="Text Placeholder 2"/>
          <p:cNvSpPr>
            <a:spLocks noGrp="1"/>
          </p:cNvSpPr>
          <p:nvPr>
            <p:ph type="body" idx="11"/>
          </p:nvPr>
        </p:nvSpPr>
        <p:spPr>
          <a:xfrm>
            <a:off x="295075" y="5445913"/>
            <a:ext cx="8547100" cy="639762"/>
          </a:xfrm>
        </p:spPr>
        <p:txBody>
          <a:bodyPr anchor="ctr"/>
          <a:lstStyle>
            <a:lvl1pPr marL="0" indent="0" algn="ctr">
              <a:buNone/>
              <a:defRPr sz="1800" b="0" i="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pic>
        <p:nvPicPr>
          <p:cNvPr id="4" name="Picture 2" descr="C:\Users\silvac\Desktop\PALL Marketing\Final_PallFB_Logo_LARGE_low-rez.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4300" y="6428553"/>
            <a:ext cx="990600" cy="334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7877912"/>
      </p:ext>
    </p:extLst>
  </p:cSld>
  <p:clrMapOvr>
    <a:masterClrMapping/>
  </p:clrMapOvr>
  <p:transition>
    <p:fade/>
  </p:transition>
  <p:hf hdr="0"/>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4_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295275" y="1381125"/>
            <a:ext cx="8566150" cy="39243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endParaRPr lang="en-US" noProof="0" dirty="0" smtClean="0"/>
          </a:p>
        </p:txBody>
      </p:sp>
      <p:sp>
        <p:nvSpPr>
          <p:cNvPr id="5" name="Text Placeholder 2"/>
          <p:cNvSpPr>
            <a:spLocks noGrp="1"/>
          </p:cNvSpPr>
          <p:nvPr>
            <p:ph type="body" idx="11"/>
          </p:nvPr>
        </p:nvSpPr>
        <p:spPr>
          <a:xfrm>
            <a:off x="295075" y="5445913"/>
            <a:ext cx="8547100" cy="639762"/>
          </a:xfrm>
        </p:spPr>
        <p:txBody>
          <a:bodyPr anchor="ctr"/>
          <a:lstStyle>
            <a:lvl1pPr marL="0" indent="0" algn="ctr">
              <a:buNone/>
              <a:defRPr sz="1800" b="0" i="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pic>
        <p:nvPicPr>
          <p:cNvPr id="4" name="Picture 2" descr="C:\Users\silvac\Desktop\PALL Marketing\Final_PallFB_Logo_LARGE_low-rez.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4300" y="6428553"/>
            <a:ext cx="990600" cy="334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1074518"/>
      </p:ext>
    </p:extLst>
  </p:cSld>
  <p:clrMapOvr>
    <a:masterClrMapping/>
  </p:clrMapOvr>
  <p:transition>
    <p:fade/>
  </p:transition>
  <p:hf hdr="0"/>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pic>
        <p:nvPicPr>
          <p:cNvPr id="3" name="Picture 2" descr="C:\Users\silvac\Desktop\PALL Marketing\Final_PallFB_Logo_LARGE_low-rez.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6428553"/>
            <a:ext cx="990600" cy="334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765177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0" name="Picture 2" descr="C:\Users\kaler\AppData\Local\Temp\notes256C9A\PPT_Background_BioPharm idea 3.jp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 y="1177925"/>
            <a:ext cx="5144655" cy="4398962"/>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9"/>
          <p:cNvSpPr>
            <a:spLocks noChangeArrowheads="1"/>
          </p:cNvSpPr>
          <p:nvPr/>
        </p:nvSpPr>
        <p:spPr bwMode="auto">
          <a:xfrm>
            <a:off x="5238750" y="1177925"/>
            <a:ext cx="3910013" cy="4398963"/>
          </a:xfrm>
          <a:prstGeom prst="rect">
            <a:avLst/>
          </a:prstGeom>
          <a:gradFill rotWithShape="1">
            <a:gsLst>
              <a:gs pos="0">
                <a:srgbClr val="0070C0"/>
              </a:gs>
              <a:gs pos="100000">
                <a:schemeClr val="accent1"/>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lnSpc>
                <a:spcPct val="90000"/>
              </a:lnSpc>
              <a:spcBef>
                <a:spcPct val="0"/>
              </a:spcBef>
            </a:pPr>
            <a:endParaRPr lang="en-US" sz="1800">
              <a:solidFill>
                <a:srgbClr val="FFFFFF"/>
              </a:solidFill>
            </a:endParaRPr>
          </a:p>
          <a:p>
            <a:pPr algn="ctr">
              <a:lnSpc>
                <a:spcPct val="90000"/>
              </a:lnSpc>
              <a:spcBef>
                <a:spcPct val="0"/>
              </a:spcBef>
            </a:pPr>
            <a:endParaRPr lang="en-US" sz="1800">
              <a:solidFill>
                <a:srgbClr val="FFFFFF"/>
              </a:solidFill>
            </a:endParaRPr>
          </a:p>
        </p:txBody>
      </p:sp>
      <p:sp>
        <p:nvSpPr>
          <p:cNvPr id="6" name="Text Box 18"/>
          <p:cNvSpPr txBox="1">
            <a:spLocks noChangeArrowheads="1"/>
          </p:cNvSpPr>
          <p:nvPr/>
        </p:nvSpPr>
        <p:spPr bwMode="auto">
          <a:xfrm>
            <a:off x="5257800" y="479425"/>
            <a:ext cx="3860800" cy="319088"/>
          </a:xfrm>
          <a:prstGeom prst="rect">
            <a:avLst/>
          </a:prstGeom>
          <a:noFill/>
          <a:ln w="9525">
            <a:noFill/>
            <a:miter lim="800000"/>
            <a:headEnd/>
            <a:tailEnd/>
          </a:ln>
        </p:spPr>
        <p:txBody>
          <a:bodyPr anchor="ctr">
            <a:spAutoFit/>
          </a:bodyPr>
          <a:lstStyle>
            <a:lvl1pPr>
              <a:defRPr sz="1200">
                <a:solidFill>
                  <a:schemeClr val="bg1"/>
                </a:solidFill>
                <a:latin typeface="Arial" pitchFamily="34" charset="0"/>
                <a:ea typeface="MS PGothic" pitchFamily="34" charset="-128"/>
              </a:defRPr>
            </a:lvl1pPr>
            <a:lvl2pPr marL="37931725" indent="-37474525">
              <a:defRPr sz="1200">
                <a:solidFill>
                  <a:schemeClr val="bg1"/>
                </a:solidFill>
                <a:latin typeface="Arial" pitchFamily="34" charset="0"/>
                <a:ea typeface="MS PGothic" pitchFamily="34" charset="-128"/>
              </a:defRPr>
            </a:lvl2pPr>
            <a:lvl3pPr>
              <a:defRPr sz="1200">
                <a:solidFill>
                  <a:schemeClr val="bg1"/>
                </a:solidFill>
                <a:latin typeface="Arial" pitchFamily="34" charset="0"/>
                <a:ea typeface="MS PGothic" pitchFamily="34" charset="-128"/>
              </a:defRPr>
            </a:lvl3pPr>
            <a:lvl4pPr>
              <a:defRPr sz="1200">
                <a:solidFill>
                  <a:schemeClr val="bg1"/>
                </a:solidFill>
                <a:latin typeface="Arial" pitchFamily="34" charset="0"/>
                <a:ea typeface="MS PGothic" pitchFamily="34" charset="-128"/>
              </a:defRPr>
            </a:lvl4pPr>
            <a:lvl5pPr>
              <a:defRPr sz="1200">
                <a:solidFill>
                  <a:schemeClr val="bg1"/>
                </a:solidFill>
                <a:latin typeface="Arial" pitchFamily="34" charset="0"/>
                <a:ea typeface="MS PGothic" pitchFamily="34" charset="-128"/>
              </a:defRPr>
            </a:lvl5pPr>
            <a:lvl6pPr marL="457200" eaLnBrk="0" fontAlgn="ctr" hangingPunct="0">
              <a:lnSpc>
                <a:spcPct val="90000"/>
              </a:lnSpc>
              <a:spcBef>
                <a:spcPct val="0"/>
              </a:spcBef>
              <a:spcAft>
                <a:spcPct val="0"/>
              </a:spcAft>
              <a:defRPr sz="1200">
                <a:solidFill>
                  <a:schemeClr val="bg1"/>
                </a:solidFill>
                <a:latin typeface="Arial" pitchFamily="34" charset="0"/>
                <a:ea typeface="MS PGothic" pitchFamily="34" charset="-128"/>
              </a:defRPr>
            </a:lvl6pPr>
            <a:lvl7pPr marL="914400" eaLnBrk="0" fontAlgn="ctr" hangingPunct="0">
              <a:lnSpc>
                <a:spcPct val="90000"/>
              </a:lnSpc>
              <a:spcBef>
                <a:spcPct val="0"/>
              </a:spcBef>
              <a:spcAft>
                <a:spcPct val="0"/>
              </a:spcAft>
              <a:defRPr sz="1200">
                <a:solidFill>
                  <a:schemeClr val="bg1"/>
                </a:solidFill>
                <a:latin typeface="Arial" pitchFamily="34" charset="0"/>
                <a:ea typeface="MS PGothic" pitchFamily="34" charset="-128"/>
              </a:defRPr>
            </a:lvl7pPr>
            <a:lvl8pPr marL="1371600" eaLnBrk="0" fontAlgn="ctr" hangingPunct="0">
              <a:lnSpc>
                <a:spcPct val="90000"/>
              </a:lnSpc>
              <a:spcBef>
                <a:spcPct val="0"/>
              </a:spcBef>
              <a:spcAft>
                <a:spcPct val="0"/>
              </a:spcAft>
              <a:defRPr sz="1200">
                <a:solidFill>
                  <a:schemeClr val="bg1"/>
                </a:solidFill>
                <a:latin typeface="Arial" pitchFamily="34" charset="0"/>
                <a:ea typeface="MS PGothic" pitchFamily="34" charset="-128"/>
              </a:defRPr>
            </a:lvl8pPr>
            <a:lvl9pPr marL="1828800" eaLnBrk="0" fontAlgn="ctr" hangingPunct="0">
              <a:lnSpc>
                <a:spcPct val="90000"/>
              </a:lnSpc>
              <a:spcBef>
                <a:spcPct val="0"/>
              </a:spcBef>
              <a:spcAft>
                <a:spcPct val="0"/>
              </a:spcAft>
              <a:defRPr sz="1200">
                <a:solidFill>
                  <a:schemeClr val="bg1"/>
                </a:solidFill>
                <a:latin typeface="Arial" pitchFamily="34" charset="0"/>
                <a:ea typeface="MS PGothic" pitchFamily="34" charset="-128"/>
              </a:defRPr>
            </a:lvl9pPr>
          </a:lstStyle>
          <a:p>
            <a:pPr algn="ctr" fontAlgn="base">
              <a:lnSpc>
                <a:spcPct val="90000"/>
              </a:lnSpc>
              <a:spcBef>
                <a:spcPct val="50000"/>
              </a:spcBef>
              <a:defRPr/>
            </a:pPr>
            <a:r>
              <a:rPr lang="en-US" sz="1600" b="1" i="1" dirty="0" smtClean="0">
                <a:solidFill>
                  <a:srgbClr val="004480"/>
                </a:solidFill>
                <a:ea typeface="ヒラギノ角ゴ Pro W3" pitchFamily="1" charset="-128"/>
              </a:rPr>
              <a:t>Better Lives. Better Planet.</a:t>
            </a:r>
            <a:r>
              <a:rPr lang="en-US" sz="800" i="1" dirty="0" smtClean="0">
                <a:solidFill>
                  <a:srgbClr val="004480"/>
                </a:solidFill>
                <a:ea typeface="ヒラギノ角ゴ Pro W3" pitchFamily="1" charset="-128"/>
              </a:rPr>
              <a:t>SM</a:t>
            </a:r>
          </a:p>
        </p:txBody>
      </p:sp>
      <p:sp>
        <p:nvSpPr>
          <p:cNvPr id="7" name="TextBox 6"/>
          <p:cNvSpPr txBox="1">
            <a:spLocks noChangeArrowheads="1"/>
          </p:cNvSpPr>
          <p:nvPr/>
        </p:nvSpPr>
        <p:spPr bwMode="auto">
          <a:xfrm>
            <a:off x="146050" y="6089650"/>
            <a:ext cx="4319588" cy="661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chemeClr val="tx1"/>
                </a:solidFill>
                <a:latin typeface="Arial" charset="0"/>
                <a:ea typeface="MS PGothic" pitchFamily="34" charset="-128"/>
              </a:defRPr>
            </a:lvl1pPr>
            <a:lvl2pPr marL="742950" indent="-285750">
              <a:defRPr sz="1400">
                <a:solidFill>
                  <a:schemeClr val="tx1"/>
                </a:solidFill>
                <a:latin typeface="Arial" charset="0"/>
                <a:ea typeface="MS PGothic" pitchFamily="34" charset="-128"/>
              </a:defRPr>
            </a:lvl2pPr>
            <a:lvl3pPr marL="1143000" indent="-228600">
              <a:defRPr sz="1400">
                <a:solidFill>
                  <a:schemeClr val="tx1"/>
                </a:solidFill>
                <a:latin typeface="Arial" charset="0"/>
                <a:ea typeface="MS PGothic" pitchFamily="34" charset="-128"/>
              </a:defRPr>
            </a:lvl3pPr>
            <a:lvl4pPr marL="1600200" indent="-228600">
              <a:defRPr sz="1400">
                <a:solidFill>
                  <a:schemeClr val="tx1"/>
                </a:solidFill>
                <a:latin typeface="Arial" charset="0"/>
                <a:ea typeface="MS PGothic" pitchFamily="34" charset="-128"/>
              </a:defRPr>
            </a:lvl4pPr>
            <a:lvl5pPr marL="2057400" indent="-228600">
              <a:defRPr sz="1400">
                <a:solidFill>
                  <a:schemeClr val="tx1"/>
                </a:solidFill>
                <a:latin typeface="Arial" charset="0"/>
                <a:ea typeface="MS PGothic" pitchFamily="34" charset="-128"/>
              </a:defRPr>
            </a:lvl5pPr>
            <a:lvl6pPr marL="2514600" indent="-228600" eaLnBrk="0" fontAlgn="ctr" hangingPunct="0">
              <a:lnSpc>
                <a:spcPct val="85000"/>
              </a:lnSpc>
              <a:spcBef>
                <a:spcPct val="35000"/>
              </a:spcBef>
              <a:spcAft>
                <a:spcPct val="0"/>
              </a:spcAft>
              <a:defRPr sz="1400">
                <a:solidFill>
                  <a:schemeClr val="tx1"/>
                </a:solidFill>
                <a:latin typeface="Arial" charset="0"/>
                <a:ea typeface="MS PGothic" pitchFamily="34" charset="-128"/>
              </a:defRPr>
            </a:lvl6pPr>
            <a:lvl7pPr marL="2971800" indent="-228600" eaLnBrk="0" fontAlgn="ctr" hangingPunct="0">
              <a:lnSpc>
                <a:spcPct val="85000"/>
              </a:lnSpc>
              <a:spcBef>
                <a:spcPct val="35000"/>
              </a:spcBef>
              <a:spcAft>
                <a:spcPct val="0"/>
              </a:spcAft>
              <a:defRPr sz="1400">
                <a:solidFill>
                  <a:schemeClr val="tx1"/>
                </a:solidFill>
                <a:latin typeface="Arial" charset="0"/>
                <a:ea typeface="MS PGothic" pitchFamily="34" charset="-128"/>
              </a:defRPr>
            </a:lvl7pPr>
            <a:lvl8pPr marL="3429000" indent="-228600" eaLnBrk="0" fontAlgn="ctr" hangingPunct="0">
              <a:lnSpc>
                <a:spcPct val="85000"/>
              </a:lnSpc>
              <a:spcBef>
                <a:spcPct val="35000"/>
              </a:spcBef>
              <a:spcAft>
                <a:spcPct val="0"/>
              </a:spcAft>
              <a:defRPr sz="1400">
                <a:solidFill>
                  <a:schemeClr val="tx1"/>
                </a:solidFill>
                <a:latin typeface="Arial" charset="0"/>
                <a:ea typeface="MS PGothic" pitchFamily="34" charset="-128"/>
              </a:defRPr>
            </a:lvl8pPr>
            <a:lvl9pPr marL="3886200" indent="-228600" eaLnBrk="0" fontAlgn="ctr" hangingPunct="0">
              <a:lnSpc>
                <a:spcPct val="85000"/>
              </a:lnSpc>
              <a:spcBef>
                <a:spcPct val="35000"/>
              </a:spcBef>
              <a:spcAft>
                <a:spcPct val="0"/>
              </a:spcAft>
              <a:defRPr sz="1400">
                <a:solidFill>
                  <a:schemeClr val="tx1"/>
                </a:solidFill>
                <a:latin typeface="Arial" charset="0"/>
                <a:ea typeface="MS PGothic" pitchFamily="34" charset="-128"/>
              </a:defRPr>
            </a:lvl9pPr>
          </a:lstStyle>
          <a:p>
            <a:pPr>
              <a:lnSpc>
                <a:spcPct val="100000"/>
              </a:lnSpc>
              <a:spcBef>
                <a:spcPct val="0"/>
              </a:spcBef>
              <a:defRPr/>
            </a:pPr>
            <a:r>
              <a:rPr lang="en-US" sz="800" b="1" i="1" dirty="0" smtClean="0">
                <a:solidFill>
                  <a:srgbClr val="000000"/>
                </a:solidFill>
              </a:rPr>
              <a:t>This presentation is the  copyright work product of Pall Corporation and no portion of this presentation may be copied, published, performed, or redistributed without the express written authority of a Pall corporate officer</a:t>
            </a:r>
          </a:p>
          <a:p>
            <a:pPr>
              <a:lnSpc>
                <a:spcPct val="100000"/>
              </a:lnSpc>
              <a:spcBef>
                <a:spcPts val="600"/>
              </a:spcBef>
              <a:defRPr/>
            </a:pPr>
            <a:r>
              <a:rPr lang="en-US" sz="800" b="1" i="1" dirty="0" smtClean="0">
                <a:solidFill>
                  <a:srgbClr val="000000"/>
                </a:solidFill>
              </a:rPr>
              <a:t>© 2014 Pall Corporation</a:t>
            </a:r>
          </a:p>
        </p:txBody>
      </p:sp>
      <p:sp>
        <p:nvSpPr>
          <p:cNvPr id="2396164" name="Rectangle 4"/>
          <p:cNvSpPr>
            <a:spLocks noGrp="1" noChangeArrowheads="1"/>
          </p:cNvSpPr>
          <p:nvPr>
            <p:ph type="ctrTitle" sz="quarter" hasCustomPrompt="1"/>
          </p:nvPr>
        </p:nvSpPr>
        <p:spPr>
          <a:xfrm>
            <a:off x="5238750" y="2832101"/>
            <a:ext cx="3898900" cy="1498600"/>
          </a:xfrm>
        </p:spPr>
        <p:txBody>
          <a:bodyPr anchor="t"/>
          <a:lstStyle>
            <a:lvl1pPr algn="ctr" eaLnBrk="1" hangingPunct="1">
              <a:lnSpc>
                <a:spcPct val="100000"/>
              </a:lnSpc>
              <a:spcBef>
                <a:spcPct val="45000"/>
              </a:spcBef>
              <a:defRPr sz="3200" b="1">
                <a:solidFill>
                  <a:srgbClr val="FFFFFF"/>
                </a:solidFill>
                <a:latin typeface="+mj-lt"/>
              </a:defRPr>
            </a:lvl1pPr>
          </a:lstStyle>
          <a:p>
            <a:r>
              <a:rPr lang="en-US" dirty="0" smtClean="0"/>
              <a:t>Click To Edit Master Title Style</a:t>
            </a:r>
            <a:endParaRPr lang="en-US" dirty="0"/>
          </a:p>
        </p:txBody>
      </p:sp>
      <p:sp>
        <p:nvSpPr>
          <p:cNvPr id="2396165" name="Rectangle 5"/>
          <p:cNvSpPr>
            <a:spLocks noGrp="1" noChangeArrowheads="1"/>
          </p:cNvSpPr>
          <p:nvPr>
            <p:ph type="subTitle" sz="quarter" idx="1"/>
          </p:nvPr>
        </p:nvSpPr>
        <p:spPr>
          <a:xfrm>
            <a:off x="5238750" y="6089519"/>
            <a:ext cx="3898900" cy="768480"/>
          </a:xfrm>
          <a:effectLst>
            <a:outerShdw dist="12700" dir="2700000" algn="ctr" rotWithShape="0">
              <a:schemeClr val="bg1"/>
            </a:outerShdw>
          </a:effectLst>
        </p:spPr>
        <p:txBody>
          <a:bodyPr/>
          <a:lstStyle>
            <a:lvl1pPr marL="0" indent="0" algn="ctr" eaLnBrk="1" hangingPunct="1">
              <a:lnSpc>
                <a:spcPct val="90000"/>
              </a:lnSpc>
              <a:spcBef>
                <a:spcPts val="300"/>
              </a:spcBef>
              <a:buClrTx/>
              <a:buSzTx/>
              <a:buFontTx/>
              <a:buNone/>
              <a:defRPr sz="1800" b="1">
                <a:solidFill>
                  <a:schemeClr val="tx1"/>
                </a:solidFill>
                <a:latin typeface="+mj-lt"/>
              </a:defRPr>
            </a:lvl1pPr>
          </a:lstStyle>
          <a:p>
            <a:r>
              <a:rPr lang="en-US" smtClean="0"/>
              <a:t>Click to edit Master subtitle style</a:t>
            </a:r>
            <a:endParaRPr lang="en-US" dirty="0"/>
          </a:p>
        </p:txBody>
      </p:sp>
      <p:pic>
        <p:nvPicPr>
          <p:cNvPr id="9" name="Picture 14"/>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09563" y="423863"/>
            <a:ext cx="2351087"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976715"/>
      </p:ext>
    </p:extLst>
  </p:cSld>
  <p:clrMapOvr>
    <a:masterClrMapping/>
  </p:clrMapOvr>
  <p:transition>
    <p:fade/>
  </p:transition>
  <p:timing>
    <p:tnLst>
      <p:par>
        <p:cTn id="1" dur="indefinite" restart="never" nodeType="tmRoot"/>
      </p:par>
    </p:tnLst>
  </p:timing>
  <p:hf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419225" y="196850"/>
            <a:ext cx="7464425" cy="850900"/>
          </a:xfrm>
        </p:spPr>
        <p:txBody>
          <a:bodyPr/>
          <a:lstStyle>
            <a:lvl1pPr>
              <a:defRPr sz="2800"/>
            </a:lvl1pPr>
          </a:lstStyle>
          <a:p>
            <a:r>
              <a:rPr lang="en-US" dirty="0" smtClean="0"/>
              <a:t>Click To Edit Master Title Style</a:t>
            </a:r>
            <a:endParaRPr lang="en-US" dirty="0"/>
          </a:p>
        </p:txBody>
      </p:sp>
      <p:sp>
        <p:nvSpPr>
          <p:cNvPr id="3" name="Content Placeholder 2"/>
          <p:cNvSpPr>
            <a:spLocks noGrp="1"/>
          </p:cNvSpPr>
          <p:nvPr>
            <p:ph idx="1"/>
          </p:nvPr>
        </p:nvSpPr>
        <p:spPr>
          <a:xfrm>
            <a:off x="1428750" y="1381126"/>
            <a:ext cx="7432675" cy="478155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004831786"/>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419225" y="196850"/>
            <a:ext cx="7464425" cy="850900"/>
          </a:xfrm>
        </p:spPr>
        <p:txBody>
          <a:bodyPr/>
          <a:lstStyle>
            <a:lvl1pPr>
              <a:defRPr sz="2800"/>
            </a:lvl1pPr>
          </a:lstStyle>
          <a:p>
            <a:r>
              <a:rPr lang="en-US" dirty="0" smtClean="0"/>
              <a:t>Click To Edit Master Title Style</a:t>
            </a:r>
            <a:endParaRPr lang="en-US" dirty="0"/>
          </a:p>
        </p:txBody>
      </p:sp>
      <p:sp>
        <p:nvSpPr>
          <p:cNvPr id="3" name="Content Placeholder 2"/>
          <p:cNvSpPr>
            <a:spLocks noGrp="1"/>
          </p:cNvSpPr>
          <p:nvPr>
            <p:ph sz="half" idx="1"/>
          </p:nvPr>
        </p:nvSpPr>
        <p:spPr>
          <a:xfrm>
            <a:off x="317500" y="1372200"/>
            <a:ext cx="4154488" cy="3877579"/>
          </a:xfrm>
        </p:spPr>
        <p:txBody>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Content Placeholder 2"/>
          <p:cNvSpPr>
            <a:spLocks noGrp="1"/>
          </p:cNvSpPr>
          <p:nvPr>
            <p:ph sz="half" idx="10"/>
          </p:nvPr>
        </p:nvSpPr>
        <p:spPr>
          <a:xfrm>
            <a:off x="4706938" y="1380221"/>
            <a:ext cx="4154487" cy="3877579"/>
          </a:xfrm>
        </p:spPr>
        <p:txBody>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Text Placeholder 2"/>
          <p:cNvSpPr>
            <a:spLocks noGrp="1"/>
          </p:cNvSpPr>
          <p:nvPr>
            <p:ph type="body" idx="11"/>
          </p:nvPr>
        </p:nvSpPr>
        <p:spPr>
          <a:xfrm>
            <a:off x="317500" y="5532539"/>
            <a:ext cx="8566150" cy="639762"/>
          </a:xfrm>
        </p:spPr>
        <p:txBody>
          <a:bodyPr anchor="ctr"/>
          <a:lstStyle>
            <a:lvl1pPr marL="0" indent="0" algn="ctr">
              <a:buNone/>
              <a:defRPr sz="1800" b="0" i="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Tree>
    <p:extLst>
      <p:ext uri="{BB962C8B-B14F-4D97-AF65-F5344CB8AC3E}">
        <p14:creationId xmlns:p14="http://schemas.microsoft.com/office/powerpoint/2010/main" val="4177292183"/>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419225" y="196850"/>
            <a:ext cx="7464425" cy="850900"/>
          </a:xfrm>
        </p:spPr>
        <p:txBody>
          <a:bodyPr/>
          <a:lstStyle>
            <a:lvl1pPr>
              <a:defRPr sz="2800"/>
            </a:lvl1pPr>
          </a:lstStyle>
          <a:p>
            <a:r>
              <a:rPr lang="en-US" dirty="0" smtClean="0"/>
              <a:t>Click To Edit Master Title Style</a:t>
            </a:r>
            <a:endParaRPr lang="en-US" dirty="0"/>
          </a:p>
        </p:txBody>
      </p:sp>
      <p:sp>
        <p:nvSpPr>
          <p:cNvPr id="3" name="Content Placeholder 2"/>
          <p:cNvSpPr>
            <a:spLocks noGrp="1"/>
          </p:cNvSpPr>
          <p:nvPr>
            <p:ph sz="half" idx="1"/>
          </p:nvPr>
        </p:nvSpPr>
        <p:spPr>
          <a:xfrm>
            <a:off x="317500" y="1372200"/>
            <a:ext cx="4154488" cy="3877579"/>
          </a:xfrm>
        </p:spPr>
        <p:txBody>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Content Placeholder 2"/>
          <p:cNvSpPr>
            <a:spLocks noGrp="1"/>
          </p:cNvSpPr>
          <p:nvPr>
            <p:ph sz="half" idx="10"/>
          </p:nvPr>
        </p:nvSpPr>
        <p:spPr>
          <a:xfrm>
            <a:off x="4706938" y="1380221"/>
            <a:ext cx="4154487" cy="3877579"/>
          </a:xfrm>
        </p:spPr>
        <p:txBody>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Text Placeholder 2"/>
          <p:cNvSpPr>
            <a:spLocks noGrp="1"/>
          </p:cNvSpPr>
          <p:nvPr>
            <p:ph type="body" idx="11"/>
          </p:nvPr>
        </p:nvSpPr>
        <p:spPr>
          <a:xfrm>
            <a:off x="317500" y="5532539"/>
            <a:ext cx="8566150" cy="639762"/>
          </a:xfrm>
        </p:spPr>
        <p:txBody>
          <a:bodyPr anchor="ctr"/>
          <a:lstStyle>
            <a:lvl1pPr marL="0" indent="0" algn="ctr">
              <a:buNone/>
              <a:defRPr sz="1800" b="0" i="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Tree>
    <p:extLst>
      <p:ext uri="{BB962C8B-B14F-4D97-AF65-F5344CB8AC3E}">
        <p14:creationId xmlns:p14="http://schemas.microsoft.com/office/powerpoint/2010/main" val="1597247651"/>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295275" y="1373788"/>
            <a:ext cx="4176713" cy="639762"/>
          </a:xfrm>
        </p:spPr>
        <p:txBody>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295275" y="2013550"/>
            <a:ext cx="4176713" cy="3951288"/>
          </a:xfrm>
        </p:spPr>
        <p:txBody>
          <a:bodyPr/>
          <a:lstStyle>
            <a:lvl1pPr>
              <a:defRPr sz="2000">
                <a:solidFill>
                  <a:schemeClr val="tx1"/>
                </a:solidFill>
              </a:defRPr>
            </a:lvl1pPr>
            <a:lvl2pPr>
              <a:defRPr sz="2000">
                <a:solidFill>
                  <a:schemeClr val="tx1"/>
                </a:solidFill>
              </a:defRPr>
            </a:lvl2pPr>
            <a:lvl3pPr>
              <a:defRPr sz="2000">
                <a:solidFill>
                  <a:schemeClr val="tx1"/>
                </a:solidFill>
              </a:defRPr>
            </a:lvl3pPr>
            <a:lvl4pPr>
              <a:defRPr sz="2000">
                <a:solidFill>
                  <a:schemeClr val="tx1"/>
                </a:solidFill>
              </a:defRPr>
            </a:lvl4pPr>
            <a:lvl5pPr>
              <a:defRPr sz="2000">
                <a:solidFill>
                  <a:schemeClr val="tx1"/>
                </a:solidFill>
              </a:defRPr>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2"/>
          <p:cNvSpPr>
            <a:spLocks noGrp="1"/>
          </p:cNvSpPr>
          <p:nvPr>
            <p:ph type="body" idx="10"/>
          </p:nvPr>
        </p:nvSpPr>
        <p:spPr>
          <a:xfrm>
            <a:off x="4697414" y="1372184"/>
            <a:ext cx="4164012" cy="639762"/>
          </a:xfrm>
        </p:spPr>
        <p:txBody>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8" name="Content Placeholder 3"/>
          <p:cNvSpPr>
            <a:spLocks noGrp="1"/>
          </p:cNvSpPr>
          <p:nvPr>
            <p:ph sz="half" idx="11"/>
          </p:nvPr>
        </p:nvSpPr>
        <p:spPr>
          <a:xfrm>
            <a:off x="4697414" y="2011946"/>
            <a:ext cx="4164012" cy="3951288"/>
          </a:xfrm>
        </p:spPr>
        <p:txBody>
          <a:bodyPr/>
          <a:lstStyle>
            <a:lvl1pPr>
              <a:defRPr sz="2000">
                <a:solidFill>
                  <a:schemeClr val="tx1"/>
                </a:solidFill>
              </a:defRPr>
            </a:lvl1pPr>
            <a:lvl2pPr>
              <a:defRPr sz="2000">
                <a:solidFill>
                  <a:schemeClr val="tx1"/>
                </a:solidFill>
              </a:defRPr>
            </a:lvl2pPr>
            <a:lvl3pPr>
              <a:defRPr sz="2000">
                <a:solidFill>
                  <a:schemeClr val="tx1"/>
                </a:solidFill>
              </a:defRPr>
            </a:lvl3pPr>
            <a:lvl4pPr>
              <a:defRPr sz="2000">
                <a:solidFill>
                  <a:schemeClr val="tx1"/>
                </a:solidFill>
              </a:defRPr>
            </a:lvl4pPr>
            <a:lvl5pPr>
              <a:defRPr sz="2000">
                <a:solidFill>
                  <a:schemeClr val="tx1"/>
                </a:solidFill>
              </a:defRPr>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Title 1"/>
          <p:cNvSpPr>
            <a:spLocks noGrp="1"/>
          </p:cNvSpPr>
          <p:nvPr>
            <p:ph type="title" hasCustomPrompt="1"/>
          </p:nvPr>
        </p:nvSpPr>
        <p:spPr>
          <a:xfrm>
            <a:off x="1419225" y="196850"/>
            <a:ext cx="7464425" cy="850900"/>
          </a:xfrm>
        </p:spPr>
        <p:txBody>
          <a:bodyPr/>
          <a:lstStyle>
            <a:lvl1pPr>
              <a:defRPr sz="2800"/>
            </a:lvl1pPr>
          </a:lstStyle>
          <a:p>
            <a:r>
              <a:rPr lang="en-US" dirty="0" smtClean="0"/>
              <a:t>Click To Edit Master Title Style</a:t>
            </a:r>
            <a:endParaRPr lang="en-US" dirty="0"/>
          </a:p>
        </p:txBody>
      </p:sp>
    </p:spTree>
    <p:extLst>
      <p:ext uri="{BB962C8B-B14F-4D97-AF65-F5344CB8AC3E}">
        <p14:creationId xmlns:p14="http://schemas.microsoft.com/office/powerpoint/2010/main" val="1206665385"/>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1428749" y="1381125"/>
            <a:ext cx="7432675" cy="3951271"/>
          </a:xfrm>
        </p:spPr>
        <p:txBody>
          <a:bodyPr/>
          <a:lstStyle>
            <a:lvl1pPr marL="177800" indent="-177800">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2"/>
          <p:cNvSpPr>
            <a:spLocks noGrp="1"/>
          </p:cNvSpPr>
          <p:nvPr>
            <p:ph type="body" idx="11"/>
          </p:nvPr>
        </p:nvSpPr>
        <p:spPr>
          <a:xfrm>
            <a:off x="295075" y="5522913"/>
            <a:ext cx="8547100" cy="639762"/>
          </a:xfrm>
        </p:spPr>
        <p:txBody>
          <a:bodyPr anchor="ctr"/>
          <a:lstStyle>
            <a:lvl1pPr marL="0" indent="0" algn="ctr">
              <a:buNone/>
              <a:defRPr sz="1800" b="0" i="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5" name="Title 1"/>
          <p:cNvSpPr>
            <a:spLocks noGrp="1"/>
          </p:cNvSpPr>
          <p:nvPr>
            <p:ph type="title" hasCustomPrompt="1"/>
          </p:nvPr>
        </p:nvSpPr>
        <p:spPr>
          <a:xfrm>
            <a:off x="1419225" y="196850"/>
            <a:ext cx="7464425" cy="850900"/>
          </a:xfrm>
        </p:spPr>
        <p:txBody>
          <a:bodyPr/>
          <a:lstStyle>
            <a:lvl1pPr>
              <a:defRPr sz="2800"/>
            </a:lvl1pPr>
          </a:lstStyle>
          <a:p>
            <a:r>
              <a:rPr lang="en-US" dirty="0" smtClean="0"/>
              <a:t>Click To Edit Master Title Style</a:t>
            </a:r>
            <a:endParaRPr lang="en-US" dirty="0"/>
          </a:p>
        </p:txBody>
      </p:sp>
    </p:spTree>
    <p:extLst>
      <p:ext uri="{BB962C8B-B14F-4D97-AF65-F5344CB8AC3E}">
        <p14:creationId xmlns:p14="http://schemas.microsoft.com/office/powerpoint/2010/main" val="1147780569"/>
      </p:ext>
    </p:extLst>
  </p:cSld>
  <p:clrMapOvr>
    <a:masterClrMapping/>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3747782"/>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295275" y="1381125"/>
            <a:ext cx="8566150" cy="39243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endParaRPr lang="en-US" noProof="0" dirty="0" smtClean="0"/>
          </a:p>
        </p:txBody>
      </p:sp>
      <p:sp>
        <p:nvSpPr>
          <p:cNvPr id="5" name="Text Placeholder 2"/>
          <p:cNvSpPr>
            <a:spLocks noGrp="1"/>
          </p:cNvSpPr>
          <p:nvPr>
            <p:ph type="body" idx="11"/>
          </p:nvPr>
        </p:nvSpPr>
        <p:spPr>
          <a:xfrm>
            <a:off x="295075" y="5445913"/>
            <a:ext cx="8547100" cy="639762"/>
          </a:xfrm>
        </p:spPr>
        <p:txBody>
          <a:bodyPr anchor="ctr"/>
          <a:lstStyle>
            <a:lvl1pPr marL="0" indent="0" algn="ctr">
              <a:buNone/>
              <a:defRPr sz="1800" b="0" i="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Title 1"/>
          <p:cNvSpPr>
            <a:spLocks noGrp="1"/>
          </p:cNvSpPr>
          <p:nvPr>
            <p:ph type="title" hasCustomPrompt="1"/>
          </p:nvPr>
        </p:nvSpPr>
        <p:spPr>
          <a:xfrm>
            <a:off x="1419225" y="196850"/>
            <a:ext cx="7464425" cy="850900"/>
          </a:xfrm>
        </p:spPr>
        <p:txBody>
          <a:bodyPr/>
          <a:lstStyle>
            <a:lvl1pPr>
              <a:defRPr sz="2800"/>
            </a:lvl1pPr>
          </a:lstStyle>
          <a:p>
            <a:r>
              <a:rPr lang="en-US" dirty="0" smtClean="0"/>
              <a:t>Click To Edit Master Title Style</a:t>
            </a:r>
            <a:endParaRPr lang="en-US" dirty="0"/>
          </a:p>
        </p:txBody>
      </p:sp>
    </p:spTree>
    <p:extLst>
      <p:ext uri="{BB962C8B-B14F-4D97-AF65-F5344CB8AC3E}">
        <p14:creationId xmlns:p14="http://schemas.microsoft.com/office/powerpoint/2010/main" val="1612215550"/>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Text, and Content">
    <p:spTree>
      <p:nvGrpSpPr>
        <p:cNvPr id="1" name=""/>
        <p:cNvGrpSpPr/>
        <p:nvPr/>
      </p:nvGrpSpPr>
      <p:grpSpPr>
        <a:xfrm>
          <a:off x="0" y="0"/>
          <a:ext cx="0" cy="0"/>
          <a:chOff x="0" y="0"/>
          <a:chExt cx="0" cy="0"/>
        </a:xfrm>
      </p:grpSpPr>
      <p:sp>
        <p:nvSpPr>
          <p:cNvPr id="3" name="Text Placeholder 2"/>
          <p:cNvSpPr>
            <a:spLocks noGrp="1"/>
          </p:cNvSpPr>
          <p:nvPr>
            <p:ph type="body" sz="half" idx="1"/>
          </p:nvPr>
        </p:nvSpPr>
        <p:spPr>
          <a:xfrm>
            <a:off x="317499" y="1381125"/>
            <a:ext cx="4157663" cy="478155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97413" y="1381125"/>
            <a:ext cx="4164011" cy="478155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itle 1"/>
          <p:cNvSpPr>
            <a:spLocks noGrp="1"/>
          </p:cNvSpPr>
          <p:nvPr>
            <p:ph type="title" hasCustomPrompt="1"/>
          </p:nvPr>
        </p:nvSpPr>
        <p:spPr>
          <a:xfrm>
            <a:off x="1419225" y="196850"/>
            <a:ext cx="7464425" cy="850900"/>
          </a:xfrm>
        </p:spPr>
        <p:txBody>
          <a:bodyPr/>
          <a:lstStyle>
            <a:lvl1pPr>
              <a:defRPr sz="2800"/>
            </a:lvl1pPr>
          </a:lstStyle>
          <a:p>
            <a:r>
              <a:rPr lang="en-US" dirty="0" smtClean="0"/>
              <a:t>Click To Edit Master Title Style</a:t>
            </a:r>
            <a:endParaRPr lang="en-US" dirty="0"/>
          </a:p>
        </p:txBody>
      </p:sp>
    </p:spTree>
    <p:extLst>
      <p:ext uri="{BB962C8B-B14F-4D97-AF65-F5344CB8AC3E}">
        <p14:creationId xmlns:p14="http://schemas.microsoft.com/office/powerpoint/2010/main" val="2045801781"/>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Text, and 2 Content">
    <p:spTree>
      <p:nvGrpSpPr>
        <p:cNvPr id="1" name=""/>
        <p:cNvGrpSpPr/>
        <p:nvPr/>
      </p:nvGrpSpPr>
      <p:grpSpPr>
        <a:xfrm>
          <a:off x="0" y="0"/>
          <a:ext cx="0" cy="0"/>
          <a:chOff x="0" y="0"/>
          <a:chExt cx="0" cy="0"/>
        </a:xfrm>
      </p:grpSpPr>
      <p:sp>
        <p:nvSpPr>
          <p:cNvPr id="3" name="Text Placeholder 2"/>
          <p:cNvSpPr>
            <a:spLocks noGrp="1"/>
          </p:cNvSpPr>
          <p:nvPr>
            <p:ph type="body" sz="half" idx="1"/>
          </p:nvPr>
        </p:nvSpPr>
        <p:spPr>
          <a:xfrm>
            <a:off x="317499" y="1381124"/>
            <a:ext cx="4157664" cy="478155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quarter" idx="2"/>
          </p:nvPr>
        </p:nvSpPr>
        <p:spPr>
          <a:xfrm>
            <a:off x="4697413" y="1381125"/>
            <a:ext cx="4164011" cy="224759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3"/>
          <p:cNvSpPr>
            <a:spLocks noGrp="1"/>
          </p:cNvSpPr>
          <p:nvPr>
            <p:ph sz="quarter" idx="10"/>
          </p:nvPr>
        </p:nvSpPr>
        <p:spPr>
          <a:xfrm>
            <a:off x="4697413" y="3915076"/>
            <a:ext cx="4164011" cy="224759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1"/>
          <p:cNvSpPr>
            <a:spLocks noGrp="1"/>
          </p:cNvSpPr>
          <p:nvPr>
            <p:ph type="title" hasCustomPrompt="1"/>
          </p:nvPr>
        </p:nvSpPr>
        <p:spPr>
          <a:xfrm>
            <a:off x="1419225" y="196850"/>
            <a:ext cx="7464425" cy="850900"/>
          </a:xfrm>
        </p:spPr>
        <p:txBody>
          <a:bodyPr/>
          <a:lstStyle>
            <a:lvl1pPr>
              <a:defRPr sz="2800"/>
            </a:lvl1pPr>
          </a:lstStyle>
          <a:p>
            <a:r>
              <a:rPr lang="en-US" dirty="0" smtClean="0"/>
              <a:t>Click To Edit Master Title Style</a:t>
            </a:r>
            <a:endParaRPr lang="en-US" dirty="0"/>
          </a:p>
        </p:txBody>
      </p:sp>
    </p:spTree>
    <p:extLst>
      <p:ext uri="{BB962C8B-B14F-4D97-AF65-F5344CB8AC3E}">
        <p14:creationId xmlns:p14="http://schemas.microsoft.com/office/powerpoint/2010/main" val="2525167025"/>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nd Table">
    <p:spTree>
      <p:nvGrpSpPr>
        <p:cNvPr id="1" name=""/>
        <p:cNvGrpSpPr/>
        <p:nvPr/>
      </p:nvGrpSpPr>
      <p:grpSpPr>
        <a:xfrm>
          <a:off x="0" y="0"/>
          <a:ext cx="0" cy="0"/>
          <a:chOff x="0" y="0"/>
          <a:chExt cx="0" cy="0"/>
        </a:xfrm>
      </p:grpSpPr>
      <p:sp>
        <p:nvSpPr>
          <p:cNvPr id="3" name="Table Placeholder 2"/>
          <p:cNvSpPr>
            <a:spLocks noGrp="1"/>
          </p:cNvSpPr>
          <p:nvPr>
            <p:ph type="tbl" idx="1"/>
          </p:nvPr>
        </p:nvSpPr>
        <p:spPr>
          <a:xfrm>
            <a:off x="295275" y="1381125"/>
            <a:ext cx="8566151" cy="4781550"/>
          </a:xfrm>
        </p:spPr>
        <p:txBody>
          <a:bodyPr/>
          <a:lstStyle>
            <a:lvl1pPr>
              <a:buClr>
                <a:schemeClr val="tx2"/>
              </a:buClr>
              <a:defRPr/>
            </a:lvl1pPr>
          </a:lstStyle>
          <a:p>
            <a:pPr lvl="0"/>
            <a:r>
              <a:rPr lang="en-US" noProof="0" smtClean="0"/>
              <a:t>Click icon to add table</a:t>
            </a:r>
            <a:endParaRPr lang="en-US" noProof="0" dirty="0"/>
          </a:p>
        </p:txBody>
      </p:sp>
      <p:sp>
        <p:nvSpPr>
          <p:cNvPr id="5" name="Title 1"/>
          <p:cNvSpPr>
            <a:spLocks noGrp="1"/>
          </p:cNvSpPr>
          <p:nvPr>
            <p:ph type="title" hasCustomPrompt="1"/>
          </p:nvPr>
        </p:nvSpPr>
        <p:spPr>
          <a:xfrm>
            <a:off x="1419225" y="196850"/>
            <a:ext cx="7464425" cy="850900"/>
          </a:xfrm>
        </p:spPr>
        <p:txBody>
          <a:bodyPr/>
          <a:lstStyle>
            <a:lvl1pPr>
              <a:defRPr sz="2800"/>
            </a:lvl1pPr>
          </a:lstStyle>
          <a:p>
            <a:r>
              <a:rPr lang="en-US" dirty="0" smtClean="0"/>
              <a:t>Click To Edit Master Title Style</a:t>
            </a:r>
            <a:endParaRPr lang="en-US" dirty="0"/>
          </a:p>
        </p:txBody>
      </p:sp>
    </p:spTree>
    <p:extLst>
      <p:ext uri="{BB962C8B-B14F-4D97-AF65-F5344CB8AC3E}">
        <p14:creationId xmlns:p14="http://schemas.microsoft.com/office/powerpoint/2010/main" val="2652724267"/>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828800"/>
            <a:ext cx="4038600" cy="45608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828800"/>
            <a:ext cx="4038600" cy="45608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21198459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cSld name="1_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295275" y="1381125"/>
            <a:ext cx="8566150" cy="39243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endParaRPr lang="en-US" noProof="0" dirty="0" smtClean="0"/>
          </a:p>
        </p:txBody>
      </p:sp>
      <p:sp>
        <p:nvSpPr>
          <p:cNvPr id="5" name="Text Placeholder 2"/>
          <p:cNvSpPr>
            <a:spLocks noGrp="1"/>
          </p:cNvSpPr>
          <p:nvPr>
            <p:ph type="body" idx="11"/>
          </p:nvPr>
        </p:nvSpPr>
        <p:spPr>
          <a:xfrm>
            <a:off x="295075" y="5445913"/>
            <a:ext cx="8547100" cy="639762"/>
          </a:xfrm>
        </p:spPr>
        <p:txBody>
          <a:bodyPr anchor="ctr"/>
          <a:lstStyle>
            <a:lvl1pPr marL="0" indent="0" algn="ctr">
              <a:buNone/>
              <a:defRPr sz="1800" b="0" i="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pic>
        <p:nvPicPr>
          <p:cNvPr id="4" name="Picture 2" descr="C:\Users\silvac\Desktop\PALL Marketing\Final_PallFB_Logo_LARGE_low-rez.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4300" y="6428553"/>
            <a:ext cx="990600" cy="334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9844273"/>
      </p:ext>
    </p:extLst>
  </p:cSld>
  <p:clrMapOvr>
    <a:masterClrMapping/>
  </p:clrMapOvr>
  <p:transition>
    <p:fade/>
  </p:transition>
  <p:hf hdr="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295275" y="1373788"/>
            <a:ext cx="4176713" cy="639762"/>
          </a:xfrm>
        </p:spPr>
        <p:txBody>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295275" y="2013550"/>
            <a:ext cx="4176713" cy="3951288"/>
          </a:xfrm>
        </p:spPr>
        <p:txBody>
          <a:bodyPr/>
          <a:lstStyle>
            <a:lvl1pPr>
              <a:defRPr sz="2000">
                <a:solidFill>
                  <a:schemeClr val="tx1"/>
                </a:solidFill>
              </a:defRPr>
            </a:lvl1pPr>
            <a:lvl2pPr>
              <a:defRPr sz="2000">
                <a:solidFill>
                  <a:schemeClr val="tx1"/>
                </a:solidFill>
              </a:defRPr>
            </a:lvl2pPr>
            <a:lvl3pPr>
              <a:defRPr sz="2000">
                <a:solidFill>
                  <a:schemeClr val="tx1"/>
                </a:solidFill>
              </a:defRPr>
            </a:lvl3pPr>
            <a:lvl4pPr>
              <a:defRPr sz="2000">
                <a:solidFill>
                  <a:schemeClr val="tx1"/>
                </a:solidFill>
              </a:defRPr>
            </a:lvl4pPr>
            <a:lvl5pPr>
              <a:defRPr sz="2000">
                <a:solidFill>
                  <a:schemeClr val="tx1"/>
                </a:solidFill>
              </a:defRPr>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2"/>
          <p:cNvSpPr>
            <a:spLocks noGrp="1"/>
          </p:cNvSpPr>
          <p:nvPr>
            <p:ph type="body" idx="10"/>
          </p:nvPr>
        </p:nvSpPr>
        <p:spPr>
          <a:xfrm>
            <a:off x="4697414" y="1372184"/>
            <a:ext cx="4164012" cy="639762"/>
          </a:xfrm>
        </p:spPr>
        <p:txBody>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8" name="Content Placeholder 3"/>
          <p:cNvSpPr>
            <a:spLocks noGrp="1"/>
          </p:cNvSpPr>
          <p:nvPr>
            <p:ph sz="half" idx="11"/>
          </p:nvPr>
        </p:nvSpPr>
        <p:spPr>
          <a:xfrm>
            <a:off x="4697414" y="2011946"/>
            <a:ext cx="4164012" cy="3951288"/>
          </a:xfrm>
        </p:spPr>
        <p:txBody>
          <a:bodyPr/>
          <a:lstStyle>
            <a:lvl1pPr>
              <a:defRPr sz="2000">
                <a:solidFill>
                  <a:schemeClr val="tx1"/>
                </a:solidFill>
              </a:defRPr>
            </a:lvl1pPr>
            <a:lvl2pPr>
              <a:defRPr sz="2000">
                <a:solidFill>
                  <a:schemeClr val="tx1"/>
                </a:solidFill>
              </a:defRPr>
            </a:lvl2pPr>
            <a:lvl3pPr>
              <a:defRPr sz="2000">
                <a:solidFill>
                  <a:schemeClr val="tx1"/>
                </a:solidFill>
              </a:defRPr>
            </a:lvl3pPr>
            <a:lvl4pPr>
              <a:defRPr sz="2000">
                <a:solidFill>
                  <a:schemeClr val="tx1"/>
                </a:solidFill>
              </a:defRPr>
            </a:lvl4pPr>
            <a:lvl5pPr>
              <a:defRPr sz="2000">
                <a:solidFill>
                  <a:schemeClr val="tx1"/>
                </a:solidFill>
              </a:defRPr>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Title 1"/>
          <p:cNvSpPr>
            <a:spLocks noGrp="1"/>
          </p:cNvSpPr>
          <p:nvPr>
            <p:ph type="title" hasCustomPrompt="1"/>
          </p:nvPr>
        </p:nvSpPr>
        <p:spPr>
          <a:xfrm>
            <a:off x="1419225" y="196850"/>
            <a:ext cx="7464425" cy="850900"/>
          </a:xfrm>
        </p:spPr>
        <p:txBody>
          <a:bodyPr/>
          <a:lstStyle>
            <a:lvl1pPr>
              <a:defRPr sz="2800"/>
            </a:lvl1pPr>
          </a:lstStyle>
          <a:p>
            <a:r>
              <a:rPr lang="en-US" dirty="0" smtClean="0"/>
              <a:t>Click To Edit Master Title Style</a:t>
            </a:r>
            <a:endParaRPr lang="en-US" dirty="0"/>
          </a:p>
        </p:txBody>
      </p:sp>
    </p:spTree>
    <p:extLst>
      <p:ext uri="{BB962C8B-B14F-4D97-AF65-F5344CB8AC3E}">
        <p14:creationId xmlns:p14="http://schemas.microsoft.com/office/powerpoint/2010/main" val="2950461174"/>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cSld name="2_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295275" y="1381125"/>
            <a:ext cx="8566150" cy="39243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endParaRPr lang="en-US" noProof="0" dirty="0" smtClean="0"/>
          </a:p>
        </p:txBody>
      </p:sp>
      <p:sp>
        <p:nvSpPr>
          <p:cNvPr id="5" name="Text Placeholder 2"/>
          <p:cNvSpPr>
            <a:spLocks noGrp="1"/>
          </p:cNvSpPr>
          <p:nvPr>
            <p:ph type="body" idx="11"/>
          </p:nvPr>
        </p:nvSpPr>
        <p:spPr>
          <a:xfrm>
            <a:off x="295075" y="5445913"/>
            <a:ext cx="8547100" cy="639762"/>
          </a:xfrm>
        </p:spPr>
        <p:txBody>
          <a:bodyPr anchor="ctr"/>
          <a:lstStyle>
            <a:lvl1pPr marL="0" indent="0" algn="ctr">
              <a:buNone/>
              <a:defRPr sz="1800" b="0" i="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pic>
        <p:nvPicPr>
          <p:cNvPr id="4" name="Picture 2" descr="C:\Users\silvac\Desktop\PALL Marketing\Final_PallFB_Logo_LARGE_low-rez.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4300" y="6428553"/>
            <a:ext cx="990600" cy="334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167015"/>
      </p:ext>
    </p:extLst>
  </p:cSld>
  <p:clrMapOvr>
    <a:masterClrMapping/>
  </p:clrMapOvr>
  <p:transition>
    <p:fade/>
  </p:transition>
  <p:hf hdr="0"/>
</p:sldLayout>
</file>

<file path=ppt/slideLayouts/slideLayout41.xml><?xml version="1.0" encoding="utf-8"?>
<p:sldLayout xmlns:a="http://schemas.openxmlformats.org/drawingml/2006/main" xmlns:r="http://schemas.openxmlformats.org/officeDocument/2006/relationships" xmlns:p="http://schemas.openxmlformats.org/presentationml/2006/main">
  <p:cSld name="3_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295275" y="1381125"/>
            <a:ext cx="8566150" cy="39243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endParaRPr lang="en-US" noProof="0" dirty="0" smtClean="0"/>
          </a:p>
        </p:txBody>
      </p:sp>
      <p:sp>
        <p:nvSpPr>
          <p:cNvPr id="5" name="Text Placeholder 2"/>
          <p:cNvSpPr>
            <a:spLocks noGrp="1"/>
          </p:cNvSpPr>
          <p:nvPr>
            <p:ph type="body" idx="11"/>
          </p:nvPr>
        </p:nvSpPr>
        <p:spPr>
          <a:xfrm>
            <a:off x="295075" y="5445913"/>
            <a:ext cx="8547100" cy="639762"/>
          </a:xfrm>
        </p:spPr>
        <p:txBody>
          <a:bodyPr anchor="ctr"/>
          <a:lstStyle>
            <a:lvl1pPr marL="0" indent="0" algn="ctr">
              <a:buNone/>
              <a:defRPr sz="1800" b="0" i="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pic>
        <p:nvPicPr>
          <p:cNvPr id="4" name="Picture 2" descr="C:\Users\silvac\Desktop\PALL Marketing\Final_PallFB_Logo_LARGE_low-rez.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4300" y="6428553"/>
            <a:ext cx="990600" cy="334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9813402"/>
      </p:ext>
    </p:extLst>
  </p:cSld>
  <p:clrMapOvr>
    <a:masterClrMapping/>
  </p:clrMapOvr>
  <p:transition>
    <p:fade/>
  </p:transition>
  <p:hf hdr="0"/>
</p:sldLayout>
</file>

<file path=ppt/slideLayouts/slideLayout42.xml><?xml version="1.0" encoding="utf-8"?>
<p:sldLayout xmlns:a="http://schemas.openxmlformats.org/drawingml/2006/main" xmlns:r="http://schemas.openxmlformats.org/officeDocument/2006/relationships" xmlns:p="http://schemas.openxmlformats.org/presentationml/2006/main">
  <p:cSld name="4_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295275" y="1381125"/>
            <a:ext cx="8566150" cy="39243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endParaRPr lang="en-US" noProof="0" dirty="0" smtClean="0"/>
          </a:p>
        </p:txBody>
      </p:sp>
      <p:sp>
        <p:nvSpPr>
          <p:cNvPr id="5" name="Text Placeholder 2"/>
          <p:cNvSpPr>
            <a:spLocks noGrp="1"/>
          </p:cNvSpPr>
          <p:nvPr>
            <p:ph type="body" idx="11"/>
          </p:nvPr>
        </p:nvSpPr>
        <p:spPr>
          <a:xfrm>
            <a:off x="295075" y="5445913"/>
            <a:ext cx="8547100" cy="639762"/>
          </a:xfrm>
        </p:spPr>
        <p:txBody>
          <a:bodyPr anchor="ctr"/>
          <a:lstStyle>
            <a:lvl1pPr marL="0" indent="0" algn="ctr">
              <a:buNone/>
              <a:defRPr sz="1800" b="0" i="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pic>
        <p:nvPicPr>
          <p:cNvPr id="4" name="Picture 2" descr="C:\Users\silvac\Desktop\PALL Marketing\Final_PallFB_Logo_LARGE_low-rez.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4300" y="6428553"/>
            <a:ext cx="990600" cy="334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2338318"/>
      </p:ext>
    </p:extLst>
  </p:cSld>
  <p:clrMapOvr>
    <a:masterClrMapping/>
  </p:clrMapOvr>
  <p:transition>
    <p:fade/>
  </p:transition>
  <p:hf hdr="0"/>
</p:sldLayout>
</file>

<file path=ppt/slideLayouts/slideLayout43.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pic>
        <p:nvPicPr>
          <p:cNvPr id="3" name="Picture 2" descr="C:\Users\silvac\Desktop\PALL Marketing\Final_PallFB_Logo_LARGE_low-rez.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6428553"/>
            <a:ext cx="990600" cy="334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371969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0" name="Picture 2" descr="C:\Users\kaler\AppData\Local\Temp\notes256C9A\PPT_Background_BioPharm idea 3.jp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 y="1177925"/>
            <a:ext cx="5144655" cy="4398962"/>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9"/>
          <p:cNvSpPr>
            <a:spLocks noChangeArrowheads="1"/>
          </p:cNvSpPr>
          <p:nvPr/>
        </p:nvSpPr>
        <p:spPr bwMode="auto">
          <a:xfrm>
            <a:off x="5238750" y="1177925"/>
            <a:ext cx="3910013" cy="4398963"/>
          </a:xfrm>
          <a:prstGeom prst="rect">
            <a:avLst/>
          </a:prstGeom>
          <a:gradFill rotWithShape="1">
            <a:gsLst>
              <a:gs pos="0">
                <a:srgbClr val="0070C0"/>
              </a:gs>
              <a:gs pos="100000">
                <a:schemeClr val="accent1"/>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lnSpc>
                <a:spcPct val="90000"/>
              </a:lnSpc>
              <a:spcBef>
                <a:spcPct val="0"/>
              </a:spcBef>
            </a:pPr>
            <a:endParaRPr lang="en-US" sz="1800">
              <a:solidFill>
                <a:srgbClr val="FFFFFF"/>
              </a:solidFill>
            </a:endParaRPr>
          </a:p>
          <a:p>
            <a:pPr algn="ctr">
              <a:lnSpc>
                <a:spcPct val="90000"/>
              </a:lnSpc>
              <a:spcBef>
                <a:spcPct val="0"/>
              </a:spcBef>
            </a:pPr>
            <a:endParaRPr lang="en-US" sz="1800">
              <a:solidFill>
                <a:srgbClr val="FFFFFF"/>
              </a:solidFill>
            </a:endParaRPr>
          </a:p>
        </p:txBody>
      </p:sp>
      <p:sp>
        <p:nvSpPr>
          <p:cNvPr id="6" name="Text Box 18"/>
          <p:cNvSpPr txBox="1">
            <a:spLocks noChangeArrowheads="1"/>
          </p:cNvSpPr>
          <p:nvPr/>
        </p:nvSpPr>
        <p:spPr bwMode="auto">
          <a:xfrm>
            <a:off x="5257800" y="479425"/>
            <a:ext cx="3860800" cy="319088"/>
          </a:xfrm>
          <a:prstGeom prst="rect">
            <a:avLst/>
          </a:prstGeom>
          <a:noFill/>
          <a:ln w="9525">
            <a:noFill/>
            <a:miter lim="800000"/>
            <a:headEnd/>
            <a:tailEnd/>
          </a:ln>
        </p:spPr>
        <p:txBody>
          <a:bodyPr anchor="ctr">
            <a:spAutoFit/>
          </a:bodyPr>
          <a:lstStyle>
            <a:lvl1pPr>
              <a:defRPr sz="1200">
                <a:solidFill>
                  <a:schemeClr val="bg1"/>
                </a:solidFill>
                <a:latin typeface="Arial" pitchFamily="34" charset="0"/>
                <a:ea typeface="MS PGothic" pitchFamily="34" charset="-128"/>
              </a:defRPr>
            </a:lvl1pPr>
            <a:lvl2pPr marL="37931725" indent="-37474525">
              <a:defRPr sz="1200">
                <a:solidFill>
                  <a:schemeClr val="bg1"/>
                </a:solidFill>
                <a:latin typeface="Arial" pitchFamily="34" charset="0"/>
                <a:ea typeface="MS PGothic" pitchFamily="34" charset="-128"/>
              </a:defRPr>
            </a:lvl2pPr>
            <a:lvl3pPr>
              <a:defRPr sz="1200">
                <a:solidFill>
                  <a:schemeClr val="bg1"/>
                </a:solidFill>
                <a:latin typeface="Arial" pitchFamily="34" charset="0"/>
                <a:ea typeface="MS PGothic" pitchFamily="34" charset="-128"/>
              </a:defRPr>
            </a:lvl3pPr>
            <a:lvl4pPr>
              <a:defRPr sz="1200">
                <a:solidFill>
                  <a:schemeClr val="bg1"/>
                </a:solidFill>
                <a:latin typeface="Arial" pitchFamily="34" charset="0"/>
                <a:ea typeface="MS PGothic" pitchFamily="34" charset="-128"/>
              </a:defRPr>
            </a:lvl4pPr>
            <a:lvl5pPr>
              <a:defRPr sz="1200">
                <a:solidFill>
                  <a:schemeClr val="bg1"/>
                </a:solidFill>
                <a:latin typeface="Arial" pitchFamily="34" charset="0"/>
                <a:ea typeface="MS PGothic" pitchFamily="34" charset="-128"/>
              </a:defRPr>
            </a:lvl5pPr>
            <a:lvl6pPr marL="457200" eaLnBrk="0" fontAlgn="ctr" hangingPunct="0">
              <a:lnSpc>
                <a:spcPct val="90000"/>
              </a:lnSpc>
              <a:spcBef>
                <a:spcPct val="0"/>
              </a:spcBef>
              <a:spcAft>
                <a:spcPct val="0"/>
              </a:spcAft>
              <a:defRPr sz="1200">
                <a:solidFill>
                  <a:schemeClr val="bg1"/>
                </a:solidFill>
                <a:latin typeface="Arial" pitchFamily="34" charset="0"/>
                <a:ea typeface="MS PGothic" pitchFamily="34" charset="-128"/>
              </a:defRPr>
            </a:lvl6pPr>
            <a:lvl7pPr marL="914400" eaLnBrk="0" fontAlgn="ctr" hangingPunct="0">
              <a:lnSpc>
                <a:spcPct val="90000"/>
              </a:lnSpc>
              <a:spcBef>
                <a:spcPct val="0"/>
              </a:spcBef>
              <a:spcAft>
                <a:spcPct val="0"/>
              </a:spcAft>
              <a:defRPr sz="1200">
                <a:solidFill>
                  <a:schemeClr val="bg1"/>
                </a:solidFill>
                <a:latin typeface="Arial" pitchFamily="34" charset="0"/>
                <a:ea typeface="MS PGothic" pitchFamily="34" charset="-128"/>
              </a:defRPr>
            </a:lvl7pPr>
            <a:lvl8pPr marL="1371600" eaLnBrk="0" fontAlgn="ctr" hangingPunct="0">
              <a:lnSpc>
                <a:spcPct val="90000"/>
              </a:lnSpc>
              <a:spcBef>
                <a:spcPct val="0"/>
              </a:spcBef>
              <a:spcAft>
                <a:spcPct val="0"/>
              </a:spcAft>
              <a:defRPr sz="1200">
                <a:solidFill>
                  <a:schemeClr val="bg1"/>
                </a:solidFill>
                <a:latin typeface="Arial" pitchFamily="34" charset="0"/>
                <a:ea typeface="MS PGothic" pitchFamily="34" charset="-128"/>
              </a:defRPr>
            </a:lvl8pPr>
            <a:lvl9pPr marL="1828800" eaLnBrk="0" fontAlgn="ctr" hangingPunct="0">
              <a:lnSpc>
                <a:spcPct val="90000"/>
              </a:lnSpc>
              <a:spcBef>
                <a:spcPct val="0"/>
              </a:spcBef>
              <a:spcAft>
                <a:spcPct val="0"/>
              </a:spcAft>
              <a:defRPr sz="1200">
                <a:solidFill>
                  <a:schemeClr val="bg1"/>
                </a:solidFill>
                <a:latin typeface="Arial" pitchFamily="34" charset="0"/>
                <a:ea typeface="MS PGothic" pitchFamily="34" charset="-128"/>
              </a:defRPr>
            </a:lvl9pPr>
          </a:lstStyle>
          <a:p>
            <a:pPr algn="ctr" fontAlgn="base">
              <a:lnSpc>
                <a:spcPct val="90000"/>
              </a:lnSpc>
              <a:spcBef>
                <a:spcPct val="50000"/>
              </a:spcBef>
              <a:defRPr/>
            </a:pPr>
            <a:r>
              <a:rPr lang="en-US" sz="1600" b="1" i="1" dirty="0" smtClean="0">
                <a:solidFill>
                  <a:srgbClr val="004480"/>
                </a:solidFill>
                <a:ea typeface="ヒラギノ角ゴ Pro W3" pitchFamily="1" charset="-128"/>
              </a:rPr>
              <a:t>Better Lives. Better Planet.</a:t>
            </a:r>
            <a:r>
              <a:rPr lang="en-US" sz="800" i="1" dirty="0" smtClean="0">
                <a:solidFill>
                  <a:srgbClr val="004480"/>
                </a:solidFill>
                <a:ea typeface="ヒラギノ角ゴ Pro W3" pitchFamily="1" charset="-128"/>
              </a:rPr>
              <a:t>SM</a:t>
            </a:r>
          </a:p>
        </p:txBody>
      </p:sp>
      <p:sp>
        <p:nvSpPr>
          <p:cNvPr id="7" name="TextBox 6"/>
          <p:cNvSpPr txBox="1">
            <a:spLocks noChangeArrowheads="1"/>
          </p:cNvSpPr>
          <p:nvPr/>
        </p:nvSpPr>
        <p:spPr bwMode="auto">
          <a:xfrm>
            <a:off x="146050" y="6089650"/>
            <a:ext cx="4319588" cy="661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chemeClr val="tx1"/>
                </a:solidFill>
                <a:latin typeface="Arial" charset="0"/>
                <a:ea typeface="MS PGothic" pitchFamily="34" charset="-128"/>
              </a:defRPr>
            </a:lvl1pPr>
            <a:lvl2pPr marL="742950" indent="-285750">
              <a:defRPr sz="1400">
                <a:solidFill>
                  <a:schemeClr val="tx1"/>
                </a:solidFill>
                <a:latin typeface="Arial" charset="0"/>
                <a:ea typeface="MS PGothic" pitchFamily="34" charset="-128"/>
              </a:defRPr>
            </a:lvl2pPr>
            <a:lvl3pPr marL="1143000" indent="-228600">
              <a:defRPr sz="1400">
                <a:solidFill>
                  <a:schemeClr val="tx1"/>
                </a:solidFill>
                <a:latin typeface="Arial" charset="0"/>
                <a:ea typeface="MS PGothic" pitchFamily="34" charset="-128"/>
              </a:defRPr>
            </a:lvl3pPr>
            <a:lvl4pPr marL="1600200" indent="-228600">
              <a:defRPr sz="1400">
                <a:solidFill>
                  <a:schemeClr val="tx1"/>
                </a:solidFill>
                <a:latin typeface="Arial" charset="0"/>
                <a:ea typeface="MS PGothic" pitchFamily="34" charset="-128"/>
              </a:defRPr>
            </a:lvl4pPr>
            <a:lvl5pPr marL="2057400" indent="-228600">
              <a:defRPr sz="1400">
                <a:solidFill>
                  <a:schemeClr val="tx1"/>
                </a:solidFill>
                <a:latin typeface="Arial" charset="0"/>
                <a:ea typeface="MS PGothic" pitchFamily="34" charset="-128"/>
              </a:defRPr>
            </a:lvl5pPr>
            <a:lvl6pPr marL="2514600" indent="-228600" eaLnBrk="0" fontAlgn="ctr" hangingPunct="0">
              <a:lnSpc>
                <a:spcPct val="85000"/>
              </a:lnSpc>
              <a:spcBef>
                <a:spcPct val="35000"/>
              </a:spcBef>
              <a:spcAft>
                <a:spcPct val="0"/>
              </a:spcAft>
              <a:defRPr sz="1400">
                <a:solidFill>
                  <a:schemeClr val="tx1"/>
                </a:solidFill>
                <a:latin typeface="Arial" charset="0"/>
                <a:ea typeface="MS PGothic" pitchFamily="34" charset="-128"/>
              </a:defRPr>
            </a:lvl6pPr>
            <a:lvl7pPr marL="2971800" indent="-228600" eaLnBrk="0" fontAlgn="ctr" hangingPunct="0">
              <a:lnSpc>
                <a:spcPct val="85000"/>
              </a:lnSpc>
              <a:spcBef>
                <a:spcPct val="35000"/>
              </a:spcBef>
              <a:spcAft>
                <a:spcPct val="0"/>
              </a:spcAft>
              <a:defRPr sz="1400">
                <a:solidFill>
                  <a:schemeClr val="tx1"/>
                </a:solidFill>
                <a:latin typeface="Arial" charset="0"/>
                <a:ea typeface="MS PGothic" pitchFamily="34" charset="-128"/>
              </a:defRPr>
            </a:lvl7pPr>
            <a:lvl8pPr marL="3429000" indent="-228600" eaLnBrk="0" fontAlgn="ctr" hangingPunct="0">
              <a:lnSpc>
                <a:spcPct val="85000"/>
              </a:lnSpc>
              <a:spcBef>
                <a:spcPct val="35000"/>
              </a:spcBef>
              <a:spcAft>
                <a:spcPct val="0"/>
              </a:spcAft>
              <a:defRPr sz="1400">
                <a:solidFill>
                  <a:schemeClr val="tx1"/>
                </a:solidFill>
                <a:latin typeface="Arial" charset="0"/>
                <a:ea typeface="MS PGothic" pitchFamily="34" charset="-128"/>
              </a:defRPr>
            </a:lvl8pPr>
            <a:lvl9pPr marL="3886200" indent="-228600" eaLnBrk="0" fontAlgn="ctr" hangingPunct="0">
              <a:lnSpc>
                <a:spcPct val="85000"/>
              </a:lnSpc>
              <a:spcBef>
                <a:spcPct val="35000"/>
              </a:spcBef>
              <a:spcAft>
                <a:spcPct val="0"/>
              </a:spcAft>
              <a:defRPr sz="1400">
                <a:solidFill>
                  <a:schemeClr val="tx1"/>
                </a:solidFill>
                <a:latin typeface="Arial" charset="0"/>
                <a:ea typeface="MS PGothic" pitchFamily="34" charset="-128"/>
              </a:defRPr>
            </a:lvl9pPr>
          </a:lstStyle>
          <a:p>
            <a:pPr>
              <a:lnSpc>
                <a:spcPct val="100000"/>
              </a:lnSpc>
              <a:spcBef>
                <a:spcPct val="0"/>
              </a:spcBef>
              <a:defRPr/>
            </a:pPr>
            <a:r>
              <a:rPr lang="en-US" sz="800" b="1" i="1" dirty="0" smtClean="0">
                <a:solidFill>
                  <a:srgbClr val="000000"/>
                </a:solidFill>
              </a:rPr>
              <a:t>This presentation is the  copyright work product of Pall Corporation and no portion of this presentation may be copied, published, performed, or redistributed without the express written authority of a Pall corporate officer</a:t>
            </a:r>
          </a:p>
          <a:p>
            <a:pPr>
              <a:lnSpc>
                <a:spcPct val="100000"/>
              </a:lnSpc>
              <a:spcBef>
                <a:spcPts val="600"/>
              </a:spcBef>
              <a:defRPr/>
            </a:pPr>
            <a:r>
              <a:rPr lang="en-US" sz="800" b="1" i="1" dirty="0" smtClean="0">
                <a:solidFill>
                  <a:srgbClr val="000000"/>
                </a:solidFill>
              </a:rPr>
              <a:t>© 2014 Pall Corporation</a:t>
            </a:r>
          </a:p>
        </p:txBody>
      </p:sp>
      <p:sp>
        <p:nvSpPr>
          <p:cNvPr id="2396164" name="Rectangle 4"/>
          <p:cNvSpPr>
            <a:spLocks noGrp="1" noChangeArrowheads="1"/>
          </p:cNvSpPr>
          <p:nvPr>
            <p:ph type="ctrTitle" sz="quarter" hasCustomPrompt="1"/>
          </p:nvPr>
        </p:nvSpPr>
        <p:spPr>
          <a:xfrm>
            <a:off x="5238750" y="2832101"/>
            <a:ext cx="3898900" cy="1498600"/>
          </a:xfrm>
        </p:spPr>
        <p:txBody>
          <a:bodyPr anchor="t"/>
          <a:lstStyle>
            <a:lvl1pPr algn="ctr" eaLnBrk="1" hangingPunct="1">
              <a:lnSpc>
                <a:spcPct val="100000"/>
              </a:lnSpc>
              <a:spcBef>
                <a:spcPct val="45000"/>
              </a:spcBef>
              <a:defRPr sz="3200" b="1">
                <a:solidFill>
                  <a:srgbClr val="FFFFFF"/>
                </a:solidFill>
                <a:latin typeface="+mj-lt"/>
              </a:defRPr>
            </a:lvl1pPr>
          </a:lstStyle>
          <a:p>
            <a:r>
              <a:rPr lang="en-US" dirty="0" smtClean="0"/>
              <a:t>Click To Edit Master Title Style</a:t>
            </a:r>
            <a:endParaRPr lang="en-US" dirty="0"/>
          </a:p>
        </p:txBody>
      </p:sp>
      <p:sp>
        <p:nvSpPr>
          <p:cNvPr id="2396165" name="Rectangle 5"/>
          <p:cNvSpPr>
            <a:spLocks noGrp="1" noChangeArrowheads="1"/>
          </p:cNvSpPr>
          <p:nvPr>
            <p:ph type="subTitle" sz="quarter" idx="1"/>
          </p:nvPr>
        </p:nvSpPr>
        <p:spPr>
          <a:xfrm>
            <a:off x="5238750" y="6089519"/>
            <a:ext cx="3898900" cy="768480"/>
          </a:xfrm>
          <a:effectLst>
            <a:outerShdw dist="12700" dir="2700000" algn="ctr" rotWithShape="0">
              <a:schemeClr val="bg1"/>
            </a:outerShdw>
          </a:effectLst>
        </p:spPr>
        <p:txBody>
          <a:bodyPr/>
          <a:lstStyle>
            <a:lvl1pPr marL="0" indent="0" algn="ctr" eaLnBrk="1" hangingPunct="1">
              <a:lnSpc>
                <a:spcPct val="90000"/>
              </a:lnSpc>
              <a:spcBef>
                <a:spcPts val="300"/>
              </a:spcBef>
              <a:buClrTx/>
              <a:buSzTx/>
              <a:buFontTx/>
              <a:buNone/>
              <a:defRPr sz="1800" b="1">
                <a:solidFill>
                  <a:schemeClr val="tx1"/>
                </a:solidFill>
                <a:latin typeface="+mj-lt"/>
              </a:defRPr>
            </a:lvl1pPr>
          </a:lstStyle>
          <a:p>
            <a:r>
              <a:rPr lang="en-US" smtClean="0"/>
              <a:t>Click to edit Master subtitle style</a:t>
            </a:r>
            <a:endParaRPr lang="en-US" dirty="0"/>
          </a:p>
        </p:txBody>
      </p:sp>
      <p:pic>
        <p:nvPicPr>
          <p:cNvPr id="9" name="Picture 14"/>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09563" y="423863"/>
            <a:ext cx="2351087"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5073243"/>
      </p:ext>
    </p:extLst>
  </p:cSld>
  <p:clrMapOvr>
    <a:masterClrMapping/>
  </p:clrMapOvr>
  <p:transition>
    <p:fade/>
  </p:transition>
  <p:timing>
    <p:tnLst>
      <p:par>
        <p:cTn id="1" dur="indefinite" restart="never" nodeType="tmRoot"/>
      </p:par>
    </p:tnLst>
  </p:timing>
  <p:hf hdr="0" ftr="0" dt="0"/>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419225" y="196850"/>
            <a:ext cx="7464425" cy="850900"/>
          </a:xfrm>
        </p:spPr>
        <p:txBody>
          <a:bodyPr/>
          <a:lstStyle>
            <a:lvl1pPr>
              <a:defRPr sz="2800"/>
            </a:lvl1pPr>
          </a:lstStyle>
          <a:p>
            <a:r>
              <a:rPr lang="en-US" dirty="0" smtClean="0"/>
              <a:t>Click To Edit Master Title Style</a:t>
            </a:r>
            <a:endParaRPr lang="en-US" dirty="0"/>
          </a:p>
        </p:txBody>
      </p:sp>
      <p:sp>
        <p:nvSpPr>
          <p:cNvPr id="3" name="Content Placeholder 2"/>
          <p:cNvSpPr>
            <a:spLocks noGrp="1"/>
          </p:cNvSpPr>
          <p:nvPr>
            <p:ph idx="1"/>
          </p:nvPr>
        </p:nvSpPr>
        <p:spPr>
          <a:xfrm>
            <a:off x="1428750" y="1381126"/>
            <a:ext cx="7432675" cy="478155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00202740"/>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419225" y="196850"/>
            <a:ext cx="7464425" cy="850900"/>
          </a:xfrm>
        </p:spPr>
        <p:txBody>
          <a:bodyPr/>
          <a:lstStyle>
            <a:lvl1pPr>
              <a:defRPr sz="2800"/>
            </a:lvl1pPr>
          </a:lstStyle>
          <a:p>
            <a:r>
              <a:rPr lang="en-US" dirty="0" smtClean="0"/>
              <a:t>Click To Edit Master Title Style</a:t>
            </a:r>
            <a:endParaRPr lang="en-US" dirty="0"/>
          </a:p>
        </p:txBody>
      </p:sp>
      <p:sp>
        <p:nvSpPr>
          <p:cNvPr id="3" name="Content Placeholder 2"/>
          <p:cNvSpPr>
            <a:spLocks noGrp="1"/>
          </p:cNvSpPr>
          <p:nvPr>
            <p:ph sz="half" idx="1"/>
          </p:nvPr>
        </p:nvSpPr>
        <p:spPr>
          <a:xfrm>
            <a:off x="317500" y="1372200"/>
            <a:ext cx="4154488" cy="3877579"/>
          </a:xfrm>
        </p:spPr>
        <p:txBody>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Content Placeholder 2"/>
          <p:cNvSpPr>
            <a:spLocks noGrp="1"/>
          </p:cNvSpPr>
          <p:nvPr>
            <p:ph sz="half" idx="10"/>
          </p:nvPr>
        </p:nvSpPr>
        <p:spPr>
          <a:xfrm>
            <a:off x="4706938" y="1380221"/>
            <a:ext cx="4154487" cy="3877579"/>
          </a:xfrm>
        </p:spPr>
        <p:txBody>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Text Placeholder 2"/>
          <p:cNvSpPr>
            <a:spLocks noGrp="1"/>
          </p:cNvSpPr>
          <p:nvPr>
            <p:ph type="body" idx="11"/>
          </p:nvPr>
        </p:nvSpPr>
        <p:spPr>
          <a:xfrm>
            <a:off x="317500" y="5532539"/>
            <a:ext cx="8566150" cy="639762"/>
          </a:xfrm>
        </p:spPr>
        <p:txBody>
          <a:bodyPr anchor="ctr"/>
          <a:lstStyle>
            <a:lvl1pPr marL="0" indent="0" algn="ctr">
              <a:buNone/>
              <a:defRPr sz="1800" b="0" i="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Tree>
    <p:extLst>
      <p:ext uri="{BB962C8B-B14F-4D97-AF65-F5344CB8AC3E}">
        <p14:creationId xmlns:p14="http://schemas.microsoft.com/office/powerpoint/2010/main" val="1940831614"/>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295275" y="1373788"/>
            <a:ext cx="4176713" cy="639762"/>
          </a:xfrm>
        </p:spPr>
        <p:txBody>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295275" y="2013550"/>
            <a:ext cx="4176713" cy="3951288"/>
          </a:xfrm>
        </p:spPr>
        <p:txBody>
          <a:bodyPr/>
          <a:lstStyle>
            <a:lvl1pPr>
              <a:defRPr sz="2000">
                <a:solidFill>
                  <a:schemeClr val="tx1"/>
                </a:solidFill>
              </a:defRPr>
            </a:lvl1pPr>
            <a:lvl2pPr>
              <a:defRPr sz="2000">
                <a:solidFill>
                  <a:schemeClr val="tx1"/>
                </a:solidFill>
              </a:defRPr>
            </a:lvl2pPr>
            <a:lvl3pPr>
              <a:defRPr sz="2000">
                <a:solidFill>
                  <a:schemeClr val="tx1"/>
                </a:solidFill>
              </a:defRPr>
            </a:lvl3pPr>
            <a:lvl4pPr>
              <a:defRPr sz="2000">
                <a:solidFill>
                  <a:schemeClr val="tx1"/>
                </a:solidFill>
              </a:defRPr>
            </a:lvl4pPr>
            <a:lvl5pPr>
              <a:defRPr sz="2000">
                <a:solidFill>
                  <a:schemeClr val="tx1"/>
                </a:solidFill>
              </a:defRPr>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2"/>
          <p:cNvSpPr>
            <a:spLocks noGrp="1"/>
          </p:cNvSpPr>
          <p:nvPr>
            <p:ph type="body" idx="10"/>
          </p:nvPr>
        </p:nvSpPr>
        <p:spPr>
          <a:xfrm>
            <a:off x="4697414" y="1372184"/>
            <a:ext cx="4164012" cy="639762"/>
          </a:xfrm>
        </p:spPr>
        <p:txBody>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8" name="Content Placeholder 3"/>
          <p:cNvSpPr>
            <a:spLocks noGrp="1"/>
          </p:cNvSpPr>
          <p:nvPr>
            <p:ph sz="half" idx="11"/>
          </p:nvPr>
        </p:nvSpPr>
        <p:spPr>
          <a:xfrm>
            <a:off x="4697414" y="2011946"/>
            <a:ext cx="4164012" cy="3951288"/>
          </a:xfrm>
        </p:spPr>
        <p:txBody>
          <a:bodyPr/>
          <a:lstStyle>
            <a:lvl1pPr>
              <a:defRPr sz="2000">
                <a:solidFill>
                  <a:schemeClr val="tx1"/>
                </a:solidFill>
              </a:defRPr>
            </a:lvl1pPr>
            <a:lvl2pPr>
              <a:defRPr sz="2000">
                <a:solidFill>
                  <a:schemeClr val="tx1"/>
                </a:solidFill>
              </a:defRPr>
            </a:lvl2pPr>
            <a:lvl3pPr>
              <a:defRPr sz="2000">
                <a:solidFill>
                  <a:schemeClr val="tx1"/>
                </a:solidFill>
              </a:defRPr>
            </a:lvl3pPr>
            <a:lvl4pPr>
              <a:defRPr sz="2000">
                <a:solidFill>
                  <a:schemeClr val="tx1"/>
                </a:solidFill>
              </a:defRPr>
            </a:lvl4pPr>
            <a:lvl5pPr>
              <a:defRPr sz="2000">
                <a:solidFill>
                  <a:schemeClr val="tx1"/>
                </a:solidFill>
              </a:defRPr>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Title 1"/>
          <p:cNvSpPr>
            <a:spLocks noGrp="1"/>
          </p:cNvSpPr>
          <p:nvPr>
            <p:ph type="title" hasCustomPrompt="1"/>
          </p:nvPr>
        </p:nvSpPr>
        <p:spPr>
          <a:xfrm>
            <a:off x="1419225" y="196850"/>
            <a:ext cx="7464425" cy="850900"/>
          </a:xfrm>
        </p:spPr>
        <p:txBody>
          <a:bodyPr/>
          <a:lstStyle>
            <a:lvl1pPr>
              <a:defRPr sz="2800"/>
            </a:lvl1pPr>
          </a:lstStyle>
          <a:p>
            <a:r>
              <a:rPr lang="en-US" dirty="0" smtClean="0"/>
              <a:t>Click To Edit Master Title Style</a:t>
            </a:r>
            <a:endParaRPr lang="en-US" dirty="0"/>
          </a:p>
        </p:txBody>
      </p:sp>
    </p:spTree>
    <p:extLst>
      <p:ext uri="{BB962C8B-B14F-4D97-AF65-F5344CB8AC3E}">
        <p14:creationId xmlns:p14="http://schemas.microsoft.com/office/powerpoint/2010/main" val="2046293895"/>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1428749" y="1381125"/>
            <a:ext cx="7432675" cy="3951271"/>
          </a:xfrm>
        </p:spPr>
        <p:txBody>
          <a:bodyPr/>
          <a:lstStyle>
            <a:lvl1pPr marL="177800" indent="-177800">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2"/>
          <p:cNvSpPr>
            <a:spLocks noGrp="1"/>
          </p:cNvSpPr>
          <p:nvPr>
            <p:ph type="body" idx="11"/>
          </p:nvPr>
        </p:nvSpPr>
        <p:spPr>
          <a:xfrm>
            <a:off x="295075" y="5522913"/>
            <a:ext cx="8547100" cy="639762"/>
          </a:xfrm>
        </p:spPr>
        <p:txBody>
          <a:bodyPr anchor="ctr"/>
          <a:lstStyle>
            <a:lvl1pPr marL="0" indent="0" algn="ctr">
              <a:buNone/>
              <a:defRPr sz="1800" b="0" i="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5" name="Title 1"/>
          <p:cNvSpPr>
            <a:spLocks noGrp="1"/>
          </p:cNvSpPr>
          <p:nvPr>
            <p:ph type="title" hasCustomPrompt="1"/>
          </p:nvPr>
        </p:nvSpPr>
        <p:spPr>
          <a:xfrm>
            <a:off x="1419225" y="196850"/>
            <a:ext cx="7464425" cy="850900"/>
          </a:xfrm>
        </p:spPr>
        <p:txBody>
          <a:bodyPr/>
          <a:lstStyle>
            <a:lvl1pPr>
              <a:defRPr sz="2800"/>
            </a:lvl1pPr>
          </a:lstStyle>
          <a:p>
            <a:r>
              <a:rPr lang="en-US" dirty="0" smtClean="0"/>
              <a:t>Click To Edit Master Title Style</a:t>
            </a:r>
            <a:endParaRPr lang="en-US" dirty="0"/>
          </a:p>
        </p:txBody>
      </p:sp>
    </p:spTree>
    <p:extLst>
      <p:ext uri="{BB962C8B-B14F-4D97-AF65-F5344CB8AC3E}">
        <p14:creationId xmlns:p14="http://schemas.microsoft.com/office/powerpoint/2010/main" val="2278387976"/>
      </p:ext>
    </p:extLst>
  </p:cSld>
  <p:clrMapOvr>
    <a:masterClrMapping/>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27417125"/>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1428749" y="1381125"/>
            <a:ext cx="7432675" cy="3951271"/>
          </a:xfrm>
        </p:spPr>
        <p:txBody>
          <a:bodyPr/>
          <a:lstStyle>
            <a:lvl1pPr marL="177800" indent="-177800">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2"/>
          <p:cNvSpPr>
            <a:spLocks noGrp="1"/>
          </p:cNvSpPr>
          <p:nvPr>
            <p:ph type="body" idx="11"/>
          </p:nvPr>
        </p:nvSpPr>
        <p:spPr>
          <a:xfrm>
            <a:off x="295075" y="5522913"/>
            <a:ext cx="8547100" cy="639762"/>
          </a:xfrm>
        </p:spPr>
        <p:txBody>
          <a:bodyPr anchor="ctr"/>
          <a:lstStyle>
            <a:lvl1pPr marL="0" indent="0" algn="ctr">
              <a:buNone/>
              <a:defRPr sz="1800" b="0" i="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5" name="Title 1"/>
          <p:cNvSpPr>
            <a:spLocks noGrp="1"/>
          </p:cNvSpPr>
          <p:nvPr>
            <p:ph type="title" hasCustomPrompt="1"/>
          </p:nvPr>
        </p:nvSpPr>
        <p:spPr>
          <a:xfrm>
            <a:off x="1419225" y="196850"/>
            <a:ext cx="7464425" cy="850900"/>
          </a:xfrm>
        </p:spPr>
        <p:txBody>
          <a:bodyPr/>
          <a:lstStyle>
            <a:lvl1pPr>
              <a:defRPr sz="2800"/>
            </a:lvl1pPr>
          </a:lstStyle>
          <a:p>
            <a:r>
              <a:rPr lang="en-US" dirty="0" smtClean="0"/>
              <a:t>Click To Edit Master Title Style</a:t>
            </a:r>
            <a:endParaRPr lang="en-US" dirty="0"/>
          </a:p>
        </p:txBody>
      </p:sp>
    </p:spTree>
    <p:extLst>
      <p:ext uri="{BB962C8B-B14F-4D97-AF65-F5344CB8AC3E}">
        <p14:creationId xmlns:p14="http://schemas.microsoft.com/office/powerpoint/2010/main" val="1208334515"/>
      </p:ext>
    </p:extLst>
  </p:cSld>
  <p:clrMapOvr>
    <a:masterClrMapping/>
  </p:clrMapOvr>
  <p:transition>
    <p:fade/>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295275" y="1381125"/>
            <a:ext cx="8566150" cy="39243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endParaRPr lang="en-US" noProof="0" dirty="0" smtClean="0"/>
          </a:p>
        </p:txBody>
      </p:sp>
      <p:sp>
        <p:nvSpPr>
          <p:cNvPr id="5" name="Text Placeholder 2"/>
          <p:cNvSpPr>
            <a:spLocks noGrp="1"/>
          </p:cNvSpPr>
          <p:nvPr>
            <p:ph type="body" idx="11"/>
          </p:nvPr>
        </p:nvSpPr>
        <p:spPr>
          <a:xfrm>
            <a:off x="295075" y="5445913"/>
            <a:ext cx="8547100" cy="639762"/>
          </a:xfrm>
        </p:spPr>
        <p:txBody>
          <a:bodyPr anchor="ctr"/>
          <a:lstStyle>
            <a:lvl1pPr marL="0" indent="0" algn="ctr">
              <a:buNone/>
              <a:defRPr sz="1800" b="0" i="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Title 1"/>
          <p:cNvSpPr>
            <a:spLocks noGrp="1"/>
          </p:cNvSpPr>
          <p:nvPr>
            <p:ph type="title" hasCustomPrompt="1"/>
          </p:nvPr>
        </p:nvSpPr>
        <p:spPr>
          <a:xfrm>
            <a:off x="1419225" y="196850"/>
            <a:ext cx="7464425" cy="850900"/>
          </a:xfrm>
        </p:spPr>
        <p:txBody>
          <a:bodyPr/>
          <a:lstStyle>
            <a:lvl1pPr>
              <a:defRPr sz="2800"/>
            </a:lvl1pPr>
          </a:lstStyle>
          <a:p>
            <a:r>
              <a:rPr lang="en-US" dirty="0" smtClean="0"/>
              <a:t>Click To Edit Master Title Style</a:t>
            </a:r>
            <a:endParaRPr lang="en-US" dirty="0"/>
          </a:p>
        </p:txBody>
      </p:sp>
    </p:spTree>
    <p:extLst>
      <p:ext uri="{BB962C8B-B14F-4D97-AF65-F5344CB8AC3E}">
        <p14:creationId xmlns:p14="http://schemas.microsoft.com/office/powerpoint/2010/main" val="746757998"/>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Text, and Content">
    <p:spTree>
      <p:nvGrpSpPr>
        <p:cNvPr id="1" name=""/>
        <p:cNvGrpSpPr/>
        <p:nvPr/>
      </p:nvGrpSpPr>
      <p:grpSpPr>
        <a:xfrm>
          <a:off x="0" y="0"/>
          <a:ext cx="0" cy="0"/>
          <a:chOff x="0" y="0"/>
          <a:chExt cx="0" cy="0"/>
        </a:xfrm>
      </p:grpSpPr>
      <p:sp>
        <p:nvSpPr>
          <p:cNvPr id="3" name="Text Placeholder 2"/>
          <p:cNvSpPr>
            <a:spLocks noGrp="1"/>
          </p:cNvSpPr>
          <p:nvPr>
            <p:ph type="body" sz="half" idx="1"/>
          </p:nvPr>
        </p:nvSpPr>
        <p:spPr>
          <a:xfrm>
            <a:off x="317499" y="1381125"/>
            <a:ext cx="4157663" cy="478155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97413" y="1381125"/>
            <a:ext cx="4164011" cy="478155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itle 1"/>
          <p:cNvSpPr>
            <a:spLocks noGrp="1"/>
          </p:cNvSpPr>
          <p:nvPr>
            <p:ph type="title" hasCustomPrompt="1"/>
          </p:nvPr>
        </p:nvSpPr>
        <p:spPr>
          <a:xfrm>
            <a:off x="1419225" y="196850"/>
            <a:ext cx="7464425" cy="850900"/>
          </a:xfrm>
        </p:spPr>
        <p:txBody>
          <a:bodyPr/>
          <a:lstStyle>
            <a:lvl1pPr>
              <a:defRPr sz="2800"/>
            </a:lvl1pPr>
          </a:lstStyle>
          <a:p>
            <a:r>
              <a:rPr lang="en-US" dirty="0" smtClean="0"/>
              <a:t>Click To Edit Master Title Style</a:t>
            </a:r>
            <a:endParaRPr lang="en-US" dirty="0"/>
          </a:p>
        </p:txBody>
      </p:sp>
    </p:spTree>
    <p:extLst>
      <p:ext uri="{BB962C8B-B14F-4D97-AF65-F5344CB8AC3E}">
        <p14:creationId xmlns:p14="http://schemas.microsoft.com/office/powerpoint/2010/main" val="1917073997"/>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Text, and 2 Content">
    <p:spTree>
      <p:nvGrpSpPr>
        <p:cNvPr id="1" name=""/>
        <p:cNvGrpSpPr/>
        <p:nvPr/>
      </p:nvGrpSpPr>
      <p:grpSpPr>
        <a:xfrm>
          <a:off x="0" y="0"/>
          <a:ext cx="0" cy="0"/>
          <a:chOff x="0" y="0"/>
          <a:chExt cx="0" cy="0"/>
        </a:xfrm>
      </p:grpSpPr>
      <p:sp>
        <p:nvSpPr>
          <p:cNvPr id="3" name="Text Placeholder 2"/>
          <p:cNvSpPr>
            <a:spLocks noGrp="1"/>
          </p:cNvSpPr>
          <p:nvPr>
            <p:ph type="body" sz="half" idx="1"/>
          </p:nvPr>
        </p:nvSpPr>
        <p:spPr>
          <a:xfrm>
            <a:off x="317499" y="1381124"/>
            <a:ext cx="4157664" cy="478155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quarter" idx="2"/>
          </p:nvPr>
        </p:nvSpPr>
        <p:spPr>
          <a:xfrm>
            <a:off x="4697413" y="1381125"/>
            <a:ext cx="4164011" cy="224759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3"/>
          <p:cNvSpPr>
            <a:spLocks noGrp="1"/>
          </p:cNvSpPr>
          <p:nvPr>
            <p:ph sz="quarter" idx="10"/>
          </p:nvPr>
        </p:nvSpPr>
        <p:spPr>
          <a:xfrm>
            <a:off x="4697413" y="3915076"/>
            <a:ext cx="4164011" cy="224759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1"/>
          <p:cNvSpPr>
            <a:spLocks noGrp="1"/>
          </p:cNvSpPr>
          <p:nvPr>
            <p:ph type="title" hasCustomPrompt="1"/>
          </p:nvPr>
        </p:nvSpPr>
        <p:spPr>
          <a:xfrm>
            <a:off x="1419225" y="196850"/>
            <a:ext cx="7464425" cy="850900"/>
          </a:xfrm>
        </p:spPr>
        <p:txBody>
          <a:bodyPr/>
          <a:lstStyle>
            <a:lvl1pPr>
              <a:defRPr sz="2800"/>
            </a:lvl1pPr>
          </a:lstStyle>
          <a:p>
            <a:r>
              <a:rPr lang="en-US" dirty="0" smtClean="0"/>
              <a:t>Click To Edit Master Title Style</a:t>
            </a:r>
            <a:endParaRPr lang="en-US" dirty="0"/>
          </a:p>
        </p:txBody>
      </p:sp>
    </p:spTree>
    <p:extLst>
      <p:ext uri="{BB962C8B-B14F-4D97-AF65-F5344CB8AC3E}">
        <p14:creationId xmlns:p14="http://schemas.microsoft.com/office/powerpoint/2010/main" val="814619492"/>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nd Table">
    <p:spTree>
      <p:nvGrpSpPr>
        <p:cNvPr id="1" name=""/>
        <p:cNvGrpSpPr/>
        <p:nvPr/>
      </p:nvGrpSpPr>
      <p:grpSpPr>
        <a:xfrm>
          <a:off x="0" y="0"/>
          <a:ext cx="0" cy="0"/>
          <a:chOff x="0" y="0"/>
          <a:chExt cx="0" cy="0"/>
        </a:xfrm>
      </p:grpSpPr>
      <p:sp>
        <p:nvSpPr>
          <p:cNvPr id="3" name="Table Placeholder 2"/>
          <p:cNvSpPr>
            <a:spLocks noGrp="1"/>
          </p:cNvSpPr>
          <p:nvPr>
            <p:ph type="tbl" idx="1"/>
          </p:nvPr>
        </p:nvSpPr>
        <p:spPr>
          <a:xfrm>
            <a:off x="295275" y="1381125"/>
            <a:ext cx="8566151" cy="4781550"/>
          </a:xfrm>
        </p:spPr>
        <p:txBody>
          <a:bodyPr/>
          <a:lstStyle>
            <a:lvl1pPr>
              <a:buClr>
                <a:schemeClr val="tx2"/>
              </a:buClr>
              <a:defRPr/>
            </a:lvl1pPr>
          </a:lstStyle>
          <a:p>
            <a:pPr lvl="0"/>
            <a:r>
              <a:rPr lang="en-US" noProof="0" smtClean="0"/>
              <a:t>Click icon to add table</a:t>
            </a:r>
            <a:endParaRPr lang="en-US" noProof="0" dirty="0"/>
          </a:p>
        </p:txBody>
      </p:sp>
      <p:sp>
        <p:nvSpPr>
          <p:cNvPr id="5" name="Title 1"/>
          <p:cNvSpPr>
            <a:spLocks noGrp="1"/>
          </p:cNvSpPr>
          <p:nvPr>
            <p:ph type="title" hasCustomPrompt="1"/>
          </p:nvPr>
        </p:nvSpPr>
        <p:spPr>
          <a:xfrm>
            <a:off x="1419225" y="196850"/>
            <a:ext cx="7464425" cy="850900"/>
          </a:xfrm>
        </p:spPr>
        <p:txBody>
          <a:bodyPr/>
          <a:lstStyle>
            <a:lvl1pPr>
              <a:defRPr sz="2800"/>
            </a:lvl1pPr>
          </a:lstStyle>
          <a:p>
            <a:r>
              <a:rPr lang="en-US" dirty="0" smtClean="0"/>
              <a:t>Click To Edit Master Title Style</a:t>
            </a:r>
            <a:endParaRPr lang="en-US" dirty="0"/>
          </a:p>
        </p:txBody>
      </p:sp>
    </p:spTree>
    <p:extLst>
      <p:ext uri="{BB962C8B-B14F-4D97-AF65-F5344CB8AC3E}">
        <p14:creationId xmlns:p14="http://schemas.microsoft.com/office/powerpoint/2010/main" val="2128501246"/>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cSld name="5_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295275" y="1381125"/>
            <a:ext cx="8566150" cy="39243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endParaRPr lang="en-US" noProof="0" dirty="0" smtClean="0"/>
          </a:p>
        </p:txBody>
      </p:sp>
      <p:sp>
        <p:nvSpPr>
          <p:cNvPr id="5" name="Text Placeholder 2"/>
          <p:cNvSpPr>
            <a:spLocks noGrp="1"/>
          </p:cNvSpPr>
          <p:nvPr>
            <p:ph type="body" idx="11"/>
          </p:nvPr>
        </p:nvSpPr>
        <p:spPr>
          <a:xfrm>
            <a:off x="295075" y="5445913"/>
            <a:ext cx="8547100" cy="639762"/>
          </a:xfrm>
        </p:spPr>
        <p:txBody>
          <a:bodyPr anchor="ctr"/>
          <a:lstStyle>
            <a:lvl1pPr marL="0" indent="0" algn="ctr">
              <a:buNone/>
              <a:defRPr sz="1800" b="0" i="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pic>
        <p:nvPicPr>
          <p:cNvPr id="4" name="Picture 2" descr="C:\Users\silvac\Desktop\PALL Marketing\Final_PallFB_Logo_LARGE_low-rez.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4300" y="6428553"/>
            <a:ext cx="990600" cy="334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6407174"/>
      </p:ext>
    </p:extLst>
  </p:cSld>
  <p:clrMapOvr>
    <a:masterClrMapping/>
  </p:clrMapOvr>
  <p:transition>
    <p:fade/>
  </p:transition>
  <p:hf hdr="0"/>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0" name="Picture 2" descr="C:\Users\kaler\AppData\Local\Temp\notes256C9A\PPT_Background_BioPharm idea 3.jp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 y="1177925"/>
            <a:ext cx="5144655" cy="4398962"/>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9"/>
          <p:cNvSpPr>
            <a:spLocks noChangeArrowheads="1"/>
          </p:cNvSpPr>
          <p:nvPr/>
        </p:nvSpPr>
        <p:spPr bwMode="auto">
          <a:xfrm>
            <a:off x="5238750" y="1177925"/>
            <a:ext cx="3910013" cy="4398963"/>
          </a:xfrm>
          <a:prstGeom prst="rect">
            <a:avLst/>
          </a:prstGeom>
          <a:gradFill rotWithShape="1">
            <a:gsLst>
              <a:gs pos="0">
                <a:srgbClr val="0070C0"/>
              </a:gs>
              <a:gs pos="100000">
                <a:schemeClr val="accent1"/>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lnSpc>
                <a:spcPct val="90000"/>
              </a:lnSpc>
              <a:spcBef>
                <a:spcPct val="0"/>
              </a:spcBef>
            </a:pPr>
            <a:endParaRPr lang="en-US" sz="1800">
              <a:solidFill>
                <a:srgbClr val="FFFFFF"/>
              </a:solidFill>
            </a:endParaRPr>
          </a:p>
          <a:p>
            <a:pPr algn="ctr">
              <a:lnSpc>
                <a:spcPct val="90000"/>
              </a:lnSpc>
              <a:spcBef>
                <a:spcPct val="0"/>
              </a:spcBef>
            </a:pPr>
            <a:endParaRPr lang="en-US" sz="1800">
              <a:solidFill>
                <a:srgbClr val="FFFFFF"/>
              </a:solidFill>
            </a:endParaRPr>
          </a:p>
        </p:txBody>
      </p:sp>
      <p:sp>
        <p:nvSpPr>
          <p:cNvPr id="6" name="Text Box 18"/>
          <p:cNvSpPr txBox="1">
            <a:spLocks noChangeArrowheads="1"/>
          </p:cNvSpPr>
          <p:nvPr/>
        </p:nvSpPr>
        <p:spPr bwMode="auto">
          <a:xfrm>
            <a:off x="5257800" y="479425"/>
            <a:ext cx="3860800" cy="319088"/>
          </a:xfrm>
          <a:prstGeom prst="rect">
            <a:avLst/>
          </a:prstGeom>
          <a:noFill/>
          <a:ln w="9525">
            <a:noFill/>
            <a:miter lim="800000"/>
            <a:headEnd/>
            <a:tailEnd/>
          </a:ln>
        </p:spPr>
        <p:txBody>
          <a:bodyPr anchor="ctr">
            <a:spAutoFit/>
          </a:bodyPr>
          <a:lstStyle>
            <a:lvl1pPr>
              <a:defRPr sz="1200">
                <a:solidFill>
                  <a:schemeClr val="bg1"/>
                </a:solidFill>
                <a:latin typeface="Arial" pitchFamily="34" charset="0"/>
                <a:ea typeface="MS PGothic" pitchFamily="34" charset="-128"/>
              </a:defRPr>
            </a:lvl1pPr>
            <a:lvl2pPr marL="37931725" indent="-37474525">
              <a:defRPr sz="1200">
                <a:solidFill>
                  <a:schemeClr val="bg1"/>
                </a:solidFill>
                <a:latin typeface="Arial" pitchFamily="34" charset="0"/>
                <a:ea typeface="MS PGothic" pitchFamily="34" charset="-128"/>
              </a:defRPr>
            </a:lvl2pPr>
            <a:lvl3pPr>
              <a:defRPr sz="1200">
                <a:solidFill>
                  <a:schemeClr val="bg1"/>
                </a:solidFill>
                <a:latin typeface="Arial" pitchFamily="34" charset="0"/>
                <a:ea typeface="MS PGothic" pitchFamily="34" charset="-128"/>
              </a:defRPr>
            </a:lvl3pPr>
            <a:lvl4pPr>
              <a:defRPr sz="1200">
                <a:solidFill>
                  <a:schemeClr val="bg1"/>
                </a:solidFill>
                <a:latin typeface="Arial" pitchFamily="34" charset="0"/>
                <a:ea typeface="MS PGothic" pitchFamily="34" charset="-128"/>
              </a:defRPr>
            </a:lvl4pPr>
            <a:lvl5pPr>
              <a:defRPr sz="1200">
                <a:solidFill>
                  <a:schemeClr val="bg1"/>
                </a:solidFill>
                <a:latin typeface="Arial" pitchFamily="34" charset="0"/>
                <a:ea typeface="MS PGothic" pitchFamily="34" charset="-128"/>
              </a:defRPr>
            </a:lvl5pPr>
            <a:lvl6pPr marL="457200" eaLnBrk="0" fontAlgn="ctr" hangingPunct="0">
              <a:lnSpc>
                <a:spcPct val="90000"/>
              </a:lnSpc>
              <a:spcBef>
                <a:spcPct val="0"/>
              </a:spcBef>
              <a:spcAft>
                <a:spcPct val="0"/>
              </a:spcAft>
              <a:defRPr sz="1200">
                <a:solidFill>
                  <a:schemeClr val="bg1"/>
                </a:solidFill>
                <a:latin typeface="Arial" pitchFamily="34" charset="0"/>
                <a:ea typeface="MS PGothic" pitchFamily="34" charset="-128"/>
              </a:defRPr>
            </a:lvl6pPr>
            <a:lvl7pPr marL="914400" eaLnBrk="0" fontAlgn="ctr" hangingPunct="0">
              <a:lnSpc>
                <a:spcPct val="90000"/>
              </a:lnSpc>
              <a:spcBef>
                <a:spcPct val="0"/>
              </a:spcBef>
              <a:spcAft>
                <a:spcPct val="0"/>
              </a:spcAft>
              <a:defRPr sz="1200">
                <a:solidFill>
                  <a:schemeClr val="bg1"/>
                </a:solidFill>
                <a:latin typeface="Arial" pitchFamily="34" charset="0"/>
                <a:ea typeface="MS PGothic" pitchFamily="34" charset="-128"/>
              </a:defRPr>
            </a:lvl7pPr>
            <a:lvl8pPr marL="1371600" eaLnBrk="0" fontAlgn="ctr" hangingPunct="0">
              <a:lnSpc>
                <a:spcPct val="90000"/>
              </a:lnSpc>
              <a:spcBef>
                <a:spcPct val="0"/>
              </a:spcBef>
              <a:spcAft>
                <a:spcPct val="0"/>
              </a:spcAft>
              <a:defRPr sz="1200">
                <a:solidFill>
                  <a:schemeClr val="bg1"/>
                </a:solidFill>
                <a:latin typeface="Arial" pitchFamily="34" charset="0"/>
                <a:ea typeface="MS PGothic" pitchFamily="34" charset="-128"/>
              </a:defRPr>
            </a:lvl8pPr>
            <a:lvl9pPr marL="1828800" eaLnBrk="0" fontAlgn="ctr" hangingPunct="0">
              <a:lnSpc>
                <a:spcPct val="90000"/>
              </a:lnSpc>
              <a:spcBef>
                <a:spcPct val="0"/>
              </a:spcBef>
              <a:spcAft>
                <a:spcPct val="0"/>
              </a:spcAft>
              <a:defRPr sz="1200">
                <a:solidFill>
                  <a:schemeClr val="bg1"/>
                </a:solidFill>
                <a:latin typeface="Arial" pitchFamily="34" charset="0"/>
                <a:ea typeface="MS PGothic" pitchFamily="34" charset="-128"/>
              </a:defRPr>
            </a:lvl9pPr>
          </a:lstStyle>
          <a:p>
            <a:pPr algn="ctr" fontAlgn="base">
              <a:lnSpc>
                <a:spcPct val="90000"/>
              </a:lnSpc>
              <a:spcBef>
                <a:spcPct val="50000"/>
              </a:spcBef>
              <a:defRPr/>
            </a:pPr>
            <a:r>
              <a:rPr lang="en-US" sz="1600" b="1" i="1" dirty="0" smtClean="0">
                <a:solidFill>
                  <a:srgbClr val="004480"/>
                </a:solidFill>
                <a:ea typeface="ヒラギノ角ゴ Pro W3" pitchFamily="1" charset="-128"/>
              </a:rPr>
              <a:t>Better Lives. Better Planet.</a:t>
            </a:r>
            <a:r>
              <a:rPr lang="en-US" sz="800" i="1" dirty="0" smtClean="0">
                <a:solidFill>
                  <a:srgbClr val="004480"/>
                </a:solidFill>
                <a:ea typeface="ヒラギノ角ゴ Pro W3" pitchFamily="1" charset="-128"/>
              </a:rPr>
              <a:t>SM</a:t>
            </a:r>
          </a:p>
        </p:txBody>
      </p:sp>
      <p:sp>
        <p:nvSpPr>
          <p:cNvPr id="7" name="TextBox 6"/>
          <p:cNvSpPr txBox="1">
            <a:spLocks noChangeArrowheads="1"/>
          </p:cNvSpPr>
          <p:nvPr/>
        </p:nvSpPr>
        <p:spPr bwMode="auto">
          <a:xfrm>
            <a:off x="146050" y="6089650"/>
            <a:ext cx="4319588" cy="661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chemeClr val="tx1"/>
                </a:solidFill>
                <a:latin typeface="Arial" charset="0"/>
                <a:ea typeface="MS PGothic" pitchFamily="34" charset="-128"/>
              </a:defRPr>
            </a:lvl1pPr>
            <a:lvl2pPr marL="742950" indent="-285750">
              <a:defRPr sz="1400">
                <a:solidFill>
                  <a:schemeClr val="tx1"/>
                </a:solidFill>
                <a:latin typeface="Arial" charset="0"/>
                <a:ea typeface="MS PGothic" pitchFamily="34" charset="-128"/>
              </a:defRPr>
            </a:lvl2pPr>
            <a:lvl3pPr marL="1143000" indent="-228600">
              <a:defRPr sz="1400">
                <a:solidFill>
                  <a:schemeClr val="tx1"/>
                </a:solidFill>
                <a:latin typeface="Arial" charset="0"/>
                <a:ea typeface="MS PGothic" pitchFamily="34" charset="-128"/>
              </a:defRPr>
            </a:lvl3pPr>
            <a:lvl4pPr marL="1600200" indent="-228600">
              <a:defRPr sz="1400">
                <a:solidFill>
                  <a:schemeClr val="tx1"/>
                </a:solidFill>
                <a:latin typeface="Arial" charset="0"/>
                <a:ea typeface="MS PGothic" pitchFamily="34" charset="-128"/>
              </a:defRPr>
            </a:lvl4pPr>
            <a:lvl5pPr marL="2057400" indent="-228600">
              <a:defRPr sz="1400">
                <a:solidFill>
                  <a:schemeClr val="tx1"/>
                </a:solidFill>
                <a:latin typeface="Arial" charset="0"/>
                <a:ea typeface="MS PGothic" pitchFamily="34" charset="-128"/>
              </a:defRPr>
            </a:lvl5pPr>
            <a:lvl6pPr marL="2514600" indent="-228600" eaLnBrk="0" fontAlgn="ctr" hangingPunct="0">
              <a:lnSpc>
                <a:spcPct val="85000"/>
              </a:lnSpc>
              <a:spcBef>
                <a:spcPct val="35000"/>
              </a:spcBef>
              <a:spcAft>
                <a:spcPct val="0"/>
              </a:spcAft>
              <a:defRPr sz="1400">
                <a:solidFill>
                  <a:schemeClr val="tx1"/>
                </a:solidFill>
                <a:latin typeface="Arial" charset="0"/>
                <a:ea typeface="MS PGothic" pitchFamily="34" charset="-128"/>
              </a:defRPr>
            </a:lvl6pPr>
            <a:lvl7pPr marL="2971800" indent="-228600" eaLnBrk="0" fontAlgn="ctr" hangingPunct="0">
              <a:lnSpc>
                <a:spcPct val="85000"/>
              </a:lnSpc>
              <a:spcBef>
                <a:spcPct val="35000"/>
              </a:spcBef>
              <a:spcAft>
                <a:spcPct val="0"/>
              </a:spcAft>
              <a:defRPr sz="1400">
                <a:solidFill>
                  <a:schemeClr val="tx1"/>
                </a:solidFill>
                <a:latin typeface="Arial" charset="0"/>
                <a:ea typeface="MS PGothic" pitchFamily="34" charset="-128"/>
              </a:defRPr>
            </a:lvl7pPr>
            <a:lvl8pPr marL="3429000" indent="-228600" eaLnBrk="0" fontAlgn="ctr" hangingPunct="0">
              <a:lnSpc>
                <a:spcPct val="85000"/>
              </a:lnSpc>
              <a:spcBef>
                <a:spcPct val="35000"/>
              </a:spcBef>
              <a:spcAft>
                <a:spcPct val="0"/>
              </a:spcAft>
              <a:defRPr sz="1400">
                <a:solidFill>
                  <a:schemeClr val="tx1"/>
                </a:solidFill>
                <a:latin typeface="Arial" charset="0"/>
                <a:ea typeface="MS PGothic" pitchFamily="34" charset="-128"/>
              </a:defRPr>
            </a:lvl8pPr>
            <a:lvl9pPr marL="3886200" indent="-228600" eaLnBrk="0" fontAlgn="ctr" hangingPunct="0">
              <a:lnSpc>
                <a:spcPct val="85000"/>
              </a:lnSpc>
              <a:spcBef>
                <a:spcPct val="35000"/>
              </a:spcBef>
              <a:spcAft>
                <a:spcPct val="0"/>
              </a:spcAft>
              <a:defRPr sz="1400">
                <a:solidFill>
                  <a:schemeClr val="tx1"/>
                </a:solidFill>
                <a:latin typeface="Arial" charset="0"/>
                <a:ea typeface="MS PGothic" pitchFamily="34" charset="-128"/>
              </a:defRPr>
            </a:lvl9pPr>
          </a:lstStyle>
          <a:p>
            <a:pPr>
              <a:lnSpc>
                <a:spcPct val="100000"/>
              </a:lnSpc>
              <a:spcBef>
                <a:spcPct val="0"/>
              </a:spcBef>
              <a:defRPr/>
            </a:pPr>
            <a:r>
              <a:rPr lang="en-US" sz="800" b="1" i="1" dirty="0" smtClean="0">
                <a:solidFill>
                  <a:srgbClr val="000000"/>
                </a:solidFill>
              </a:rPr>
              <a:t>This presentation is the  copyright work product of Pall Corporation and no portion of this presentation may be copied, published, performed, or redistributed without the express written authority of a Pall corporate officer</a:t>
            </a:r>
          </a:p>
          <a:p>
            <a:pPr>
              <a:lnSpc>
                <a:spcPct val="100000"/>
              </a:lnSpc>
              <a:spcBef>
                <a:spcPts val="600"/>
              </a:spcBef>
              <a:defRPr/>
            </a:pPr>
            <a:r>
              <a:rPr lang="en-US" sz="800" b="1" i="1" dirty="0" smtClean="0">
                <a:solidFill>
                  <a:srgbClr val="000000"/>
                </a:solidFill>
              </a:rPr>
              <a:t>© 2014 Pall Corporation</a:t>
            </a:r>
          </a:p>
        </p:txBody>
      </p:sp>
      <p:sp>
        <p:nvSpPr>
          <p:cNvPr id="2396164" name="Rectangle 4"/>
          <p:cNvSpPr>
            <a:spLocks noGrp="1" noChangeArrowheads="1"/>
          </p:cNvSpPr>
          <p:nvPr>
            <p:ph type="ctrTitle" sz="quarter" hasCustomPrompt="1"/>
          </p:nvPr>
        </p:nvSpPr>
        <p:spPr>
          <a:xfrm>
            <a:off x="5238750" y="2832101"/>
            <a:ext cx="3898900" cy="1498600"/>
          </a:xfrm>
        </p:spPr>
        <p:txBody>
          <a:bodyPr anchor="t"/>
          <a:lstStyle>
            <a:lvl1pPr algn="ctr" eaLnBrk="1" hangingPunct="1">
              <a:lnSpc>
                <a:spcPct val="100000"/>
              </a:lnSpc>
              <a:spcBef>
                <a:spcPct val="45000"/>
              </a:spcBef>
              <a:defRPr sz="3200" b="1">
                <a:solidFill>
                  <a:srgbClr val="FFFFFF"/>
                </a:solidFill>
                <a:latin typeface="+mj-lt"/>
              </a:defRPr>
            </a:lvl1pPr>
          </a:lstStyle>
          <a:p>
            <a:r>
              <a:rPr lang="en-US" dirty="0" smtClean="0"/>
              <a:t>Click To Edit Master Title Style</a:t>
            </a:r>
            <a:endParaRPr lang="en-US" dirty="0"/>
          </a:p>
        </p:txBody>
      </p:sp>
      <p:sp>
        <p:nvSpPr>
          <p:cNvPr id="2396165" name="Rectangle 5"/>
          <p:cNvSpPr>
            <a:spLocks noGrp="1" noChangeArrowheads="1"/>
          </p:cNvSpPr>
          <p:nvPr>
            <p:ph type="subTitle" sz="quarter" idx="1"/>
          </p:nvPr>
        </p:nvSpPr>
        <p:spPr>
          <a:xfrm>
            <a:off x="5238750" y="6089519"/>
            <a:ext cx="3898900" cy="768480"/>
          </a:xfrm>
          <a:effectLst>
            <a:outerShdw dist="12700" dir="2700000" algn="ctr" rotWithShape="0">
              <a:schemeClr val="bg1"/>
            </a:outerShdw>
          </a:effectLst>
        </p:spPr>
        <p:txBody>
          <a:bodyPr/>
          <a:lstStyle>
            <a:lvl1pPr marL="0" indent="0" algn="ctr" eaLnBrk="1" hangingPunct="1">
              <a:lnSpc>
                <a:spcPct val="90000"/>
              </a:lnSpc>
              <a:spcBef>
                <a:spcPts val="300"/>
              </a:spcBef>
              <a:buClrTx/>
              <a:buSzTx/>
              <a:buFontTx/>
              <a:buNone/>
              <a:defRPr sz="1800" b="1">
                <a:solidFill>
                  <a:schemeClr val="tx1"/>
                </a:solidFill>
                <a:latin typeface="+mj-lt"/>
              </a:defRPr>
            </a:lvl1pPr>
          </a:lstStyle>
          <a:p>
            <a:r>
              <a:rPr lang="en-US" smtClean="0"/>
              <a:t>Click to edit Master subtitle style</a:t>
            </a:r>
            <a:endParaRPr lang="en-US" dirty="0"/>
          </a:p>
        </p:txBody>
      </p:sp>
      <p:pic>
        <p:nvPicPr>
          <p:cNvPr id="9" name="Picture 14"/>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09563" y="423863"/>
            <a:ext cx="2351087"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69730664"/>
      </p:ext>
    </p:extLst>
  </p:cSld>
  <p:clrMapOvr>
    <a:masterClrMapping/>
  </p:clrMapOvr>
  <p:transition>
    <p:fade/>
  </p:transition>
  <p:timing>
    <p:tnLst>
      <p:par>
        <p:cTn id="1" dur="indefinite" restart="never" nodeType="tmRoot"/>
      </p:par>
    </p:tnLst>
  </p:timing>
  <p:hf hdr="0" ftr="0" dt="0"/>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419225" y="196850"/>
            <a:ext cx="7464425" cy="850900"/>
          </a:xfrm>
        </p:spPr>
        <p:txBody>
          <a:bodyPr/>
          <a:lstStyle>
            <a:lvl1pPr>
              <a:defRPr sz="2800"/>
            </a:lvl1pPr>
          </a:lstStyle>
          <a:p>
            <a:r>
              <a:rPr lang="en-US" dirty="0" smtClean="0"/>
              <a:t>Click To Edit Master Title Style</a:t>
            </a:r>
            <a:endParaRPr lang="en-US" dirty="0"/>
          </a:p>
        </p:txBody>
      </p:sp>
      <p:sp>
        <p:nvSpPr>
          <p:cNvPr id="3" name="Content Placeholder 2"/>
          <p:cNvSpPr>
            <a:spLocks noGrp="1"/>
          </p:cNvSpPr>
          <p:nvPr>
            <p:ph idx="1"/>
          </p:nvPr>
        </p:nvSpPr>
        <p:spPr>
          <a:xfrm>
            <a:off x="1428750" y="1381126"/>
            <a:ext cx="7432675" cy="478155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9126739"/>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419225" y="196850"/>
            <a:ext cx="7464425" cy="850900"/>
          </a:xfrm>
        </p:spPr>
        <p:txBody>
          <a:bodyPr/>
          <a:lstStyle>
            <a:lvl1pPr>
              <a:defRPr sz="2800"/>
            </a:lvl1pPr>
          </a:lstStyle>
          <a:p>
            <a:r>
              <a:rPr lang="en-US" dirty="0" smtClean="0"/>
              <a:t>Click To Edit Master Title Style</a:t>
            </a:r>
            <a:endParaRPr lang="en-US" dirty="0"/>
          </a:p>
        </p:txBody>
      </p:sp>
      <p:sp>
        <p:nvSpPr>
          <p:cNvPr id="3" name="Content Placeholder 2"/>
          <p:cNvSpPr>
            <a:spLocks noGrp="1"/>
          </p:cNvSpPr>
          <p:nvPr>
            <p:ph sz="half" idx="1"/>
          </p:nvPr>
        </p:nvSpPr>
        <p:spPr>
          <a:xfrm>
            <a:off x="317500" y="1372200"/>
            <a:ext cx="4154488" cy="3877579"/>
          </a:xfrm>
        </p:spPr>
        <p:txBody>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Content Placeholder 2"/>
          <p:cNvSpPr>
            <a:spLocks noGrp="1"/>
          </p:cNvSpPr>
          <p:nvPr>
            <p:ph sz="half" idx="10"/>
          </p:nvPr>
        </p:nvSpPr>
        <p:spPr>
          <a:xfrm>
            <a:off x="4706938" y="1380221"/>
            <a:ext cx="4154487" cy="3877579"/>
          </a:xfrm>
        </p:spPr>
        <p:txBody>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Text Placeholder 2"/>
          <p:cNvSpPr>
            <a:spLocks noGrp="1"/>
          </p:cNvSpPr>
          <p:nvPr>
            <p:ph type="body" idx="11"/>
          </p:nvPr>
        </p:nvSpPr>
        <p:spPr>
          <a:xfrm>
            <a:off x="317500" y="5532539"/>
            <a:ext cx="8566150" cy="639762"/>
          </a:xfrm>
        </p:spPr>
        <p:txBody>
          <a:bodyPr anchor="ctr"/>
          <a:lstStyle>
            <a:lvl1pPr marL="0" indent="0" algn="ctr">
              <a:buNone/>
              <a:defRPr sz="1800" b="0" i="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Tree>
    <p:extLst>
      <p:ext uri="{BB962C8B-B14F-4D97-AF65-F5344CB8AC3E}">
        <p14:creationId xmlns:p14="http://schemas.microsoft.com/office/powerpoint/2010/main" val="3583271577"/>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295275" y="1373788"/>
            <a:ext cx="4176713" cy="639762"/>
          </a:xfrm>
        </p:spPr>
        <p:txBody>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295275" y="2013550"/>
            <a:ext cx="4176713" cy="3951288"/>
          </a:xfrm>
        </p:spPr>
        <p:txBody>
          <a:bodyPr/>
          <a:lstStyle>
            <a:lvl1pPr>
              <a:defRPr sz="2000">
                <a:solidFill>
                  <a:schemeClr val="tx1"/>
                </a:solidFill>
              </a:defRPr>
            </a:lvl1pPr>
            <a:lvl2pPr>
              <a:defRPr sz="2000">
                <a:solidFill>
                  <a:schemeClr val="tx1"/>
                </a:solidFill>
              </a:defRPr>
            </a:lvl2pPr>
            <a:lvl3pPr>
              <a:defRPr sz="2000">
                <a:solidFill>
                  <a:schemeClr val="tx1"/>
                </a:solidFill>
              </a:defRPr>
            </a:lvl3pPr>
            <a:lvl4pPr>
              <a:defRPr sz="2000">
                <a:solidFill>
                  <a:schemeClr val="tx1"/>
                </a:solidFill>
              </a:defRPr>
            </a:lvl4pPr>
            <a:lvl5pPr>
              <a:defRPr sz="2000">
                <a:solidFill>
                  <a:schemeClr val="tx1"/>
                </a:solidFill>
              </a:defRPr>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2"/>
          <p:cNvSpPr>
            <a:spLocks noGrp="1"/>
          </p:cNvSpPr>
          <p:nvPr>
            <p:ph type="body" idx="10"/>
          </p:nvPr>
        </p:nvSpPr>
        <p:spPr>
          <a:xfrm>
            <a:off x="4697414" y="1372184"/>
            <a:ext cx="4164012" cy="639762"/>
          </a:xfrm>
        </p:spPr>
        <p:txBody>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8" name="Content Placeholder 3"/>
          <p:cNvSpPr>
            <a:spLocks noGrp="1"/>
          </p:cNvSpPr>
          <p:nvPr>
            <p:ph sz="half" idx="11"/>
          </p:nvPr>
        </p:nvSpPr>
        <p:spPr>
          <a:xfrm>
            <a:off x="4697414" y="2011946"/>
            <a:ext cx="4164012" cy="3951288"/>
          </a:xfrm>
        </p:spPr>
        <p:txBody>
          <a:bodyPr/>
          <a:lstStyle>
            <a:lvl1pPr>
              <a:defRPr sz="2000">
                <a:solidFill>
                  <a:schemeClr val="tx1"/>
                </a:solidFill>
              </a:defRPr>
            </a:lvl1pPr>
            <a:lvl2pPr>
              <a:defRPr sz="2000">
                <a:solidFill>
                  <a:schemeClr val="tx1"/>
                </a:solidFill>
              </a:defRPr>
            </a:lvl2pPr>
            <a:lvl3pPr>
              <a:defRPr sz="2000">
                <a:solidFill>
                  <a:schemeClr val="tx1"/>
                </a:solidFill>
              </a:defRPr>
            </a:lvl3pPr>
            <a:lvl4pPr>
              <a:defRPr sz="2000">
                <a:solidFill>
                  <a:schemeClr val="tx1"/>
                </a:solidFill>
              </a:defRPr>
            </a:lvl4pPr>
            <a:lvl5pPr>
              <a:defRPr sz="2000">
                <a:solidFill>
                  <a:schemeClr val="tx1"/>
                </a:solidFill>
              </a:defRPr>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Title 1"/>
          <p:cNvSpPr>
            <a:spLocks noGrp="1"/>
          </p:cNvSpPr>
          <p:nvPr>
            <p:ph type="title" hasCustomPrompt="1"/>
          </p:nvPr>
        </p:nvSpPr>
        <p:spPr>
          <a:xfrm>
            <a:off x="1419225" y="196850"/>
            <a:ext cx="7464425" cy="850900"/>
          </a:xfrm>
        </p:spPr>
        <p:txBody>
          <a:bodyPr/>
          <a:lstStyle>
            <a:lvl1pPr>
              <a:defRPr sz="2800"/>
            </a:lvl1pPr>
          </a:lstStyle>
          <a:p>
            <a:r>
              <a:rPr lang="en-US" dirty="0" smtClean="0"/>
              <a:t>Click To Edit Master Title Style</a:t>
            </a:r>
            <a:endParaRPr lang="en-US" dirty="0"/>
          </a:p>
        </p:txBody>
      </p:sp>
    </p:spTree>
    <p:extLst>
      <p:ext uri="{BB962C8B-B14F-4D97-AF65-F5344CB8AC3E}">
        <p14:creationId xmlns:p14="http://schemas.microsoft.com/office/powerpoint/2010/main" val="3972858484"/>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1428749" y="1381125"/>
            <a:ext cx="7432675" cy="3951271"/>
          </a:xfrm>
        </p:spPr>
        <p:txBody>
          <a:bodyPr/>
          <a:lstStyle>
            <a:lvl1pPr marL="177800" indent="-177800">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2"/>
          <p:cNvSpPr>
            <a:spLocks noGrp="1"/>
          </p:cNvSpPr>
          <p:nvPr>
            <p:ph type="body" idx="11"/>
          </p:nvPr>
        </p:nvSpPr>
        <p:spPr>
          <a:xfrm>
            <a:off x="295075" y="5522913"/>
            <a:ext cx="8547100" cy="639762"/>
          </a:xfrm>
        </p:spPr>
        <p:txBody>
          <a:bodyPr anchor="ctr"/>
          <a:lstStyle>
            <a:lvl1pPr marL="0" indent="0" algn="ctr">
              <a:buNone/>
              <a:defRPr sz="1800" b="0" i="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5" name="Title 1"/>
          <p:cNvSpPr>
            <a:spLocks noGrp="1"/>
          </p:cNvSpPr>
          <p:nvPr>
            <p:ph type="title" hasCustomPrompt="1"/>
          </p:nvPr>
        </p:nvSpPr>
        <p:spPr>
          <a:xfrm>
            <a:off x="1419225" y="196850"/>
            <a:ext cx="7464425" cy="850900"/>
          </a:xfrm>
        </p:spPr>
        <p:txBody>
          <a:bodyPr/>
          <a:lstStyle>
            <a:lvl1pPr>
              <a:defRPr sz="2800"/>
            </a:lvl1pPr>
          </a:lstStyle>
          <a:p>
            <a:r>
              <a:rPr lang="en-US" dirty="0" smtClean="0"/>
              <a:t>Click To Edit Master Title Style</a:t>
            </a:r>
            <a:endParaRPr lang="en-US" dirty="0"/>
          </a:p>
        </p:txBody>
      </p:sp>
    </p:spTree>
    <p:extLst>
      <p:ext uri="{BB962C8B-B14F-4D97-AF65-F5344CB8AC3E}">
        <p14:creationId xmlns:p14="http://schemas.microsoft.com/office/powerpoint/2010/main" val="1294299082"/>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46550309"/>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64203441"/>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295275" y="1381125"/>
            <a:ext cx="8566150" cy="39243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endParaRPr lang="en-US" noProof="0" dirty="0" smtClean="0"/>
          </a:p>
        </p:txBody>
      </p:sp>
      <p:sp>
        <p:nvSpPr>
          <p:cNvPr id="5" name="Text Placeholder 2"/>
          <p:cNvSpPr>
            <a:spLocks noGrp="1"/>
          </p:cNvSpPr>
          <p:nvPr>
            <p:ph type="body" idx="11"/>
          </p:nvPr>
        </p:nvSpPr>
        <p:spPr>
          <a:xfrm>
            <a:off x="295075" y="5445913"/>
            <a:ext cx="8547100" cy="639762"/>
          </a:xfrm>
        </p:spPr>
        <p:txBody>
          <a:bodyPr anchor="ctr"/>
          <a:lstStyle>
            <a:lvl1pPr marL="0" indent="0" algn="ctr">
              <a:buNone/>
              <a:defRPr sz="1800" b="0" i="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Title 1"/>
          <p:cNvSpPr>
            <a:spLocks noGrp="1"/>
          </p:cNvSpPr>
          <p:nvPr>
            <p:ph type="title" hasCustomPrompt="1"/>
          </p:nvPr>
        </p:nvSpPr>
        <p:spPr>
          <a:xfrm>
            <a:off x="1419225" y="196850"/>
            <a:ext cx="7464425" cy="850900"/>
          </a:xfrm>
        </p:spPr>
        <p:txBody>
          <a:bodyPr/>
          <a:lstStyle>
            <a:lvl1pPr>
              <a:defRPr sz="2800"/>
            </a:lvl1pPr>
          </a:lstStyle>
          <a:p>
            <a:r>
              <a:rPr lang="en-US" dirty="0" smtClean="0"/>
              <a:t>Click To Edit Master Title Style</a:t>
            </a:r>
            <a:endParaRPr lang="en-US" dirty="0"/>
          </a:p>
        </p:txBody>
      </p:sp>
    </p:spTree>
    <p:extLst>
      <p:ext uri="{BB962C8B-B14F-4D97-AF65-F5344CB8AC3E}">
        <p14:creationId xmlns:p14="http://schemas.microsoft.com/office/powerpoint/2010/main" val="3489278011"/>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Text, and Content">
    <p:spTree>
      <p:nvGrpSpPr>
        <p:cNvPr id="1" name=""/>
        <p:cNvGrpSpPr/>
        <p:nvPr/>
      </p:nvGrpSpPr>
      <p:grpSpPr>
        <a:xfrm>
          <a:off x="0" y="0"/>
          <a:ext cx="0" cy="0"/>
          <a:chOff x="0" y="0"/>
          <a:chExt cx="0" cy="0"/>
        </a:xfrm>
      </p:grpSpPr>
      <p:sp>
        <p:nvSpPr>
          <p:cNvPr id="3" name="Text Placeholder 2"/>
          <p:cNvSpPr>
            <a:spLocks noGrp="1"/>
          </p:cNvSpPr>
          <p:nvPr>
            <p:ph type="body" sz="half" idx="1"/>
          </p:nvPr>
        </p:nvSpPr>
        <p:spPr>
          <a:xfrm>
            <a:off x="317499" y="1381125"/>
            <a:ext cx="4157663" cy="478155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97413" y="1381125"/>
            <a:ext cx="4164011" cy="478155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itle 1"/>
          <p:cNvSpPr>
            <a:spLocks noGrp="1"/>
          </p:cNvSpPr>
          <p:nvPr>
            <p:ph type="title" hasCustomPrompt="1"/>
          </p:nvPr>
        </p:nvSpPr>
        <p:spPr>
          <a:xfrm>
            <a:off x="1419225" y="196850"/>
            <a:ext cx="7464425" cy="850900"/>
          </a:xfrm>
        </p:spPr>
        <p:txBody>
          <a:bodyPr/>
          <a:lstStyle>
            <a:lvl1pPr>
              <a:defRPr sz="2800"/>
            </a:lvl1pPr>
          </a:lstStyle>
          <a:p>
            <a:r>
              <a:rPr lang="en-US" dirty="0" smtClean="0"/>
              <a:t>Click To Edit Master Title Style</a:t>
            </a:r>
            <a:endParaRPr lang="en-US" dirty="0"/>
          </a:p>
        </p:txBody>
      </p:sp>
    </p:spTree>
    <p:extLst>
      <p:ext uri="{BB962C8B-B14F-4D97-AF65-F5344CB8AC3E}">
        <p14:creationId xmlns:p14="http://schemas.microsoft.com/office/powerpoint/2010/main" val="521473622"/>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Text, and 2 Content">
    <p:spTree>
      <p:nvGrpSpPr>
        <p:cNvPr id="1" name=""/>
        <p:cNvGrpSpPr/>
        <p:nvPr/>
      </p:nvGrpSpPr>
      <p:grpSpPr>
        <a:xfrm>
          <a:off x="0" y="0"/>
          <a:ext cx="0" cy="0"/>
          <a:chOff x="0" y="0"/>
          <a:chExt cx="0" cy="0"/>
        </a:xfrm>
      </p:grpSpPr>
      <p:sp>
        <p:nvSpPr>
          <p:cNvPr id="3" name="Text Placeholder 2"/>
          <p:cNvSpPr>
            <a:spLocks noGrp="1"/>
          </p:cNvSpPr>
          <p:nvPr>
            <p:ph type="body" sz="half" idx="1"/>
          </p:nvPr>
        </p:nvSpPr>
        <p:spPr>
          <a:xfrm>
            <a:off x="317499" y="1381124"/>
            <a:ext cx="4157664" cy="478155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quarter" idx="2"/>
          </p:nvPr>
        </p:nvSpPr>
        <p:spPr>
          <a:xfrm>
            <a:off x="4697413" y="1381125"/>
            <a:ext cx="4164011" cy="224759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3"/>
          <p:cNvSpPr>
            <a:spLocks noGrp="1"/>
          </p:cNvSpPr>
          <p:nvPr>
            <p:ph sz="quarter" idx="10"/>
          </p:nvPr>
        </p:nvSpPr>
        <p:spPr>
          <a:xfrm>
            <a:off x="4697413" y="3915076"/>
            <a:ext cx="4164011" cy="224759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1"/>
          <p:cNvSpPr>
            <a:spLocks noGrp="1"/>
          </p:cNvSpPr>
          <p:nvPr>
            <p:ph type="title" hasCustomPrompt="1"/>
          </p:nvPr>
        </p:nvSpPr>
        <p:spPr>
          <a:xfrm>
            <a:off x="1419225" y="196850"/>
            <a:ext cx="7464425" cy="850900"/>
          </a:xfrm>
        </p:spPr>
        <p:txBody>
          <a:bodyPr/>
          <a:lstStyle>
            <a:lvl1pPr>
              <a:defRPr sz="2800"/>
            </a:lvl1pPr>
          </a:lstStyle>
          <a:p>
            <a:r>
              <a:rPr lang="en-US" dirty="0" smtClean="0"/>
              <a:t>Click To Edit Master Title Style</a:t>
            </a:r>
            <a:endParaRPr lang="en-US" dirty="0"/>
          </a:p>
        </p:txBody>
      </p:sp>
    </p:spTree>
    <p:extLst>
      <p:ext uri="{BB962C8B-B14F-4D97-AF65-F5344CB8AC3E}">
        <p14:creationId xmlns:p14="http://schemas.microsoft.com/office/powerpoint/2010/main" val="1450288503"/>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and Table">
    <p:spTree>
      <p:nvGrpSpPr>
        <p:cNvPr id="1" name=""/>
        <p:cNvGrpSpPr/>
        <p:nvPr/>
      </p:nvGrpSpPr>
      <p:grpSpPr>
        <a:xfrm>
          <a:off x="0" y="0"/>
          <a:ext cx="0" cy="0"/>
          <a:chOff x="0" y="0"/>
          <a:chExt cx="0" cy="0"/>
        </a:xfrm>
      </p:grpSpPr>
      <p:sp>
        <p:nvSpPr>
          <p:cNvPr id="3" name="Table Placeholder 2"/>
          <p:cNvSpPr>
            <a:spLocks noGrp="1"/>
          </p:cNvSpPr>
          <p:nvPr>
            <p:ph type="tbl" idx="1"/>
          </p:nvPr>
        </p:nvSpPr>
        <p:spPr>
          <a:xfrm>
            <a:off x="295275" y="1381125"/>
            <a:ext cx="8566151" cy="4781550"/>
          </a:xfrm>
        </p:spPr>
        <p:txBody>
          <a:bodyPr/>
          <a:lstStyle>
            <a:lvl1pPr>
              <a:buClr>
                <a:schemeClr val="tx2"/>
              </a:buClr>
              <a:defRPr/>
            </a:lvl1pPr>
          </a:lstStyle>
          <a:p>
            <a:pPr lvl="0"/>
            <a:r>
              <a:rPr lang="en-US" noProof="0" smtClean="0"/>
              <a:t>Click icon to add table</a:t>
            </a:r>
            <a:endParaRPr lang="en-US" noProof="0" dirty="0"/>
          </a:p>
        </p:txBody>
      </p:sp>
      <p:sp>
        <p:nvSpPr>
          <p:cNvPr id="5" name="Title 1"/>
          <p:cNvSpPr>
            <a:spLocks noGrp="1"/>
          </p:cNvSpPr>
          <p:nvPr>
            <p:ph type="title" hasCustomPrompt="1"/>
          </p:nvPr>
        </p:nvSpPr>
        <p:spPr>
          <a:xfrm>
            <a:off x="1419225" y="196850"/>
            <a:ext cx="7464425" cy="850900"/>
          </a:xfrm>
        </p:spPr>
        <p:txBody>
          <a:bodyPr/>
          <a:lstStyle>
            <a:lvl1pPr>
              <a:defRPr sz="2800"/>
            </a:lvl1pPr>
          </a:lstStyle>
          <a:p>
            <a:r>
              <a:rPr lang="en-US" dirty="0" smtClean="0"/>
              <a:t>Click To Edit Master Title Style</a:t>
            </a:r>
            <a:endParaRPr lang="en-US" dirty="0"/>
          </a:p>
        </p:txBody>
      </p:sp>
    </p:spTree>
    <p:extLst>
      <p:ext uri="{BB962C8B-B14F-4D97-AF65-F5344CB8AC3E}">
        <p14:creationId xmlns:p14="http://schemas.microsoft.com/office/powerpoint/2010/main" val="3526992694"/>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cSld name="5_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295275" y="1381125"/>
            <a:ext cx="8566150" cy="39243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endParaRPr lang="en-US" noProof="0" dirty="0" smtClean="0"/>
          </a:p>
        </p:txBody>
      </p:sp>
      <p:sp>
        <p:nvSpPr>
          <p:cNvPr id="5" name="Text Placeholder 2"/>
          <p:cNvSpPr>
            <a:spLocks noGrp="1"/>
          </p:cNvSpPr>
          <p:nvPr>
            <p:ph type="body" idx="11"/>
          </p:nvPr>
        </p:nvSpPr>
        <p:spPr>
          <a:xfrm>
            <a:off x="295075" y="5445913"/>
            <a:ext cx="8547100" cy="639762"/>
          </a:xfrm>
        </p:spPr>
        <p:txBody>
          <a:bodyPr anchor="ctr"/>
          <a:lstStyle>
            <a:lvl1pPr marL="0" indent="0" algn="ctr">
              <a:buNone/>
              <a:defRPr sz="1800" b="0" i="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pic>
        <p:nvPicPr>
          <p:cNvPr id="4" name="Picture 2" descr="C:\Users\silvac\Desktop\PALL Marketing\Final_PallFB_Logo_LARGE_low-rez.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4300" y="6428553"/>
            <a:ext cx="990600" cy="334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6225870"/>
      </p:ext>
    </p:extLst>
  </p:cSld>
  <p:clrMapOvr>
    <a:masterClrMapping/>
  </p:clrMapOvr>
  <p:transition>
    <p:fade/>
  </p:transition>
  <p:hf hdr="0"/>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0" name="Picture 2" descr="C:\Users\kaler\AppData\Local\Temp\notes256C9A\PPT_Background_BioPharm idea 3.jp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 y="1177925"/>
            <a:ext cx="5144655" cy="4398962"/>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9"/>
          <p:cNvSpPr>
            <a:spLocks noChangeArrowheads="1"/>
          </p:cNvSpPr>
          <p:nvPr/>
        </p:nvSpPr>
        <p:spPr bwMode="auto">
          <a:xfrm>
            <a:off x="5238750" y="1177925"/>
            <a:ext cx="3910013" cy="4398963"/>
          </a:xfrm>
          <a:prstGeom prst="rect">
            <a:avLst/>
          </a:prstGeom>
          <a:gradFill rotWithShape="1">
            <a:gsLst>
              <a:gs pos="0">
                <a:srgbClr val="0070C0"/>
              </a:gs>
              <a:gs pos="100000">
                <a:schemeClr val="accent1"/>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lnSpc>
                <a:spcPct val="90000"/>
              </a:lnSpc>
              <a:spcBef>
                <a:spcPct val="0"/>
              </a:spcBef>
            </a:pPr>
            <a:endParaRPr lang="en-US" sz="1800">
              <a:solidFill>
                <a:srgbClr val="FFFFFF"/>
              </a:solidFill>
            </a:endParaRPr>
          </a:p>
          <a:p>
            <a:pPr algn="ctr">
              <a:lnSpc>
                <a:spcPct val="90000"/>
              </a:lnSpc>
              <a:spcBef>
                <a:spcPct val="0"/>
              </a:spcBef>
            </a:pPr>
            <a:endParaRPr lang="en-US" sz="1800">
              <a:solidFill>
                <a:srgbClr val="FFFFFF"/>
              </a:solidFill>
            </a:endParaRPr>
          </a:p>
        </p:txBody>
      </p:sp>
      <p:sp>
        <p:nvSpPr>
          <p:cNvPr id="6" name="Text Box 18"/>
          <p:cNvSpPr txBox="1">
            <a:spLocks noChangeArrowheads="1"/>
          </p:cNvSpPr>
          <p:nvPr/>
        </p:nvSpPr>
        <p:spPr bwMode="auto">
          <a:xfrm>
            <a:off x="5257800" y="479425"/>
            <a:ext cx="3860800" cy="319088"/>
          </a:xfrm>
          <a:prstGeom prst="rect">
            <a:avLst/>
          </a:prstGeom>
          <a:noFill/>
          <a:ln w="9525">
            <a:noFill/>
            <a:miter lim="800000"/>
            <a:headEnd/>
            <a:tailEnd/>
          </a:ln>
        </p:spPr>
        <p:txBody>
          <a:bodyPr anchor="ctr">
            <a:spAutoFit/>
          </a:bodyPr>
          <a:lstStyle>
            <a:lvl1pPr>
              <a:defRPr sz="1200">
                <a:solidFill>
                  <a:schemeClr val="bg1"/>
                </a:solidFill>
                <a:latin typeface="Arial" pitchFamily="34" charset="0"/>
                <a:ea typeface="MS PGothic" pitchFamily="34" charset="-128"/>
              </a:defRPr>
            </a:lvl1pPr>
            <a:lvl2pPr marL="37931725" indent="-37474525">
              <a:defRPr sz="1200">
                <a:solidFill>
                  <a:schemeClr val="bg1"/>
                </a:solidFill>
                <a:latin typeface="Arial" pitchFamily="34" charset="0"/>
                <a:ea typeface="MS PGothic" pitchFamily="34" charset="-128"/>
              </a:defRPr>
            </a:lvl2pPr>
            <a:lvl3pPr>
              <a:defRPr sz="1200">
                <a:solidFill>
                  <a:schemeClr val="bg1"/>
                </a:solidFill>
                <a:latin typeface="Arial" pitchFamily="34" charset="0"/>
                <a:ea typeface="MS PGothic" pitchFamily="34" charset="-128"/>
              </a:defRPr>
            </a:lvl3pPr>
            <a:lvl4pPr>
              <a:defRPr sz="1200">
                <a:solidFill>
                  <a:schemeClr val="bg1"/>
                </a:solidFill>
                <a:latin typeface="Arial" pitchFamily="34" charset="0"/>
                <a:ea typeface="MS PGothic" pitchFamily="34" charset="-128"/>
              </a:defRPr>
            </a:lvl4pPr>
            <a:lvl5pPr>
              <a:defRPr sz="1200">
                <a:solidFill>
                  <a:schemeClr val="bg1"/>
                </a:solidFill>
                <a:latin typeface="Arial" pitchFamily="34" charset="0"/>
                <a:ea typeface="MS PGothic" pitchFamily="34" charset="-128"/>
              </a:defRPr>
            </a:lvl5pPr>
            <a:lvl6pPr marL="457200" eaLnBrk="0" fontAlgn="ctr" hangingPunct="0">
              <a:lnSpc>
                <a:spcPct val="90000"/>
              </a:lnSpc>
              <a:spcBef>
                <a:spcPct val="0"/>
              </a:spcBef>
              <a:spcAft>
                <a:spcPct val="0"/>
              </a:spcAft>
              <a:defRPr sz="1200">
                <a:solidFill>
                  <a:schemeClr val="bg1"/>
                </a:solidFill>
                <a:latin typeface="Arial" pitchFamily="34" charset="0"/>
                <a:ea typeface="MS PGothic" pitchFamily="34" charset="-128"/>
              </a:defRPr>
            </a:lvl6pPr>
            <a:lvl7pPr marL="914400" eaLnBrk="0" fontAlgn="ctr" hangingPunct="0">
              <a:lnSpc>
                <a:spcPct val="90000"/>
              </a:lnSpc>
              <a:spcBef>
                <a:spcPct val="0"/>
              </a:spcBef>
              <a:spcAft>
                <a:spcPct val="0"/>
              </a:spcAft>
              <a:defRPr sz="1200">
                <a:solidFill>
                  <a:schemeClr val="bg1"/>
                </a:solidFill>
                <a:latin typeface="Arial" pitchFamily="34" charset="0"/>
                <a:ea typeface="MS PGothic" pitchFamily="34" charset="-128"/>
              </a:defRPr>
            </a:lvl7pPr>
            <a:lvl8pPr marL="1371600" eaLnBrk="0" fontAlgn="ctr" hangingPunct="0">
              <a:lnSpc>
                <a:spcPct val="90000"/>
              </a:lnSpc>
              <a:spcBef>
                <a:spcPct val="0"/>
              </a:spcBef>
              <a:spcAft>
                <a:spcPct val="0"/>
              </a:spcAft>
              <a:defRPr sz="1200">
                <a:solidFill>
                  <a:schemeClr val="bg1"/>
                </a:solidFill>
                <a:latin typeface="Arial" pitchFamily="34" charset="0"/>
                <a:ea typeface="MS PGothic" pitchFamily="34" charset="-128"/>
              </a:defRPr>
            </a:lvl8pPr>
            <a:lvl9pPr marL="1828800" eaLnBrk="0" fontAlgn="ctr" hangingPunct="0">
              <a:lnSpc>
                <a:spcPct val="90000"/>
              </a:lnSpc>
              <a:spcBef>
                <a:spcPct val="0"/>
              </a:spcBef>
              <a:spcAft>
                <a:spcPct val="0"/>
              </a:spcAft>
              <a:defRPr sz="1200">
                <a:solidFill>
                  <a:schemeClr val="bg1"/>
                </a:solidFill>
                <a:latin typeface="Arial" pitchFamily="34" charset="0"/>
                <a:ea typeface="MS PGothic" pitchFamily="34" charset="-128"/>
              </a:defRPr>
            </a:lvl9pPr>
          </a:lstStyle>
          <a:p>
            <a:pPr algn="ctr" fontAlgn="base">
              <a:lnSpc>
                <a:spcPct val="90000"/>
              </a:lnSpc>
              <a:spcBef>
                <a:spcPct val="50000"/>
              </a:spcBef>
              <a:defRPr/>
            </a:pPr>
            <a:r>
              <a:rPr lang="en-US" sz="1600" b="1" i="1" dirty="0" smtClean="0">
                <a:solidFill>
                  <a:srgbClr val="004480"/>
                </a:solidFill>
                <a:ea typeface="ヒラギノ角ゴ Pro W3" pitchFamily="1" charset="-128"/>
              </a:rPr>
              <a:t>Better Lives. Better Planet.</a:t>
            </a:r>
            <a:r>
              <a:rPr lang="en-US" sz="800" i="1" dirty="0" smtClean="0">
                <a:solidFill>
                  <a:srgbClr val="004480"/>
                </a:solidFill>
                <a:ea typeface="ヒラギノ角ゴ Pro W3" pitchFamily="1" charset="-128"/>
              </a:rPr>
              <a:t>SM</a:t>
            </a:r>
          </a:p>
        </p:txBody>
      </p:sp>
      <p:sp>
        <p:nvSpPr>
          <p:cNvPr id="7" name="TextBox 6"/>
          <p:cNvSpPr txBox="1">
            <a:spLocks noChangeArrowheads="1"/>
          </p:cNvSpPr>
          <p:nvPr/>
        </p:nvSpPr>
        <p:spPr bwMode="auto">
          <a:xfrm>
            <a:off x="146050" y="6089650"/>
            <a:ext cx="4319588" cy="661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chemeClr val="tx1"/>
                </a:solidFill>
                <a:latin typeface="Arial" charset="0"/>
                <a:ea typeface="MS PGothic" pitchFamily="34" charset="-128"/>
              </a:defRPr>
            </a:lvl1pPr>
            <a:lvl2pPr marL="742950" indent="-285750">
              <a:defRPr sz="1400">
                <a:solidFill>
                  <a:schemeClr val="tx1"/>
                </a:solidFill>
                <a:latin typeface="Arial" charset="0"/>
                <a:ea typeface="MS PGothic" pitchFamily="34" charset="-128"/>
              </a:defRPr>
            </a:lvl2pPr>
            <a:lvl3pPr marL="1143000" indent="-228600">
              <a:defRPr sz="1400">
                <a:solidFill>
                  <a:schemeClr val="tx1"/>
                </a:solidFill>
                <a:latin typeface="Arial" charset="0"/>
                <a:ea typeface="MS PGothic" pitchFamily="34" charset="-128"/>
              </a:defRPr>
            </a:lvl3pPr>
            <a:lvl4pPr marL="1600200" indent="-228600">
              <a:defRPr sz="1400">
                <a:solidFill>
                  <a:schemeClr val="tx1"/>
                </a:solidFill>
                <a:latin typeface="Arial" charset="0"/>
                <a:ea typeface="MS PGothic" pitchFamily="34" charset="-128"/>
              </a:defRPr>
            </a:lvl4pPr>
            <a:lvl5pPr marL="2057400" indent="-228600">
              <a:defRPr sz="1400">
                <a:solidFill>
                  <a:schemeClr val="tx1"/>
                </a:solidFill>
                <a:latin typeface="Arial" charset="0"/>
                <a:ea typeface="MS PGothic" pitchFamily="34" charset="-128"/>
              </a:defRPr>
            </a:lvl5pPr>
            <a:lvl6pPr marL="2514600" indent="-228600" eaLnBrk="0" fontAlgn="ctr" hangingPunct="0">
              <a:lnSpc>
                <a:spcPct val="85000"/>
              </a:lnSpc>
              <a:spcBef>
                <a:spcPct val="35000"/>
              </a:spcBef>
              <a:spcAft>
                <a:spcPct val="0"/>
              </a:spcAft>
              <a:defRPr sz="1400">
                <a:solidFill>
                  <a:schemeClr val="tx1"/>
                </a:solidFill>
                <a:latin typeface="Arial" charset="0"/>
                <a:ea typeface="MS PGothic" pitchFamily="34" charset="-128"/>
              </a:defRPr>
            </a:lvl6pPr>
            <a:lvl7pPr marL="2971800" indent="-228600" eaLnBrk="0" fontAlgn="ctr" hangingPunct="0">
              <a:lnSpc>
                <a:spcPct val="85000"/>
              </a:lnSpc>
              <a:spcBef>
                <a:spcPct val="35000"/>
              </a:spcBef>
              <a:spcAft>
                <a:spcPct val="0"/>
              </a:spcAft>
              <a:defRPr sz="1400">
                <a:solidFill>
                  <a:schemeClr val="tx1"/>
                </a:solidFill>
                <a:latin typeface="Arial" charset="0"/>
                <a:ea typeface="MS PGothic" pitchFamily="34" charset="-128"/>
              </a:defRPr>
            </a:lvl7pPr>
            <a:lvl8pPr marL="3429000" indent="-228600" eaLnBrk="0" fontAlgn="ctr" hangingPunct="0">
              <a:lnSpc>
                <a:spcPct val="85000"/>
              </a:lnSpc>
              <a:spcBef>
                <a:spcPct val="35000"/>
              </a:spcBef>
              <a:spcAft>
                <a:spcPct val="0"/>
              </a:spcAft>
              <a:defRPr sz="1400">
                <a:solidFill>
                  <a:schemeClr val="tx1"/>
                </a:solidFill>
                <a:latin typeface="Arial" charset="0"/>
                <a:ea typeface="MS PGothic" pitchFamily="34" charset="-128"/>
              </a:defRPr>
            </a:lvl8pPr>
            <a:lvl9pPr marL="3886200" indent="-228600" eaLnBrk="0" fontAlgn="ctr" hangingPunct="0">
              <a:lnSpc>
                <a:spcPct val="85000"/>
              </a:lnSpc>
              <a:spcBef>
                <a:spcPct val="35000"/>
              </a:spcBef>
              <a:spcAft>
                <a:spcPct val="0"/>
              </a:spcAft>
              <a:defRPr sz="1400">
                <a:solidFill>
                  <a:schemeClr val="tx1"/>
                </a:solidFill>
                <a:latin typeface="Arial" charset="0"/>
                <a:ea typeface="MS PGothic" pitchFamily="34" charset="-128"/>
              </a:defRPr>
            </a:lvl9pPr>
          </a:lstStyle>
          <a:p>
            <a:pPr>
              <a:lnSpc>
                <a:spcPct val="100000"/>
              </a:lnSpc>
              <a:spcBef>
                <a:spcPct val="0"/>
              </a:spcBef>
              <a:defRPr/>
            </a:pPr>
            <a:r>
              <a:rPr lang="en-US" sz="800" b="1" i="1" dirty="0" smtClean="0">
                <a:solidFill>
                  <a:srgbClr val="000000"/>
                </a:solidFill>
              </a:rPr>
              <a:t>This presentation is the  copyright work product of Pall Corporation and no portion of this presentation may be copied, published, performed, or redistributed without the express written authority of a Pall corporate officer</a:t>
            </a:r>
          </a:p>
          <a:p>
            <a:pPr>
              <a:lnSpc>
                <a:spcPct val="100000"/>
              </a:lnSpc>
              <a:spcBef>
                <a:spcPts val="600"/>
              </a:spcBef>
              <a:defRPr/>
            </a:pPr>
            <a:r>
              <a:rPr lang="en-US" sz="800" b="1" i="1" dirty="0" smtClean="0">
                <a:solidFill>
                  <a:srgbClr val="000000"/>
                </a:solidFill>
              </a:rPr>
              <a:t>© 2014 Pall Corporation</a:t>
            </a:r>
          </a:p>
        </p:txBody>
      </p:sp>
      <p:sp>
        <p:nvSpPr>
          <p:cNvPr id="2396164" name="Rectangle 4"/>
          <p:cNvSpPr>
            <a:spLocks noGrp="1" noChangeArrowheads="1"/>
          </p:cNvSpPr>
          <p:nvPr>
            <p:ph type="ctrTitle" sz="quarter" hasCustomPrompt="1"/>
          </p:nvPr>
        </p:nvSpPr>
        <p:spPr>
          <a:xfrm>
            <a:off x="5238750" y="2832101"/>
            <a:ext cx="3898900" cy="1498600"/>
          </a:xfrm>
        </p:spPr>
        <p:txBody>
          <a:bodyPr anchor="t"/>
          <a:lstStyle>
            <a:lvl1pPr algn="ctr" eaLnBrk="1" hangingPunct="1">
              <a:lnSpc>
                <a:spcPct val="100000"/>
              </a:lnSpc>
              <a:spcBef>
                <a:spcPct val="45000"/>
              </a:spcBef>
              <a:defRPr sz="3200" b="1">
                <a:solidFill>
                  <a:srgbClr val="FFFFFF"/>
                </a:solidFill>
                <a:latin typeface="+mj-lt"/>
              </a:defRPr>
            </a:lvl1pPr>
          </a:lstStyle>
          <a:p>
            <a:r>
              <a:rPr lang="en-US" dirty="0" smtClean="0"/>
              <a:t>Click To Edit Master Title Style</a:t>
            </a:r>
            <a:endParaRPr lang="en-US" dirty="0"/>
          </a:p>
        </p:txBody>
      </p:sp>
      <p:sp>
        <p:nvSpPr>
          <p:cNvPr id="2396165" name="Rectangle 5"/>
          <p:cNvSpPr>
            <a:spLocks noGrp="1" noChangeArrowheads="1"/>
          </p:cNvSpPr>
          <p:nvPr>
            <p:ph type="subTitle" sz="quarter" idx="1"/>
          </p:nvPr>
        </p:nvSpPr>
        <p:spPr>
          <a:xfrm>
            <a:off x="5238750" y="6089519"/>
            <a:ext cx="3898900" cy="768480"/>
          </a:xfrm>
          <a:effectLst>
            <a:outerShdw dist="12700" dir="2700000" algn="ctr" rotWithShape="0">
              <a:schemeClr val="bg1"/>
            </a:outerShdw>
          </a:effectLst>
        </p:spPr>
        <p:txBody>
          <a:bodyPr/>
          <a:lstStyle>
            <a:lvl1pPr marL="0" indent="0" algn="ctr" eaLnBrk="1" hangingPunct="1">
              <a:lnSpc>
                <a:spcPct val="90000"/>
              </a:lnSpc>
              <a:spcBef>
                <a:spcPts val="300"/>
              </a:spcBef>
              <a:buClrTx/>
              <a:buSzTx/>
              <a:buFontTx/>
              <a:buNone/>
              <a:defRPr sz="1800" b="1">
                <a:solidFill>
                  <a:schemeClr val="tx1"/>
                </a:solidFill>
                <a:latin typeface="+mj-lt"/>
              </a:defRPr>
            </a:lvl1pPr>
          </a:lstStyle>
          <a:p>
            <a:r>
              <a:rPr lang="en-US" smtClean="0"/>
              <a:t>Click to edit Master subtitle style</a:t>
            </a:r>
            <a:endParaRPr lang="en-US" dirty="0"/>
          </a:p>
        </p:txBody>
      </p:sp>
      <p:pic>
        <p:nvPicPr>
          <p:cNvPr id="9" name="Picture 14"/>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09563" y="423863"/>
            <a:ext cx="2351087"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45105579"/>
      </p:ext>
    </p:extLst>
  </p:cSld>
  <p:clrMapOvr>
    <a:masterClrMapping/>
  </p:clrMapOvr>
  <p:transition>
    <p:fade/>
  </p:transition>
  <p:timing>
    <p:tnLst>
      <p:par>
        <p:cTn id="1" dur="indefinite" restart="never" nodeType="tmRoot"/>
      </p:par>
    </p:tnLst>
  </p:timing>
  <p:hf hdr="0" ftr="0" dt="0"/>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419225" y="196850"/>
            <a:ext cx="7464425" cy="850900"/>
          </a:xfrm>
        </p:spPr>
        <p:txBody>
          <a:bodyPr/>
          <a:lstStyle>
            <a:lvl1pPr>
              <a:defRPr sz="2800"/>
            </a:lvl1pPr>
          </a:lstStyle>
          <a:p>
            <a:r>
              <a:rPr lang="en-US" dirty="0" smtClean="0"/>
              <a:t>Click To Edit Master Title Style</a:t>
            </a:r>
            <a:endParaRPr lang="en-US" dirty="0"/>
          </a:p>
        </p:txBody>
      </p:sp>
      <p:sp>
        <p:nvSpPr>
          <p:cNvPr id="3" name="Content Placeholder 2"/>
          <p:cNvSpPr>
            <a:spLocks noGrp="1"/>
          </p:cNvSpPr>
          <p:nvPr>
            <p:ph idx="1"/>
          </p:nvPr>
        </p:nvSpPr>
        <p:spPr>
          <a:xfrm>
            <a:off x="1428750" y="1381126"/>
            <a:ext cx="7432675" cy="478155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976513003"/>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419225" y="196850"/>
            <a:ext cx="7464425" cy="850900"/>
          </a:xfrm>
        </p:spPr>
        <p:txBody>
          <a:bodyPr/>
          <a:lstStyle>
            <a:lvl1pPr>
              <a:defRPr sz="2800"/>
            </a:lvl1pPr>
          </a:lstStyle>
          <a:p>
            <a:r>
              <a:rPr lang="en-US" dirty="0" smtClean="0"/>
              <a:t>Click To Edit Master Title Style</a:t>
            </a:r>
            <a:endParaRPr lang="en-US" dirty="0"/>
          </a:p>
        </p:txBody>
      </p:sp>
      <p:sp>
        <p:nvSpPr>
          <p:cNvPr id="3" name="Content Placeholder 2"/>
          <p:cNvSpPr>
            <a:spLocks noGrp="1"/>
          </p:cNvSpPr>
          <p:nvPr>
            <p:ph sz="half" idx="1"/>
          </p:nvPr>
        </p:nvSpPr>
        <p:spPr>
          <a:xfrm>
            <a:off x="317500" y="1372200"/>
            <a:ext cx="4154488" cy="3877579"/>
          </a:xfrm>
        </p:spPr>
        <p:txBody>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Content Placeholder 2"/>
          <p:cNvSpPr>
            <a:spLocks noGrp="1"/>
          </p:cNvSpPr>
          <p:nvPr>
            <p:ph sz="half" idx="10"/>
          </p:nvPr>
        </p:nvSpPr>
        <p:spPr>
          <a:xfrm>
            <a:off x="4706938" y="1380221"/>
            <a:ext cx="4154487" cy="3877579"/>
          </a:xfrm>
        </p:spPr>
        <p:txBody>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Text Placeholder 2"/>
          <p:cNvSpPr>
            <a:spLocks noGrp="1"/>
          </p:cNvSpPr>
          <p:nvPr>
            <p:ph type="body" idx="11"/>
          </p:nvPr>
        </p:nvSpPr>
        <p:spPr>
          <a:xfrm>
            <a:off x="317500" y="5532539"/>
            <a:ext cx="8566150" cy="639762"/>
          </a:xfrm>
        </p:spPr>
        <p:txBody>
          <a:bodyPr anchor="ctr"/>
          <a:lstStyle>
            <a:lvl1pPr marL="0" indent="0" algn="ctr">
              <a:buNone/>
              <a:defRPr sz="1800" b="0" i="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Tree>
    <p:extLst>
      <p:ext uri="{BB962C8B-B14F-4D97-AF65-F5344CB8AC3E}">
        <p14:creationId xmlns:p14="http://schemas.microsoft.com/office/powerpoint/2010/main" val="3136315841"/>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295275" y="1373788"/>
            <a:ext cx="4176713" cy="639762"/>
          </a:xfrm>
        </p:spPr>
        <p:txBody>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295275" y="2013550"/>
            <a:ext cx="4176713" cy="3951288"/>
          </a:xfrm>
        </p:spPr>
        <p:txBody>
          <a:bodyPr/>
          <a:lstStyle>
            <a:lvl1pPr>
              <a:defRPr sz="2000">
                <a:solidFill>
                  <a:schemeClr val="tx1"/>
                </a:solidFill>
              </a:defRPr>
            </a:lvl1pPr>
            <a:lvl2pPr>
              <a:defRPr sz="2000">
                <a:solidFill>
                  <a:schemeClr val="tx1"/>
                </a:solidFill>
              </a:defRPr>
            </a:lvl2pPr>
            <a:lvl3pPr>
              <a:defRPr sz="2000">
                <a:solidFill>
                  <a:schemeClr val="tx1"/>
                </a:solidFill>
              </a:defRPr>
            </a:lvl3pPr>
            <a:lvl4pPr>
              <a:defRPr sz="2000">
                <a:solidFill>
                  <a:schemeClr val="tx1"/>
                </a:solidFill>
              </a:defRPr>
            </a:lvl4pPr>
            <a:lvl5pPr>
              <a:defRPr sz="2000">
                <a:solidFill>
                  <a:schemeClr val="tx1"/>
                </a:solidFill>
              </a:defRPr>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2"/>
          <p:cNvSpPr>
            <a:spLocks noGrp="1"/>
          </p:cNvSpPr>
          <p:nvPr>
            <p:ph type="body" idx="10"/>
          </p:nvPr>
        </p:nvSpPr>
        <p:spPr>
          <a:xfrm>
            <a:off x="4697414" y="1372184"/>
            <a:ext cx="4164012" cy="639762"/>
          </a:xfrm>
        </p:spPr>
        <p:txBody>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8" name="Content Placeholder 3"/>
          <p:cNvSpPr>
            <a:spLocks noGrp="1"/>
          </p:cNvSpPr>
          <p:nvPr>
            <p:ph sz="half" idx="11"/>
          </p:nvPr>
        </p:nvSpPr>
        <p:spPr>
          <a:xfrm>
            <a:off x="4697414" y="2011946"/>
            <a:ext cx="4164012" cy="3951288"/>
          </a:xfrm>
        </p:spPr>
        <p:txBody>
          <a:bodyPr/>
          <a:lstStyle>
            <a:lvl1pPr>
              <a:defRPr sz="2000">
                <a:solidFill>
                  <a:schemeClr val="tx1"/>
                </a:solidFill>
              </a:defRPr>
            </a:lvl1pPr>
            <a:lvl2pPr>
              <a:defRPr sz="2000">
                <a:solidFill>
                  <a:schemeClr val="tx1"/>
                </a:solidFill>
              </a:defRPr>
            </a:lvl2pPr>
            <a:lvl3pPr>
              <a:defRPr sz="2000">
                <a:solidFill>
                  <a:schemeClr val="tx1"/>
                </a:solidFill>
              </a:defRPr>
            </a:lvl3pPr>
            <a:lvl4pPr>
              <a:defRPr sz="2000">
                <a:solidFill>
                  <a:schemeClr val="tx1"/>
                </a:solidFill>
              </a:defRPr>
            </a:lvl4pPr>
            <a:lvl5pPr>
              <a:defRPr sz="2000">
                <a:solidFill>
                  <a:schemeClr val="tx1"/>
                </a:solidFill>
              </a:defRPr>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Title 1"/>
          <p:cNvSpPr>
            <a:spLocks noGrp="1"/>
          </p:cNvSpPr>
          <p:nvPr>
            <p:ph type="title" hasCustomPrompt="1"/>
          </p:nvPr>
        </p:nvSpPr>
        <p:spPr>
          <a:xfrm>
            <a:off x="1419225" y="196850"/>
            <a:ext cx="7464425" cy="850900"/>
          </a:xfrm>
        </p:spPr>
        <p:txBody>
          <a:bodyPr/>
          <a:lstStyle>
            <a:lvl1pPr>
              <a:defRPr sz="2800"/>
            </a:lvl1pPr>
          </a:lstStyle>
          <a:p>
            <a:r>
              <a:rPr lang="en-US" dirty="0" smtClean="0"/>
              <a:t>Click To Edit Master Title Style</a:t>
            </a:r>
            <a:endParaRPr lang="en-US" dirty="0"/>
          </a:p>
        </p:txBody>
      </p:sp>
    </p:spTree>
    <p:extLst>
      <p:ext uri="{BB962C8B-B14F-4D97-AF65-F5344CB8AC3E}">
        <p14:creationId xmlns:p14="http://schemas.microsoft.com/office/powerpoint/2010/main" val="1383601833"/>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295275" y="1381125"/>
            <a:ext cx="8566150" cy="39243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endParaRPr lang="en-US" noProof="0" dirty="0" smtClean="0"/>
          </a:p>
        </p:txBody>
      </p:sp>
      <p:sp>
        <p:nvSpPr>
          <p:cNvPr id="5" name="Text Placeholder 2"/>
          <p:cNvSpPr>
            <a:spLocks noGrp="1"/>
          </p:cNvSpPr>
          <p:nvPr>
            <p:ph type="body" idx="11"/>
          </p:nvPr>
        </p:nvSpPr>
        <p:spPr>
          <a:xfrm>
            <a:off x="295075" y="5445913"/>
            <a:ext cx="8547100" cy="639762"/>
          </a:xfrm>
        </p:spPr>
        <p:txBody>
          <a:bodyPr anchor="ctr"/>
          <a:lstStyle>
            <a:lvl1pPr marL="0" indent="0" algn="ctr">
              <a:buNone/>
              <a:defRPr sz="1800" b="0" i="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Title 1"/>
          <p:cNvSpPr>
            <a:spLocks noGrp="1"/>
          </p:cNvSpPr>
          <p:nvPr>
            <p:ph type="title" hasCustomPrompt="1"/>
          </p:nvPr>
        </p:nvSpPr>
        <p:spPr>
          <a:xfrm>
            <a:off x="1419225" y="196850"/>
            <a:ext cx="7464425" cy="850900"/>
          </a:xfrm>
        </p:spPr>
        <p:txBody>
          <a:bodyPr/>
          <a:lstStyle>
            <a:lvl1pPr>
              <a:defRPr sz="2800"/>
            </a:lvl1pPr>
          </a:lstStyle>
          <a:p>
            <a:r>
              <a:rPr lang="en-US" dirty="0" smtClean="0"/>
              <a:t>Click To Edit Master Title Style</a:t>
            </a:r>
            <a:endParaRPr lang="en-US" dirty="0"/>
          </a:p>
        </p:txBody>
      </p:sp>
    </p:spTree>
    <p:extLst>
      <p:ext uri="{BB962C8B-B14F-4D97-AF65-F5344CB8AC3E}">
        <p14:creationId xmlns:p14="http://schemas.microsoft.com/office/powerpoint/2010/main" val="460404803"/>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1428749" y="1381125"/>
            <a:ext cx="7432675" cy="3951271"/>
          </a:xfrm>
        </p:spPr>
        <p:txBody>
          <a:bodyPr/>
          <a:lstStyle>
            <a:lvl1pPr marL="177800" indent="-177800">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2"/>
          <p:cNvSpPr>
            <a:spLocks noGrp="1"/>
          </p:cNvSpPr>
          <p:nvPr>
            <p:ph type="body" idx="11"/>
          </p:nvPr>
        </p:nvSpPr>
        <p:spPr>
          <a:xfrm>
            <a:off x="295075" y="5522913"/>
            <a:ext cx="8547100" cy="639762"/>
          </a:xfrm>
        </p:spPr>
        <p:txBody>
          <a:bodyPr anchor="ctr"/>
          <a:lstStyle>
            <a:lvl1pPr marL="0" indent="0" algn="ctr">
              <a:buNone/>
              <a:defRPr sz="1800" b="0" i="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5" name="Title 1"/>
          <p:cNvSpPr>
            <a:spLocks noGrp="1"/>
          </p:cNvSpPr>
          <p:nvPr>
            <p:ph type="title" hasCustomPrompt="1"/>
          </p:nvPr>
        </p:nvSpPr>
        <p:spPr>
          <a:xfrm>
            <a:off x="1419225" y="196850"/>
            <a:ext cx="7464425" cy="850900"/>
          </a:xfrm>
        </p:spPr>
        <p:txBody>
          <a:bodyPr/>
          <a:lstStyle>
            <a:lvl1pPr>
              <a:defRPr sz="2800"/>
            </a:lvl1pPr>
          </a:lstStyle>
          <a:p>
            <a:r>
              <a:rPr lang="en-US" dirty="0" smtClean="0"/>
              <a:t>Click To Edit Master Title Style</a:t>
            </a:r>
            <a:endParaRPr lang="en-US" dirty="0"/>
          </a:p>
        </p:txBody>
      </p:sp>
    </p:spTree>
    <p:extLst>
      <p:ext uri="{BB962C8B-B14F-4D97-AF65-F5344CB8AC3E}">
        <p14:creationId xmlns:p14="http://schemas.microsoft.com/office/powerpoint/2010/main" val="4150366300"/>
      </p:ext>
    </p:extLst>
  </p:cSld>
  <p:clrMapOvr>
    <a:masterClrMapping/>
  </p:clrMapOvr>
  <p:transition>
    <p:fade/>
  </p:transition>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95093169"/>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295275" y="1381125"/>
            <a:ext cx="8566150" cy="39243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endParaRPr lang="en-US" noProof="0" dirty="0" smtClean="0"/>
          </a:p>
        </p:txBody>
      </p:sp>
      <p:sp>
        <p:nvSpPr>
          <p:cNvPr id="5" name="Text Placeholder 2"/>
          <p:cNvSpPr>
            <a:spLocks noGrp="1"/>
          </p:cNvSpPr>
          <p:nvPr>
            <p:ph type="body" idx="11"/>
          </p:nvPr>
        </p:nvSpPr>
        <p:spPr>
          <a:xfrm>
            <a:off x="295075" y="5445913"/>
            <a:ext cx="8547100" cy="639762"/>
          </a:xfrm>
        </p:spPr>
        <p:txBody>
          <a:bodyPr anchor="ctr"/>
          <a:lstStyle>
            <a:lvl1pPr marL="0" indent="0" algn="ctr">
              <a:buNone/>
              <a:defRPr sz="1800" b="0" i="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Title 1"/>
          <p:cNvSpPr>
            <a:spLocks noGrp="1"/>
          </p:cNvSpPr>
          <p:nvPr>
            <p:ph type="title" hasCustomPrompt="1"/>
          </p:nvPr>
        </p:nvSpPr>
        <p:spPr>
          <a:xfrm>
            <a:off x="1419225" y="196850"/>
            <a:ext cx="7464425" cy="850900"/>
          </a:xfrm>
        </p:spPr>
        <p:txBody>
          <a:bodyPr/>
          <a:lstStyle>
            <a:lvl1pPr>
              <a:defRPr sz="2800"/>
            </a:lvl1pPr>
          </a:lstStyle>
          <a:p>
            <a:r>
              <a:rPr lang="en-US" dirty="0" smtClean="0"/>
              <a:t>Click To Edit Master Title Style</a:t>
            </a:r>
            <a:endParaRPr lang="en-US" dirty="0"/>
          </a:p>
        </p:txBody>
      </p:sp>
    </p:spTree>
    <p:extLst>
      <p:ext uri="{BB962C8B-B14F-4D97-AF65-F5344CB8AC3E}">
        <p14:creationId xmlns:p14="http://schemas.microsoft.com/office/powerpoint/2010/main" val="1914159831"/>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Text, and Content">
    <p:spTree>
      <p:nvGrpSpPr>
        <p:cNvPr id="1" name=""/>
        <p:cNvGrpSpPr/>
        <p:nvPr/>
      </p:nvGrpSpPr>
      <p:grpSpPr>
        <a:xfrm>
          <a:off x="0" y="0"/>
          <a:ext cx="0" cy="0"/>
          <a:chOff x="0" y="0"/>
          <a:chExt cx="0" cy="0"/>
        </a:xfrm>
      </p:grpSpPr>
      <p:sp>
        <p:nvSpPr>
          <p:cNvPr id="3" name="Text Placeholder 2"/>
          <p:cNvSpPr>
            <a:spLocks noGrp="1"/>
          </p:cNvSpPr>
          <p:nvPr>
            <p:ph type="body" sz="half" idx="1"/>
          </p:nvPr>
        </p:nvSpPr>
        <p:spPr>
          <a:xfrm>
            <a:off x="317499" y="1381125"/>
            <a:ext cx="4157663" cy="478155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97413" y="1381125"/>
            <a:ext cx="4164011" cy="478155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itle 1"/>
          <p:cNvSpPr>
            <a:spLocks noGrp="1"/>
          </p:cNvSpPr>
          <p:nvPr>
            <p:ph type="title" hasCustomPrompt="1"/>
          </p:nvPr>
        </p:nvSpPr>
        <p:spPr>
          <a:xfrm>
            <a:off x="1419225" y="196850"/>
            <a:ext cx="7464425" cy="850900"/>
          </a:xfrm>
        </p:spPr>
        <p:txBody>
          <a:bodyPr/>
          <a:lstStyle>
            <a:lvl1pPr>
              <a:defRPr sz="2800"/>
            </a:lvl1pPr>
          </a:lstStyle>
          <a:p>
            <a:r>
              <a:rPr lang="en-US" dirty="0" smtClean="0"/>
              <a:t>Click To Edit Master Title Style</a:t>
            </a:r>
            <a:endParaRPr lang="en-US" dirty="0"/>
          </a:p>
        </p:txBody>
      </p:sp>
    </p:spTree>
    <p:extLst>
      <p:ext uri="{BB962C8B-B14F-4D97-AF65-F5344CB8AC3E}">
        <p14:creationId xmlns:p14="http://schemas.microsoft.com/office/powerpoint/2010/main" val="2242605427"/>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Text, and 2 Content">
    <p:spTree>
      <p:nvGrpSpPr>
        <p:cNvPr id="1" name=""/>
        <p:cNvGrpSpPr/>
        <p:nvPr/>
      </p:nvGrpSpPr>
      <p:grpSpPr>
        <a:xfrm>
          <a:off x="0" y="0"/>
          <a:ext cx="0" cy="0"/>
          <a:chOff x="0" y="0"/>
          <a:chExt cx="0" cy="0"/>
        </a:xfrm>
      </p:grpSpPr>
      <p:sp>
        <p:nvSpPr>
          <p:cNvPr id="3" name="Text Placeholder 2"/>
          <p:cNvSpPr>
            <a:spLocks noGrp="1"/>
          </p:cNvSpPr>
          <p:nvPr>
            <p:ph type="body" sz="half" idx="1"/>
          </p:nvPr>
        </p:nvSpPr>
        <p:spPr>
          <a:xfrm>
            <a:off x="317499" y="1381124"/>
            <a:ext cx="4157664" cy="478155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quarter" idx="2"/>
          </p:nvPr>
        </p:nvSpPr>
        <p:spPr>
          <a:xfrm>
            <a:off x="4697413" y="1381125"/>
            <a:ext cx="4164011" cy="224759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3"/>
          <p:cNvSpPr>
            <a:spLocks noGrp="1"/>
          </p:cNvSpPr>
          <p:nvPr>
            <p:ph sz="quarter" idx="10"/>
          </p:nvPr>
        </p:nvSpPr>
        <p:spPr>
          <a:xfrm>
            <a:off x="4697413" y="3915076"/>
            <a:ext cx="4164011" cy="224759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1"/>
          <p:cNvSpPr>
            <a:spLocks noGrp="1"/>
          </p:cNvSpPr>
          <p:nvPr>
            <p:ph type="title" hasCustomPrompt="1"/>
          </p:nvPr>
        </p:nvSpPr>
        <p:spPr>
          <a:xfrm>
            <a:off x="1419225" y="196850"/>
            <a:ext cx="7464425" cy="850900"/>
          </a:xfrm>
        </p:spPr>
        <p:txBody>
          <a:bodyPr/>
          <a:lstStyle>
            <a:lvl1pPr>
              <a:defRPr sz="2800"/>
            </a:lvl1pPr>
          </a:lstStyle>
          <a:p>
            <a:r>
              <a:rPr lang="en-US" dirty="0" smtClean="0"/>
              <a:t>Click To Edit Master Title Style</a:t>
            </a:r>
            <a:endParaRPr lang="en-US" dirty="0"/>
          </a:p>
        </p:txBody>
      </p:sp>
    </p:spTree>
    <p:extLst>
      <p:ext uri="{BB962C8B-B14F-4D97-AF65-F5344CB8AC3E}">
        <p14:creationId xmlns:p14="http://schemas.microsoft.com/office/powerpoint/2010/main" val="4215771957"/>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nd Table">
    <p:spTree>
      <p:nvGrpSpPr>
        <p:cNvPr id="1" name=""/>
        <p:cNvGrpSpPr/>
        <p:nvPr/>
      </p:nvGrpSpPr>
      <p:grpSpPr>
        <a:xfrm>
          <a:off x="0" y="0"/>
          <a:ext cx="0" cy="0"/>
          <a:chOff x="0" y="0"/>
          <a:chExt cx="0" cy="0"/>
        </a:xfrm>
      </p:grpSpPr>
      <p:sp>
        <p:nvSpPr>
          <p:cNvPr id="3" name="Table Placeholder 2"/>
          <p:cNvSpPr>
            <a:spLocks noGrp="1"/>
          </p:cNvSpPr>
          <p:nvPr>
            <p:ph type="tbl" idx="1"/>
          </p:nvPr>
        </p:nvSpPr>
        <p:spPr>
          <a:xfrm>
            <a:off x="295275" y="1381125"/>
            <a:ext cx="8566151" cy="4781550"/>
          </a:xfrm>
        </p:spPr>
        <p:txBody>
          <a:bodyPr/>
          <a:lstStyle>
            <a:lvl1pPr>
              <a:buClr>
                <a:schemeClr val="tx2"/>
              </a:buClr>
              <a:defRPr/>
            </a:lvl1pPr>
          </a:lstStyle>
          <a:p>
            <a:pPr lvl="0"/>
            <a:r>
              <a:rPr lang="en-US" noProof="0" smtClean="0"/>
              <a:t>Click icon to add table</a:t>
            </a:r>
            <a:endParaRPr lang="en-US" noProof="0" dirty="0"/>
          </a:p>
        </p:txBody>
      </p:sp>
      <p:sp>
        <p:nvSpPr>
          <p:cNvPr id="5" name="Title 1"/>
          <p:cNvSpPr>
            <a:spLocks noGrp="1"/>
          </p:cNvSpPr>
          <p:nvPr>
            <p:ph type="title" hasCustomPrompt="1"/>
          </p:nvPr>
        </p:nvSpPr>
        <p:spPr>
          <a:xfrm>
            <a:off x="1419225" y="196850"/>
            <a:ext cx="7464425" cy="850900"/>
          </a:xfrm>
        </p:spPr>
        <p:txBody>
          <a:bodyPr/>
          <a:lstStyle>
            <a:lvl1pPr>
              <a:defRPr sz="2800"/>
            </a:lvl1pPr>
          </a:lstStyle>
          <a:p>
            <a:r>
              <a:rPr lang="en-US" dirty="0" smtClean="0"/>
              <a:t>Click To Edit Master Title Style</a:t>
            </a:r>
            <a:endParaRPr lang="en-US" dirty="0"/>
          </a:p>
        </p:txBody>
      </p:sp>
    </p:spTree>
    <p:extLst>
      <p:ext uri="{BB962C8B-B14F-4D97-AF65-F5344CB8AC3E}">
        <p14:creationId xmlns:p14="http://schemas.microsoft.com/office/powerpoint/2010/main" val="816272472"/>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pic>
        <p:nvPicPr>
          <p:cNvPr id="3" name="Picture 2" descr="C:\Users\silvac\Desktop\PALL Marketing\Final_PallFB_Logo_LARGE_low-rez.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6428553"/>
            <a:ext cx="990600" cy="334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3083230"/>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twoObj">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828800"/>
            <a:ext cx="4038600" cy="45608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828800"/>
            <a:ext cx="4038600" cy="45608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97606084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userDrawn="1">
  <p:cSld name="Diapositive de titre">
    <p:spTree>
      <p:nvGrpSpPr>
        <p:cNvPr id="1" name=""/>
        <p:cNvGrpSpPr/>
        <p:nvPr/>
      </p:nvGrpSpPr>
      <p:grpSpPr>
        <a:xfrm>
          <a:off x="0" y="0"/>
          <a:ext cx="0" cy="0"/>
          <a:chOff x="0" y="0"/>
          <a:chExt cx="0" cy="0"/>
        </a:xfrm>
      </p:grpSpPr>
      <p:pic>
        <p:nvPicPr>
          <p:cNvPr id="4" name="Picture 9" descr="Pall.eps"/>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56218" y="387350"/>
            <a:ext cx="2717800" cy="48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9"/>
          <p:cNvSpPr>
            <a:spLocks noChangeArrowheads="1"/>
          </p:cNvSpPr>
          <p:nvPr/>
        </p:nvSpPr>
        <p:spPr bwMode="auto">
          <a:xfrm>
            <a:off x="5238750" y="1177925"/>
            <a:ext cx="3910013" cy="4398963"/>
          </a:xfrm>
          <a:prstGeom prst="rect">
            <a:avLst/>
          </a:prstGeom>
          <a:gradFill rotWithShape="1">
            <a:gsLst>
              <a:gs pos="0">
                <a:srgbClr val="0070C0"/>
              </a:gs>
              <a:gs pos="100000">
                <a:schemeClr val="accent1"/>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nchorCtr="1">
            <a:noAutofit/>
          </a:bodyPr>
          <a:lstStyle/>
          <a:p>
            <a:pPr algn="ctr">
              <a:lnSpc>
                <a:spcPct val="90000"/>
              </a:lnSpc>
              <a:spcBef>
                <a:spcPct val="0"/>
              </a:spcBef>
            </a:pPr>
            <a:endParaRPr lang="en-US" sz="1800">
              <a:solidFill>
                <a:srgbClr val="FFFFFF"/>
              </a:solidFill>
            </a:endParaRPr>
          </a:p>
          <a:p>
            <a:pPr algn="ctr">
              <a:lnSpc>
                <a:spcPct val="90000"/>
              </a:lnSpc>
              <a:spcBef>
                <a:spcPct val="0"/>
              </a:spcBef>
            </a:pPr>
            <a:endParaRPr lang="en-US" sz="1800">
              <a:solidFill>
                <a:srgbClr val="FFFFFF"/>
              </a:solidFill>
            </a:endParaRPr>
          </a:p>
        </p:txBody>
      </p:sp>
      <p:sp>
        <p:nvSpPr>
          <p:cNvPr id="6" name="Text Box 18"/>
          <p:cNvSpPr txBox="1">
            <a:spLocks noChangeArrowheads="1"/>
          </p:cNvSpPr>
          <p:nvPr/>
        </p:nvSpPr>
        <p:spPr bwMode="auto">
          <a:xfrm>
            <a:off x="5257800" y="479425"/>
            <a:ext cx="3860800" cy="319088"/>
          </a:xfrm>
          <a:prstGeom prst="rect">
            <a:avLst/>
          </a:prstGeom>
          <a:noFill/>
          <a:ln w="9525">
            <a:noFill/>
            <a:miter lim="800000"/>
            <a:headEnd/>
            <a:tailEnd/>
          </a:ln>
        </p:spPr>
        <p:txBody>
          <a:bodyPr anchor="ctr">
            <a:spAutoFit/>
          </a:bodyPr>
          <a:lstStyle>
            <a:lvl1pPr>
              <a:defRPr sz="1200">
                <a:solidFill>
                  <a:schemeClr val="bg1"/>
                </a:solidFill>
                <a:latin typeface="Arial" pitchFamily="34" charset="0"/>
                <a:ea typeface="MS PGothic" pitchFamily="34" charset="-128"/>
              </a:defRPr>
            </a:lvl1pPr>
            <a:lvl2pPr marL="37931725" indent="-37474525">
              <a:defRPr sz="1200">
                <a:solidFill>
                  <a:schemeClr val="bg1"/>
                </a:solidFill>
                <a:latin typeface="Arial" pitchFamily="34" charset="0"/>
                <a:ea typeface="MS PGothic" pitchFamily="34" charset="-128"/>
              </a:defRPr>
            </a:lvl2pPr>
            <a:lvl3pPr>
              <a:defRPr sz="1200">
                <a:solidFill>
                  <a:schemeClr val="bg1"/>
                </a:solidFill>
                <a:latin typeface="Arial" pitchFamily="34" charset="0"/>
                <a:ea typeface="MS PGothic" pitchFamily="34" charset="-128"/>
              </a:defRPr>
            </a:lvl3pPr>
            <a:lvl4pPr>
              <a:defRPr sz="1200">
                <a:solidFill>
                  <a:schemeClr val="bg1"/>
                </a:solidFill>
                <a:latin typeface="Arial" pitchFamily="34" charset="0"/>
                <a:ea typeface="MS PGothic" pitchFamily="34" charset="-128"/>
              </a:defRPr>
            </a:lvl4pPr>
            <a:lvl5pPr>
              <a:defRPr sz="1200">
                <a:solidFill>
                  <a:schemeClr val="bg1"/>
                </a:solidFill>
                <a:latin typeface="Arial" pitchFamily="34" charset="0"/>
                <a:ea typeface="MS PGothic" pitchFamily="34" charset="-128"/>
              </a:defRPr>
            </a:lvl5pPr>
            <a:lvl6pPr marL="457200" eaLnBrk="0" fontAlgn="ctr" hangingPunct="0">
              <a:lnSpc>
                <a:spcPct val="90000"/>
              </a:lnSpc>
              <a:spcBef>
                <a:spcPct val="0"/>
              </a:spcBef>
              <a:spcAft>
                <a:spcPct val="0"/>
              </a:spcAft>
              <a:defRPr sz="1200">
                <a:solidFill>
                  <a:schemeClr val="bg1"/>
                </a:solidFill>
                <a:latin typeface="Arial" pitchFamily="34" charset="0"/>
                <a:ea typeface="MS PGothic" pitchFamily="34" charset="-128"/>
              </a:defRPr>
            </a:lvl6pPr>
            <a:lvl7pPr marL="914400" eaLnBrk="0" fontAlgn="ctr" hangingPunct="0">
              <a:lnSpc>
                <a:spcPct val="90000"/>
              </a:lnSpc>
              <a:spcBef>
                <a:spcPct val="0"/>
              </a:spcBef>
              <a:spcAft>
                <a:spcPct val="0"/>
              </a:spcAft>
              <a:defRPr sz="1200">
                <a:solidFill>
                  <a:schemeClr val="bg1"/>
                </a:solidFill>
                <a:latin typeface="Arial" pitchFamily="34" charset="0"/>
                <a:ea typeface="MS PGothic" pitchFamily="34" charset="-128"/>
              </a:defRPr>
            </a:lvl7pPr>
            <a:lvl8pPr marL="1371600" eaLnBrk="0" fontAlgn="ctr" hangingPunct="0">
              <a:lnSpc>
                <a:spcPct val="90000"/>
              </a:lnSpc>
              <a:spcBef>
                <a:spcPct val="0"/>
              </a:spcBef>
              <a:spcAft>
                <a:spcPct val="0"/>
              </a:spcAft>
              <a:defRPr sz="1200">
                <a:solidFill>
                  <a:schemeClr val="bg1"/>
                </a:solidFill>
                <a:latin typeface="Arial" pitchFamily="34" charset="0"/>
                <a:ea typeface="MS PGothic" pitchFamily="34" charset="-128"/>
              </a:defRPr>
            </a:lvl8pPr>
            <a:lvl9pPr marL="1828800" eaLnBrk="0" fontAlgn="ctr" hangingPunct="0">
              <a:lnSpc>
                <a:spcPct val="90000"/>
              </a:lnSpc>
              <a:spcBef>
                <a:spcPct val="0"/>
              </a:spcBef>
              <a:spcAft>
                <a:spcPct val="0"/>
              </a:spcAft>
              <a:defRPr sz="1200">
                <a:solidFill>
                  <a:schemeClr val="bg1"/>
                </a:solidFill>
                <a:latin typeface="Arial" pitchFamily="34" charset="0"/>
                <a:ea typeface="MS PGothic" pitchFamily="34" charset="-128"/>
              </a:defRPr>
            </a:lvl9pPr>
          </a:lstStyle>
          <a:p>
            <a:pPr algn="ctr" fontAlgn="base">
              <a:lnSpc>
                <a:spcPct val="90000"/>
              </a:lnSpc>
              <a:spcBef>
                <a:spcPct val="50000"/>
              </a:spcBef>
              <a:defRPr/>
            </a:pPr>
            <a:r>
              <a:rPr lang="en-US" sz="1600" b="1" i="1" dirty="0" smtClean="0">
                <a:solidFill>
                  <a:srgbClr val="004480"/>
                </a:solidFill>
                <a:ea typeface="ヒラギノ角ゴ Pro W3" pitchFamily="1" charset="-128"/>
              </a:rPr>
              <a:t>Better Lives. Better Planet.</a:t>
            </a:r>
            <a:r>
              <a:rPr lang="en-US" sz="800" i="1" dirty="0" smtClean="0">
                <a:solidFill>
                  <a:srgbClr val="004480"/>
                </a:solidFill>
                <a:ea typeface="ヒラギノ角ゴ Pro W3" pitchFamily="1" charset="-128"/>
              </a:rPr>
              <a:t>SM</a:t>
            </a:r>
          </a:p>
        </p:txBody>
      </p:sp>
      <p:sp>
        <p:nvSpPr>
          <p:cNvPr id="7" name="TextBox 6"/>
          <p:cNvSpPr txBox="1">
            <a:spLocks noChangeArrowheads="1"/>
          </p:cNvSpPr>
          <p:nvPr/>
        </p:nvSpPr>
        <p:spPr bwMode="auto">
          <a:xfrm>
            <a:off x="267353" y="6528749"/>
            <a:ext cx="4319588"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chemeClr val="tx1"/>
                </a:solidFill>
                <a:latin typeface="Arial" charset="0"/>
                <a:ea typeface="MS PGothic" pitchFamily="34" charset="-128"/>
              </a:defRPr>
            </a:lvl1pPr>
            <a:lvl2pPr marL="742950" indent="-285750">
              <a:defRPr sz="1400">
                <a:solidFill>
                  <a:schemeClr val="tx1"/>
                </a:solidFill>
                <a:latin typeface="Arial" charset="0"/>
                <a:ea typeface="MS PGothic" pitchFamily="34" charset="-128"/>
              </a:defRPr>
            </a:lvl2pPr>
            <a:lvl3pPr marL="1143000" indent="-228600">
              <a:defRPr sz="1400">
                <a:solidFill>
                  <a:schemeClr val="tx1"/>
                </a:solidFill>
                <a:latin typeface="Arial" charset="0"/>
                <a:ea typeface="MS PGothic" pitchFamily="34" charset="-128"/>
              </a:defRPr>
            </a:lvl3pPr>
            <a:lvl4pPr marL="1600200" indent="-228600">
              <a:defRPr sz="1400">
                <a:solidFill>
                  <a:schemeClr val="tx1"/>
                </a:solidFill>
                <a:latin typeface="Arial" charset="0"/>
                <a:ea typeface="MS PGothic" pitchFamily="34" charset="-128"/>
              </a:defRPr>
            </a:lvl4pPr>
            <a:lvl5pPr marL="2057400" indent="-228600">
              <a:defRPr sz="1400">
                <a:solidFill>
                  <a:schemeClr val="tx1"/>
                </a:solidFill>
                <a:latin typeface="Arial" charset="0"/>
                <a:ea typeface="MS PGothic" pitchFamily="34" charset="-128"/>
              </a:defRPr>
            </a:lvl5pPr>
            <a:lvl6pPr marL="2514600" indent="-228600" eaLnBrk="0" fontAlgn="ctr" hangingPunct="0">
              <a:lnSpc>
                <a:spcPct val="85000"/>
              </a:lnSpc>
              <a:spcBef>
                <a:spcPct val="35000"/>
              </a:spcBef>
              <a:spcAft>
                <a:spcPct val="0"/>
              </a:spcAft>
              <a:defRPr sz="1400">
                <a:solidFill>
                  <a:schemeClr val="tx1"/>
                </a:solidFill>
                <a:latin typeface="Arial" charset="0"/>
                <a:ea typeface="MS PGothic" pitchFamily="34" charset="-128"/>
              </a:defRPr>
            </a:lvl6pPr>
            <a:lvl7pPr marL="2971800" indent="-228600" eaLnBrk="0" fontAlgn="ctr" hangingPunct="0">
              <a:lnSpc>
                <a:spcPct val="85000"/>
              </a:lnSpc>
              <a:spcBef>
                <a:spcPct val="35000"/>
              </a:spcBef>
              <a:spcAft>
                <a:spcPct val="0"/>
              </a:spcAft>
              <a:defRPr sz="1400">
                <a:solidFill>
                  <a:schemeClr val="tx1"/>
                </a:solidFill>
                <a:latin typeface="Arial" charset="0"/>
                <a:ea typeface="MS PGothic" pitchFamily="34" charset="-128"/>
              </a:defRPr>
            </a:lvl7pPr>
            <a:lvl8pPr marL="3429000" indent="-228600" eaLnBrk="0" fontAlgn="ctr" hangingPunct="0">
              <a:lnSpc>
                <a:spcPct val="85000"/>
              </a:lnSpc>
              <a:spcBef>
                <a:spcPct val="35000"/>
              </a:spcBef>
              <a:spcAft>
                <a:spcPct val="0"/>
              </a:spcAft>
              <a:defRPr sz="1400">
                <a:solidFill>
                  <a:schemeClr val="tx1"/>
                </a:solidFill>
                <a:latin typeface="Arial" charset="0"/>
                <a:ea typeface="MS PGothic" pitchFamily="34" charset="-128"/>
              </a:defRPr>
            </a:lvl8pPr>
            <a:lvl9pPr marL="3886200" indent="-228600" eaLnBrk="0" fontAlgn="ctr" hangingPunct="0">
              <a:lnSpc>
                <a:spcPct val="85000"/>
              </a:lnSpc>
              <a:spcBef>
                <a:spcPct val="35000"/>
              </a:spcBef>
              <a:spcAft>
                <a:spcPct val="0"/>
              </a:spcAft>
              <a:defRPr sz="1400">
                <a:solidFill>
                  <a:schemeClr val="tx1"/>
                </a:solidFill>
                <a:latin typeface="Arial" charset="0"/>
                <a:ea typeface="MS PGothic" pitchFamily="34" charset="-128"/>
              </a:defRPr>
            </a:lvl9pPr>
          </a:lstStyle>
          <a:p>
            <a:pPr>
              <a:lnSpc>
                <a:spcPct val="100000"/>
              </a:lnSpc>
              <a:spcBef>
                <a:spcPts val="600"/>
              </a:spcBef>
              <a:defRPr/>
            </a:pPr>
            <a:r>
              <a:rPr lang="en-US" sz="800" b="1" i="1" dirty="0" smtClean="0">
                <a:solidFill>
                  <a:srgbClr val="000000"/>
                </a:solidFill>
              </a:rPr>
              <a:t>© 2014 Pall Corporation</a:t>
            </a:r>
          </a:p>
        </p:txBody>
      </p:sp>
      <p:sp>
        <p:nvSpPr>
          <p:cNvPr id="2396164" name="Rectangle 4"/>
          <p:cNvSpPr>
            <a:spLocks noGrp="1" noChangeArrowheads="1"/>
          </p:cNvSpPr>
          <p:nvPr>
            <p:ph type="ctrTitle" sz="quarter"/>
          </p:nvPr>
        </p:nvSpPr>
        <p:spPr>
          <a:xfrm>
            <a:off x="5238750" y="1181528"/>
            <a:ext cx="3898900" cy="4387065"/>
          </a:xfrm>
        </p:spPr>
        <p:txBody>
          <a:bodyPr anchor="ctr" anchorCtr="1"/>
          <a:lstStyle>
            <a:lvl1pPr algn="ctr" eaLnBrk="1" hangingPunct="1">
              <a:lnSpc>
                <a:spcPct val="100000"/>
              </a:lnSpc>
              <a:spcBef>
                <a:spcPct val="45000"/>
              </a:spcBef>
              <a:defRPr b="1">
                <a:solidFill>
                  <a:srgbClr val="FFFFFF"/>
                </a:solidFill>
                <a:latin typeface="+mj-lt"/>
              </a:defRPr>
            </a:lvl1pPr>
          </a:lstStyle>
          <a:p>
            <a:r>
              <a:rPr lang="fr-FR" smtClean="0"/>
              <a:t>Modifiez le style du titre</a:t>
            </a:r>
            <a:endParaRPr lang="en-US" dirty="0"/>
          </a:p>
        </p:txBody>
      </p:sp>
      <p:sp>
        <p:nvSpPr>
          <p:cNvPr id="2396165" name="Rectangle 5"/>
          <p:cNvSpPr>
            <a:spLocks noGrp="1" noChangeArrowheads="1"/>
          </p:cNvSpPr>
          <p:nvPr>
            <p:ph type="subTitle" sz="quarter" idx="1"/>
          </p:nvPr>
        </p:nvSpPr>
        <p:spPr>
          <a:xfrm>
            <a:off x="5238750" y="6089519"/>
            <a:ext cx="3898900" cy="768480"/>
          </a:xfrm>
          <a:effectLst>
            <a:outerShdw dist="12700" dir="2700000" algn="ctr" rotWithShape="0">
              <a:schemeClr val="bg1"/>
            </a:outerShdw>
          </a:effectLst>
        </p:spPr>
        <p:txBody>
          <a:bodyPr/>
          <a:lstStyle>
            <a:lvl1pPr marL="0" indent="0" algn="ctr" eaLnBrk="1" hangingPunct="1">
              <a:lnSpc>
                <a:spcPct val="90000"/>
              </a:lnSpc>
              <a:spcBef>
                <a:spcPts val="300"/>
              </a:spcBef>
              <a:buClrTx/>
              <a:buSzTx/>
              <a:buFontTx/>
              <a:buNone/>
              <a:defRPr sz="1600" b="1">
                <a:solidFill>
                  <a:schemeClr val="tx1"/>
                </a:solidFill>
                <a:latin typeface="+mj-lt"/>
              </a:defRPr>
            </a:lvl1pPr>
          </a:lstStyle>
          <a:p>
            <a:r>
              <a:rPr lang="fr-FR" smtClean="0"/>
              <a:t>Modifiez le style des sous-titres du masque</a:t>
            </a:r>
            <a:endParaRPr lang="en-US" dirty="0"/>
          </a:p>
        </p:txBody>
      </p:sp>
      <p:pic>
        <p:nvPicPr>
          <p:cNvPr id="3" name="Picture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1179576"/>
            <a:ext cx="5148072" cy="4398264"/>
          </a:xfrm>
          <a:prstGeom prst="rect">
            <a:avLst/>
          </a:prstGeom>
        </p:spPr>
      </p:pic>
    </p:spTree>
    <p:extLst>
      <p:ext uri="{BB962C8B-B14F-4D97-AF65-F5344CB8AC3E}">
        <p14:creationId xmlns:p14="http://schemas.microsoft.com/office/powerpoint/2010/main" val="2293942429"/>
      </p:ext>
    </p:extLst>
  </p:cSld>
  <p:clrMapOvr>
    <a:masterClrMapping/>
  </p:clrMapOvr>
  <p:transition>
    <p:fade/>
  </p:transition>
  <p:timing>
    <p:tnLst>
      <p:par>
        <p:cTn id="1" dur="indefinite" restart="never" nodeType="tmRoot"/>
      </p:par>
    </p:tnLst>
  </p:timing>
  <p:hf hdr="0" ftr="0" dt="0"/>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3" name="Picture 9" descr="top_bar"/>
          <p:cNvPicPr>
            <a:picLocks noChangeAspect="1" noChangeArrowheads="1"/>
          </p:cNvPicPr>
          <p:nvPr/>
        </p:nvPicPr>
        <p:blipFill>
          <a:blip r:embed="rId2" cstate="print"/>
          <a:srcRect/>
          <a:stretch>
            <a:fillRect/>
          </a:stretch>
        </p:blipFill>
        <p:spPr bwMode="auto">
          <a:xfrm>
            <a:off x="0" y="0"/>
            <a:ext cx="9144000" cy="250825"/>
          </a:xfrm>
          <a:prstGeom prst="rect">
            <a:avLst/>
          </a:prstGeom>
          <a:noFill/>
          <a:ln w="9525">
            <a:noFill/>
            <a:miter lim="800000"/>
            <a:headEnd/>
            <a:tailEnd/>
          </a:ln>
        </p:spPr>
      </p:pic>
      <p:pic>
        <p:nvPicPr>
          <p:cNvPr id="4" name="Picture 11" descr="FAE"/>
          <p:cNvPicPr>
            <a:picLocks noChangeAspect="1" noChangeArrowheads="1"/>
          </p:cNvPicPr>
          <p:nvPr/>
        </p:nvPicPr>
        <p:blipFill>
          <a:blip r:embed="rId3" cstate="print"/>
          <a:srcRect/>
          <a:stretch>
            <a:fillRect/>
          </a:stretch>
        </p:blipFill>
        <p:spPr bwMode="auto">
          <a:xfrm>
            <a:off x="0" y="6283325"/>
            <a:ext cx="2806700" cy="574675"/>
          </a:xfrm>
          <a:prstGeom prst="rect">
            <a:avLst/>
          </a:prstGeom>
          <a:noFill/>
          <a:ln w="9525">
            <a:noFill/>
            <a:miter lim="800000"/>
            <a:headEnd/>
            <a:tailEnd/>
          </a:ln>
        </p:spPr>
      </p:pic>
      <p:pic>
        <p:nvPicPr>
          <p:cNvPr id="5" name="Picture 12" descr="logo"/>
          <p:cNvPicPr>
            <a:picLocks noChangeAspect="1" noChangeArrowheads="1"/>
          </p:cNvPicPr>
          <p:nvPr/>
        </p:nvPicPr>
        <p:blipFill>
          <a:blip r:embed="rId4" cstate="print"/>
          <a:srcRect/>
          <a:stretch>
            <a:fillRect/>
          </a:stretch>
        </p:blipFill>
        <p:spPr bwMode="auto">
          <a:xfrm>
            <a:off x="7773988" y="6283325"/>
            <a:ext cx="1190625" cy="414338"/>
          </a:xfrm>
          <a:prstGeom prst="rect">
            <a:avLst/>
          </a:prstGeom>
          <a:noFill/>
          <a:ln w="9525">
            <a:noFill/>
            <a:miter lim="800000"/>
            <a:headEnd/>
            <a:tailEnd/>
          </a:ln>
        </p:spPr>
      </p:pic>
      <p:sp>
        <p:nvSpPr>
          <p:cNvPr id="8" name="Title 1"/>
          <p:cNvSpPr>
            <a:spLocks noGrp="1"/>
          </p:cNvSpPr>
          <p:nvPr>
            <p:ph type="title"/>
          </p:nvPr>
        </p:nvSpPr>
        <p:spPr>
          <a:xfrm>
            <a:off x="469726" y="219205"/>
            <a:ext cx="8217074" cy="847595"/>
          </a:xfrm>
        </p:spPr>
        <p:txBody>
          <a:bodyPr anchor="ctr"/>
          <a:lstStyle>
            <a:lvl1pPr>
              <a:defRPr b="1"/>
            </a:lvl1pPr>
          </a:lstStyle>
          <a:p>
            <a:r>
              <a:rPr lang="en-US" dirty="0" smtClean="0"/>
              <a:t>Click to edit Master title style</a:t>
            </a:r>
            <a:endParaRPr lang="en-US" dirty="0"/>
          </a:p>
        </p:txBody>
      </p:sp>
    </p:spTree>
    <p:extLst>
      <p:ext uri="{BB962C8B-B14F-4D97-AF65-F5344CB8AC3E}">
        <p14:creationId xmlns:p14="http://schemas.microsoft.com/office/powerpoint/2010/main" val="39225162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Text, and Content">
    <p:spTree>
      <p:nvGrpSpPr>
        <p:cNvPr id="1" name=""/>
        <p:cNvGrpSpPr/>
        <p:nvPr/>
      </p:nvGrpSpPr>
      <p:grpSpPr>
        <a:xfrm>
          <a:off x="0" y="0"/>
          <a:ext cx="0" cy="0"/>
          <a:chOff x="0" y="0"/>
          <a:chExt cx="0" cy="0"/>
        </a:xfrm>
      </p:grpSpPr>
      <p:sp>
        <p:nvSpPr>
          <p:cNvPr id="3" name="Text Placeholder 2"/>
          <p:cNvSpPr>
            <a:spLocks noGrp="1"/>
          </p:cNvSpPr>
          <p:nvPr>
            <p:ph type="body" sz="half" idx="1"/>
          </p:nvPr>
        </p:nvSpPr>
        <p:spPr>
          <a:xfrm>
            <a:off x="317499" y="1381125"/>
            <a:ext cx="4157663" cy="478155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97413" y="1381125"/>
            <a:ext cx="4164011" cy="478155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itle 1"/>
          <p:cNvSpPr>
            <a:spLocks noGrp="1"/>
          </p:cNvSpPr>
          <p:nvPr>
            <p:ph type="title" hasCustomPrompt="1"/>
          </p:nvPr>
        </p:nvSpPr>
        <p:spPr>
          <a:xfrm>
            <a:off x="1419225" y="196850"/>
            <a:ext cx="7464425" cy="850900"/>
          </a:xfrm>
        </p:spPr>
        <p:txBody>
          <a:bodyPr/>
          <a:lstStyle>
            <a:lvl1pPr>
              <a:defRPr sz="2800"/>
            </a:lvl1pPr>
          </a:lstStyle>
          <a:p>
            <a:r>
              <a:rPr lang="en-US" dirty="0" smtClean="0"/>
              <a:t>Click To Edit Master Title Style</a:t>
            </a:r>
            <a:endParaRPr lang="en-US" dirty="0"/>
          </a:p>
        </p:txBody>
      </p:sp>
    </p:spTree>
    <p:extLst>
      <p:ext uri="{BB962C8B-B14F-4D97-AF65-F5344CB8AC3E}">
        <p14:creationId xmlns:p14="http://schemas.microsoft.com/office/powerpoint/2010/main" val="1710454674"/>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userDrawn="1">
  <p:cSld name="Title and Chart">
    <p:bg>
      <p:bgRef idx="1001">
        <a:schemeClr val="bg1"/>
      </p:bgRef>
    </p:bg>
    <p:spTree>
      <p:nvGrpSpPr>
        <p:cNvPr id="1" name=""/>
        <p:cNvGrpSpPr/>
        <p:nvPr/>
      </p:nvGrpSpPr>
      <p:grpSpPr>
        <a:xfrm>
          <a:off x="0" y="0"/>
          <a:ext cx="0" cy="0"/>
          <a:chOff x="0" y="0"/>
          <a:chExt cx="0" cy="0"/>
        </a:xfrm>
      </p:grpSpPr>
      <p:graphicFrame>
        <p:nvGraphicFramePr>
          <p:cNvPr id="2" name="Object 5"/>
          <p:cNvGraphicFramePr>
            <a:graphicFrameLocks noChangeAspect="1"/>
          </p:cNvGraphicFramePr>
          <p:nvPr userDrawn="1"/>
        </p:nvGraphicFramePr>
        <p:xfrm>
          <a:off x="0" y="0"/>
          <a:ext cx="9144000" cy="6859588"/>
        </p:xfrm>
        <a:graphic>
          <a:graphicData uri="http://schemas.openxmlformats.org/presentationml/2006/ole">
            <mc:AlternateContent xmlns:mc="http://schemas.openxmlformats.org/markup-compatibility/2006">
              <mc:Choice xmlns:v="urn:schemas-microsoft-com:vml" Requires="v">
                <p:oleObj spid="_x0000_s1054" name="Image" r:id="rId3" imgW="7924145" imgH="5662716" progId="Photoshop.Image.9">
                  <p:embed/>
                </p:oleObj>
              </mc:Choice>
              <mc:Fallback>
                <p:oleObj name="Image" r:id="rId3" imgW="7924145" imgH="5662716" progId="Photoshop.Image.9">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685958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3" name="Picture 1"/>
          <p:cNvPicPr>
            <a:picLocks noChangeAspect="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8241422" y="5943600"/>
            <a:ext cx="902607"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5"/>
          <p:cNvSpPr>
            <a:spLocks noChangeArrowheads="1"/>
          </p:cNvSpPr>
          <p:nvPr userDrawn="1"/>
        </p:nvSpPr>
        <p:spPr bwMode="auto">
          <a:xfrm>
            <a:off x="0" y="0"/>
            <a:ext cx="9144000" cy="133350"/>
          </a:xfrm>
          <a:prstGeom prst="rect">
            <a:avLst/>
          </a:prstGeom>
          <a:solidFill>
            <a:srgbClr val="FFC000"/>
          </a:solidFill>
          <a:ln>
            <a:noFill/>
          </a:ln>
          <a:extLst>
            <a:ext uri="{91240B29-F687-4F45-9708-019B960494DF}">
              <a14:hiddenLine xmlns:a14="http://schemas.microsoft.com/office/drawing/2010/main" w="12700" algn="ctr">
                <a:solidFill>
                  <a:srgbClr val="000000"/>
                </a:solidFill>
                <a:round/>
                <a:headEnd/>
                <a:tailEnd/>
              </a14:hiddenLine>
            </a:ext>
          </a:extLst>
        </p:spPr>
        <p:txBody>
          <a:bodyPr/>
          <a:lstStyle/>
          <a:p>
            <a:pPr eaLnBrk="0" fontAlgn="base" hangingPunct="0">
              <a:spcBef>
                <a:spcPct val="0"/>
              </a:spcBef>
              <a:spcAft>
                <a:spcPct val="0"/>
              </a:spcAft>
            </a:pPr>
            <a:endParaRPr lang="en-US" sz="2400">
              <a:solidFill>
                <a:prstClr val="black"/>
              </a:solidFill>
            </a:endParaRPr>
          </a:p>
        </p:txBody>
      </p:sp>
    </p:spTree>
    <p:extLst>
      <p:ext uri="{BB962C8B-B14F-4D97-AF65-F5344CB8AC3E}">
        <p14:creationId xmlns:p14="http://schemas.microsoft.com/office/powerpoint/2010/main" val="1866902262"/>
      </p:ext>
    </p:extLst>
  </p:cSld>
  <p:clrMapOvr>
    <a:overrideClrMapping bg1="lt1" tx1="dk1" bg2="lt2" tx2="dk2" accent1="accent1" accent2="accent2" accent3="accent3" accent4="accent4" accent5="accent5" accent6="accent6" hlink="hlink" folHlink="folHlink"/>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3425618955"/>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036023548"/>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4170005979"/>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19100" y="2006600"/>
            <a:ext cx="4038600" cy="45608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10100" y="2006600"/>
            <a:ext cx="4038600" cy="45608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074539178"/>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771128455"/>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749822650"/>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5029356"/>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3543203504"/>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30933272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Text, and 2 Content">
    <p:spTree>
      <p:nvGrpSpPr>
        <p:cNvPr id="1" name=""/>
        <p:cNvGrpSpPr/>
        <p:nvPr/>
      </p:nvGrpSpPr>
      <p:grpSpPr>
        <a:xfrm>
          <a:off x="0" y="0"/>
          <a:ext cx="0" cy="0"/>
          <a:chOff x="0" y="0"/>
          <a:chExt cx="0" cy="0"/>
        </a:xfrm>
      </p:grpSpPr>
      <p:sp>
        <p:nvSpPr>
          <p:cNvPr id="3" name="Text Placeholder 2"/>
          <p:cNvSpPr>
            <a:spLocks noGrp="1"/>
          </p:cNvSpPr>
          <p:nvPr>
            <p:ph type="body" sz="half" idx="1"/>
          </p:nvPr>
        </p:nvSpPr>
        <p:spPr>
          <a:xfrm>
            <a:off x="317499" y="1381124"/>
            <a:ext cx="4157664" cy="478155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quarter" idx="2"/>
          </p:nvPr>
        </p:nvSpPr>
        <p:spPr>
          <a:xfrm>
            <a:off x="4697413" y="1381125"/>
            <a:ext cx="4164011" cy="224759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3"/>
          <p:cNvSpPr>
            <a:spLocks noGrp="1"/>
          </p:cNvSpPr>
          <p:nvPr>
            <p:ph sz="quarter" idx="10"/>
          </p:nvPr>
        </p:nvSpPr>
        <p:spPr>
          <a:xfrm>
            <a:off x="4697413" y="3915076"/>
            <a:ext cx="4164011" cy="224759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1"/>
          <p:cNvSpPr>
            <a:spLocks noGrp="1"/>
          </p:cNvSpPr>
          <p:nvPr>
            <p:ph type="title" hasCustomPrompt="1"/>
          </p:nvPr>
        </p:nvSpPr>
        <p:spPr>
          <a:xfrm>
            <a:off x="1419225" y="196850"/>
            <a:ext cx="7464425" cy="850900"/>
          </a:xfrm>
        </p:spPr>
        <p:txBody>
          <a:bodyPr/>
          <a:lstStyle>
            <a:lvl1pPr>
              <a:defRPr sz="2800"/>
            </a:lvl1pPr>
          </a:lstStyle>
          <a:p>
            <a:r>
              <a:rPr lang="en-US" dirty="0" smtClean="0"/>
              <a:t>Click To Edit Master Title Style</a:t>
            </a:r>
            <a:endParaRPr lang="en-US" dirty="0"/>
          </a:p>
        </p:txBody>
      </p:sp>
    </p:spTree>
    <p:extLst>
      <p:ext uri="{BB962C8B-B14F-4D97-AF65-F5344CB8AC3E}">
        <p14:creationId xmlns:p14="http://schemas.microsoft.com/office/powerpoint/2010/main" val="59470447"/>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634518090"/>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91300" y="457200"/>
            <a:ext cx="2057400" cy="611028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19100" y="457200"/>
            <a:ext cx="6019800" cy="611028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2055132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6553200" cy="1143000"/>
          </a:xfrm>
        </p:spPr>
        <p:txBody>
          <a:bodyPr/>
          <a:lstStyle/>
          <a:p>
            <a:r>
              <a:rPr lang="en-US" smtClean="0"/>
              <a:t>Click to edit Master title style</a:t>
            </a:r>
            <a:endParaRPr lang="en-US"/>
          </a:p>
        </p:txBody>
      </p:sp>
      <p:sp>
        <p:nvSpPr>
          <p:cNvPr id="3" name="Table Placeholder 2"/>
          <p:cNvSpPr>
            <a:spLocks noGrp="1"/>
          </p:cNvSpPr>
          <p:nvPr>
            <p:ph type="tbl" idx="1"/>
          </p:nvPr>
        </p:nvSpPr>
        <p:spPr>
          <a:xfrm>
            <a:off x="419100" y="2006600"/>
            <a:ext cx="8229600" cy="4560888"/>
          </a:xfrm>
        </p:spPr>
        <p:txBody>
          <a:bodyPr/>
          <a:lstStyle/>
          <a:p>
            <a:pPr lvl="0"/>
            <a:endParaRPr lang="en-US" noProof="0" smtClean="0"/>
          </a:p>
        </p:txBody>
      </p:sp>
    </p:spTree>
    <p:extLst>
      <p:ext uri="{BB962C8B-B14F-4D97-AF65-F5344CB8AC3E}">
        <p14:creationId xmlns:p14="http://schemas.microsoft.com/office/powerpoint/2010/main" val="2714206517"/>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5" name="Rectangle 9"/>
          <p:cNvSpPr>
            <a:spLocks noChangeArrowheads="1"/>
          </p:cNvSpPr>
          <p:nvPr/>
        </p:nvSpPr>
        <p:spPr bwMode="auto">
          <a:xfrm>
            <a:off x="5238750" y="1177925"/>
            <a:ext cx="3910013" cy="4398963"/>
          </a:xfrm>
          <a:prstGeom prst="rect">
            <a:avLst/>
          </a:prstGeom>
          <a:gradFill rotWithShape="1">
            <a:gsLst>
              <a:gs pos="0">
                <a:srgbClr val="0070C0"/>
              </a:gs>
              <a:gs pos="100000">
                <a:schemeClr val="accent1"/>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fontAlgn="base">
              <a:lnSpc>
                <a:spcPct val="90000"/>
              </a:lnSpc>
              <a:spcBef>
                <a:spcPct val="0"/>
              </a:spcBef>
            </a:pPr>
            <a:endParaRPr lang="en-US" sz="1800" b="1">
              <a:solidFill>
                <a:srgbClr val="FFFFFF"/>
              </a:solidFill>
              <a:latin typeface="Arial"/>
            </a:endParaRPr>
          </a:p>
          <a:p>
            <a:pPr algn="ctr" fontAlgn="base">
              <a:lnSpc>
                <a:spcPct val="90000"/>
              </a:lnSpc>
              <a:spcBef>
                <a:spcPct val="0"/>
              </a:spcBef>
            </a:pPr>
            <a:endParaRPr lang="en-US" sz="1800" b="1">
              <a:solidFill>
                <a:srgbClr val="FFFFFF"/>
              </a:solidFill>
              <a:latin typeface="Arial"/>
            </a:endParaRPr>
          </a:p>
        </p:txBody>
      </p:sp>
      <p:sp>
        <p:nvSpPr>
          <p:cNvPr id="6" name="Text Box 18"/>
          <p:cNvSpPr txBox="1">
            <a:spLocks noChangeArrowheads="1"/>
          </p:cNvSpPr>
          <p:nvPr/>
        </p:nvSpPr>
        <p:spPr bwMode="auto">
          <a:xfrm>
            <a:off x="5257800" y="479425"/>
            <a:ext cx="3860800" cy="319088"/>
          </a:xfrm>
          <a:prstGeom prst="rect">
            <a:avLst/>
          </a:prstGeom>
          <a:noFill/>
          <a:ln w="9525">
            <a:noFill/>
            <a:miter lim="800000"/>
            <a:headEnd/>
            <a:tailEnd/>
          </a:ln>
        </p:spPr>
        <p:txBody>
          <a:bodyPr anchor="ctr">
            <a:spAutoFit/>
          </a:bodyPr>
          <a:lstStyle>
            <a:lvl1pPr>
              <a:defRPr sz="1200">
                <a:solidFill>
                  <a:schemeClr val="bg1"/>
                </a:solidFill>
                <a:latin typeface="Arial" pitchFamily="34" charset="0"/>
                <a:ea typeface="MS PGothic" pitchFamily="34" charset="-128"/>
              </a:defRPr>
            </a:lvl1pPr>
            <a:lvl2pPr marL="37931725" indent="-37474525">
              <a:defRPr sz="1200">
                <a:solidFill>
                  <a:schemeClr val="bg1"/>
                </a:solidFill>
                <a:latin typeface="Arial" pitchFamily="34" charset="0"/>
                <a:ea typeface="MS PGothic" pitchFamily="34" charset="-128"/>
              </a:defRPr>
            </a:lvl2pPr>
            <a:lvl3pPr>
              <a:defRPr sz="1200">
                <a:solidFill>
                  <a:schemeClr val="bg1"/>
                </a:solidFill>
                <a:latin typeface="Arial" pitchFamily="34" charset="0"/>
                <a:ea typeface="MS PGothic" pitchFamily="34" charset="-128"/>
              </a:defRPr>
            </a:lvl3pPr>
            <a:lvl4pPr>
              <a:defRPr sz="1200">
                <a:solidFill>
                  <a:schemeClr val="bg1"/>
                </a:solidFill>
                <a:latin typeface="Arial" pitchFamily="34" charset="0"/>
                <a:ea typeface="MS PGothic" pitchFamily="34" charset="-128"/>
              </a:defRPr>
            </a:lvl4pPr>
            <a:lvl5pPr>
              <a:defRPr sz="1200">
                <a:solidFill>
                  <a:schemeClr val="bg1"/>
                </a:solidFill>
                <a:latin typeface="Arial" pitchFamily="34" charset="0"/>
                <a:ea typeface="MS PGothic" pitchFamily="34" charset="-128"/>
              </a:defRPr>
            </a:lvl5pPr>
            <a:lvl6pPr marL="457200" eaLnBrk="0" fontAlgn="ctr" hangingPunct="0">
              <a:lnSpc>
                <a:spcPct val="90000"/>
              </a:lnSpc>
              <a:spcBef>
                <a:spcPct val="0"/>
              </a:spcBef>
              <a:spcAft>
                <a:spcPct val="0"/>
              </a:spcAft>
              <a:defRPr sz="1200">
                <a:solidFill>
                  <a:schemeClr val="bg1"/>
                </a:solidFill>
                <a:latin typeface="Arial" pitchFamily="34" charset="0"/>
                <a:ea typeface="MS PGothic" pitchFamily="34" charset="-128"/>
              </a:defRPr>
            </a:lvl6pPr>
            <a:lvl7pPr marL="914400" eaLnBrk="0" fontAlgn="ctr" hangingPunct="0">
              <a:lnSpc>
                <a:spcPct val="90000"/>
              </a:lnSpc>
              <a:spcBef>
                <a:spcPct val="0"/>
              </a:spcBef>
              <a:spcAft>
                <a:spcPct val="0"/>
              </a:spcAft>
              <a:defRPr sz="1200">
                <a:solidFill>
                  <a:schemeClr val="bg1"/>
                </a:solidFill>
                <a:latin typeface="Arial" pitchFamily="34" charset="0"/>
                <a:ea typeface="MS PGothic" pitchFamily="34" charset="-128"/>
              </a:defRPr>
            </a:lvl7pPr>
            <a:lvl8pPr marL="1371600" eaLnBrk="0" fontAlgn="ctr" hangingPunct="0">
              <a:lnSpc>
                <a:spcPct val="90000"/>
              </a:lnSpc>
              <a:spcBef>
                <a:spcPct val="0"/>
              </a:spcBef>
              <a:spcAft>
                <a:spcPct val="0"/>
              </a:spcAft>
              <a:defRPr sz="1200">
                <a:solidFill>
                  <a:schemeClr val="bg1"/>
                </a:solidFill>
                <a:latin typeface="Arial" pitchFamily="34" charset="0"/>
                <a:ea typeface="MS PGothic" pitchFamily="34" charset="-128"/>
              </a:defRPr>
            </a:lvl8pPr>
            <a:lvl9pPr marL="1828800" eaLnBrk="0" fontAlgn="ctr" hangingPunct="0">
              <a:lnSpc>
                <a:spcPct val="90000"/>
              </a:lnSpc>
              <a:spcBef>
                <a:spcPct val="0"/>
              </a:spcBef>
              <a:spcAft>
                <a:spcPct val="0"/>
              </a:spcAft>
              <a:defRPr sz="1200">
                <a:solidFill>
                  <a:schemeClr val="bg1"/>
                </a:solidFill>
                <a:latin typeface="Arial" pitchFamily="34" charset="0"/>
                <a:ea typeface="MS PGothic" pitchFamily="34" charset="-128"/>
              </a:defRPr>
            </a:lvl9pPr>
          </a:lstStyle>
          <a:p>
            <a:pPr algn="ctr" fontAlgn="base">
              <a:lnSpc>
                <a:spcPct val="90000"/>
              </a:lnSpc>
              <a:spcBef>
                <a:spcPct val="50000"/>
              </a:spcBef>
              <a:defRPr/>
            </a:pPr>
            <a:r>
              <a:rPr lang="en-US" sz="1600" b="1" i="1" dirty="0" smtClean="0">
                <a:solidFill>
                  <a:srgbClr val="006600"/>
                </a:solidFill>
                <a:ea typeface="ヒラギノ角ゴ Pro W3" pitchFamily="1" charset="-128"/>
              </a:rPr>
              <a:t>Better Lives. Better Planet.</a:t>
            </a:r>
            <a:r>
              <a:rPr lang="en-US" sz="800" b="1" i="1" dirty="0" smtClean="0">
                <a:solidFill>
                  <a:srgbClr val="006600"/>
                </a:solidFill>
                <a:ea typeface="ヒラギノ角ゴ Pro W3" pitchFamily="1" charset="-128"/>
              </a:rPr>
              <a:t>SM</a:t>
            </a:r>
          </a:p>
        </p:txBody>
      </p:sp>
      <p:sp>
        <p:nvSpPr>
          <p:cNvPr id="7" name="TextBox 6"/>
          <p:cNvSpPr txBox="1">
            <a:spLocks noChangeArrowheads="1"/>
          </p:cNvSpPr>
          <p:nvPr/>
        </p:nvSpPr>
        <p:spPr bwMode="auto">
          <a:xfrm>
            <a:off x="146050" y="6089650"/>
            <a:ext cx="4319588" cy="5586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chemeClr val="tx1"/>
                </a:solidFill>
                <a:latin typeface="Arial" charset="0"/>
                <a:ea typeface="MS PGothic" pitchFamily="34" charset="-128"/>
              </a:defRPr>
            </a:lvl1pPr>
            <a:lvl2pPr marL="742950" indent="-285750">
              <a:defRPr sz="1400">
                <a:solidFill>
                  <a:schemeClr val="tx1"/>
                </a:solidFill>
                <a:latin typeface="Arial" charset="0"/>
                <a:ea typeface="MS PGothic" pitchFamily="34" charset="-128"/>
              </a:defRPr>
            </a:lvl2pPr>
            <a:lvl3pPr marL="1143000" indent="-228600">
              <a:defRPr sz="1400">
                <a:solidFill>
                  <a:schemeClr val="tx1"/>
                </a:solidFill>
                <a:latin typeface="Arial" charset="0"/>
                <a:ea typeface="MS PGothic" pitchFamily="34" charset="-128"/>
              </a:defRPr>
            </a:lvl3pPr>
            <a:lvl4pPr marL="1600200" indent="-228600">
              <a:defRPr sz="1400">
                <a:solidFill>
                  <a:schemeClr val="tx1"/>
                </a:solidFill>
                <a:latin typeface="Arial" charset="0"/>
                <a:ea typeface="MS PGothic" pitchFamily="34" charset="-128"/>
              </a:defRPr>
            </a:lvl4pPr>
            <a:lvl5pPr marL="2057400" indent="-228600">
              <a:defRPr sz="1400">
                <a:solidFill>
                  <a:schemeClr val="tx1"/>
                </a:solidFill>
                <a:latin typeface="Arial" charset="0"/>
                <a:ea typeface="MS PGothic" pitchFamily="34" charset="-128"/>
              </a:defRPr>
            </a:lvl5pPr>
            <a:lvl6pPr marL="2514600" indent="-228600" eaLnBrk="0" fontAlgn="ctr" hangingPunct="0">
              <a:lnSpc>
                <a:spcPct val="85000"/>
              </a:lnSpc>
              <a:spcBef>
                <a:spcPct val="35000"/>
              </a:spcBef>
              <a:spcAft>
                <a:spcPct val="0"/>
              </a:spcAft>
              <a:defRPr sz="1400">
                <a:solidFill>
                  <a:schemeClr val="tx1"/>
                </a:solidFill>
                <a:latin typeface="Arial" charset="0"/>
                <a:ea typeface="MS PGothic" pitchFamily="34" charset="-128"/>
              </a:defRPr>
            </a:lvl6pPr>
            <a:lvl7pPr marL="2971800" indent="-228600" eaLnBrk="0" fontAlgn="ctr" hangingPunct="0">
              <a:lnSpc>
                <a:spcPct val="85000"/>
              </a:lnSpc>
              <a:spcBef>
                <a:spcPct val="35000"/>
              </a:spcBef>
              <a:spcAft>
                <a:spcPct val="0"/>
              </a:spcAft>
              <a:defRPr sz="1400">
                <a:solidFill>
                  <a:schemeClr val="tx1"/>
                </a:solidFill>
                <a:latin typeface="Arial" charset="0"/>
                <a:ea typeface="MS PGothic" pitchFamily="34" charset="-128"/>
              </a:defRPr>
            </a:lvl7pPr>
            <a:lvl8pPr marL="3429000" indent="-228600" eaLnBrk="0" fontAlgn="ctr" hangingPunct="0">
              <a:lnSpc>
                <a:spcPct val="85000"/>
              </a:lnSpc>
              <a:spcBef>
                <a:spcPct val="35000"/>
              </a:spcBef>
              <a:spcAft>
                <a:spcPct val="0"/>
              </a:spcAft>
              <a:defRPr sz="1400">
                <a:solidFill>
                  <a:schemeClr val="tx1"/>
                </a:solidFill>
                <a:latin typeface="Arial" charset="0"/>
                <a:ea typeface="MS PGothic" pitchFamily="34" charset="-128"/>
              </a:defRPr>
            </a:lvl8pPr>
            <a:lvl9pPr marL="3886200" indent="-228600" eaLnBrk="0" fontAlgn="ctr" hangingPunct="0">
              <a:lnSpc>
                <a:spcPct val="85000"/>
              </a:lnSpc>
              <a:spcBef>
                <a:spcPct val="35000"/>
              </a:spcBef>
              <a:spcAft>
                <a:spcPct val="0"/>
              </a:spcAft>
              <a:defRPr sz="1400">
                <a:solidFill>
                  <a:schemeClr val="tx1"/>
                </a:solidFill>
                <a:latin typeface="Arial" charset="0"/>
                <a:ea typeface="MS PGothic" pitchFamily="34" charset="-128"/>
              </a:defRPr>
            </a:lvl9pPr>
          </a:lstStyle>
          <a:p>
            <a:pPr fontAlgn="base">
              <a:lnSpc>
                <a:spcPct val="100000"/>
              </a:lnSpc>
              <a:spcBef>
                <a:spcPct val="0"/>
              </a:spcBef>
            </a:pPr>
            <a:r>
              <a:rPr lang="en-GB" sz="800" i="1" dirty="0" smtClean="0">
                <a:solidFill>
                  <a:srgbClr val="000000"/>
                </a:solidFill>
              </a:rPr>
              <a:t>This presentation is the confidential and copyright work product of Pall Corporation, and no portion of this presentation may be copied, published, performed, or redistributed without the express written authority of a Pall corporate officer. </a:t>
            </a:r>
          </a:p>
          <a:p>
            <a:pPr fontAlgn="base">
              <a:lnSpc>
                <a:spcPct val="100000"/>
              </a:lnSpc>
              <a:spcBef>
                <a:spcPct val="0"/>
              </a:spcBef>
            </a:pPr>
            <a:r>
              <a:rPr lang="en-US" sz="800" b="1" i="1" dirty="0" smtClean="0">
                <a:solidFill>
                  <a:srgbClr val="000000"/>
                </a:solidFill>
              </a:rPr>
              <a:t>© 2013 Pall Corporation</a:t>
            </a:r>
          </a:p>
        </p:txBody>
      </p:sp>
      <p:pic>
        <p:nvPicPr>
          <p:cNvPr id="8" name="Picture 1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179513"/>
            <a:ext cx="5148263" cy="4398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96164" name="Rectangle 4"/>
          <p:cNvSpPr>
            <a:spLocks noGrp="1" noChangeArrowheads="1"/>
          </p:cNvSpPr>
          <p:nvPr>
            <p:ph type="ctrTitle" sz="quarter"/>
          </p:nvPr>
        </p:nvSpPr>
        <p:spPr>
          <a:xfrm>
            <a:off x="5238750" y="2832101"/>
            <a:ext cx="3898900" cy="1498600"/>
          </a:xfrm>
        </p:spPr>
        <p:txBody>
          <a:bodyPr anchor="t"/>
          <a:lstStyle>
            <a:lvl1pPr algn="ctr" eaLnBrk="1" hangingPunct="1">
              <a:lnSpc>
                <a:spcPct val="100000"/>
              </a:lnSpc>
              <a:spcBef>
                <a:spcPct val="45000"/>
              </a:spcBef>
              <a:defRPr b="1">
                <a:solidFill>
                  <a:srgbClr val="FFFFFF"/>
                </a:solidFill>
                <a:latin typeface="+mj-lt"/>
              </a:defRPr>
            </a:lvl1pPr>
          </a:lstStyle>
          <a:p>
            <a:r>
              <a:rPr lang="en-US" smtClean="0"/>
              <a:t>Click to edit Master title style</a:t>
            </a:r>
            <a:endParaRPr lang="en-US" dirty="0"/>
          </a:p>
        </p:txBody>
      </p:sp>
      <p:sp>
        <p:nvSpPr>
          <p:cNvPr id="2396165" name="Rectangle 5"/>
          <p:cNvSpPr>
            <a:spLocks noGrp="1" noChangeArrowheads="1"/>
          </p:cNvSpPr>
          <p:nvPr>
            <p:ph type="subTitle" sz="quarter" idx="1"/>
          </p:nvPr>
        </p:nvSpPr>
        <p:spPr>
          <a:xfrm>
            <a:off x="5238750" y="6089519"/>
            <a:ext cx="3898900" cy="768480"/>
          </a:xfrm>
          <a:effectLst>
            <a:outerShdw dist="12700" dir="2700000" algn="ctr" rotWithShape="0">
              <a:schemeClr val="bg1"/>
            </a:outerShdw>
          </a:effectLst>
        </p:spPr>
        <p:txBody>
          <a:bodyPr/>
          <a:lstStyle>
            <a:lvl1pPr marL="0" indent="0" algn="ctr" eaLnBrk="1" hangingPunct="1">
              <a:lnSpc>
                <a:spcPct val="90000"/>
              </a:lnSpc>
              <a:spcBef>
                <a:spcPts val="300"/>
              </a:spcBef>
              <a:buClrTx/>
              <a:buSzTx/>
              <a:buFontTx/>
              <a:buNone/>
              <a:defRPr sz="1600" b="1">
                <a:solidFill>
                  <a:schemeClr val="tx1"/>
                </a:solidFill>
                <a:latin typeface="+mj-lt"/>
              </a:defRPr>
            </a:lvl1pPr>
          </a:lstStyle>
          <a:p>
            <a:r>
              <a:rPr lang="en-US" smtClean="0"/>
              <a:t>Click to edit Master subtitle style</a:t>
            </a:r>
            <a:endParaRPr lang="en-US"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9562" y="423352"/>
            <a:ext cx="2351342" cy="445011"/>
          </a:xfrm>
          <a:prstGeom prst="rect">
            <a:avLst/>
          </a:prstGeom>
        </p:spPr>
      </p:pic>
    </p:spTree>
    <p:extLst>
      <p:ext uri="{BB962C8B-B14F-4D97-AF65-F5344CB8AC3E}">
        <p14:creationId xmlns:p14="http://schemas.microsoft.com/office/powerpoint/2010/main" val="1623784141"/>
      </p:ext>
    </p:extLst>
  </p:cSld>
  <p:clrMapOvr>
    <a:masterClrMapping/>
  </p:clrMapOvr>
  <p:transition>
    <p:fade/>
  </p:transition>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419225" y="196850"/>
            <a:ext cx="7464425" cy="850900"/>
          </a:xfrm>
        </p:spPr>
        <p:txBody>
          <a:bodyPr/>
          <a:lstStyle>
            <a:lvl1pPr>
              <a:defRPr sz="2400"/>
            </a:lvl1pPr>
          </a:lstStyle>
          <a:p>
            <a:r>
              <a:rPr lang="en-US" smtClean="0"/>
              <a:t>Click to edit Master title style</a:t>
            </a:r>
            <a:endParaRPr lang="en-US" dirty="0"/>
          </a:p>
        </p:txBody>
      </p:sp>
      <p:sp>
        <p:nvSpPr>
          <p:cNvPr id="3" name="Content Placeholder 2"/>
          <p:cNvSpPr>
            <a:spLocks noGrp="1"/>
          </p:cNvSpPr>
          <p:nvPr>
            <p:ph idx="1"/>
          </p:nvPr>
        </p:nvSpPr>
        <p:spPr>
          <a:xfrm>
            <a:off x="1428750" y="1381126"/>
            <a:ext cx="7432675" cy="478155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4" name="Picture 2" descr="C:\Users\silvac\Desktop\PALL Marketing\Final_PallFB_Logo_LARGE_low-rez.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52400" y="6420393"/>
            <a:ext cx="990600" cy="334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6161773"/>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19225" y="196850"/>
            <a:ext cx="7464425" cy="850900"/>
          </a:xfrm>
        </p:spPr>
        <p:txBody>
          <a:bodyPr/>
          <a:lstStyle>
            <a:lvl1pPr>
              <a:defRPr sz="2400"/>
            </a:lvl1pPr>
          </a:lstStyle>
          <a:p>
            <a:r>
              <a:rPr lang="en-US" smtClean="0"/>
              <a:t>Click to edit Master title style</a:t>
            </a:r>
            <a:endParaRPr lang="en-US" dirty="0"/>
          </a:p>
        </p:txBody>
      </p:sp>
      <p:sp>
        <p:nvSpPr>
          <p:cNvPr id="3" name="Content Placeholder 2"/>
          <p:cNvSpPr>
            <a:spLocks noGrp="1"/>
          </p:cNvSpPr>
          <p:nvPr>
            <p:ph sz="half" idx="1"/>
          </p:nvPr>
        </p:nvSpPr>
        <p:spPr>
          <a:xfrm>
            <a:off x="317500" y="1372200"/>
            <a:ext cx="4154488" cy="3877579"/>
          </a:xfrm>
        </p:spPr>
        <p:txBody>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Content Placeholder 2"/>
          <p:cNvSpPr>
            <a:spLocks noGrp="1"/>
          </p:cNvSpPr>
          <p:nvPr>
            <p:ph sz="half" idx="10"/>
          </p:nvPr>
        </p:nvSpPr>
        <p:spPr>
          <a:xfrm>
            <a:off x="4706938" y="1380221"/>
            <a:ext cx="4154487" cy="3877579"/>
          </a:xfrm>
        </p:spPr>
        <p:txBody>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Text Placeholder 2"/>
          <p:cNvSpPr>
            <a:spLocks noGrp="1"/>
          </p:cNvSpPr>
          <p:nvPr>
            <p:ph type="body" idx="11"/>
          </p:nvPr>
        </p:nvSpPr>
        <p:spPr>
          <a:xfrm>
            <a:off x="317500" y="5532539"/>
            <a:ext cx="8566150" cy="639762"/>
          </a:xfrm>
        </p:spPr>
        <p:txBody>
          <a:bodyPr anchor="ctr"/>
          <a:lstStyle>
            <a:lvl1pPr marL="0" indent="0" algn="ctr">
              <a:buNone/>
              <a:defRPr sz="1800" b="0" i="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pic>
        <p:nvPicPr>
          <p:cNvPr id="6" name="Picture 2" descr="C:\Users\silvac\Desktop\PALL Marketing\Final_PallFB_Logo_LARGE_low-rez.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90500" y="6428553"/>
            <a:ext cx="990600" cy="334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7984097"/>
      </p:ext>
    </p:extLst>
  </p:cSld>
  <p:clrMapOvr>
    <a:masterClrMapping/>
  </p:clrMapOvr>
  <p:transition>
    <p:fade/>
  </p:transition>
  <p:hf hdr="0"/>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09700" y="95250"/>
            <a:ext cx="7277100" cy="1057275"/>
          </a:xfrm>
        </p:spPr>
        <p:txBody>
          <a:bodyPr/>
          <a:lstStyle>
            <a:lvl1pPr>
              <a:defRPr sz="2400"/>
            </a:lvl1pPr>
          </a:lstStyle>
          <a:p>
            <a:r>
              <a:rPr lang="en-US" smtClean="0"/>
              <a:t>Click to edit Master title style</a:t>
            </a:r>
            <a:endParaRPr lang="en-US" dirty="0"/>
          </a:p>
        </p:txBody>
      </p:sp>
      <p:sp>
        <p:nvSpPr>
          <p:cNvPr id="3" name="Text Placeholder 2"/>
          <p:cNvSpPr>
            <a:spLocks noGrp="1"/>
          </p:cNvSpPr>
          <p:nvPr>
            <p:ph type="body" idx="1"/>
          </p:nvPr>
        </p:nvSpPr>
        <p:spPr>
          <a:xfrm>
            <a:off x="295275" y="1373788"/>
            <a:ext cx="4176713" cy="639762"/>
          </a:xfrm>
        </p:spPr>
        <p:txBody>
          <a:bodyPr/>
          <a:lstStyle>
            <a:lvl1pPr marL="0" indent="0">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295275" y="2013550"/>
            <a:ext cx="4176713" cy="3951288"/>
          </a:xfrm>
        </p:spPr>
        <p:txBody>
          <a:bodyPr/>
          <a:lstStyle>
            <a:lvl1pPr>
              <a:defRPr sz="1800">
                <a:solidFill>
                  <a:schemeClr val="tx1"/>
                </a:solidFill>
              </a:defRPr>
            </a:lvl1pPr>
            <a:lvl2pPr>
              <a:defRPr sz="1800">
                <a:solidFill>
                  <a:schemeClr val="tx1"/>
                </a:solidFill>
              </a:defRPr>
            </a:lvl2pPr>
            <a:lvl3pPr>
              <a:defRPr sz="1800">
                <a:solidFill>
                  <a:schemeClr val="tx1"/>
                </a:solidFill>
              </a:defRPr>
            </a:lvl3pPr>
            <a:lvl4pPr>
              <a:defRPr sz="1800">
                <a:solidFill>
                  <a:schemeClr val="tx1"/>
                </a:solidFill>
              </a:defRPr>
            </a:lvl4pPr>
            <a:lvl5pPr>
              <a:defRPr sz="1800">
                <a:solidFill>
                  <a:schemeClr val="tx1"/>
                </a:solidFill>
              </a:defRPr>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2"/>
          <p:cNvSpPr>
            <a:spLocks noGrp="1"/>
          </p:cNvSpPr>
          <p:nvPr>
            <p:ph type="body" idx="10"/>
          </p:nvPr>
        </p:nvSpPr>
        <p:spPr>
          <a:xfrm>
            <a:off x="4697414" y="1372184"/>
            <a:ext cx="4164012" cy="639762"/>
          </a:xfrm>
        </p:spPr>
        <p:txBody>
          <a:bodyPr/>
          <a:lstStyle>
            <a:lvl1pPr marL="0" indent="0">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8" name="Content Placeholder 3"/>
          <p:cNvSpPr>
            <a:spLocks noGrp="1"/>
          </p:cNvSpPr>
          <p:nvPr>
            <p:ph sz="half" idx="11"/>
          </p:nvPr>
        </p:nvSpPr>
        <p:spPr>
          <a:xfrm>
            <a:off x="4697414" y="2011946"/>
            <a:ext cx="4164012" cy="3951288"/>
          </a:xfrm>
        </p:spPr>
        <p:txBody>
          <a:bodyPr/>
          <a:lstStyle>
            <a:lvl1pPr>
              <a:defRPr sz="1800">
                <a:solidFill>
                  <a:schemeClr val="tx1"/>
                </a:solidFill>
              </a:defRPr>
            </a:lvl1pPr>
            <a:lvl2pPr>
              <a:defRPr sz="1800">
                <a:solidFill>
                  <a:schemeClr val="tx1"/>
                </a:solidFill>
              </a:defRPr>
            </a:lvl2pPr>
            <a:lvl3pPr>
              <a:defRPr sz="1800">
                <a:solidFill>
                  <a:schemeClr val="tx1"/>
                </a:solidFill>
              </a:defRPr>
            </a:lvl3pPr>
            <a:lvl4pPr>
              <a:defRPr sz="1800">
                <a:solidFill>
                  <a:schemeClr val="tx1"/>
                </a:solidFill>
              </a:defRPr>
            </a:lvl4pPr>
            <a:lvl5pPr>
              <a:defRPr sz="1800">
                <a:solidFill>
                  <a:schemeClr val="tx1"/>
                </a:solidFill>
              </a:defRPr>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9" name="Picture 2" descr="C:\Users\silvac\Desktop\PALL Marketing\Final_PallFB_Logo_LARGE_low-rez.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27000" y="6428552"/>
            <a:ext cx="990600" cy="334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9126089"/>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422400" y="184975"/>
            <a:ext cx="7521575" cy="850900"/>
          </a:xfrm>
        </p:spPr>
        <p:txBody>
          <a:bodyPr/>
          <a:lstStyle>
            <a:lvl1pPr>
              <a:defRPr sz="2400"/>
            </a:lvl1pPr>
          </a:lstStyle>
          <a:p>
            <a:r>
              <a:rPr lang="en-US" smtClean="0"/>
              <a:t>Click to edit Master title style</a:t>
            </a:r>
            <a:endParaRPr lang="en-US" dirty="0"/>
          </a:p>
        </p:txBody>
      </p:sp>
      <p:sp>
        <p:nvSpPr>
          <p:cNvPr id="6" name="Text Placeholder 5"/>
          <p:cNvSpPr>
            <a:spLocks noGrp="1"/>
          </p:cNvSpPr>
          <p:nvPr>
            <p:ph type="body" sz="quarter" idx="10"/>
          </p:nvPr>
        </p:nvSpPr>
        <p:spPr>
          <a:xfrm>
            <a:off x="1428749" y="1381125"/>
            <a:ext cx="7432675" cy="3951271"/>
          </a:xfrm>
        </p:spPr>
        <p:txBody>
          <a:bodyPr/>
          <a:lstStyle>
            <a:lvl1pPr marL="177800" indent="-177800">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2"/>
          <p:cNvSpPr>
            <a:spLocks noGrp="1"/>
          </p:cNvSpPr>
          <p:nvPr>
            <p:ph type="body" idx="11"/>
          </p:nvPr>
        </p:nvSpPr>
        <p:spPr>
          <a:xfrm>
            <a:off x="295075" y="5522913"/>
            <a:ext cx="8547100" cy="639762"/>
          </a:xfrm>
        </p:spPr>
        <p:txBody>
          <a:bodyPr anchor="ctr"/>
          <a:lstStyle>
            <a:lvl1pPr marL="0" indent="0" algn="ctr">
              <a:buNone/>
              <a:defRPr sz="1800" b="0" i="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pic>
        <p:nvPicPr>
          <p:cNvPr id="5" name="Picture 2" descr="C:\Users\silvac\Desktop\PALL Marketing\Final_PallFB_Logo_LARGE_low-rez.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4300" y="6428552"/>
            <a:ext cx="990600" cy="334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1564146"/>
      </p:ext>
    </p:extLst>
  </p:cSld>
  <p:clrMapOvr>
    <a:masterClrMapping/>
  </p:clrMapOvr>
  <p:transition>
    <p:fade/>
  </p:transition>
  <p:hf hdr="0"/>
</p:sldLayout>
</file>

<file path=ppt/slideLayouts/slideLayout9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2" descr="C:\Users\silvac\Desktop\PALL Marketing\Final_PallFB_Logo_LARGE_low-rez.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1600" y="6407693"/>
            <a:ext cx="990600" cy="334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914943"/>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295275" y="1381125"/>
            <a:ext cx="8566150" cy="39243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endParaRPr lang="en-US" noProof="0" dirty="0" smtClean="0"/>
          </a:p>
        </p:txBody>
      </p:sp>
      <p:sp>
        <p:nvSpPr>
          <p:cNvPr id="5" name="Text Placeholder 2"/>
          <p:cNvSpPr>
            <a:spLocks noGrp="1"/>
          </p:cNvSpPr>
          <p:nvPr>
            <p:ph type="body" idx="11"/>
          </p:nvPr>
        </p:nvSpPr>
        <p:spPr>
          <a:xfrm>
            <a:off x="295075" y="5445913"/>
            <a:ext cx="8547100" cy="639762"/>
          </a:xfrm>
        </p:spPr>
        <p:txBody>
          <a:bodyPr anchor="ctr"/>
          <a:lstStyle>
            <a:lvl1pPr marL="0" indent="0" algn="ctr">
              <a:buNone/>
              <a:defRPr sz="1800" b="0" i="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pic>
        <p:nvPicPr>
          <p:cNvPr id="4" name="Picture 2" descr="C:\Users\silvac\Desktop\PALL Marketing\Final_PallFB_Logo_LARGE_low-rez.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4300" y="6428553"/>
            <a:ext cx="990600" cy="334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6871937"/>
      </p:ext>
    </p:extLst>
  </p:cSld>
  <p:clrMapOvr>
    <a:masterClrMapping/>
  </p:clrMapOvr>
  <p:transition>
    <p:fade/>
  </p:transition>
  <p:hf hdr="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32.xml"/><Relationship Id="rId13" Type="http://schemas.openxmlformats.org/officeDocument/2006/relationships/theme" Target="../theme/theme10.xml"/><Relationship Id="rId3" Type="http://schemas.openxmlformats.org/officeDocument/2006/relationships/slideLayout" Target="../slideLayouts/slideLayout127.xml"/><Relationship Id="rId7" Type="http://schemas.openxmlformats.org/officeDocument/2006/relationships/slideLayout" Target="../slideLayouts/slideLayout131.xml"/><Relationship Id="rId12" Type="http://schemas.openxmlformats.org/officeDocument/2006/relationships/slideLayout" Target="../slideLayouts/slideLayout136.xml"/><Relationship Id="rId2" Type="http://schemas.openxmlformats.org/officeDocument/2006/relationships/slideLayout" Target="../slideLayouts/slideLayout126.xml"/><Relationship Id="rId1" Type="http://schemas.openxmlformats.org/officeDocument/2006/relationships/slideLayout" Target="../slideLayouts/slideLayout125.xml"/><Relationship Id="rId6" Type="http://schemas.openxmlformats.org/officeDocument/2006/relationships/slideLayout" Target="../slideLayouts/slideLayout130.xml"/><Relationship Id="rId11" Type="http://schemas.openxmlformats.org/officeDocument/2006/relationships/slideLayout" Target="../slideLayouts/slideLayout135.xml"/><Relationship Id="rId5" Type="http://schemas.openxmlformats.org/officeDocument/2006/relationships/slideLayout" Target="../slideLayouts/slideLayout129.xml"/><Relationship Id="rId15" Type="http://schemas.openxmlformats.org/officeDocument/2006/relationships/image" Target="../media/image2.png"/><Relationship Id="rId10" Type="http://schemas.openxmlformats.org/officeDocument/2006/relationships/slideLayout" Target="../slideLayouts/slideLayout134.xml"/><Relationship Id="rId4" Type="http://schemas.openxmlformats.org/officeDocument/2006/relationships/slideLayout" Target="../slideLayouts/slideLayout128.xml"/><Relationship Id="rId9" Type="http://schemas.openxmlformats.org/officeDocument/2006/relationships/slideLayout" Target="../slideLayouts/slideLayout133.xml"/><Relationship Id="rId14" Type="http://schemas.openxmlformats.org/officeDocument/2006/relationships/image" Target="../media/image1.jpe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image" Target="../media/image6.jpe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theme" Target="../theme/theme2.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image" Target="../media/image2.png"/><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slideLayout" Target="../slideLayouts/slideLayout40.xml"/><Relationship Id="rId18" Type="http://schemas.openxmlformats.org/officeDocument/2006/relationships/image" Target="../media/image6.jpeg"/><Relationship Id="rId3" Type="http://schemas.openxmlformats.org/officeDocument/2006/relationships/slideLayout" Target="../slideLayouts/slideLayout30.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17" Type="http://schemas.openxmlformats.org/officeDocument/2006/relationships/theme" Target="../theme/theme3.xml"/><Relationship Id="rId2" Type="http://schemas.openxmlformats.org/officeDocument/2006/relationships/slideLayout" Target="../slideLayouts/slideLayout29.xml"/><Relationship Id="rId16" Type="http://schemas.openxmlformats.org/officeDocument/2006/relationships/slideLayout" Target="../slideLayouts/slideLayout43.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5" Type="http://schemas.openxmlformats.org/officeDocument/2006/relationships/slideLayout" Target="../slideLayouts/slideLayout32.xml"/><Relationship Id="rId15" Type="http://schemas.openxmlformats.org/officeDocument/2006/relationships/slideLayout" Target="../slideLayouts/slideLayout42.xml"/><Relationship Id="rId10" Type="http://schemas.openxmlformats.org/officeDocument/2006/relationships/slideLayout" Target="../slideLayouts/slideLayout37.xml"/><Relationship Id="rId19" Type="http://schemas.openxmlformats.org/officeDocument/2006/relationships/image" Target="../media/image2.png"/><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slideLayout" Target="../slideLayouts/slideLayout4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1.xml"/><Relationship Id="rId13" Type="http://schemas.openxmlformats.org/officeDocument/2006/relationships/image" Target="../media/image1.jpeg"/><Relationship Id="rId3" Type="http://schemas.openxmlformats.org/officeDocument/2006/relationships/slideLayout" Target="../slideLayouts/slideLayout46.xml"/><Relationship Id="rId7" Type="http://schemas.openxmlformats.org/officeDocument/2006/relationships/slideLayout" Target="../slideLayouts/slideLayout50.xml"/><Relationship Id="rId12" Type="http://schemas.openxmlformats.org/officeDocument/2006/relationships/theme" Target="../theme/theme4.xml"/><Relationship Id="rId2" Type="http://schemas.openxmlformats.org/officeDocument/2006/relationships/slideLayout" Target="../slideLayouts/slideLayout45.xml"/><Relationship Id="rId1" Type="http://schemas.openxmlformats.org/officeDocument/2006/relationships/slideLayout" Target="../slideLayouts/slideLayout44.xml"/><Relationship Id="rId6" Type="http://schemas.openxmlformats.org/officeDocument/2006/relationships/slideLayout" Target="../slideLayouts/slideLayout49.xml"/><Relationship Id="rId11" Type="http://schemas.openxmlformats.org/officeDocument/2006/relationships/slideLayout" Target="../slideLayouts/slideLayout54.xml"/><Relationship Id="rId5" Type="http://schemas.openxmlformats.org/officeDocument/2006/relationships/slideLayout" Target="../slideLayouts/slideLayout48.xml"/><Relationship Id="rId10" Type="http://schemas.openxmlformats.org/officeDocument/2006/relationships/slideLayout" Target="../slideLayouts/slideLayout53.xml"/><Relationship Id="rId4" Type="http://schemas.openxmlformats.org/officeDocument/2006/relationships/slideLayout" Target="../slideLayouts/slideLayout47.xml"/><Relationship Id="rId9" Type="http://schemas.openxmlformats.org/officeDocument/2006/relationships/slideLayout" Target="../slideLayouts/slideLayout52.xml"/><Relationship Id="rId14" Type="http://schemas.openxmlformats.org/officeDocument/2006/relationships/image" Target="../media/image2.pn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2.xml"/><Relationship Id="rId13" Type="http://schemas.openxmlformats.org/officeDocument/2006/relationships/image" Target="../media/image1.jpeg"/><Relationship Id="rId3" Type="http://schemas.openxmlformats.org/officeDocument/2006/relationships/slideLayout" Target="../slideLayouts/slideLayout57.xml"/><Relationship Id="rId7" Type="http://schemas.openxmlformats.org/officeDocument/2006/relationships/slideLayout" Target="../slideLayouts/slideLayout61.xml"/><Relationship Id="rId12" Type="http://schemas.openxmlformats.org/officeDocument/2006/relationships/theme" Target="../theme/theme5.xml"/><Relationship Id="rId2" Type="http://schemas.openxmlformats.org/officeDocument/2006/relationships/slideLayout" Target="../slideLayouts/slideLayout56.xml"/><Relationship Id="rId1" Type="http://schemas.openxmlformats.org/officeDocument/2006/relationships/slideLayout" Target="../slideLayouts/slideLayout55.xml"/><Relationship Id="rId6" Type="http://schemas.openxmlformats.org/officeDocument/2006/relationships/slideLayout" Target="../slideLayouts/slideLayout60.xml"/><Relationship Id="rId11" Type="http://schemas.openxmlformats.org/officeDocument/2006/relationships/slideLayout" Target="../slideLayouts/slideLayout65.xml"/><Relationship Id="rId5" Type="http://schemas.openxmlformats.org/officeDocument/2006/relationships/slideLayout" Target="../slideLayouts/slideLayout59.xml"/><Relationship Id="rId10" Type="http://schemas.openxmlformats.org/officeDocument/2006/relationships/slideLayout" Target="../slideLayouts/slideLayout64.xml"/><Relationship Id="rId4" Type="http://schemas.openxmlformats.org/officeDocument/2006/relationships/slideLayout" Target="../slideLayouts/slideLayout58.xml"/><Relationship Id="rId9" Type="http://schemas.openxmlformats.org/officeDocument/2006/relationships/slideLayout" Target="../slideLayouts/slideLayout63.xml"/><Relationship Id="rId14" Type="http://schemas.openxmlformats.org/officeDocument/2006/relationships/image" Target="../media/image2.png"/></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73.xml"/><Relationship Id="rId13" Type="http://schemas.openxmlformats.org/officeDocument/2006/relationships/slideLayout" Target="../slideLayouts/slideLayout78.xml"/><Relationship Id="rId18" Type="http://schemas.openxmlformats.org/officeDocument/2006/relationships/image" Target="../media/image2.png"/><Relationship Id="rId3" Type="http://schemas.openxmlformats.org/officeDocument/2006/relationships/slideLayout" Target="../slideLayouts/slideLayout68.xml"/><Relationship Id="rId7" Type="http://schemas.openxmlformats.org/officeDocument/2006/relationships/slideLayout" Target="../slideLayouts/slideLayout72.xml"/><Relationship Id="rId12" Type="http://schemas.openxmlformats.org/officeDocument/2006/relationships/slideLayout" Target="../slideLayouts/slideLayout77.xml"/><Relationship Id="rId17" Type="http://schemas.openxmlformats.org/officeDocument/2006/relationships/image" Target="../media/image6.jpeg"/><Relationship Id="rId2" Type="http://schemas.openxmlformats.org/officeDocument/2006/relationships/slideLayout" Target="../slideLayouts/slideLayout67.xml"/><Relationship Id="rId16" Type="http://schemas.openxmlformats.org/officeDocument/2006/relationships/theme" Target="../theme/theme6.xml"/><Relationship Id="rId1" Type="http://schemas.openxmlformats.org/officeDocument/2006/relationships/slideLayout" Target="../slideLayouts/slideLayout66.xml"/><Relationship Id="rId6" Type="http://schemas.openxmlformats.org/officeDocument/2006/relationships/slideLayout" Target="../slideLayouts/slideLayout71.xml"/><Relationship Id="rId11" Type="http://schemas.openxmlformats.org/officeDocument/2006/relationships/slideLayout" Target="../slideLayouts/slideLayout76.xml"/><Relationship Id="rId5" Type="http://schemas.openxmlformats.org/officeDocument/2006/relationships/slideLayout" Target="../slideLayouts/slideLayout70.xml"/><Relationship Id="rId15" Type="http://schemas.openxmlformats.org/officeDocument/2006/relationships/slideLayout" Target="../slideLayouts/slideLayout80.xml"/><Relationship Id="rId10" Type="http://schemas.openxmlformats.org/officeDocument/2006/relationships/slideLayout" Target="../slideLayouts/slideLayout75.xml"/><Relationship Id="rId4" Type="http://schemas.openxmlformats.org/officeDocument/2006/relationships/slideLayout" Target="../slideLayouts/slideLayout69.xml"/><Relationship Id="rId9" Type="http://schemas.openxmlformats.org/officeDocument/2006/relationships/slideLayout" Target="../slideLayouts/slideLayout74.xml"/><Relationship Id="rId14" Type="http://schemas.openxmlformats.org/officeDocument/2006/relationships/slideLayout" Target="../slideLayouts/slideLayout79.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88.xml"/><Relationship Id="rId13" Type="http://schemas.openxmlformats.org/officeDocument/2006/relationships/theme" Target="../theme/theme7.xml"/><Relationship Id="rId3" Type="http://schemas.openxmlformats.org/officeDocument/2006/relationships/slideLayout" Target="../slideLayouts/slideLayout83.xml"/><Relationship Id="rId7" Type="http://schemas.openxmlformats.org/officeDocument/2006/relationships/slideLayout" Target="../slideLayouts/slideLayout87.xml"/><Relationship Id="rId12" Type="http://schemas.openxmlformats.org/officeDocument/2006/relationships/slideLayout" Target="../slideLayouts/slideLayout92.xml"/><Relationship Id="rId2" Type="http://schemas.openxmlformats.org/officeDocument/2006/relationships/slideLayout" Target="../slideLayouts/slideLayout82.xml"/><Relationship Id="rId16" Type="http://schemas.openxmlformats.org/officeDocument/2006/relationships/image" Target="../media/image13.png"/><Relationship Id="rId1" Type="http://schemas.openxmlformats.org/officeDocument/2006/relationships/slideLayout" Target="../slideLayouts/slideLayout81.xml"/><Relationship Id="rId6" Type="http://schemas.openxmlformats.org/officeDocument/2006/relationships/slideLayout" Target="../slideLayouts/slideLayout86.xml"/><Relationship Id="rId11" Type="http://schemas.openxmlformats.org/officeDocument/2006/relationships/slideLayout" Target="../slideLayouts/slideLayout91.xml"/><Relationship Id="rId5" Type="http://schemas.openxmlformats.org/officeDocument/2006/relationships/slideLayout" Target="../slideLayouts/slideLayout85.xml"/><Relationship Id="rId15" Type="http://schemas.openxmlformats.org/officeDocument/2006/relationships/image" Target="../media/image12.png"/><Relationship Id="rId10" Type="http://schemas.openxmlformats.org/officeDocument/2006/relationships/slideLayout" Target="../slideLayouts/slideLayout90.xml"/><Relationship Id="rId4" Type="http://schemas.openxmlformats.org/officeDocument/2006/relationships/slideLayout" Target="../slideLayouts/slideLayout84.xml"/><Relationship Id="rId9" Type="http://schemas.openxmlformats.org/officeDocument/2006/relationships/slideLayout" Target="../slideLayouts/slideLayout89.xml"/><Relationship Id="rId14" Type="http://schemas.openxmlformats.org/officeDocument/2006/relationships/image" Target="../media/image11.png"/></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00.xml"/><Relationship Id="rId13" Type="http://schemas.openxmlformats.org/officeDocument/2006/relationships/slideLayout" Target="../slideLayouts/slideLayout105.xml"/><Relationship Id="rId18" Type="http://schemas.openxmlformats.org/officeDocument/2006/relationships/image" Target="../media/image2.png"/><Relationship Id="rId3" Type="http://schemas.openxmlformats.org/officeDocument/2006/relationships/slideLayout" Target="../slideLayouts/slideLayout95.xml"/><Relationship Id="rId7" Type="http://schemas.openxmlformats.org/officeDocument/2006/relationships/slideLayout" Target="../slideLayouts/slideLayout99.xml"/><Relationship Id="rId12" Type="http://schemas.openxmlformats.org/officeDocument/2006/relationships/slideLayout" Target="../slideLayouts/slideLayout104.xml"/><Relationship Id="rId17" Type="http://schemas.openxmlformats.org/officeDocument/2006/relationships/theme" Target="../theme/theme8.xml"/><Relationship Id="rId2" Type="http://schemas.openxmlformats.org/officeDocument/2006/relationships/slideLayout" Target="../slideLayouts/slideLayout94.xml"/><Relationship Id="rId16" Type="http://schemas.openxmlformats.org/officeDocument/2006/relationships/slideLayout" Target="../slideLayouts/slideLayout108.xml"/><Relationship Id="rId1" Type="http://schemas.openxmlformats.org/officeDocument/2006/relationships/slideLayout" Target="../slideLayouts/slideLayout93.xml"/><Relationship Id="rId6" Type="http://schemas.openxmlformats.org/officeDocument/2006/relationships/slideLayout" Target="../slideLayouts/slideLayout98.xml"/><Relationship Id="rId11" Type="http://schemas.openxmlformats.org/officeDocument/2006/relationships/slideLayout" Target="../slideLayouts/slideLayout103.xml"/><Relationship Id="rId5" Type="http://schemas.openxmlformats.org/officeDocument/2006/relationships/slideLayout" Target="../slideLayouts/slideLayout97.xml"/><Relationship Id="rId15" Type="http://schemas.openxmlformats.org/officeDocument/2006/relationships/slideLayout" Target="../slideLayouts/slideLayout107.xml"/><Relationship Id="rId10" Type="http://schemas.openxmlformats.org/officeDocument/2006/relationships/slideLayout" Target="../slideLayouts/slideLayout102.xml"/><Relationship Id="rId19" Type="http://schemas.openxmlformats.org/officeDocument/2006/relationships/image" Target="../media/image16.png"/><Relationship Id="rId4" Type="http://schemas.openxmlformats.org/officeDocument/2006/relationships/slideLayout" Target="../slideLayouts/slideLayout96.xml"/><Relationship Id="rId9" Type="http://schemas.openxmlformats.org/officeDocument/2006/relationships/slideLayout" Target="../slideLayouts/slideLayout101.xml"/><Relationship Id="rId14" Type="http://schemas.openxmlformats.org/officeDocument/2006/relationships/slideLayout" Target="../slideLayouts/slideLayout106.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16.xml"/><Relationship Id="rId13" Type="http://schemas.openxmlformats.org/officeDocument/2006/relationships/slideLayout" Target="../slideLayouts/slideLayout121.xml"/><Relationship Id="rId18" Type="http://schemas.openxmlformats.org/officeDocument/2006/relationships/image" Target="../media/image19.jpeg"/><Relationship Id="rId3" Type="http://schemas.openxmlformats.org/officeDocument/2006/relationships/slideLayout" Target="../slideLayouts/slideLayout111.xml"/><Relationship Id="rId7" Type="http://schemas.openxmlformats.org/officeDocument/2006/relationships/slideLayout" Target="../slideLayouts/slideLayout115.xml"/><Relationship Id="rId12" Type="http://schemas.openxmlformats.org/officeDocument/2006/relationships/slideLayout" Target="../slideLayouts/slideLayout120.xml"/><Relationship Id="rId17" Type="http://schemas.openxmlformats.org/officeDocument/2006/relationships/theme" Target="../theme/theme9.xml"/><Relationship Id="rId2" Type="http://schemas.openxmlformats.org/officeDocument/2006/relationships/slideLayout" Target="../slideLayouts/slideLayout110.xml"/><Relationship Id="rId16" Type="http://schemas.openxmlformats.org/officeDocument/2006/relationships/slideLayout" Target="../slideLayouts/slideLayout124.xml"/><Relationship Id="rId1" Type="http://schemas.openxmlformats.org/officeDocument/2006/relationships/slideLayout" Target="../slideLayouts/slideLayout109.xml"/><Relationship Id="rId6" Type="http://schemas.openxmlformats.org/officeDocument/2006/relationships/slideLayout" Target="../slideLayouts/slideLayout114.xml"/><Relationship Id="rId11" Type="http://schemas.openxmlformats.org/officeDocument/2006/relationships/slideLayout" Target="../slideLayouts/slideLayout119.xml"/><Relationship Id="rId5" Type="http://schemas.openxmlformats.org/officeDocument/2006/relationships/slideLayout" Target="../slideLayouts/slideLayout113.xml"/><Relationship Id="rId15" Type="http://schemas.openxmlformats.org/officeDocument/2006/relationships/slideLayout" Target="../slideLayouts/slideLayout123.xml"/><Relationship Id="rId10" Type="http://schemas.openxmlformats.org/officeDocument/2006/relationships/slideLayout" Target="../slideLayouts/slideLayout118.xml"/><Relationship Id="rId19" Type="http://schemas.openxmlformats.org/officeDocument/2006/relationships/image" Target="../media/image2.png"/><Relationship Id="rId4" Type="http://schemas.openxmlformats.org/officeDocument/2006/relationships/slideLayout" Target="../slideLayouts/slideLayout112.xml"/><Relationship Id="rId9" Type="http://schemas.openxmlformats.org/officeDocument/2006/relationships/slideLayout" Target="../slideLayouts/slideLayout117.xml"/><Relationship Id="rId14" Type="http://schemas.openxmlformats.org/officeDocument/2006/relationships/slideLayout" Target="../slideLayouts/slideLayout1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1" name="Picture 2" descr="C:\Users\kaler\AppData\Local\Temp\notes256C9A\PPT_Background_BioPharm idea 3.jp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0" y="0"/>
            <a:ext cx="1219200" cy="1147482"/>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a:spLocks noChangeArrowheads="1"/>
          </p:cNvSpPr>
          <p:nvPr/>
        </p:nvSpPr>
        <p:spPr bwMode="auto">
          <a:xfrm>
            <a:off x="4340225" y="6575425"/>
            <a:ext cx="444500" cy="152400"/>
          </a:xfrm>
          <a:prstGeom prst="rect">
            <a:avLst/>
          </a:prstGeom>
          <a:noFill/>
          <a:ln w="9525">
            <a:noFill/>
            <a:miter lim="800000"/>
            <a:headEnd/>
            <a:tailEnd/>
          </a:ln>
          <a:effectLst/>
        </p:spPr>
        <p:txBody>
          <a:bodyPr lIns="0" tIns="0" rIns="0" bIns="0">
            <a:spAutoFit/>
          </a:bodyPr>
          <a:lstStyle>
            <a:lvl1pPr>
              <a:defRPr sz="1200">
                <a:solidFill>
                  <a:schemeClr val="bg1"/>
                </a:solidFill>
                <a:latin typeface="Arial" pitchFamily="34" charset="0"/>
                <a:ea typeface="MS PGothic" pitchFamily="34" charset="-128"/>
              </a:defRPr>
            </a:lvl1pPr>
            <a:lvl2pPr marL="37931725" indent="-37474525">
              <a:defRPr sz="1200">
                <a:solidFill>
                  <a:schemeClr val="bg1"/>
                </a:solidFill>
                <a:latin typeface="Arial" pitchFamily="34" charset="0"/>
                <a:ea typeface="MS PGothic" pitchFamily="34" charset="-128"/>
              </a:defRPr>
            </a:lvl2pPr>
            <a:lvl3pPr>
              <a:defRPr sz="1200">
                <a:solidFill>
                  <a:schemeClr val="bg1"/>
                </a:solidFill>
                <a:latin typeface="Arial" pitchFamily="34" charset="0"/>
                <a:ea typeface="MS PGothic" pitchFamily="34" charset="-128"/>
              </a:defRPr>
            </a:lvl3pPr>
            <a:lvl4pPr>
              <a:defRPr sz="1200">
                <a:solidFill>
                  <a:schemeClr val="bg1"/>
                </a:solidFill>
                <a:latin typeface="Arial" pitchFamily="34" charset="0"/>
                <a:ea typeface="MS PGothic" pitchFamily="34" charset="-128"/>
              </a:defRPr>
            </a:lvl4pPr>
            <a:lvl5pPr>
              <a:defRPr sz="1200">
                <a:solidFill>
                  <a:schemeClr val="bg1"/>
                </a:solidFill>
                <a:latin typeface="Arial" pitchFamily="34" charset="0"/>
                <a:ea typeface="MS PGothic" pitchFamily="34" charset="-128"/>
              </a:defRPr>
            </a:lvl5pPr>
            <a:lvl6pPr marL="457200" eaLnBrk="0" fontAlgn="ctr" hangingPunct="0">
              <a:lnSpc>
                <a:spcPct val="90000"/>
              </a:lnSpc>
              <a:spcBef>
                <a:spcPct val="0"/>
              </a:spcBef>
              <a:spcAft>
                <a:spcPct val="0"/>
              </a:spcAft>
              <a:defRPr sz="1200">
                <a:solidFill>
                  <a:schemeClr val="bg1"/>
                </a:solidFill>
                <a:latin typeface="Arial" pitchFamily="34" charset="0"/>
                <a:ea typeface="MS PGothic" pitchFamily="34" charset="-128"/>
              </a:defRPr>
            </a:lvl6pPr>
            <a:lvl7pPr marL="914400" eaLnBrk="0" fontAlgn="ctr" hangingPunct="0">
              <a:lnSpc>
                <a:spcPct val="90000"/>
              </a:lnSpc>
              <a:spcBef>
                <a:spcPct val="0"/>
              </a:spcBef>
              <a:spcAft>
                <a:spcPct val="0"/>
              </a:spcAft>
              <a:defRPr sz="1200">
                <a:solidFill>
                  <a:schemeClr val="bg1"/>
                </a:solidFill>
                <a:latin typeface="Arial" pitchFamily="34" charset="0"/>
                <a:ea typeface="MS PGothic" pitchFamily="34" charset="-128"/>
              </a:defRPr>
            </a:lvl7pPr>
            <a:lvl8pPr marL="1371600" eaLnBrk="0" fontAlgn="ctr" hangingPunct="0">
              <a:lnSpc>
                <a:spcPct val="90000"/>
              </a:lnSpc>
              <a:spcBef>
                <a:spcPct val="0"/>
              </a:spcBef>
              <a:spcAft>
                <a:spcPct val="0"/>
              </a:spcAft>
              <a:defRPr sz="1200">
                <a:solidFill>
                  <a:schemeClr val="bg1"/>
                </a:solidFill>
                <a:latin typeface="Arial" pitchFamily="34" charset="0"/>
                <a:ea typeface="MS PGothic" pitchFamily="34" charset="-128"/>
              </a:defRPr>
            </a:lvl8pPr>
            <a:lvl9pPr marL="1828800" eaLnBrk="0" fontAlgn="ctr" hangingPunct="0">
              <a:lnSpc>
                <a:spcPct val="90000"/>
              </a:lnSpc>
              <a:spcBef>
                <a:spcPct val="0"/>
              </a:spcBef>
              <a:spcAft>
                <a:spcPct val="0"/>
              </a:spcAft>
              <a:defRPr sz="1200">
                <a:solidFill>
                  <a:schemeClr val="bg1"/>
                </a:solidFill>
                <a:latin typeface="Arial" pitchFamily="34" charset="0"/>
                <a:ea typeface="MS PGothic" pitchFamily="34" charset="-128"/>
              </a:defRPr>
            </a:lvl9pPr>
          </a:lstStyle>
          <a:p>
            <a:pPr algn="ctr" eaLnBrk="1" fontAlgn="base" hangingPunct="1">
              <a:lnSpc>
                <a:spcPct val="100000"/>
              </a:lnSpc>
              <a:spcBef>
                <a:spcPct val="0"/>
              </a:spcBef>
              <a:defRPr/>
            </a:pPr>
            <a:fld id="{0DE4819E-9808-4271-8532-2D2F469CD175}" type="slidenum">
              <a:rPr lang="en-US" sz="1000" b="1" smtClean="0">
                <a:solidFill>
                  <a:schemeClr val="tx2"/>
                </a:solidFill>
              </a:rPr>
              <a:pPr algn="ctr" eaLnBrk="1" fontAlgn="base" hangingPunct="1">
                <a:lnSpc>
                  <a:spcPct val="100000"/>
                </a:lnSpc>
                <a:spcBef>
                  <a:spcPct val="0"/>
                </a:spcBef>
                <a:defRPr/>
              </a:pPr>
              <a:t>‹#›</a:t>
            </a:fld>
            <a:endParaRPr lang="en-US" sz="1000" b="1" dirty="0" smtClean="0">
              <a:solidFill>
                <a:schemeClr val="tx2"/>
              </a:solidFill>
            </a:endParaRPr>
          </a:p>
        </p:txBody>
      </p:sp>
      <p:sp>
        <p:nvSpPr>
          <p:cNvPr id="1027" name="Title Placeholder 1"/>
          <p:cNvSpPr>
            <a:spLocks noGrp="1"/>
          </p:cNvSpPr>
          <p:nvPr>
            <p:ph type="title"/>
          </p:nvPr>
        </p:nvSpPr>
        <p:spPr bwMode="auto">
          <a:xfrm>
            <a:off x="2057400" y="139700"/>
            <a:ext cx="68453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p>
            <a:pPr lvl="0"/>
            <a:r>
              <a:rPr lang="en-US" smtClean="0"/>
              <a:t>Click to edit Master title style</a:t>
            </a:r>
          </a:p>
        </p:txBody>
      </p:sp>
      <p:sp>
        <p:nvSpPr>
          <p:cNvPr id="1028" name="Text Placeholder 2"/>
          <p:cNvSpPr>
            <a:spLocks noGrp="1"/>
          </p:cNvSpPr>
          <p:nvPr>
            <p:ph type="body" idx="1"/>
          </p:nvPr>
        </p:nvSpPr>
        <p:spPr bwMode="auto">
          <a:xfrm>
            <a:off x="1428750" y="1381125"/>
            <a:ext cx="7394575" cy="501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2" name="Text Box 7"/>
          <p:cNvSpPr txBox="1">
            <a:spLocks noChangeArrowheads="1"/>
          </p:cNvSpPr>
          <p:nvPr/>
        </p:nvSpPr>
        <p:spPr bwMode="auto">
          <a:xfrm>
            <a:off x="441325" y="5567363"/>
            <a:ext cx="8210550" cy="457200"/>
          </a:xfrm>
          <a:prstGeom prst="rect">
            <a:avLst/>
          </a:prstGeom>
          <a:noFill/>
          <a:ln w="9525">
            <a:noFill/>
            <a:miter lim="800000"/>
            <a:headEnd/>
            <a:tailEnd/>
          </a:ln>
        </p:spPr>
        <p:txBody>
          <a:bodyPr>
            <a:spAutoFit/>
          </a:bodyPr>
          <a:lstStyle>
            <a:lvl1pPr>
              <a:defRPr sz="1200">
                <a:solidFill>
                  <a:schemeClr val="bg1"/>
                </a:solidFill>
                <a:latin typeface="Arial" pitchFamily="34" charset="0"/>
                <a:ea typeface="MS PGothic" pitchFamily="34" charset="-128"/>
              </a:defRPr>
            </a:lvl1pPr>
            <a:lvl2pPr marL="37931725" indent="-37474525">
              <a:defRPr sz="1200">
                <a:solidFill>
                  <a:schemeClr val="bg1"/>
                </a:solidFill>
                <a:latin typeface="Arial" pitchFamily="34" charset="0"/>
                <a:ea typeface="MS PGothic" pitchFamily="34" charset="-128"/>
              </a:defRPr>
            </a:lvl2pPr>
            <a:lvl3pPr>
              <a:defRPr sz="1200">
                <a:solidFill>
                  <a:schemeClr val="bg1"/>
                </a:solidFill>
                <a:latin typeface="Arial" pitchFamily="34" charset="0"/>
                <a:ea typeface="MS PGothic" pitchFamily="34" charset="-128"/>
              </a:defRPr>
            </a:lvl3pPr>
            <a:lvl4pPr>
              <a:defRPr sz="1200">
                <a:solidFill>
                  <a:schemeClr val="bg1"/>
                </a:solidFill>
                <a:latin typeface="Arial" pitchFamily="34" charset="0"/>
                <a:ea typeface="MS PGothic" pitchFamily="34" charset="-128"/>
              </a:defRPr>
            </a:lvl4pPr>
            <a:lvl5pPr>
              <a:defRPr sz="1200">
                <a:solidFill>
                  <a:schemeClr val="bg1"/>
                </a:solidFill>
                <a:latin typeface="Arial" pitchFamily="34" charset="0"/>
                <a:ea typeface="MS PGothic" pitchFamily="34" charset="-128"/>
              </a:defRPr>
            </a:lvl5pPr>
            <a:lvl6pPr marL="457200" eaLnBrk="0" fontAlgn="ctr" hangingPunct="0">
              <a:lnSpc>
                <a:spcPct val="90000"/>
              </a:lnSpc>
              <a:spcBef>
                <a:spcPct val="0"/>
              </a:spcBef>
              <a:spcAft>
                <a:spcPct val="0"/>
              </a:spcAft>
              <a:defRPr sz="1200">
                <a:solidFill>
                  <a:schemeClr val="bg1"/>
                </a:solidFill>
                <a:latin typeface="Arial" pitchFamily="34" charset="0"/>
                <a:ea typeface="MS PGothic" pitchFamily="34" charset="-128"/>
              </a:defRPr>
            </a:lvl6pPr>
            <a:lvl7pPr marL="914400" eaLnBrk="0" fontAlgn="ctr" hangingPunct="0">
              <a:lnSpc>
                <a:spcPct val="90000"/>
              </a:lnSpc>
              <a:spcBef>
                <a:spcPct val="0"/>
              </a:spcBef>
              <a:spcAft>
                <a:spcPct val="0"/>
              </a:spcAft>
              <a:defRPr sz="1200">
                <a:solidFill>
                  <a:schemeClr val="bg1"/>
                </a:solidFill>
                <a:latin typeface="Arial" pitchFamily="34" charset="0"/>
                <a:ea typeface="MS PGothic" pitchFamily="34" charset="-128"/>
              </a:defRPr>
            </a:lvl7pPr>
            <a:lvl8pPr marL="1371600" eaLnBrk="0" fontAlgn="ctr" hangingPunct="0">
              <a:lnSpc>
                <a:spcPct val="90000"/>
              </a:lnSpc>
              <a:spcBef>
                <a:spcPct val="0"/>
              </a:spcBef>
              <a:spcAft>
                <a:spcPct val="0"/>
              </a:spcAft>
              <a:defRPr sz="1200">
                <a:solidFill>
                  <a:schemeClr val="bg1"/>
                </a:solidFill>
                <a:latin typeface="Arial" pitchFamily="34" charset="0"/>
                <a:ea typeface="MS PGothic" pitchFamily="34" charset="-128"/>
              </a:defRPr>
            </a:lvl8pPr>
            <a:lvl9pPr marL="1828800" eaLnBrk="0" fontAlgn="ctr" hangingPunct="0">
              <a:lnSpc>
                <a:spcPct val="90000"/>
              </a:lnSpc>
              <a:spcBef>
                <a:spcPct val="0"/>
              </a:spcBef>
              <a:spcAft>
                <a:spcPct val="0"/>
              </a:spcAft>
              <a:defRPr sz="1200">
                <a:solidFill>
                  <a:schemeClr val="bg1"/>
                </a:solidFill>
                <a:latin typeface="Arial" pitchFamily="34" charset="0"/>
                <a:ea typeface="MS PGothic" pitchFamily="34" charset="-128"/>
              </a:defRPr>
            </a:lvl9pPr>
          </a:lstStyle>
          <a:p>
            <a:pPr algn="ctr" fontAlgn="base">
              <a:lnSpc>
                <a:spcPct val="100000"/>
              </a:lnSpc>
              <a:spcBef>
                <a:spcPct val="0"/>
              </a:spcBef>
              <a:defRPr/>
            </a:pPr>
            <a:endParaRPr lang="en-US" sz="2400" smtClean="0">
              <a:solidFill>
                <a:schemeClr val="tx1"/>
              </a:solidFill>
              <a:latin typeface="55 Helvetica Roman" pitchFamily="80" charset="0"/>
            </a:endParaRPr>
          </a:p>
        </p:txBody>
      </p:sp>
      <p:sp>
        <p:nvSpPr>
          <p:cNvPr id="1033" name="Text Box 8"/>
          <p:cNvSpPr txBox="1">
            <a:spLocks noChangeArrowheads="1"/>
          </p:cNvSpPr>
          <p:nvPr/>
        </p:nvSpPr>
        <p:spPr bwMode="auto">
          <a:xfrm>
            <a:off x="441325" y="5567363"/>
            <a:ext cx="8210550" cy="457200"/>
          </a:xfrm>
          <a:prstGeom prst="rect">
            <a:avLst/>
          </a:prstGeom>
          <a:noFill/>
          <a:ln w="9525">
            <a:noFill/>
            <a:miter lim="800000"/>
            <a:headEnd/>
            <a:tailEnd/>
          </a:ln>
        </p:spPr>
        <p:txBody>
          <a:bodyPr>
            <a:spAutoFit/>
          </a:bodyPr>
          <a:lstStyle>
            <a:lvl1pPr>
              <a:defRPr sz="1200">
                <a:solidFill>
                  <a:schemeClr val="bg1"/>
                </a:solidFill>
                <a:latin typeface="Arial" pitchFamily="34" charset="0"/>
                <a:ea typeface="MS PGothic" pitchFamily="34" charset="-128"/>
              </a:defRPr>
            </a:lvl1pPr>
            <a:lvl2pPr marL="37931725" indent="-37474525">
              <a:defRPr sz="1200">
                <a:solidFill>
                  <a:schemeClr val="bg1"/>
                </a:solidFill>
                <a:latin typeface="Arial" pitchFamily="34" charset="0"/>
                <a:ea typeface="MS PGothic" pitchFamily="34" charset="-128"/>
              </a:defRPr>
            </a:lvl2pPr>
            <a:lvl3pPr>
              <a:defRPr sz="1200">
                <a:solidFill>
                  <a:schemeClr val="bg1"/>
                </a:solidFill>
                <a:latin typeface="Arial" pitchFamily="34" charset="0"/>
                <a:ea typeface="MS PGothic" pitchFamily="34" charset="-128"/>
              </a:defRPr>
            </a:lvl3pPr>
            <a:lvl4pPr>
              <a:defRPr sz="1200">
                <a:solidFill>
                  <a:schemeClr val="bg1"/>
                </a:solidFill>
                <a:latin typeface="Arial" pitchFamily="34" charset="0"/>
                <a:ea typeface="MS PGothic" pitchFamily="34" charset="-128"/>
              </a:defRPr>
            </a:lvl4pPr>
            <a:lvl5pPr>
              <a:defRPr sz="1200">
                <a:solidFill>
                  <a:schemeClr val="bg1"/>
                </a:solidFill>
                <a:latin typeface="Arial" pitchFamily="34" charset="0"/>
                <a:ea typeface="MS PGothic" pitchFamily="34" charset="-128"/>
              </a:defRPr>
            </a:lvl5pPr>
            <a:lvl6pPr marL="457200" eaLnBrk="0" fontAlgn="ctr" hangingPunct="0">
              <a:lnSpc>
                <a:spcPct val="90000"/>
              </a:lnSpc>
              <a:spcBef>
                <a:spcPct val="0"/>
              </a:spcBef>
              <a:spcAft>
                <a:spcPct val="0"/>
              </a:spcAft>
              <a:defRPr sz="1200">
                <a:solidFill>
                  <a:schemeClr val="bg1"/>
                </a:solidFill>
                <a:latin typeface="Arial" pitchFamily="34" charset="0"/>
                <a:ea typeface="MS PGothic" pitchFamily="34" charset="-128"/>
              </a:defRPr>
            </a:lvl6pPr>
            <a:lvl7pPr marL="914400" eaLnBrk="0" fontAlgn="ctr" hangingPunct="0">
              <a:lnSpc>
                <a:spcPct val="90000"/>
              </a:lnSpc>
              <a:spcBef>
                <a:spcPct val="0"/>
              </a:spcBef>
              <a:spcAft>
                <a:spcPct val="0"/>
              </a:spcAft>
              <a:defRPr sz="1200">
                <a:solidFill>
                  <a:schemeClr val="bg1"/>
                </a:solidFill>
                <a:latin typeface="Arial" pitchFamily="34" charset="0"/>
                <a:ea typeface="MS PGothic" pitchFamily="34" charset="-128"/>
              </a:defRPr>
            </a:lvl7pPr>
            <a:lvl8pPr marL="1371600" eaLnBrk="0" fontAlgn="ctr" hangingPunct="0">
              <a:lnSpc>
                <a:spcPct val="90000"/>
              </a:lnSpc>
              <a:spcBef>
                <a:spcPct val="0"/>
              </a:spcBef>
              <a:spcAft>
                <a:spcPct val="0"/>
              </a:spcAft>
              <a:defRPr sz="1200">
                <a:solidFill>
                  <a:schemeClr val="bg1"/>
                </a:solidFill>
                <a:latin typeface="Arial" pitchFamily="34" charset="0"/>
                <a:ea typeface="MS PGothic" pitchFamily="34" charset="-128"/>
              </a:defRPr>
            </a:lvl8pPr>
            <a:lvl9pPr marL="1828800" eaLnBrk="0" fontAlgn="ctr" hangingPunct="0">
              <a:lnSpc>
                <a:spcPct val="90000"/>
              </a:lnSpc>
              <a:spcBef>
                <a:spcPct val="0"/>
              </a:spcBef>
              <a:spcAft>
                <a:spcPct val="0"/>
              </a:spcAft>
              <a:defRPr sz="1200">
                <a:solidFill>
                  <a:schemeClr val="bg1"/>
                </a:solidFill>
                <a:latin typeface="Arial" pitchFamily="34" charset="0"/>
                <a:ea typeface="MS PGothic" pitchFamily="34" charset="-128"/>
              </a:defRPr>
            </a:lvl9pPr>
          </a:lstStyle>
          <a:p>
            <a:pPr algn="ctr" fontAlgn="base">
              <a:lnSpc>
                <a:spcPct val="100000"/>
              </a:lnSpc>
              <a:spcBef>
                <a:spcPct val="0"/>
              </a:spcBef>
              <a:defRPr/>
            </a:pPr>
            <a:endParaRPr lang="en-US" sz="2400" smtClean="0">
              <a:solidFill>
                <a:schemeClr val="tx1"/>
              </a:solidFill>
              <a:latin typeface="55 Helvetica Roman" pitchFamily="80" charset="0"/>
            </a:endParaRPr>
          </a:p>
        </p:txBody>
      </p:sp>
      <p:sp>
        <p:nvSpPr>
          <p:cNvPr id="1031" name="Rectangle 10"/>
          <p:cNvSpPr>
            <a:spLocks noChangeArrowheads="1"/>
          </p:cNvSpPr>
          <p:nvPr/>
        </p:nvSpPr>
        <p:spPr bwMode="auto">
          <a:xfrm>
            <a:off x="1276350" y="0"/>
            <a:ext cx="7875588" cy="1143000"/>
          </a:xfrm>
          <a:prstGeom prst="rect">
            <a:avLst/>
          </a:prstGeom>
          <a:gradFill rotWithShape="1">
            <a:gsLst>
              <a:gs pos="0">
                <a:srgbClr val="0070C0"/>
              </a:gs>
              <a:gs pos="100000">
                <a:schemeClr val="accent1"/>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lnSpc>
                <a:spcPct val="90000"/>
              </a:lnSpc>
              <a:spcBef>
                <a:spcPct val="0"/>
              </a:spcBef>
            </a:pPr>
            <a:endParaRPr lang="en-US" sz="1800">
              <a:solidFill>
                <a:schemeClr val="bg1"/>
              </a:solidFill>
            </a:endParaRPr>
          </a:p>
          <a:p>
            <a:pPr algn="ctr">
              <a:lnSpc>
                <a:spcPct val="90000"/>
              </a:lnSpc>
              <a:spcBef>
                <a:spcPct val="0"/>
              </a:spcBef>
            </a:pPr>
            <a:endParaRPr lang="en-US" sz="1800">
              <a:solidFill>
                <a:schemeClr val="bg1"/>
              </a:solidFill>
            </a:endParaRPr>
          </a:p>
        </p:txBody>
      </p:sp>
      <p:pic>
        <p:nvPicPr>
          <p:cNvPr id="10" name="Picture 3"/>
          <p:cNvPicPr>
            <a:picLocks noChangeAspect="1"/>
          </p:cNvPicPr>
          <p:nvPr/>
        </p:nvPicPr>
        <p:blipFill>
          <a:blip r:embed="rId14">
            <a:extLst>
              <a:ext uri="{28A0092B-C50C-407E-A947-70E740481C1C}">
                <a14:useLocalDpi xmlns:a14="http://schemas.microsoft.com/office/drawing/2010/main" val="0"/>
              </a:ext>
            </a:extLst>
          </a:blip>
          <a:srcRect/>
          <a:stretch>
            <a:fillRect/>
          </a:stretch>
        </p:blipFill>
        <p:spPr bwMode="auto">
          <a:xfrm>
            <a:off x="7196138" y="6491288"/>
            <a:ext cx="1582737"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348" r:id="rId1"/>
    <p:sldLayoutId id="2147484339" r:id="rId2"/>
    <p:sldLayoutId id="2147484340" r:id="rId3"/>
    <p:sldLayoutId id="2147484341" r:id="rId4"/>
    <p:sldLayoutId id="2147484342" r:id="rId5"/>
    <p:sldLayoutId id="2147484343" r:id="rId6"/>
    <p:sldLayoutId id="2147484344" r:id="rId7"/>
    <p:sldLayoutId id="2147484345" r:id="rId8"/>
    <p:sldLayoutId id="2147484346" r:id="rId9"/>
    <p:sldLayoutId id="2147484347" r:id="rId10"/>
    <p:sldLayoutId id="2147484383" r:id="rId11"/>
  </p:sldLayoutIdLst>
  <p:transition>
    <p:fade/>
  </p:transition>
  <p:timing>
    <p:tnLst>
      <p:par>
        <p:cTn id="1" dur="indefinite" restart="never" nodeType="tmRoot"/>
      </p:par>
    </p:tnLst>
  </p:timing>
  <p:hf hdr="0" ftr="0" dt="0"/>
  <p:txStyles>
    <p:titleStyle>
      <a:lvl1pPr algn="l" rtl="0" eaLnBrk="1" fontAlgn="base" hangingPunct="1">
        <a:lnSpc>
          <a:spcPct val="85000"/>
        </a:lnSpc>
        <a:spcBef>
          <a:spcPct val="0"/>
        </a:spcBef>
        <a:spcAft>
          <a:spcPct val="0"/>
        </a:spcAft>
        <a:defRPr sz="2800">
          <a:solidFill>
            <a:schemeClr val="bg1"/>
          </a:solidFill>
          <a:latin typeface="+mj-lt"/>
          <a:ea typeface="Geneva" pitchFamily="80" charset="-128"/>
          <a:cs typeface="Geneva" pitchFamily="80" charset="-128"/>
        </a:defRPr>
      </a:lvl1pPr>
      <a:lvl2pPr algn="l" rtl="0" eaLnBrk="1" fontAlgn="base" hangingPunct="1">
        <a:lnSpc>
          <a:spcPct val="85000"/>
        </a:lnSpc>
        <a:spcBef>
          <a:spcPct val="0"/>
        </a:spcBef>
        <a:spcAft>
          <a:spcPct val="0"/>
        </a:spcAft>
        <a:defRPr sz="2800">
          <a:solidFill>
            <a:schemeClr val="bg1"/>
          </a:solidFill>
          <a:latin typeface="Arial" charset="0"/>
          <a:ea typeface="Geneva" pitchFamily="80" charset="-128"/>
          <a:cs typeface="Geneva" pitchFamily="80" charset="-128"/>
        </a:defRPr>
      </a:lvl2pPr>
      <a:lvl3pPr algn="l" rtl="0" eaLnBrk="1" fontAlgn="base" hangingPunct="1">
        <a:lnSpc>
          <a:spcPct val="85000"/>
        </a:lnSpc>
        <a:spcBef>
          <a:spcPct val="0"/>
        </a:spcBef>
        <a:spcAft>
          <a:spcPct val="0"/>
        </a:spcAft>
        <a:defRPr sz="2800">
          <a:solidFill>
            <a:schemeClr val="bg1"/>
          </a:solidFill>
          <a:latin typeface="Arial" charset="0"/>
          <a:ea typeface="Geneva" pitchFamily="80" charset="-128"/>
          <a:cs typeface="Geneva" pitchFamily="80" charset="-128"/>
        </a:defRPr>
      </a:lvl3pPr>
      <a:lvl4pPr algn="l" rtl="0" eaLnBrk="1" fontAlgn="base" hangingPunct="1">
        <a:lnSpc>
          <a:spcPct val="85000"/>
        </a:lnSpc>
        <a:spcBef>
          <a:spcPct val="0"/>
        </a:spcBef>
        <a:spcAft>
          <a:spcPct val="0"/>
        </a:spcAft>
        <a:defRPr sz="2800">
          <a:solidFill>
            <a:schemeClr val="bg1"/>
          </a:solidFill>
          <a:latin typeface="Arial" charset="0"/>
          <a:ea typeface="Geneva" pitchFamily="80" charset="-128"/>
          <a:cs typeface="Geneva" pitchFamily="80" charset="-128"/>
        </a:defRPr>
      </a:lvl4pPr>
      <a:lvl5pPr algn="l" rtl="0" eaLnBrk="1" fontAlgn="base" hangingPunct="1">
        <a:lnSpc>
          <a:spcPct val="85000"/>
        </a:lnSpc>
        <a:spcBef>
          <a:spcPct val="0"/>
        </a:spcBef>
        <a:spcAft>
          <a:spcPct val="0"/>
        </a:spcAft>
        <a:defRPr sz="2800">
          <a:solidFill>
            <a:schemeClr val="bg1"/>
          </a:solidFill>
          <a:latin typeface="Arial" charset="0"/>
          <a:ea typeface="Geneva" pitchFamily="80" charset="-128"/>
          <a:cs typeface="Geneva" pitchFamily="80" charset="-128"/>
        </a:defRPr>
      </a:lvl5pPr>
      <a:lvl6pPr marL="457200" algn="l" rtl="0" eaLnBrk="1" fontAlgn="base" hangingPunct="1">
        <a:lnSpc>
          <a:spcPct val="85000"/>
        </a:lnSpc>
        <a:spcBef>
          <a:spcPct val="0"/>
        </a:spcBef>
        <a:spcAft>
          <a:spcPct val="0"/>
        </a:spcAft>
        <a:defRPr sz="2800">
          <a:solidFill>
            <a:srgbClr val="008000"/>
          </a:solidFill>
          <a:latin typeface="Arial" charset="0"/>
        </a:defRPr>
      </a:lvl6pPr>
      <a:lvl7pPr marL="914400" algn="l" rtl="0" eaLnBrk="1" fontAlgn="base" hangingPunct="1">
        <a:lnSpc>
          <a:spcPct val="85000"/>
        </a:lnSpc>
        <a:spcBef>
          <a:spcPct val="0"/>
        </a:spcBef>
        <a:spcAft>
          <a:spcPct val="0"/>
        </a:spcAft>
        <a:defRPr sz="2800">
          <a:solidFill>
            <a:srgbClr val="008000"/>
          </a:solidFill>
          <a:latin typeface="Arial" charset="0"/>
        </a:defRPr>
      </a:lvl7pPr>
      <a:lvl8pPr marL="1371600" algn="l" rtl="0" eaLnBrk="1" fontAlgn="base" hangingPunct="1">
        <a:lnSpc>
          <a:spcPct val="85000"/>
        </a:lnSpc>
        <a:spcBef>
          <a:spcPct val="0"/>
        </a:spcBef>
        <a:spcAft>
          <a:spcPct val="0"/>
        </a:spcAft>
        <a:defRPr sz="2800">
          <a:solidFill>
            <a:srgbClr val="008000"/>
          </a:solidFill>
          <a:latin typeface="Arial" charset="0"/>
        </a:defRPr>
      </a:lvl8pPr>
      <a:lvl9pPr marL="1828800" algn="l" rtl="0" eaLnBrk="1" fontAlgn="base" hangingPunct="1">
        <a:lnSpc>
          <a:spcPct val="85000"/>
        </a:lnSpc>
        <a:spcBef>
          <a:spcPct val="0"/>
        </a:spcBef>
        <a:spcAft>
          <a:spcPct val="0"/>
        </a:spcAft>
        <a:defRPr sz="2800">
          <a:solidFill>
            <a:srgbClr val="008000"/>
          </a:solidFill>
          <a:latin typeface="Arial" charset="0"/>
        </a:defRPr>
      </a:lvl9pPr>
    </p:titleStyle>
    <p:bodyStyle>
      <a:lvl1pPr marL="174625" indent="-174625" algn="l" rtl="0" eaLnBrk="1" fontAlgn="base" hangingPunct="1">
        <a:lnSpc>
          <a:spcPct val="85000"/>
        </a:lnSpc>
        <a:spcBef>
          <a:spcPts val="1200"/>
        </a:spcBef>
        <a:spcAft>
          <a:spcPct val="0"/>
        </a:spcAft>
        <a:buClr>
          <a:schemeClr val="tx2"/>
        </a:buClr>
        <a:buSzPct val="90000"/>
        <a:buFont typeface="Wingdings" pitchFamily="2" charset="2"/>
        <a:buChar char="§"/>
        <a:defRPr sz="2400">
          <a:solidFill>
            <a:schemeClr val="tx1"/>
          </a:solidFill>
          <a:latin typeface="+mj-lt"/>
          <a:ea typeface="Geneva" pitchFamily="80" charset="-128"/>
          <a:cs typeface="Geneva" pitchFamily="80" charset="-128"/>
        </a:defRPr>
      </a:lvl1pPr>
      <a:lvl2pPr marL="403225" indent="-228600" algn="l" rtl="0" eaLnBrk="1" fontAlgn="base" hangingPunct="1">
        <a:lnSpc>
          <a:spcPct val="85000"/>
        </a:lnSpc>
        <a:spcBef>
          <a:spcPts val="900"/>
        </a:spcBef>
        <a:spcAft>
          <a:spcPct val="0"/>
        </a:spcAft>
        <a:buClr>
          <a:schemeClr val="tx2"/>
        </a:buClr>
        <a:buFont typeface="55 Helvetica Roman" pitchFamily="80" charset="0"/>
        <a:buChar char="–"/>
        <a:defRPr sz="2000">
          <a:solidFill>
            <a:schemeClr val="tx1"/>
          </a:solidFill>
          <a:latin typeface="+mj-lt"/>
          <a:ea typeface="Geneva" pitchFamily="80" charset="-128"/>
          <a:cs typeface="Geneva" pitchFamily="96" charset="0"/>
        </a:defRPr>
      </a:lvl2pPr>
      <a:lvl3pPr marL="577850" indent="-174625" algn="l" rtl="0" eaLnBrk="1" fontAlgn="base" hangingPunct="1">
        <a:lnSpc>
          <a:spcPct val="85000"/>
        </a:lnSpc>
        <a:spcBef>
          <a:spcPts val="900"/>
        </a:spcBef>
        <a:spcAft>
          <a:spcPct val="0"/>
        </a:spcAft>
        <a:buClr>
          <a:schemeClr val="tx2"/>
        </a:buClr>
        <a:buFont typeface="Wingdings" pitchFamily="2" charset="2"/>
        <a:buChar char="§"/>
        <a:defRPr sz="2000">
          <a:solidFill>
            <a:schemeClr val="tx1"/>
          </a:solidFill>
          <a:latin typeface="+mj-lt"/>
          <a:ea typeface="Geneva" pitchFamily="80" charset="-128"/>
          <a:cs typeface="Geneva" pitchFamily="96" charset="0"/>
        </a:defRPr>
      </a:lvl3pPr>
      <a:lvl4pPr marL="806450" indent="-228600" algn="l" rtl="0" eaLnBrk="1" fontAlgn="base" hangingPunct="1">
        <a:lnSpc>
          <a:spcPct val="85000"/>
        </a:lnSpc>
        <a:spcBef>
          <a:spcPts val="900"/>
        </a:spcBef>
        <a:spcAft>
          <a:spcPct val="0"/>
        </a:spcAft>
        <a:buClr>
          <a:schemeClr val="tx2"/>
        </a:buClr>
        <a:buFont typeface="55 Helvetica Roman" pitchFamily="80" charset="0"/>
        <a:buChar char="–"/>
        <a:defRPr sz="2000">
          <a:solidFill>
            <a:schemeClr val="tx1"/>
          </a:solidFill>
          <a:latin typeface="+mj-lt"/>
          <a:ea typeface="Geneva" pitchFamily="80" charset="-128"/>
          <a:cs typeface="Geneva" pitchFamily="96" charset="0"/>
        </a:defRPr>
      </a:lvl4pPr>
      <a:lvl5pPr marL="1035050" indent="-228600" algn="l" rtl="0" eaLnBrk="1" fontAlgn="base" hangingPunct="1">
        <a:lnSpc>
          <a:spcPct val="85000"/>
        </a:lnSpc>
        <a:spcBef>
          <a:spcPts val="900"/>
        </a:spcBef>
        <a:spcAft>
          <a:spcPct val="0"/>
        </a:spcAft>
        <a:buClr>
          <a:schemeClr val="tx2"/>
        </a:buClr>
        <a:buFont typeface="55 Helvetica Roman" pitchFamily="80" charset="0"/>
        <a:buChar char="»"/>
        <a:defRPr sz="2000">
          <a:solidFill>
            <a:schemeClr val="tx1"/>
          </a:solidFill>
          <a:latin typeface="+mj-lt"/>
          <a:ea typeface="Geneva" pitchFamily="80" charset="-128"/>
          <a:cs typeface="Geneva" pitchFamily="96" charset="0"/>
        </a:defRPr>
      </a:lvl5pPr>
      <a:lvl6pPr marL="1492250" indent="-228600" algn="l" rtl="0" eaLnBrk="1" fontAlgn="base" hangingPunct="1">
        <a:lnSpc>
          <a:spcPct val="85000"/>
        </a:lnSpc>
        <a:spcBef>
          <a:spcPct val="20000"/>
        </a:spcBef>
        <a:spcAft>
          <a:spcPct val="0"/>
        </a:spcAft>
        <a:buFont typeface="55 Helvetica Roman" charset="0"/>
        <a:buChar char="»"/>
        <a:defRPr sz="2000">
          <a:solidFill>
            <a:srgbClr val="595959"/>
          </a:solidFill>
          <a:latin typeface="+mn-lt"/>
        </a:defRPr>
      </a:lvl6pPr>
      <a:lvl7pPr marL="1949450" indent="-228600" algn="l" rtl="0" eaLnBrk="1" fontAlgn="base" hangingPunct="1">
        <a:lnSpc>
          <a:spcPct val="85000"/>
        </a:lnSpc>
        <a:spcBef>
          <a:spcPct val="20000"/>
        </a:spcBef>
        <a:spcAft>
          <a:spcPct val="0"/>
        </a:spcAft>
        <a:buFont typeface="55 Helvetica Roman" charset="0"/>
        <a:buChar char="»"/>
        <a:defRPr sz="2000">
          <a:solidFill>
            <a:srgbClr val="595959"/>
          </a:solidFill>
          <a:latin typeface="+mn-lt"/>
        </a:defRPr>
      </a:lvl7pPr>
      <a:lvl8pPr marL="2406650" indent="-228600" algn="l" rtl="0" eaLnBrk="1" fontAlgn="base" hangingPunct="1">
        <a:lnSpc>
          <a:spcPct val="85000"/>
        </a:lnSpc>
        <a:spcBef>
          <a:spcPct val="20000"/>
        </a:spcBef>
        <a:spcAft>
          <a:spcPct val="0"/>
        </a:spcAft>
        <a:buFont typeface="55 Helvetica Roman" charset="0"/>
        <a:buChar char="»"/>
        <a:defRPr sz="2000">
          <a:solidFill>
            <a:srgbClr val="595959"/>
          </a:solidFill>
          <a:latin typeface="+mn-lt"/>
        </a:defRPr>
      </a:lvl8pPr>
      <a:lvl9pPr marL="2863850" indent="-228600" algn="l" rtl="0" eaLnBrk="1" fontAlgn="base" hangingPunct="1">
        <a:lnSpc>
          <a:spcPct val="85000"/>
        </a:lnSpc>
        <a:spcBef>
          <a:spcPct val="20000"/>
        </a:spcBef>
        <a:spcAft>
          <a:spcPct val="0"/>
        </a:spcAft>
        <a:buFont typeface="55 Helvetica Roman" charset="0"/>
        <a:buChar char="»"/>
        <a:defRPr sz="2000">
          <a:solidFill>
            <a:srgbClr val="595959"/>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1" name="Picture 2" descr="C:\Users\kaler\AppData\Local\Temp\notes256C9A\PPT_Background_BioPharm idea 3.jpg"/>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0" y="0"/>
            <a:ext cx="1219200" cy="1147482"/>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a:spLocks noChangeArrowheads="1"/>
          </p:cNvSpPr>
          <p:nvPr/>
        </p:nvSpPr>
        <p:spPr bwMode="auto">
          <a:xfrm>
            <a:off x="4340225" y="6575425"/>
            <a:ext cx="444500" cy="152400"/>
          </a:xfrm>
          <a:prstGeom prst="rect">
            <a:avLst/>
          </a:prstGeom>
          <a:noFill/>
          <a:ln w="9525">
            <a:noFill/>
            <a:miter lim="800000"/>
            <a:headEnd/>
            <a:tailEnd/>
          </a:ln>
          <a:effectLst/>
        </p:spPr>
        <p:txBody>
          <a:bodyPr lIns="0" tIns="0" rIns="0" bIns="0">
            <a:spAutoFit/>
          </a:bodyPr>
          <a:lstStyle>
            <a:lvl1pPr>
              <a:defRPr sz="1200">
                <a:solidFill>
                  <a:schemeClr val="bg1"/>
                </a:solidFill>
                <a:latin typeface="Arial" pitchFamily="34" charset="0"/>
                <a:ea typeface="MS PGothic" pitchFamily="34" charset="-128"/>
              </a:defRPr>
            </a:lvl1pPr>
            <a:lvl2pPr marL="37931725" indent="-37474525">
              <a:defRPr sz="1200">
                <a:solidFill>
                  <a:schemeClr val="bg1"/>
                </a:solidFill>
                <a:latin typeface="Arial" pitchFamily="34" charset="0"/>
                <a:ea typeface="MS PGothic" pitchFamily="34" charset="-128"/>
              </a:defRPr>
            </a:lvl2pPr>
            <a:lvl3pPr>
              <a:defRPr sz="1200">
                <a:solidFill>
                  <a:schemeClr val="bg1"/>
                </a:solidFill>
                <a:latin typeface="Arial" pitchFamily="34" charset="0"/>
                <a:ea typeface="MS PGothic" pitchFamily="34" charset="-128"/>
              </a:defRPr>
            </a:lvl3pPr>
            <a:lvl4pPr>
              <a:defRPr sz="1200">
                <a:solidFill>
                  <a:schemeClr val="bg1"/>
                </a:solidFill>
                <a:latin typeface="Arial" pitchFamily="34" charset="0"/>
                <a:ea typeface="MS PGothic" pitchFamily="34" charset="-128"/>
              </a:defRPr>
            </a:lvl4pPr>
            <a:lvl5pPr>
              <a:defRPr sz="1200">
                <a:solidFill>
                  <a:schemeClr val="bg1"/>
                </a:solidFill>
                <a:latin typeface="Arial" pitchFamily="34" charset="0"/>
                <a:ea typeface="MS PGothic" pitchFamily="34" charset="-128"/>
              </a:defRPr>
            </a:lvl5pPr>
            <a:lvl6pPr marL="457200" eaLnBrk="0" fontAlgn="ctr" hangingPunct="0">
              <a:lnSpc>
                <a:spcPct val="90000"/>
              </a:lnSpc>
              <a:spcBef>
                <a:spcPct val="0"/>
              </a:spcBef>
              <a:spcAft>
                <a:spcPct val="0"/>
              </a:spcAft>
              <a:defRPr sz="1200">
                <a:solidFill>
                  <a:schemeClr val="bg1"/>
                </a:solidFill>
                <a:latin typeface="Arial" pitchFamily="34" charset="0"/>
                <a:ea typeface="MS PGothic" pitchFamily="34" charset="-128"/>
              </a:defRPr>
            </a:lvl6pPr>
            <a:lvl7pPr marL="914400" eaLnBrk="0" fontAlgn="ctr" hangingPunct="0">
              <a:lnSpc>
                <a:spcPct val="90000"/>
              </a:lnSpc>
              <a:spcBef>
                <a:spcPct val="0"/>
              </a:spcBef>
              <a:spcAft>
                <a:spcPct val="0"/>
              </a:spcAft>
              <a:defRPr sz="1200">
                <a:solidFill>
                  <a:schemeClr val="bg1"/>
                </a:solidFill>
                <a:latin typeface="Arial" pitchFamily="34" charset="0"/>
                <a:ea typeface="MS PGothic" pitchFamily="34" charset="-128"/>
              </a:defRPr>
            </a:lvl7pPr>
            <a:lvl8pPr marL="1371600" eaLnBrk="0" fontAlgn="ctr" hangingPunct="0">
              <a:lnSpc>
                <a:spcPct val="90000"/>
              </a:lnSpc>
              <a:spcBef>
                <a:spcPct val="0"/>
              </a:spcBef>
              <a:spcAft>
                <a:spcPct val="0"/>
              </a:spcAft>
              <a:defRPr sz="1200">
                <a:solidFill>
                  <a:schemeClr val="bg1"/>
                </a:solidFill>
                <a:latin typeface="Arial" pitchFamily="34" charset="0"/>
                <a:ea typeface="MS PGothic" pitchFamily="34" charset="-128"/>
              </a:defRPr>
            </a:lvl8pPr>
            <a:lvl9pPr marL="1828800" eaLnBrk="0" fontAlgn="ctr" hangingPunct="0">
              <a:lnSpc>
                <a:spcPct val="90000"/>
              </a:lnSpc>
              <a:spcBef>
                <a:spcPct val="0"/>
              </a:spcBef>
              <a:spcAft>
                <a:spcPct val="0"/>
              </a:spcAft>
              <a:defRPr sz="1200">
                <a:solidFill>
                  <a:schemeClr val="bg1"/>
                </a:solidFill>
                <a:latin typeface="Arial" pitchFamily="34" charset="0"/>
                <a:ea typeface="MS PGothic" pitchFamily="34" charset="-128"/>
              </a:defRPr>
            </a:lvl9pPr>
          </a:lstStyle>
          <a:p>
            <a:pPr algn="ctr" eaLnBrk="1" fontAlgn="base" hangingPunct="1">
              <a:lnSpc>
                <a:spcPct val="100000"/>
              </a:lnSpc>
              <a:spcBef>
                <a:spcPct val="0"/>
              </a:spcBef>
              <a:defRPr/>
            </a:pPr>
            <a:fld id="{0DE4819E-9808-4271-8532-2D2F469CD175}" type="slidenum">
              <a:rPr lang="en-US" sz="1000" b="1" smtClean="0">
                <a:solidFill>
                  <a:srgbClr val="004480"/>
                </a:solidFill>
              </a:rPr>
              <a:pPr algn="ctr" eaLnBrk="1" fontAlgn="base" hangingPunct="1">
                <a:lnSpc>
                  <a:spcPct val="100000"/>
                </a:lnSpc>
                <a:spcBef>
                  <a:spcPct val="0"/>
                </a:spcBef>
                <a:defRPr/>
              </a:pPr>
              <a:t>‹#›</a:t>
            </a:fld>
            <a:endParaRPr lang="en-US" sz="1000" b="1" dirty="0" smtClean="0">
              <a:solidFill>
                <a:srgbClr val="004480"/>
              </a:solidFill>
            </a:endParaRPr>
          </a:p>
        </p:txBody>
      </p:sp>
      <p:sp>
        <p:nvSpPr>
          <p:cNvPr id="1027" name="Title Placeholder 1"/>
          <p:cNvSpPr>
            <a:spLocks noGrp="1"/>
          </p:cNvSpPr>
          <p:nvPr>
            <p:ph type="title"/>
          </p:nvPr>
        </p:nvSpPr>
        <p:spPr bwMode="auto">
          <a:xfrm>
            <a:off x="2057400" y="139700"/>
            <a:ext cx="68453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p>
            <a:pPr lvl="0"/>
            <a:r>
              <a:rPr lang="en-US" smtClean="0"/>
              <a:t>Click to edit Master title style</a:t>
            </a:r>
          </a:p>
        </p:txBody>
      </p:sp>
      <p:sp>
        <p:nvSpPr>
          <p:cNvPr id="1028" name="Text Placeholder 2"/>
          <p:cNvSpPr>
            <a:spLocks noGrp="1"/>
          </p:cNvSpPr>
          <p:nvPr>
            <p:ph type="body" idx="1"/>
          </p:nvPr>
        </p:nvSpPr>
        <p:spPr bwMode="auto">
          <a:xfrm>
            <a:off x="1428750" y="1381125"/>
            <a:ext cx="7394575" cy="501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2" name="Text Box 7"/>
          <p:cNvSpPr txBox="1">
            <a:spLocks noChangeArrowheads="1"/>
          </p:cNvSpPr>
          <p:nvPr/>
        </p:nvSpPr>
        <p:spPr bwMode="auto">
          <a:xfrm>
            <a:off x="441325" y="5567363"/>
            <a:ext cx="8210550" cy="457200"/>
          </a:xfrm>
          <a:prstGeom prst="rect">
            <a:avLst/>
          </a:prstGeom>
          <a:noFill/>
          <a:ln w="9525">
            <a:noFill/>
            <a:miter lim="800000"/>
            <a:headEnd/>
            <a:tailEnd/>
          </a:ln>
        </p:spPr>
        <p:txBody>
          <a:bodyPr>
            <a:spAutoFit/>
          </a:bodyPr>
          <a:lstStyle>
            <a:lvl1pPr>
              <a:defRPr sz="1200">
                <a:solidFill>
                  <a:schemeClr val="bg1"/>
                </a:solidFill>
                <a:latin typeface="Arial" pitchFamily="34" charset="0"/>
                <a:ea typeface="MS PGothic" pitchFamily="34" charset="-128"/>
              </a:defRPr>
            </a:lvl1pPr>
            <a:lvl2pPr marL="37931725" indent="-37474525">
              <a:defRPr sz="1200">
                <a:solidFill>
                  <a:schemeClr val="bg1"/>
                </a:solidFill>
                <a:latin typeface="Arial" pitchFamily="34" charset="0"/>
                <a:ea typeface="MS PGothic" pitchFamily="34" charset="-128"/>
              </a:defRPr>
            </a:lvl2pPr>
            <a:lvl3pPr>
              <a:defRPr sz="1200">
                <a:solidFill>
                  <a:schemeClr val="bg1"/>
                </a:solidFill>
                <a:latin typeface="Arial" pitchFamily="34" charset="0"/>
                <a:ea typeface="MS PGothic" pitchFamily="34" charset="-128"/>
              </a:defRPr>
            </a:lvl3pPr>
            <a:lvl4pPr>
              <a:defRPr sz="1200">
                <a:solidFill>
                  <a:schemeClr val="bg1"/>
                </a:solidFill>
                <a:latin typeface="Arial" pitchFamily="34" charset="0"/>
                <a:ea typeface="MS PGothic" pitchFamily="34" charset="-128"/>
              </a:defRPr>
            </a:lvl4pPr>
            <a:lvl5pPr>
              <a:defRPr sz="1200">
                <a:solidFill>
                  <a:schemeClr val="bg1"/>
                </a:solidFill>
                <a:latin typeface="Arial" pitchFamily="34" charset="0"/>
                <a:ea typeface="MS PGothic" pitchFamily="34" charset="-128"/>
              </a:defRPr>
            </a:lvl5pPr>
            <a:lvl6pPr marL="457200" eaLnBrk="0" fontAlgn="ctr" hangingPunct="0">
              <a:lnSpc>
                <a:spcPct val="90000"/>
              </a:lnSpc>
              <a:spcBef>
                <a:spcPct val="0"/>
              </a:spcBef>
              <a:spcAft>
                <a:spcPct val="0"/>
              </a:spcAft>
              <a:defRPr sz="1200">
                <a:solidFill>
                  <a:schemeClr val="bg1"/>
                </a:solidFill>
                <a:latin typeface="Arial" pitchFamily="34" charset="0"/>
                <a:ea typeface="MS PGothic" pitchFamily="34" charset="-128"/>
              </a:defRPr>
            </a:lvl6pPr>
            <a:lvl7pPr marL="914400" eaLnBrk="0" fontAlgn="ctr" hangingPunct="0">
              <a:lnSpc>
                <a:spcPct val="90000"/>
              </a:lnSpc>
              <a:spcBef>
                <a:spcPct val="0"/>
              </a:spcBef>
              <a:spcAft>
                <a:spcPct val="0"/>
              </a:spcAft>
              <a:defRPr sz="1200">
                <a:solidFill>
                  <a:schemeClr val="bg1"/>
                </a:solidFill>
                <a:latin typeface="Arial" pitchFamily="34" charset="0"/>
                <a:ea typeface="MS PGothic" pitchFamily="34" charset="-128"/>
              </a:defRPr>
            </a:lvl7pPr>
            <a:lvl8pPr marL="1371600" eaLnBrk="0" fontAlgn="ctr" hangingPunct="0">
              <a:lnSpc>
                <a:spcPct val="90000"/>
              </a:lnSpc>
              <a:spcBef>
                <a:spcPct val="0"/>
              </a:spcBef>
              <a:spcAft>
                <a:spcPct val="0"/>
              </a:spcAft>
              <a:defRPr sz="1200">
                <a:solidFill>
                  <a:schemeClr val="bg1"/>
                </a:solidFill>
                <a:latin typeface="Arial" pitchFamily="34" charset="0"/>
                <a:ea typeface="MS PGothic" pitchFamily="34" charset="-128"/>
              </a:defRPr>
            </a:lvl8pPr>
            <a:lvl9pPr marL="1828800" eaLnBrk="0" fontAlgn="ctr" hangingPunct="0">
              <a:lnSpc>
                <a:spcPct val="90000"/>
              </a:lnSpc>
              <a:spcBef>
                <a:spcPct val="0"/>
              </a:spcBef>
              <a:spcAft>
                <a:spcPct val="0"/>
              </a:spcAft>
              <a:defRPr sz="1200">
                <a:solidFill>
                  <a:schemeClr val="bg1"/>
                </a:solidFill>
                <a:latin typeface="Arial" pitchFamily="34" charset="0"/>
                <a:ea typeface="MS PGothic" pitchFamily="34" charset="-128"/>
              </a:defRPr>
            </a:lvl9pPr>
          </a:lstStyle>
          <a:p>
            <a:pPr algn="ctr" fontAlgn="base">
              <a:lnSpc>
                <a:spcPct val="100000"/>
              </a:lnSpc>
              <a:spcBef>
                <a:spcPct val="0"/>
              </a:spcBef>
              <a:defRPr/>
            </a:pPr>
            <a:endParaRPr lang="en-US" sz="2400" smtClean="0">
              <a:solidFill>
                <a:srgbClr val="000000"/>
              </a:solidFill>
              <a:latin typeface="55 Helvetica Roman" pitchFamily="80" charset="0"/>
            </a:endParaRPr>
          </a:p>
        </p:txBody>
      </p:sp>
      <p:sp>
        <p:nvSpPr>
          <p:cNvPr id="1033" name="Text Box 8"/>
          <p:cNvSpPr txBox="1">
            <a:spLocks noChangeArrowheads="1"/>
          </p:cNvSpPr>
          <p:nvPr/>
        </p:nvSpPr>
        <p:spPr bwMode="auto">
          <a:xfrm>
            <a:off x="441325" y="5567363"/>
            <a:ext cx="8210550" cy="457200"/>
          </a:xfrm>
          <a:prstGeom prst="rect">
            <a:avLst/>
          </a:prstGeom>
          <a:noFill/>
          <a:ln w="9525">
            <a:noFill/>
            <a:miter lim="800000"/>
            <a:headEnd/>
            <a:tailEnd/>
          </a:ln>
        </p:spPr>
        <p:txBody>
          <a:bodyPr>
            <a:spAutoFit/>
          </a:bodyPr>
          <a:lstStyle>
            <a:lvl1pPr>
              <a:defRPr sz="1200">
                <a:solidFill>
                  <a:schemeClr val="bg1"/>
                </a:solidFill>
                <a:latin typeface="Arial" pitchFamily="34" charset="0"/>
                <a:ea typeface="MS PGothic" pitchFamily="34" charset="-128"/>
              </a:defRPr>
            </a:lvl1pPr>
            <a:lvl2pPr marL="37931725" indent="-37474525">
              <a:defRPr sz="1200">
                <a:solidFill>
                  <a:schemeClr val="bg1"/>
                </a:solidFill>
                <a:latin typeface="Arial" pitchFamily="34" charset="0"/>
                <a:ea typeface="MS PGothic" pitchFamily="34" charset="-128"/>
              </a:defRPr>
            </a:lvl2pPr>
            <a:lvl3pPr>
              <a:defRPr sz="1200">
                <a:solidFill>
                  <a:schemeClr val="bg1"/>
                </a:solidFill>
                <a:latin typeface="Arial" pitchFamily="34" charset="0"/>
                <a:ea typeface="MS PGothic" pitchFamily="34" charset="-128"/>
              </a:defRPr>
            </a:lvl3pPr>
            <a:lvl4pPr>
              <a:defRPr sz="1200">
                <a:solidFill>
                  <a:schemeClr val="bg1"/>
                </a:solidFill>
                <a:latin typeface="Arial" pitchFamily="34" charset="0"/>
                <a:ea typeface="MS PGothic" pitchFamily="34" charset="-128"/>
              </a:defRPr>
            </a:lvl4pPr>
            <a:lvl5pPr>
              <a:defRPr sz="1200">
                <a:solidFill>
                  <a:schemeClr val="bg1"/>
                </a:solidFill>
                <a:latin typeface="Arial" pitchFamily="34" charset="0"/>
                <a:ea typeface="MS PGothic" pitchFamily="34" charset="-128"/>
              </a:defRPr>
            </a:lvl5pPr>
            <a:lvl6pPr marL="457200" eaLnBrk="0" fontAlgn="ctr" hangingPunct="0">
              <a:lnSpc>
                <a:spcPct val="90000"/>
              </a:lnSpc>
              <a:spcBef>
                <a:spcPct val="0"/>
              </a:spcBef>
              <a:spcAft>
                <a:spcPct val="0"/>
              </a:spcAft>
              <a:defRPr sz="1200">
                <a:solidFill>
                  <a:schemeClr val="bg1"/>
                </a:solidFill>
                <a:latin typeface="Arial" pitchFamily="34" charset="0"/>
                <a:ea typeface="MS PGothic" pitchFamily="34" charset="-128"/>
              </a:defRPr>
            </a:lvl6pPr>
            <a:lvl7pPr marL="914400" eaLnBrk="0" fontAlgn="ctr" hangingPunct="0">
              <a:lnSpc>
                <a:spcPct val="90000"/>
              </a:lnSpc>
              <a:spcBef>
                <a:spcPct val="0"/>
              </a:spcBef>
              <a:spcAft>
                <a:spcPct val="0"/>
              </a:spcAft>
              <a:defRPr sz="1200">
                <a:solidFill>
                  <a:schemeClr val="bg1"/>
                </a:solidFill>
                <a:latin typeface="Arial" pitchFamily="34" charset="0"/>
                <a:ea typeface="MS PGothic" pitchFamily="34" charset="-128"/>
              </a:defRPr>
            </a:lvl7pPr>
            <a:lvl8pPr marL="1371600" eaLnBrk="0" fontAlgn="ctr" hangingPunct="0">
              <a:lnSpc>
                <a:spcPct val="90000"/>
              </a:lnSpc>
              <a:spcBef>
                <a:spcPct val="0"/>
              </a:spcBef>
              <a:spcAft>
                <a:spcPct val="0"/>
              </a:spcAft>
              <a:defRPr sz="1200">
                <a:solidFill>
                  <a:schemeClr val="bg1"/>
                </a:solidFill>
                <a:latin typeface="Arial" pitchFamily="34" charset="0"/>
                <a:ea typeface="MS PGothic" pitchFamily="34" charset="-128"/>
              </a:defRPr>
            </a:lvl8pPr>
            <a:lvl9pPr marL="1828800" eaLnBrk="0" fontAlgn="ctr" hangingPunct="0">
              <a:lnSpc>
                <a:spcPct val="90000"/>
              </a:lnSpc>
              <a:spcBef>
                <a:spcPct val="0"/>
              </a:spcBef>
              <a:spcAft>
                <a:spcPct val="0"/>
              </a:spcAft>
              <a:defRPr sz="1200">
                <a:solidFill>
                  <a:schemeClr val="bg1"/>
                </a:solidFill>
                <a:latin typeface="Arial" pitchFamily="34" charset="0"/>
                <a:ea typeface="MS PGothic" pitchFamily="34" charset="-128"/>
              </a:defRPr>
            </a:lvl9pPr>
          </a:lstStyle>
          <a:p>
            <a:pPr algn="ctr" fontAlgn="base">
              <a:lnSpc>
                <a:spcPct val="100000"/>
              </a:lnSpc>
              <a:spcBef>
                <a:spcPct val="0"/>
              </a:spcBef>
              <a:defRPr/>
            </a:pPr>
            <a:endParaRPr lang="en-US" sz="2400" smtClean="0">
              <a:solidFill>
                <a:srgbClr val="000000"/>
              </a:solidFill>
              <a:latin typeface="55 Helvetica Roman" pitchFamily="80" charset="0"/>
            </a:endParaRPr>
          </a:p>
        </p:txBody>
      </p:sp>
      <p:sp>
        <p:nvSpPr>
          <p:cNvPr id="1031" name="Rectangle 10"/>
          <p:cNvSpPr>
            <a:spLocks noChangeArrowheads="1"/>
          </p:cNvSpPr>
          <p:nvPr/>
        </p:nvSpPr>
        <p:spPr bwMode="auto">
          <a:xfrm>
            <a:off x="1276350" y="0"/>
            <a:ext cx="7875588" cy="1143000"/>
          </a:xfrm>
          <a:prstGeom prst="rect">
            <a:avLst/>
          </a:prstGeom>
          <a:gradFill rotWithShape="1">
            <a:gsLst>
              <a:gs pos="0">
                <a:srgbClr val="0070C0"/>
              </a:gs>
              <a:gs pos="100000">
                <a:schemeClr val="accent1"/>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lnSpc>
                <a:spcPct val="90000"/>
              </a:lnSpc>
              <a:spcBef>
                <a:spcPct val="0"/>
              </a:spcBef>
            </a:pPr>
            <a:endParaRPr lang="en-US" sz="1800">
              <a:solidFill>
                <a:srgbClr val="FFFFFF"/>
              </a:solidFill>
            </a:endParaRPr>
          </a:p>
          <a:p>
            <a:pPr algn="ctr">
              <a:lnSpc>
                <a:spcPct val="90000"/>
              </a:lnSpc>
              <a:spcBef>
                <a:spcPct val="0"/>
              </a:spcBef>
            </a:pPr>
            <a:endParaRPr lang="en-US" sz="1800">
              <a:solidFill>
                <a:srgbClr val="FFFFFF"/>
              </a:solidFill>
            </a:endParaRPr>
          </a:p>
        </p:txBody>
      </p:sp>
      <p:pic>
        <p:nvPicPr>
          <p:cNvPr id="10" name="Picture 3"/>
          <p:cNvPicPr>
            <a:picLocks noChangeAspect="1"/>
          </p:cNvPicPr>
          <p:nvPr/>
        </p:nvPicPr>
        <p:blipFill>
          <a:blip r:embed="rId15">
            <a:extLst>
              <a:ext uri="{28A0092B-C50C-407E-A947-70E740481C1C}">
                <a14:useLocalDpi xmlns:a14="http://schemas.microsoft.com/office/drawing/2010/main" val="0"/>
              </a:ext>
            </a:extLst>
          </a:blip>
          <a:srcRect/>
          <a:stretch>
            <a:fillRect/>
          </a:stretch>
        </p:blipFill>
        <p:spPr bwMode="auto">
          <a:xfrm>
            <a:off x="7196138" y="6491288"/>
            <a:ext cx="1582737"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81799874"/>
      </p:ext>
    </p:extLst>
  </p:cSld>
  <p:clrMap bg1="lt1" tx1="dk1" bg2="lt2" tx2="dk2" accent1="accent1" accent2="accent2" accent3="accent3" accent4="accent4" accent5="accent5" accent6="accent6" hlink="hlink" folHlink="folHlink"/>
  <p:sldLayoutIdLst>
    <p:sldLayoutId id="2147484473" r:id="rId1"/>
    <p:sldLayoutId id="2147484474" r:id="rId2"/>
    <p:sldLayoutId id="2147484475" r:id="rId3"/>
    <p:sldLayoutId id="2147484476" r:id="rId4"/>
    <p:sldLayoutId id="2147484477" r:id="rId5"/>
    <p:sldLayoutId id="2147484478" r:id="rId6"/>
    <p:sldLayoutId id="2147484479" r:id="rId7"/>
    <p:sldLayoutId id="2147484480" r:id="rId8"/>
    <p:sldLayoutId id="2147484481" r:id="rId9"/>
    <p:sldLayoutId id="2147484482" r:id="rId10"/>
    <p:sldLayoutId id="2147484483" r:id="rId11"/>
    <p:sldLayoutId id="2147484484" r:id="rId12"/>
  </p:sldLayoutIdLst>
  <p:transition>
    <p:fade/>
  </p:transition>
  <p:timing>
    <p:tnLst>
      <p:par>
        <p:cTn id="1" dur="indefinite" restart="never" nodeType="tmRoot"/>
      </p:par>
    </p:tnLst>
  </p:timing>
  <p:hf hdr="0" ftr="0" dt="0"/>
  <p:txStyles>
    <p:titleStyle>
      <a:lvl1pPr algn="l" rtl="0" eaLnBrk="1" fontAlgn="base" hangingPunct="1">
        <a:lnSpc>
          <a:spcPct val="85000"/>
        </a:lnSpc>
        <a:spcBef>
          <a:spcPct val="0"/>
        </a:spcBef>
        <a:spcAft>
          <a:spcPct val="0"/>
        </a:spcAft>
        <a:defRPr sz="2800">
          <a:solidFill>
            <a:schemeClr val="bg1"/>
          </a:solidFill>
          <a:latin typeface="+mj-lt"/>
          <a:ea typeface="Geneva" pitchFamily="80" charset="-128"/>
          <a:cs typeface="Geneva" pitchFamily="80" charset="-128"/>
        </a:defRPr>
      </a:lvl1pPr>
      <a:lvl2pPr algn="l" rtl="0" eaLnBrk="1" fontAlgn="base" hangingPunct="1">
        <a:lnSpc>
          <a:spcPct val="85000"/>
        </a:lnSpc>
        <a:spcBef>
          <a:spcPct val="0"/>
        </a:spcBef>
        <a:spcAft>
          <a:spcPct val="0"/>
        </a:spcAft>
        <a:defRPr sz="2800">
          <a:solidFill>
            <a:schemeClr val="bg1"/>
          </a:solidFill>
          <a:latin typeface="Arial" charset="0"/>
          <a:ea typeface="Geneva" pitchFamily="80" charset="-128"/>
          <a:cs typeface="Geneva" pitchFamily="80" charset="-128"/>
        </a:defRPr>
      </a:lvl2pPr>
      <a:lvl3pPr algn="l" rtl="0" eaLnBrk="1" fontAlgn="base" hangingPunct="1">
        <a:lnSpc>
          <a:spcPct val="85000"/>
        </a:lnSpc>
        <a:spcBef>
          <a:spcPct val="0"/>
        </a:spcBef>
        <a:spcAft>
          <a:spcPct val="0"/>
        </a:spcAft>
        <a:defRPr sz="2800">
          <a:solidFill>
            <a:schemeClr val="bg1"/>
          </a:solidFill>
          <a:latin typeface="Arial" charset="0"/>
          <a:ea typeface="Geneva" pitchFamily="80" charset="-128"/>
          <a:cs typeface="Geneva" pitchFamily="80" charset="-128"/>
        </a:defRPr>
      </a:lvl3pPr>
      <a:lvl4pPr algn="l" rtl="0" eaLnBrk="1" fontAlgn="base" hangingPunct="1">
        <a:lnSpc>
          <a:spcPct val="85000"/>
        </a:lnSpc>
        <a:spcBef>
          <a:spcPct val="0"/>
        </a:spcBef>
        <a:spcAft>
          <a:spcPct val="0"/>
        </a:spcAft>
        <a:defRPr sz="2800">
          <a:solidFill>
            <a:schemeClr val="bg1"/>
          </a:solidFill>
          <a:latin typeface="Arial" charset="0"/>
          <a:ea typeface="Geneva" pitchFamily="80" charset="-128"/>
          <a:cs typeface="Geneva" pitchFamily="80" charset="-128"/>
        </a:defRPr>
      </a:lvl4pPr>
      <a:lvl5pPr algn="l" rtl="0" eaLnBrk="1" fontAlgn="base" hangingPunct="1">
        <a:lnSpc>
          <a:spcPct val="85000"/>
        </a:lnSpc>
        <a:spcBef>
          <a:spcPct val="0"/>
        </a:spcBef>
        <a:spcAft>
          <a:spcPct val="0"/>
        </a:spcAft>
        <a:defRPr sz="2800">
          <a:solidFill>
            <a:schemeClr val="bg1"/>
          </a:solidFill>
          <a:latin typeface="Arial" charset="0"/>
          <a:ea typeface="Geneva" pitchFamily="80" charset="-128"/>
          <a:cs typeface="Geneva" pitchFamily="80" charset="-128"/>
        </a:defRPr>
      </a:lvl5pPr>
      <a:lvl6pPr marL="457200" algn="l" rtl="0" eaLnBrk="1" fontAlgn="base" hangingPunct="1">
        <a:lnSpc>
          <a:spcPct val="85000"/>
        </a:lnSpc>
        <a:spcBef>
          <a:spcPct val="0"/>
        </a:spcBef>
        <a:spcAft>
          <a:spcPct val="0"/>
        </a:spcAft>
        <a:defRPr sz="2800">
          <a:solidFill>
            <a:srgbClr val="008000"/>
          </a:solidFill>
          <a:latin typeface="Arial" charset="0"/>
        </a:defRPr>
      </a:lvl6pPr>
      <a:lvl7pPr marL="914400" algn="l" rtl="0" eaLnBrk="1" fontAlgn="base" hangingPunct="1">
        <a:lnSpc>
          <a:spcPct val="85000"/>
        </a:lnSpc>
        <a:spcBef>
          <a:spcPct val="0"/>
        </a:spcBef>
        <a:spcAft>
          <a:spcPct val="0"/>
        </a:spcAft>
        <a:defRPr sz="2800">
          <a:solidFill>
            <a:srgbClr val="008000"/>
          </a:solidFill>
          <a:latin typeface="Arial" charset="0"/>
        </a:defRPr>
      </a:lvl7pPr>
      <a:lvl8pPr marL="1371600" algn="l" rtl="0" eaLnBrk="1" fontAlgn="base" hangingPunct="1">
        <a:lnSpc>
          <a:spcPct val="85000"/>
        </a:lnSpc>
        <a:spcBef>
          <a:spcPct val="0"/>
        </a:spcBef>
        <a:spcAft>
          <a:spcPct val="0"/>
        </a:spcAft>
        <a:defRPr sz="2800">
          <a:solidFill>
            <a:srgbClr val="008000"/>
          </a:solidFill>
          <a:latin typeface="Arial" charset="0"/>
        </a:defRPr>
      </a:lvl8pPr>
      <a:lvl9pPr marL="1828800" algn="l" rtl="0" eaLnBrk="1" fontAlgn="base" hangingPunct="1">
        <a:lnSpc>
          <a:spcPct val="85000"/>
        </a:lnSpc>
        <a:spcBef>
          <a:spcPct val="0"/>
        </a:spcBef>
        <a:spcAft>
          <a:spcPct val="0"/>
        </a:spcAft>
        <a:defRPr sz="2800">
          <a:solidFill>
            <a:srgbClr val="008000"/>
          </a:solidFill>
          <a:latin typeface="Arial" charset="0"/>
        </a:defRPr>
      </a:lvl9pPr>
    </p:titleStyle>
    <p:bodyStyle>
      <a:lvl1pPr marL="174625" indent="-174625" algn="l" rtl="0" eaLnBrk="1" fontAlgn="base" hangingPunct="1">
        <a:lnSpc>
          <a:spcPct val="85000"/>
        </a:lnSpc>
        <a:spcBef>
          <a:spcPts val="1200"/>
        </a:spcBef>
        <a:spcAft>
          <a:spcPct val="0"/>
        </a:spcAft>
        <a:buClr>
          <a:schemeClr val="tx2"/>
        </a:buClr>
        <a:buSzPct val="90000"/>
        <a:buFont typeface="Wingdings" pitchFamily="2" charset="2"/>
        <a:buChar char="§"/>
        <a:defRPr sz="2400">
          <a:solidFill>
            <a:schemeClr val="tx1"/>
          </a:solidFill>
          <a:latin typeface="+mj-lt"/>
          <a:ea typeface="Geneva" pitchFamily="80" charset="-128"/>
          <a:cs typeface="Geneva" pitchFamily="80" charset="-128"/>
        </a:defRPr>
      </a:lvl1pPr>
      <a:lvl2pPr marL="403225" indent="-228600" algn="l" rtl="0" eaLnBrk="1" fontAlgn="base" hangingPunct="1">
        <a:lnSpc>
          <a:spcPct val="85000"/>
        </a:lnSpc>
        <a:spcBef>
          <a:spcPts val="900"/>
        </a:spcBef>
        <a:spcAft>
          <a:spcPct val="0"/>
        </a:spcAft>
        <a:buClr>
          <a:schemeClr val="tx2"/>
        </a:buClr>
        <a:buFont typeface="55 Helvetica Roman" pitchFamily="80" charset="0"/>
        <a:buChar char="–"/>
        <a:defRPr sz="2000">
          <a:solidFill>
            <a:schemeClr val="tx1"/>
          </a:solidFill>
          <a:latin typeface="+mj-lt"/>
          <a:ea typeface="Geneva" pitchFamily="80" charset="-128"/>
          <a:cs typeface="Geneva" pitchFamily="96" charset="0"/>
        </a:defRPr>
      </a:lvl2pPr>
      <a:lvl3pPr marL="577850" indent="-174625" algn="l" rtl="0" eaLnBrk="1" fontAlgn="base" hangingPunct="1">
        <a:lnSpc>
          <a:spcPct val="85000"/>
        </a:lnSpc>
        <a:spcBef>
          <a:spcPts val="900"/>
        </a:spcBef>
        <a:spcAft>
          <a:spcPct val="0"/>
        </a:spcAft>
        <a:buClr>
          <a:schemeClr val="tx2"/>
        </a:buClr>
        <a:buFont typeface="Wingdings" pitchFamily="2" charset="2"/>
        <a:buChar char="§"/>
        <a:defRPr sz="2000">
          <a:solidFill>
            <a:schemeClr val="tx1"/>
          </a:solidFill>
          <a:latin typeface="+mj-lt"/>
          <a:ea typeface="Geneva" pitchFamily="80" charset="-128"/>
          <a:cs typeface="Geneva" pitchFamily="96" charset="0"/>
        </a:defRPr>
      </a:lvl3pPr>
      <a:lvl4pPr marL="806450" indent="-228600" algn="l" rtl="0" eaLnBrk="1" fontAlgn="base" hangingPunct="1">
        <a:lnSpc>
          <a:spcPct val="85000"/>
        </a:lnSpc>
        <a:spcBef>
          <a:spcPts val="900"/>
        </a:spcBef>
        <a:spcAft>
          <a:spcPct val="0"/>
        </a:spcAft>
        <a:buClr>
          <a:schemeClr val="tx2"/>
        </a:buClr>
        <a:buFont typeface="55 Helvetica Roman" pitchFamily="80" charset="0"/>
        <a:buChar char="–"/>
        <a:defRPr sz="2000">
          <a:solidFill>
            <a:schemeClr val="tx1"/>
          </a:solidFill>
          <a:latin typeface="+mj-lt"/>
          <a:ea typeface="Geneva" pitchFamily="80" charset="-128"/>
          <a:cs typeface="Geneva" pitchFamily="96" charset="0"/>
        </a:defRPr>
      </a:lvl4pPr>
      <a:lvl5pPr marL="1035050" indent="-228600" algn="l" rtl="0" eaLnBrk="1" fontAlgn="base" hangingPunct="1">
        <a:lnSpc>
          <a:spcPct val="85000"/>
        </a:lnSpc>
        <a:spcBef>
          <a:spcPts val="900"/>
        </a:spcBef>
        <a:spcAft>
          <a:spcPct val="0"/>
        </a:spcAft>
        <a:buClr>
          <a:schemeClr val="tx2"/>
        </a:buClr>
        <a:buFont typeface="55 Helvetica Roman" pitchFamily="80" charset="0"/>
        <a:buChar char="»"/>
        <a:defRPr sz="2000">
          <a:solidFill>
            <a:schemeClr val="tx1"/>
          </a:solidFill>
          <a:latin typeface="+mj-lt"/>
          <a:ea typeface="Geneva" pitchFamily="80" charset="-128"/>
          <a:cs typeface="Geneva" pitchFamily="96" charset="0"/>
        </a:defRPr>
      </a:lvl5pPr>
      <a:lvl6pPr marL="1492250" indent="-228600" algn="l" rtl="0" eaLnBrk="1" fontAlgn="base" hangingPunct="1">
        <a:lnSpc>
          <a:spcPct val="85000"/>
        </a:lnSpc>
        <a:spcBef>
          <a:spcPct val="20000"/>
        </a:spcBef>
        <a:spcAft>
          <a:spcPct val="0"/>
        </a:spcAft>
        <a:buFont typeface="55 Helvetica Roman" charset="0"/>
        <a:buChar char="»"/>
        <a:defRPr sz="2000">
          <a:solidFill>
            <a:srgbClr val="595959"/>
          </a:solidFill>
          <a:latin typeface="+mn-lt"/>
        </a:defRPr>
      </a:lvl6pPr>
      <a:lvl7pPr marL="1949450" indent="-228600" algn="l" rtl="0" eaLnBrk="1" fontAlgn="base" hangingPunct="1">
        <a:lnSpc>
          <a:spcPct val="85000"/>
        </a:lnSpc>
        <a:spcBef>
          <a:spcPct val="20000"/>
        </a:spcBef>
        <a:spcAft>
          <a:spcPct val="0"/>
        </a:spcAft>
        <a:buFont typeface="55 Helvetica Roman" charset="0"/>
        <a:buChar char="»"/>
        <a:defRPr sz="2000">
          <a:solidFill>
            <a:srgbClr val="595959"/>
          </a:solidFill>
          <a:latin typeface="+mn-lt"/>
        </a:defRPr>
      </a:lvl7pPr>
      <a:lvl8pPr marL="2406650" indent="-228600" algn="l" rtl="0" eaLnBrk="1" fontAlgn="base" hangingPunct="1">
        <a:lnSpc>
          <a:spcPct val="85000"/>
        </a:lnSpc>
        <a:spcBef>
          <a:spcPct val="20000"/>
        </a:spcBef>
        <a:spcAft>
          <a:spcPct val="0"/>
        </a:spcAft>
        <a:buFont typeface="55 Helvetica Roman" charset="0"/>
        <a:buChar char="»"/>
        <a:defRPr sz="2000">
          <a:solidFill>
            <a:srgbClr val="595959"/>
          </a:solidFill>
          <a:latin typeface="+mn-lt"/>
        </a:defRPr>
      </a:lvl8pPr>
      <a:lvl9pPr marL="2863850" indent="-228600" algn="l" rtl="0" eaLnBrk="1" fontAlgn="base" hangingPunct="1">
        <a:lnSpc>
          <a:spcPct val="85000"/>
        </a:lnSpc>
        <a:spcBef>
          <a:spcPct val="20000"/>
        </a:spcBef>
        <a:spcAft>
          <a:spcPct val="0"/>
        </a:spcAft>
        <a:buFont typeface="55 Helvetica Roman" charset="0"/>
        <a:buChar char="»"/>
        <a:defRPr sz="2000">
          <a:solidFill>
            <a:srgbClr val="595959"/>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1" name="Picture 2" descr="C:\Users\kaler\AppData\Local\Temp\notes256C9A\PPT_Background_BioPharm idea 3.jpg"/>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0" y="0"/>
            <a:ext cx="1219200" cy="1147482"/>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a:spLocks noChangeArrowheads="1"/>
          </p:cNvSpPr>
          <p:nvPr/>
        </p:nvSpPr>
        <p:spPr bwMode="auto">
          <a:xfrm>
            <a:off x="4340225" y="6575425"/>
            <a:ext cx="444500" cy="152400"/>
          </a:xfrm>
          <a:prstGeom prst="rect">
            <a:avLst/>
          </a:prstGeom>
          <a:noFill/>
          <a:ln w="9525">
            <a:noFill/>
            <a:miter lim="800000"/>
            <a:headEnd/>
            <a:tailEnd/>
          </a:ln>
          <a:effectLst/>
        </p:spPr>
        <p:txBody>
          <a:bodyPr lIns="0" tIns="0" rIns="0" bIns="0">
            <a:spAutoFit/>
          </a:bodyPr>
          <a:lstStyle>
            <a:lvl1pPr>
              <a:defRPr sz="1200">
                <a:solidFill>
                  <a:schemeClr val="bg1"/>
                </a:solidFill>
                <a:latin typeface="Arial" pitchFamily="34" charset="0"/>
                <a:ea typeface="MS PGothic" pitchFamily="34" charset="-128"/>
              </a:defRPr>
            </a:lvl1pPr>
            <a:lvl2pPr marL="37931725" indent="-37474525">
              <a:defRPr sz="1200">
                <a:solidFill>
                  <a:schemeClr val="bg1"/>
                </a:solidFill>
                <a:latin typeface="Arial" pitchFamily="34" charset="0"/>
                <a:ea typeface="MS PGothic" pitchFamily="34" charset="-128"/>
              </a:defRPr>
            </a:lvl2pPr>
            <a:lvl3pPr>
              <a:defRPr sz="1200">
                <a:solidFill>
                  <a:schemeClr val="bg1"/>
                </a:solidFill>
                <a:latin typeface="Arial" pitchFamily="34" charset="0"/>
                <a:ea typeface="MS PGothic" pitchFamily="34" charset="-128"/>
              </a:defRPr>
            </a:lvl3pPr>
            <a:lvl4pPr>
              <a:defRPr sz="1200">
                <a:solidFill>
                  <a:schemeClr val="bg1"/>
                </a:solidFill>
                <a:latin typeface="Arial" pitchFamily="34" charset="0"/>
                <a:ea typeface="MS PGothic" pitchFamily="34" charset="-128"/>
              </a:defRPr>
            </a:lvl4pPr>
            <a:lvl5pPr>
              <a:defRPr sz="1200">
                <a:solidFill>
                  <a:schemeClr val="bg1"/>
                </a:solidFill>
                <a:latin typeface="Arial" pitchFamily="34" charset="0"/>
                <a:ea typeface="MS PGothic" pitchFamily="34" charset="-128"/>
              </a:defRPr>
            </a:lvl5pPr>
            <a:lvl6pPr marL="457200" eaLnBrk="0" fontAlgn="ctr" hangingPunct="0">
              <a:lnSpc>
                <a:spcPct val="90000"/>
              </a:lnSpc>
              <a:spcBef>
                <a:spcPct val="0"/>
              </a:spcBef>
              <a:spcAft>
                <a:spcPct val="0"/>
              </a:spcAft>
              <a:defRPr sz="1200">
                <a:solidFill>
                  <a:schemeClr val="bg1"/>
                </a:solidFill>
                <a:latin typeface="Arial" pitchFamily="34" charset="0"/>
                <a:ea typeface="MS PGothic" pitchFamily="34" charset="-128"/>
              </a:defRPr>
            </a:lvl6pPr>
            <a:lvl7pPr marL="914400" eaLnBrk="0" fontAlgn="ctr" hangingPunct="0">
              <a:lnSpc>
                <a:spcPct val="90000"/>
              </a:lnSpc>
              <a:spcBef>
                <a:spcPct val="0"/>
              </a:spcBef>
              <a:spcAft>
                <a:spcPct val="0"/>
              </a:spcAft>
              <a:defRPr sz="1200">
                <a:solidFill>
                  <a:schemeClr val="bg1"/>
                </a:solidFill>
                <a:latin typeface="Arial" pitchFamily="34" charset="0"/>
                <a:ea typeface="MS PGothic" pitchFamily="34" charset="-128"/>
              </a:defRPr>
            </a:lvl7pPr>
            <a:lvl8pPr marL="1371600" eaLnBrk="0" fontAlgn="ctr" hangingPunct="0">
              <a:lnSpc>
                <a:spcPct val="90000"/>
              </a:lnSpc>
              <a:spcBef>
                <a:spcPct val="0"/>
              </a:spcBef>
              <a:spcAft>
                <a:spcPct val="0"/>
              </a:spcAft>
              <a:defRPr sz="1200">
                <a:solidFill>
                  <a:schemeClr val="bg1"/>
                </a:solidFill>
                <a:latin typeface="Arial" pitchFamily="34" charset="0"/>
                <a:ea typeface="MS PGothic" pitchFamily="34" charset="-128"/>
              </a:defRPr>
            </a:lvl8pPr>
            <a:lvl9pPr marL="1828800" eaLnBrk="0" fontAlgn="ctr" hangingPunct="0">
              <a:lnSpc>
                <a:spcPct val="90000"/>
              </a:lnSpc>
              <a:spcBef>
                <a:spcPct val="0"/>
              </a:spcBef>
              <a:spcAft>
                <a:spcPct val="0"/>
              </a:spcAft>
              <a:defRPr sz="1200">
                <a:solidFill>
                  <a:schemeClr val="bg1"/>
                </a:solidFill>
                <a:latin typeface="Arial" pitchFamily="34" charset="0"/>
                <a:ea typeface="MS PGothic" pitchFamily="34" charset="-128"/>
              </a:defRPr>
            </a:lvl9pPr>
          </a:lstStyle>
          <a:p>
            <a:pPr algn="ctr" eaLnBrk="1" fontAlgn="base" hangingPunct="1">
              <a:lnSpc>
                <a:spcPct val="100000"/>
              </a:lnSpc>
              <a:spcBef>
                <a:spcPct val="0"/>
              </a:spcBef>
              <a:defRPr/>
            </a:pPr>
            <a:fld id="{0DE4819E-9808-4271-8532-2D2F469CD175}" type="slidenum">
              <a:rPr lang="en-US" sz="1000" b="1" smtClean="0">
                <a:solidFill>
                  <a:srgbClr val="004480"/>
                </a:solidFill>
              </a:rPr>
              <a:pPr algn="ctr" eaLnBrk="1" fontAlgn="base" hangingPunct="1">
                <a:lnSpc>
                  <a:spcPct val="100000"/>
                </a:lnSpc>
                <a:spcBef>
                  <a:spcPct val="0"/>
                </a:spcBef>
                <a:defRPr/>
              </a:pPr>
              <a:t>‹#›</a:t>
            </a:fld>
            <a:endParaRPr lang="en-US" sz="1000" b="1" dirty="0" smtClean="0">
              <a:solidFill>
                <a:srgbClr val="004480"/>
              </a:solidFill>
            </a:endParaRPr>
          </a:p>
        </p:txBody>
      </p:sp>
      <p:sp>
        <p:nvSpPr>
          <p:cNvPr id="1027" name="Title Placeholder 1"/>
          <p:cNvSpPr>
            <a:spLocks noGrp="1"/>
          </p:cNvSpPr>
          <p:nvPr>
            <p:ph type="title"/>
          </p:nvPr>
        </p:nvSpPr>
        <p:spPr bwMode="auto">
          <a:xfrm>
            <a:off x="2057400" y="139700"/>
            <a:ext cx="68453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p>
            <a:pPr lvl="0"/>
            <a:r>
              <a:rPr lang="en-US" smtClean="0"/>
              <a:t>Click to edit Master title style</a:t>
            </a:r>
          </a:p>
        </p:txBody>
      </p:sp>
      <p:sp>
        <p:nvSpPr>
          <p:cNvPr id="1028" name="Text Placeholder 2"/>
          <p:cNvSpPr>
            <a:spLocks noGrp="1"/>
          </p:cNvSpPr>
          <p:nvPr>
            <p:ph type="body" idx="1"/>
          </p:nvPr>
        </p:nvSpPr>
        <p:spPr bwMode="auto">
          <a:xfrm>
            <a:off x="1428750" y="1381125"/>
            <a:ext cx="7394575" cy="501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2" name="Text Box 7"/>
          <p:cNvSpPr txBox="1">
            <a:spLocks noChangeArrowheads="1"/>
          </p:cNvSpPr>
          <p:nvPr/>
        </p:nvSpPr>
        <p:spPr bwMode="auto">
          <a:xfrm>
            <a:off x="441325" y="5567363"/>
            <a:ext cx="8210550" cy="457200"/>
          </a:xfrm>
          <a:prstGeom prst="rect">
            <a:avLst/>
          </a:prstGeom>
          <a:noFill/>
          <a:ln w="9525">
            <a:noFill/>
            <a:miter lim="800000"/>
            <a:headEnd/>
            <a:tailEnd/>
          </a:ln>
        </p:spPr>
        <p:txBody>
          <a:bodyPr>
            <a:spAutoFit/>
          </a:bodyPr>
          <a:lstStyle>
            <a:lvl1pPr>
              <a:defRPr sz="1200">
                <a:solidFill>
                  <a:schemeClr val="bg1"/>
                </a:solidFill>
                <a:latin typeface="Arial" pitchFamily="34" charset="0"/>
                <a:ea typeface="MS PGothic" pitchFamily="34" charset="-128"/>
              </a:defRPr>
            </a:lvl1pPr>
            <a:lvl2pPr marL="37931725" indent="-37474525">
              <a:defRPr sz="1200">
                <a:solidFill>
                  <a:schemeClr val="bg1"/>
                </a:solidFill>
                <a:latin typeface="Arial" pitchFamily="34" charset="0"/>
                <a:ea typeface="MS PGothic" pitchFamily="34" charset="-128"/>
              </a:defRPr>
            </a:lvl2pPr>
            <a:lvl3pPr>
              <a:defRPr sz="1200">
                <a:solidFill>
                  <a:schemeClr val="bg1"/>
                </a:solidFill>
                <a:latin typeface="Arial" pitchFamily="34" charset="0"/>
                <a:ea typeface="MS PGothic" pitchFamily="34" charset="-128"/>
              </a:defRPr>
            </a:lvl3pPr>
            <a:lvl4pPr>
              <a:defRPr sz="1200">
                <a:solidFill>
                  <a:schemeClr val="bg1"/>
                </a:solidFill>
                <a:latin typeface="Arial" pitchFamily="34" charset="0"/>
                <a:ea typeface="MS PGothic" pitchFamily="34" charset="-128"/>
              </a:defRPr>
            </a:lvl4pPr>
            <a:lvl5pPr>
              <a:defRPr sz="1200">
                <a:solidFill>
                  <a:schemeClr val="bg1"/>
                </a:solidFill>
                <a:latin typeface="Arial" pitchFamily="34" charset="0"/>
                <a:ea typeface="MS PGothic" pitchFamily="34" charset="-128"/>
              </a:defRPr>
            </a:lvl5pPr>
            <a:lvl6pPr marL="457200" eaLnBrk="0" fontAlgn="ctr" hangingPunct="0">
              <a:lnSpc>
                <a:spcPct val="90000"/>
              </a:lnSpc>
              <a:spcBef>
                <a:spcPct val="0"/>
              </a:spcBef>
              <a:spcAft>
                <a:spcPct val="0"/>
              </a:spcAft>
              <a:defRPr sz="1200">
                <a:solidFill>
                  <a:schemeClr val="bg1"/>
                </a:solidFill>
                <a:latin typeface="Arial" pitchFamily="34" charset="0"/>
                <a:ea typeface="MS PGothic" pitchFamily="34" charset="-128"/>
              </a:defRPr>
            </a:lvl6pPr>
            <a:lvl7pPr marL="914400" eaLnBrk="0" fontAlgn="ctr" hangingPunct="0">
              <a:lnSpc>
                <a:spcPct val="90000"/>
              </a:lnSpc>
              <a:spcBef>
                <a:spcPct val="0"/>
              </a:spcBef>
              <a:spcAft>
                <a:spcPct val="0"/>
              </a:spcAft>
              <a:defRPr sz="1200">
                <a:solidFill>
                  <a:schemeClr val="bg1"/>
                </a:solidFill>
                <a:latin typeface="Arial" pitchFamily="34" charset="0"/>
                <a:ea typeface="MS PGothic" pitchFamily="34" charset="-128"/>
              </a:defRPr>
            </a:lvl7pPr>
            <a:lvl8pPr marL="1371600" eaLnBrk="0" fontAlgn="ctr" hangingPunct="0">
              <a:lnSpc>
                <a:spcPct val="90000"/>
              </a:lnSpc>
              <a:spcBef>
                <a:spcPct val="0"/>
              </a:spcBef>
              <a:spcAft>
                <a:spcPct val="0"/>
              </a:spcAft>
              <a:defRPr sz="1200">
                <a:solidFill>
                  <a:schemeClr val="bg1"/>
                </a:solidFill>
                <a:latin typeface="Arial" pitchFamily="34" charset="0"/>
                <a:ea typeface="MS PGothic" pitchFamily="34" charset="-128"/>
              </a:defRPr>
            </a:lvl8pPr>
            <a:lvl9pPr marL="1828800" eaLnBrk="0" fontAlgn="ctr" hangingPunct="0">
              <a:lnSpc>
                <a:spcPct val="90000"/>
              </a:lnSpc>
              <a:spcBef>
                <a:spcPct val="0"/>
              </a:spcBef>
              <a:spcAft>
                <a:spcPct val="0"/>
              </a:spcAft>
              <a:defRPr sz="1200">
                <a:solidFill>
                  <a:schemeClr val="bg1"/>
                </a:solidFill>
                <a:latin typeface="Arial" pitchFamily="34" charset="0"/>
                <a:ea typeface="MS PGothic" pitchFamily="34" charset="-128"/>
              </a:defRPr>
            </a:lvl9pPr>
          </a:lstStyle>
          <a:p>
            <a:pPr algn="ctr" fontAlgn="base">
              <a:lnSpc>
                <a:spcPct val="100000"/>
              </a:lnSpc>
              <a:spcBef>
                <a:spcPct val="0"/>
              </a:spcBef>
              <a:defRPr/>
            </a:pPr>
            <a:endParaRPr lang="en-US" sz="2400" smtClean="0">
              <a:solidFill>
                <a:srgbClr val="000000"/>
              </a:solidFill>
              <a:latin typeface="55 Helvetica Roman" pitchFamily="80" charset="0"/>
            </a:endParaRPr>
          </a:p>
        </p:txBody>
      </p:sp>
      <p:sp>
        <p:nvSpPr>
          <p:cNvPr id="1033" name="Text Box 8"/>
          <p:cNvSpPr txBox="1">
            <a:spLocks noChangeArrowheads="1"/>
          </p:cNvSpPr>
          <p:nvPr/>
        </p:nvSpPr>
        <p:spPr bwMode="auto">
          <a:xfrm>
            <a:off x="441325" y="5567363"/>
            <a:ext cx="8210550" cy="457200"/>
          </a:xfrm>
          <a:prstGeom prst="rect">
            <a:avLst/>
          </a:prstGeom>
          <a:noFill/>
          <a:ln w="9525">
            <a:noFill/>
            <a:miter lim="800000"/>
            <a:headEnd/>
            <a:tailEnd/>
          </a:ln>
        </p:spPr>
        <p:txBody>
          <a:bodyPr>
            <a:spAutoFit/>
          </a:bodyPr>
          <a:lstStyle>
            <a:lvl1pPr>
              <a:defRPr sz="1200">
                <a:solidFill>
                  <a:schemeClr val="bg1"/>
                </a:solidFill>
                <a:latin typeface="Arial" pitchFamily="34" charset="0"/>
                <a:ea typeface="MS PGothic" pitchFamily="34" charset="-128"/>
              </a:defRPr>
            </a:lvl1pPr>
            <a:lvl2pPr marL="37931725" indent="-37474525">
              <a:defRPr sz="1200">
                <a:solidFill>
                  <a:schemeClr val="bg1"/>
                </a:solidFill>
                <a:latin typeface="Arial" pitchFamily="34" charset="0"/>
                <a:ea typeface="MS PGothic" pitchFamily="34" charset="-128"/>
              </a:defRPr>
            </a:lvl2pPr>
            <a:lvl3pPr>
              <a:defRPr sz="1200">
                <a:solidFill>
                  <a:schemeClr val="bg1"/>
                </a:solidFill>
                <a:latin typeface="Arial" pitchFamily="34" charset="0"/>
                <a:ea typeface="MS PGothic" pitchFamily="34" charset="-128"/>
              </a:defRPr>
            </a:lvl3pPr>
            <a:lvl4pPr>
              <a:defRPr sz="1200">
                <a:solidFill>
                  <a:schemeClr val="bg1"/>
                </a:solidFill>
                <a:latin typeface="Arial" pitchFamily="34" charset="0"/>
                <a:ea typeface="MS PGothic" pitchFamily="34" charset="-128"/>
              </a:defRPr>
            </a:lvl4pPr>
            <a:lvl5pPr>
              <a:defRPr sz="1200">
                <a:solidFill>
                  <a:schemeClr val="bg1"/>
                </a:solidFill>
                <a:latin typeface="Arial" pitchFamily="34" charset="0"/>
                <a:ea typeface="MS PGothic" pitchFamily="34" charset="-128"/>
              </a:defRPr>
            </a:lvl5pPr>
            <a:lvl6pPr marL="457200" eaLnBrk="0" fontAlgn="ctr" hangingPunct="0">
              <a:lnSpc>
                <a:spcPct val="90000"/>
              </a:lnSpc>
              <a:spcBef>
                <a:spcPct val="0"/>
              </a:spcBef>
              <a:spcAft>
                <a:spcPct val="0"/>
              </a:spcAft>
              <a:defRPr sz="1200">
                <a:solidFill>
                  <a:schemeClr val="bg1"/>
                </a:solidFill>
                <a:latin typeface="Arial" pitchFamily="34" charset="0"/>
                <a:ea typeface="MS PGothic" pitchFamily="34" charset="-128"/>
              </a:defRPr>
            </a:lvl6pPr>
            <a:lvl7pPr marL="914400" eaLnBrk="0" fontAlgn="ctr" hangingPunct="0">
              <a:lnSpc>
                <a:spcPct val="90000"/>
              </a:lnSpc>
              <a:spcBef>
                <a:spcPct val="0"/>
              </a:spcBef>
              <a:spcAft>
                <a:spcPct val="0"/>
              </a:spcAft>
              <a:defRPr sz="1200">
                <a:solidFill>
                  <a:schemeClr val="bg1"/>
                </a:solidFill>
                <a:latin typeface="Arial" pitchFamily="34" charset="0"/>
                <a:ea typeface="MS PGothic" pitchFamily="34" charset="-128"/>
              </a:defRPr>
            </a:lvl7pPr>
            <a:lvl8pPr marL="1371600" eaLnBrk="0" fontAlgn="ctr" hangingPunct="0">
              <a:lnSpc>
                <a:spcPct val="90000"/>
              </a:lnSpc>
              <a:spcBef>
                <a:spcPct val="0"/>
              </a:spcBef>
              <a:spcAft>
                <a:spcPct val="0"/>
              </a:spcAft>
              <a:defRPr sz="1200">
                <a:solidFill>
                  <a:schemeClr val="bg1"/>
                </a:solidFill>
                <a:latin typeface="Arial" pitchFamily="34" charset="0"/>
                <a:ea typeface="MS PGothic" pitchFamily="34" charset="-128"/>
              </a:defRPr>
            </a:lvl8pPr>
            <a:lvl9pPr marL="1828800" eaLnBrk="0" fontAlgn="ctr" hangingPunct="0">
              <a:lnSpc>
                <a:spcPct val="90000"/>
              </a:lnSpc>
              <a:spcBef>
                <a:spcPct val="0"/>
              </a:spcBef>
              <a:spcAft>
                <a:spcPct val="0"/>
              </a:spcAft>
              <a:defRPr sz="1200">
                <a:solidFill>
                  <a:schemeClr val="bg1"/>
                </a:solidFill>
                <a:latin typeface="Arial" pitchFamily="34" charset="0"/>
                <a:ea typeface="MS PGothic" pitchFamily="34" charset="-128"/>
              </a:defRPr>
            </a:lvl9pPr>
          </a:lstStyle>
          <a:p>
            <a:pPr algn="ctr" fontAlgn="base">
              <a:lnSpc>
                <a:spcPct val="100000"/>
              </a:lnSpc>
              <a:spcBef>
                <a:spcPct val="0"/>
              </a:spcBef>
              <a:defRPr/>
            </a:pPr>
            <a:endParaRPr lang="en-US" sz="2400" smtClean="0">
              <a:solidFill>
                <a:srgbClr val="000000"/>
              </a:solidFill>
              <a:latin typeface="55 Helvetica Roman" pitchFamily="80" charset="0"/>
            </a:endParaRPr>
          </a:p>
        </p:txBody>
      </p:sp>
      <p:sp>
        <p:nvSpPr>
          <p:cNvPr id="1031" name="Rectangle 10"/>
          <p:cNvSpPr>
            <a:spLocks noChangeArrowheads="1"/>
          </p:cNvSpPr>
          <p:nvPr/>
        </p:nvSpPr>
        <p:spPr bwMode="auto">
          <a:xfrm>
            <a:off x="1276350" y="0"/>
            <a:ext cx="7875588" cy="1143000"/>
          </a:xfrm>
          <a:prstGeom prst="rect">
            <a:avLst/>
          </a:prstGeom>
          <a:gradFill rotWithShape="1">
            <a:gsLst>
              <a:gs pos="0">
                <a:srgbClr val="0070C0"/>
              </a:gs>
              <a:gs pos="100000">
                <a:schemeClr val="accent1"/>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lnSpc>
                <a:spcPct val="90000"/>
              </a:lnSpc>
              <a:spcBef>
                <a:spcPct val="0"/>
              </a:spcBef>
            </a:pPr>
            <a:endParaRPr lang="en-US" sz="1800">
              <a:solidFill>
                <a:srgbClr val="FFFFFF"/>
              </a:solidFill>
            </a:endParaRPr>
          </a:p>
          <a:p>
            <a:pPr algn="ctr">
              <a:lnSpc>
                <a:spcPct val="90000"/>
              </a:lnSpc>
              <a:spcBef>
                <a:spcPct val="0"/>
              </a:spcBef>
            </a:pPr>
            <a:endParaRPr lang="en-US" sz="1800">
              <a:solidFill>
                <a:srgbClr val="FFFFFF"/>
              </a:solidFill>
            </a:endParaRPr>
          </a:p>
        </p:txBody>
      </p:sp>
      <p:pic>
        <p:nvPicPr>
          <p:cNvPr id="10" name="Picture 3"/>
          <p:cNvPicPr>
            <a:picLocks noChangeAspect="1"/>
          </p:cNvPicPr>
          <p:nvPr/>
        </p:nvPicPr>
        <p:blipFill>
          <a:blip r:embed="rId19">
            <a:extLst>
              <a:ext uri="{28A0092B-C50C-407E-A947-70E740481C1C}">
                <a14:useLocalDpi xmlns:a14="http://schemas.microsoft.com/office/drawing/2010/main" val="0"/>
              </a:ext>
            </a:extLst>
          </a:blip>
          <a:srcRect/>
          <a:stretch>
            <a:fillRect/>
          </a:stretch>
        </p:blipFill>
        <p:spPr bwMode="auto">
          <a:xfrm>
            <a:off x="7196138" y="6491288"/>
            <a:ext cx="1582737"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84458083"/>
      </p:ext>
    </p:extLst>
  </p:cSld>
  <p:clrMap bg1="lt1" tx1="dk1" bg2="lt2" tx2="dk2" accent1="accent1" accent2="accent2" accent3="accent3" accent4="accent4" accent5="accent5" accent6="accent6" hlink="hlink" folHlink="folHlink"/>
  <p:sldLayoutIdLst>
    <p:sldLayoutId id="2147484350" r:id="rId1"/>
    <p:sldLayoutId id="2147484351" r:id="rId2"/>
    <p:sldLayoutId id="2147484352" r:id="rId3"/>
    <p:sldLayoutId id="2147484353" r:id="rId4"/>
    <p:sldLayoutId id="2147484354" r:id="rId5"/>
    <p:sldLayoutId id="2147484355" r:id="rId6"/>
    <p:sldLayoutId id="2147484356" r:id="rId7"/>
    <p:sldLayoutId id="2147484357" r:id="rId8"/>
    <p:sldLayoutId id="2147484358" r:id="rId9"/>
    <p:sldLayoutId id="2147484359" r:id="rId10"/>
    <p:sldLayoutId id="2147484360" r:id="rId11"/>
    <p:sldLayoutId id="2147484361" r:id="rId12"/>
    <p:sldLayoutId id="2147484362" r:id="rId13"/>
    <p:sldLayoutId id="2147484363" r:id="rId14"/>
    <p:sldLayoutId id="2147484364" r:id="rId15"/>
    <p:sldLayoutId id="2147484365" r:id="rId16"/>
  </p:sldLayoutIdLst>
  <p:transition>
    <p:fade/>
  </p:transition>
  <p:timing>
    <p:tnLst>
      <p:par>
        <p:cTn id="1" dur="indefinite" restart="never" nodeType="tmRoot"/>
      </p:par>
    </p:tnLst>
  </p:timing>
  <p:hf hdr="0" ftr="0" dt="0"/>
  <p:txStyles>
    <p:titleStyle>
      <a:lvl1pPr algn="l" rtl="0" eaLnBrk="1" fontAlgn="base" hangingPunct="1">
        <a:lnSpc>
          <a:spcPct val="85000"/>
        </a:lnSpc>
        <a:spcBef>
          <a:spcPct val="0"/>
        </a:spcBef>
        <a:spcAft>
          <a:spcPct val="0"/>
        </a:spcAft>
        <a:defRPr sz="2800">
          <a:solidFill>
            <a:schemeClr val="bg1"/>
          </a:solidFill>
          <a:latin typeface="+mj-lt"/>
          <a:ea typeface="Geneva" pitchFamily="80" charset="-128"/>
          <a:cs typeface="Geneva" pitchFamily="80" charset="-128"/>
        </a:defRPr>
      </a:lvl1pPr>
      <a:lvl2pPr algn="l" rtl="0" eaLnBrk="1" fontAlgn="base" hangingPunct="1">
        <a:lnSpc>
          <a:spcPct val="85000"/>
        </a:lnSpc>
        <a:spcBef>
          <a:spcPct val="0"/>
        </a:spcBef>
        <a:spcAft>
          <a:spcPct val="0"/>
        </a:spcAft>
        <a:defRPr sz="2800">
          <a:solidFill>
            <a:schemeClr val="bg1"/>
          </a:solidFill>
          <a:latin typeface="Arial" charset="0"/>
          <a:ea typeface="Geneva" pitchFamily="80" charset="-128"/>
          <a:cs typeface="Geneva" pitchFamily="80" charset="-128"/>
        </a:defRPr>
      </a:lvl2pPr>
      <a:lvl3pPr algn="l" rtl="0" eaLnBrk="1" fontAlgn="base" hangingPunct="1">
        <a:lnSpc>
          <a:spcPct val="85000"/>
        </a:lnSpc>
        <a:spcBef>
          <a:spcPct val="0"/>
        </a:spcBef>
        <a:spcAft>
          <a:spcPct val="0"/>
        </a:spcAft>
        <a:defRPr sz="2800">
          <a:solidFill>
            <a:schemeClr val="bg1"/>
          </a:solidFill>
          <a:latin typeface="Arial" charset="0"/>
          <a:ea typeface="Geneva" pitchFamily="80" charset="-128"/>
          <a:cs typeface="Geneva" pitchFamily="80" charset="-128"/>
        </a:defRPr>
      </a:lvl3pPr>
      <a:lvl4pPr algn="l" rtl="0" eaLnBrk="1" fontAlgn="base" hangingPunct="1">
        <a:lnSpc>
          <a:spcPct val="85000"/>
        </a:lnSpc>
        <a:spcBef>
          <a:spcPct val="0"/>
        </a:spcBef>
        <a:spcAft>
          <a:spcPct val="0"/>
        </a:spcAft>
        <a:defRPr sz="2800">
          <a:solidFill>
            <a:schemeClr val="bg1"/>
          </a:solidFill>
          <a:latin typeface="Arial" charset="0"/>
          <a:ea typeface="Geneva" pitchFamily="80" charset="-128"/>
          <a:cs typeface="Geneva" pitchFamily="80" charset="-128"/>
        </a:defRPr>
      </a:lvl4pPr>
      <a:lvl5pPr algn="l" rtl="0" eaLnBrk="1" fontAlgn="base" hangingPunct="1">
        <a:lnSpc>
          <a:spcPct val="85000"/>
        </a:lnSpc>
        <a:spcBef>
          <a:spcPct val="0"/>
        </a:spcBef>
        <a:spcAft>
          <a:spcPct val="0"/>
        </a:spcAft>
        <a:defRPr sz="2800">
          <a:solidFill>
            <a:schemeClr val="bg1"/>
          </a:solidFill>
          <a:latin typeface="Arial" charset="0"/>
          <a:ea typeface="Geneva" pitchFamily="80" charset="-128"/>
          <a:cs typeface="Geneva" pitchFamily="80" charset="-128"/>
        </a:defRPr>
      </a:lvl5pPr>
      <a:lvl6pPr marL="457200" algn="l" rtl="0" eaLnBrk="1" fontAlgn="base" hangingPunct="1">
        <a:lnSpc>
          <a:spcPct val="85000"/>
        </a:lnSpc>
        <a:spcBef>
          <a:spcPct val="0"/>
        </a:spcBef>
        <a:spcAft>
          <a:spcPct val="0"/>
        </a:spcAft>
        <a:defRPr sz="2800">
          <a:solidFill>
            <a:srgbClr val="008000"/>
          </a:solidFill>
          <a:latin typeface="Arial" charset="0"/>
        </a:defRPr>
      </a:lvl6pPr>
      <a:lvl7pPr marL="914400" algn="l" rtl="0" eaLnBrk="1" fontAlgn="base" hangingPunct="1">
        <a:lnSpc>
          <a:spcPct val="85000"/>
        </a:lnSpc>
        <a:spcBef>
          <a:spcPct val="0"/>
        </a:spcBef>
        <a:spcAft>
          <a:spcPct val="0"/>
        </a:spcAft>
        <a:defRPr sz="2800">
          <a:solidFill>
            <a:srgbClr val="008000"/>
          </a:solidFill>
          <a:latin typeface="Arial" charset="0"/>
        </a:defRPr>
      </a:lvl7pPr>
      <a:lvl8pPr marL="1371600" algn="l" rtl="0" eaLnBrk="1" fontAlgn="base" hangingPunct="1">
        <a:lnSpc>
          <a:spcPct val="85000"/>
        </a:lnSpc>
        <a:spcBef>
          <a:spcPct val="0"/>
        </a:spcBef>
        <a:spcAft>
          <a:spcPct val="0"/>
        </a:spcAft>
        <a:defRPr sz="2800">
          <a:solidFill>
            <a:srgbClr val="008000"/>
          </a:solidFill>
          <a:latin typeface="Arial" charset="0"/>
        </a:defRPr>
      </a:lvl8pPr>
      <a:lvl9pPr marL="1828800" algn="l" rtl="0" eaLnBrk="1" fontAlgn="base" hangingPunct="1">
        <a:lnSpc>
          <a:spcPct val="85000"/>
        </a:lnSpc>
        <a:spcBef>
          <a:spcPct val="0"/>
        </a:spcBef>
        <a:spcAft>
          <a:spcPct val="0"/>
        </a:spcAft>
        <a:defRPr sz="2800">
          <a:solidFill>
            <a:srgbClr val="008000"/>
          </a:solidFill>
          <a:latin typeface="Arial" charset="0"/>
        </a:defRPr>
      </a:lvl9pPr>
    </p:titleStyle>
    <p:bodyStyle>
      <a:lvl1pPr marL="174625" indent="-174625" algn="l" rtl="0" eaLnBrk="1" fontAlgn="base" hangingPunct="1">
        <a:lnSpc>
          <a:spcPct val="85000"/>
        </a:lnSpc>
        <a:spcBef>
          <a:spcPts val="1200"/>
        </a:spcBef>
        <a:spcAft>
          <a:spcPct val="0"/>
        </a:spcAft>
        <a:buClr>
          <a:schemeClr val="tx2"/>
        </a:buClr>
        <a:buSzPct val="90000"/>
        <a:buFont typeface="Wingdings" pitchFamily="2" charset="2"/>
        <a:buChar char="§"/>
        <a:defRPr sz="2400">
          <a:solidFill>
            <a:schemeClr val="tx1"/>
          </a:solidFill>
          <a:latin typeface="+mj-lt"/>
          <a:ea typeface="Geneva" pitchFamily="80" charset="-128"/>
          <a:cs typeface="Geneva" pitchFamily="80" charset="-128"/>
        </a:defRPr>
      </a:lvl1pPr>
      <a:lvl2pPr marL="403225" indent="-228600" algn="l" rtl="0" eaLnBrk="1" fontAlgn="base" hangingPunct="1">
        <a:lnSpc>
          <a:spcPct val="85000"/>
        </a:lnSpc>
        <a:spcBef>
          <a:spcPts val="900"/>
        </a:spcBef>
        <a:spcAft>
          <a:spcPct val="0"/>
        </a:spcAft>
        <a:buClr>
          <a:schemeClr val="tx2"/>
        </a:buClr>
        <a:buFont typeface="55 Helvetica Roman" pitchFamily="80" charset="0"/>
        <a:buChar char="–"/>
        <a:defRPr sz="2000">
          <a:solidFill>
            <a:schemeClr val="tx1"/>
          </a:solidFill>
          <a:latin typeface="+mj-lt"/>
          <a:ea typeface="Geneva" pitchFamily="80" charset="-128"/>
          <a:cs typeface="Geneva" pitchFamily="96" charset="0"/>
        </a:defRPr>
      </a:lvl2pPr>
      <a:lvl3pPr marL="577850" indent="-174625" algn="l" rtl="0" eaLnBrk="1" fontAlgn="base" hangingPunct="1">
        <a:lnSpc>
          <a:spcPct val="85000"/>
        </a:lnSpc>
        <a:spcBef>
          <a:spcPts val="900"/>
        </a:spcBef>
        <a:spcAft>
          <a:spcPct val="0"/>
        </a:spcAft>
        <a:buClr>
          <a:schemeClr val="tx2"/>
        </a:buClr>
        <a:buFont typeface="Wingdings" pitchFamily="2" charset="2"/>
        <a:buChar char="§"/>
        <a:defRPr sz="2000">
          <a:solidFill>
            <a:schemeClr val="tx1"/>
          </a:solidFill>
          <a:latin typeface="+mj-lt"/>
          <a:ea typeface="Geneva" pitchFamily="80" charset="-128"/>
          <a:cs typeface="Geneva" pitchFamily="96" charset="0"/>
        </a:defRPr>
      </a:lvl3pPr>
      <a:lvl4pPr marL="806450" indent="-228600" algn="l" rtl="0" eaLnBrk="1" fontAlgn="base" hangingPunct="1">
        <a:lnSpc>
          <a:spcPct val="85000"/>
        </a:lnSpc>
        <a:spcBef>
          <a:spcPts val="900"/>
        </a:spcBef>
        <a:spcAft>
          <a:spcPct val="0"/>
        </a:spcAft>
        <a:buClr>
          <a:schemeClr val="tx2"/>
        </a:buClr>
        <a:buFont typeface="55 Helvetica Roman" pitchFamily="80" charset="0"/>
        <a:buChar char="–"/>
        <a:defRPr sz="2000">
          <a:solidFill>
            <a:schemeClr val="tx1"/>
          </a:solidFill>
          <a:latin typeface="+mj-lt"/>
          <a:ea typeface="Geneva" pitchFamily="80" charset="-128"/>
          <a:cs typeface="Geneva" pitchFamily="96" charset="0"/>
        </a:defRPr>
      </a:lvl4pPr>
      <a:lvl5pPr marL="1035050" indent="-228600" algn="l" rtl="0" eaLnBrk="1" fontAlgn="base" hangingPunct="1">
        <a:lnSpc>
          <a:spcPct val="85000"/>
        </a:lnSpc>
        <a:spcBef>
          <a:spcPts val="900"/>
        </a:spcBef>
        <a:spcAft>
          <a:spcPct val="0"/>
        </a:spcAft>
        <a:buClr>
          <a:schemeClr val="tx2"/>
        </a:buClr>
        <a:buFont typeface="55 Helvetica Roman" pitchFamily="80" charset="0"/>
        <a:buChar char="»"/>
        <a:defRPr sz="2000">
          <a:solidFill>
            <a:schemeClr val="tx1"/>
          </a:solidFill>
          <a:latin typeface="+mj-lt"/>
          <a:ea typeface="Geneva" pitchFamily="80" charset="-128"/>
          <a:cs typeface="Geneva" pitchFamily="96" charset="0"/>
        </a:defRPr>
      </a:lvl5pPr>
      <a:lvl6pPr marL="1492250" indent="-228600" algn="l" rtl="0" eaLnBrk="1" fontAlgn="base" hangingPunct="1">
        <a:lnSpc>
          <a:spcPct val="85000"/>
        </a:lnSpc>
        <a:spcBef>
          <a:spcPct val="20000"/>
        </a:spcBef>
        <a:spcAft>
          <a:spcPct val="0"/>
        </a:spcAft>
        <a:buFont typeface="55 Helvetica Roman" charset="0"/>
        <a:buChar char="»"/>
        <a:defRPr sz="2000">
          <a:solidFill>
            <a:srgbClr val="595959"/>
          </a:solidFill>
          <a:latin typeface="+mn-lt"/>
        </a:defRPr>
      </a:lvl6pPr>
      <a:lvl7pPr marL="1949450" indent="-228600" algn="l" rtl="0" eaLnBrk="1" fontAlgn="base" hangingPunct="1">
        <a:lnSpc>
          <a:spcPct val="85000"/>
        </a:lnSpc>
        <a:spcBef>
          <a:spcPct val="20000"/>
        </a:spcBef>
        <a:spcAft>
          <a:spcPct val="0"/>
        </a:spcAft>
        <a:buFont typeface="55 Helvetica Roman" charset="0"/>
        <a:buChar char="»"/>
        <a:defRPr sz="2000">
          <a:solidFill>
            <a:srgbClr val="595959"/>
          </a:solidFill>
          <a:latin typeface="+mn-lt"/>
        </a:defRPr>
      </a:lvl7pPr>
      <a:lvl8pPr marL="2406650" indent="-228600" algn="l" rtl="0" eaLnBrk="1" fontAlgn="base" hangingPunct="1">
        <a:lnSpc>
          <a:spcPct val="85000"/>
        </a:lnSpc>
        <a:spcBef>
          <a:spcPct val="20000"/>
        </a:spcBef>
        <a:spcAft>
          <a:spcPct val="0"/>
        </a:spcAft>
        <a:buFont typeface="55 Helvetica Roman" charset="0"/>
        <a:buChar char="»"/>
        <a:defRPr sz="2000">
          <a:solidFill>
            <a:srgbClr val="595959"/>
          </a:solidFill>
          <a:latin typeface="+mn-lt"/>
        </a:defRPr>
      </a:lvl8pPr>
      <a:lvl9pPr marL="2863850" indent="-228600" algn="l" rtl="0" eaLnBrk="1" fontAlgn="base" hangingPunct="1">
        <a:lnSpc>
          <a:spcPct val="85000"/>
        </a:lnSpc>
        <a:spcBef>
          <a:spcPct val="20000"/>
        </a:spcBef>
        <a:spcAft>
          <a:spcPct val="0"/>
        </a:spcAft>
        <a:buFont typeface="55 Helvetica Roman" charset="0"/>
        <a:buChar char="»"/>
        <a:defRPr sz="2000">
          <a:solidFill>
            <a:srgbClr val="595959"/>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1" name="Picture 2" descr="C:\Users\kaler\AppData\Local\Temp\notes256C9A\PPT_Background_BioPharm idea 3.jpg"/>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0" y="0"/>
            <a:ext cx="1219200" cy="1147482"/>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a:spLocks noChangeArrowheads="1"/>
          </p:cNvSpPr>
          <p:nvPr/>
        </p:nvSpPr>
        <p:spPr bwMode="auto">
          <a:xfrm>
            <a:off x="4340225" y="6575425"/>
            <a:ext cx="444500" cy="152400"/>
          </a:xfrm>
          <a:prstGeom prst="rect">
            <a:avLst/>
          </a:prstGeom>
          <a:noFill/>
          <a:ln w="9525">
            <a:noFill/>
            <a:miter lim="800000"/>
            <a:headEnd/>
            <a:tailEnd/>
          </a:ln>
          <a:effectLst/>
        </p:spPr>
        <p:txBody>
          <a:bodyPr lIns="0" tIns="0" rIns="0" bIns="0">
            <a:spAutoFit/>
          </a:bodyPr>
          <a:lstStyle>
            <a:lvl1pPr>
              <a:defRPr sz="1200">
                <a:solidFill>
                  <a:schemeClr val="bg1"/>
                </a:solidFill>
                <a:latin typeface="Arial" pitchFamily="34" charset="0"/>
                <a:ea typeface="MS PGothic" pitchFamily="34" charset="-128"/>
              </a:defRPr>
            </a:lvl1pPr>
            <a:lvl2pPr marL="37931725" indent="-37474525">
              <a:defRPr sz="1200">
                <a:solidFill>
                  <a:schemeClr val="bg1"/>
                </a:solidFill>
                <a:latin typeface="Arial" pitchFamily="34" charset="0"/>
                <a:ea typeface="MS PGothic" pitchFamily="34" charset="-128"/>
              </a:defRPr>
            </a:lvl2pPr>
            <a:lvl3pPr>
              <a:defRPr sz="1200">
                <a:solidFill>
                  <a:schemeClr val="bg1"/>
                </a:solidFill>
                <a:latin typeface="Arial" pitchFamily="34" charset="0"/>
                <a:ea typeface="MS PGothic" pitchFamily="34" charset="-128"/>
              </a:defRPr>
            </a:lvl3pPr>
            <a:lvl4pPr>
              <a:defRPr sz="1200">
                <a:solidFill>
                  <a:schemeClr val="bg1"/>
                </a:solidFill>
                <a:latin typeface="Arial" pitchFamily="34" charset="0"/>
                <a:ea typeface="MS PGothic" pitchFamily="34" charset="-128"/>
              </a:defRPr>
            </a:lvl4pPr>
            <a:lvl5pPr>
              <a:defRPr sz="1200">
                <a:solidFill>
                  <a:schemeClr val="bg1"/>
                </a:solidFill>
                <a:latin typeface="Arial" pitchFamily="34" charset="0"/>
                <a:ea typeface="MS PGothic" pitchFamily="34" charset="-128"/>
              </a:defRPr>
            </a:lvl5pPr>
            <a:lvl6pPr marL="457200" eaLnBrk="0" fontAlgn="ctr" hangingPunct="0">
              <a:lnSpc>
                <a:spcPct val="90000"/>
              </a:lnSpc>
              <a:spcBef>
                <a:spcPct val="0"/>
              </a:spcBef>
              <a:spcAft>
                <a:spcPct val="0"/>
              </a:spcAft>
              <a:defRPr sz="1200">
                <a:solidFill>
                  <a:schemeClr val="bg1"/>
                </a:solidFill>
                <a:latin typeface="Arial" pitchFamily="34" charset="0"/>
                <a:ea typeface="MS PGothic" pitchFamily="34" charset="-128"/>
              </a:defRPr>
            </a:lvl6pPr>
            <a:lvl7pPr marL="914400" eaLnBrk="0" fontAlgn="ctr" hangingPunct="0">
              <a:lnSpc>
                <a:spcPct val="90000"/>
              </a:lnSpc>
              <a:spcBef>
                <a:spcPct val="0"/>
              </a:spcBef>
              <a:spcAft>
                <a:spcPct val="0"/>
              </a:spcAft>
              <a:defRPr sz="1200">
                <a:solidFill>
                  <a:schemeClr val="bg1"/>
                </a:solidFill>
                <a:latin typeface="Arial" pitchFamily="34" charset="0"/>
                <a:ea typeface="MS PGothic" pitchFamily="34" charset="-128"/>
              </a:defRPr>
            </a:lvl7pPr>
            <a:lvl8pPr marL="1371600" eaLnBrk="0" fontAlgn="ctr" hangingPunct="0">
              <a:lnSpc>
                <a:spcPct val="90000"/>
              </a:lnSpc>
              <a:spcBef>
                <a:spcPct val="0"/>
              </a:spcBef>
              <a:spcAft>
                <a:spcPct val="0"/>
              </a:spcAft>
              <a:defRPr sz="1200">
                <a:solidFill>
                  <a:schemeClr val="bg1"/>
                </a:solidFill>
                <a:latin typeface="Arial" pitchFamily="34" charset="0"/>
                <a:ea typeface="MS PGothic" pitchFamily="34" charset="-128"/>
              </a:defRPr>
            </a:lvl8pPr>
            <a:lvl9pPr marL="1828800" eaLnBrk="0" fontAlgn="ctr" hangingPunct="0">
              <a:lnSpc>
                <a:spcPct val="90000"/>
              </a:lnSpc>
              <a:spcBef>
                <a:spcPct val="0"/>
              </a:spcBef>
              <a:spcAft>
                <a:spcPct val="0"/>
              </a:spcAft>
              <a:defRPr sz="1200">
                <a:solidFill>
                  <a:schemeClr val="bg1"/>
                </a:solidFill>
                <a:latin typeface="Arial" pitchFamily="34" charset="0"/>
                <a:ea typeface="MS PGothic" pitchFamily="34" charset="-128"/>
              </a:defRPr>
            </a:lvl9pPr>
          </a:lstStyle>
          <a:p>
            <a:pPr algn="ctr" eaLnBrk="1" fontAlgn="base" hangingPunct="1">
              <a:lnSpc>
                <a:spcPct val="100000"/>
              </a:lnSpc>
              <a:spcBef>
                <a:spcPct val="0"/>
              </a:spcBef>
              <a:defRPr/>
            </a:pPr>
            <a:fld id="{0DE4819E-9808-4271-8532-2D2F469CD175}" type="slidenum">
              <a:rPr lang="en-US" sz="1000" b="1" smtClean="0">
                <a:solidFill>
                  <a:srgbClr val="004480"/>
                </a:solidFill>
              </a:rPr>
              <a:pPr algn="ctr" eaLnBrk="1" fontAlgn="base" hangingPunct="1">
                <a:lnSpc>
                  <a:spcPct val="100000"/>
                </a:lnSpc>
                <a:spcBef>
                  <a:spcPct val="0"/>
                </a:spcBef>
                <a:defRPr/>
              </a:pPr>
              <a:t>‹#›</a:t>
            </a:fld>
            <a:endParaRPr lang="en-US" sz="1000" b="1" dirty="0" smtClean="0">
              <a:solidFill>
                <a:srgbClr val="004480"/>
              </a:solidFill>
            </a:endParaRPr>
          </a:p>
        </p:txBody>
      </p:sp>
      <p:sp>
        <p:nvSpPr>
          <p:cNvPr id="1027" name="Title Placeholder 1"/>
          <p:cNvSpPr>
            <a:spLocks noGrp="1"/>
          </p:cNvSpPr>
          <p:nvPr>
            <p:ph type="title"/>
          </p:nvPr>
        </p:nvSpPr>
        <p:spPr bwMode="auto">
          <a:xfrm>
            <a:off x="2057400" y="139700"/>
            <a:ext cx="68453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p>
            <a:pPr lvl="0"/>
            <a:r>
              <a:rPr lang="en-US" smtClean="0"/>
              <a:t>Click to edit Master title style</a:t>
            </a:r>
          </a:p>
        </p:txBody>
      </p:sp>
      <p:sp>
        <p:nvSpPr>
          <p:cNvPr id="1028" name="Text Placeholder 2"/>
          <p:cNvSpPr>
            <a:spLocks noGrp="1"/>
          </p:cNvSpPr>
          <p:nvPr>
            <p:ph type="body" idx="1"/>
          </p:nvPr>
        </p:nvSpPr>
        <p:spPr bwMode="auto">
          <a:xfrm>
            <a:off x="1428750" y="1381125"/>
            <a:ext cx="7394575" cy="501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2" name="Text Box 7"/>
          <p:cNvSpPr txBox="1">
            <a:spLocks noChangeArrowheads="1"/>
          </p:cNvSpPr>
          <p:nvPr/>
        </p:nvSpPr>
        <p:spPr bwMode="auto">
          <a:xfrm>
            <a:off x="441325" y="5567363"/>
            <a:ext cx="8210550" cy="457200"/>
          </a:xfrm>
          <a:prstGeom prst="rect">
            <a:avLst/>
          </a:prstGeom>
          <a:noFill/>
          <a:ln w="9525">
            <a:noFill/>
            <a:miter lim="800000"/>
            <a:headEnd/>
            <a:tailEnd/>
          </a:ln>
        </p:spPr>
        <p:txBody>
          <a:bodyPr>
            <a:spAutoFit/>
          </a:bodyPr>
          <a:lstStyle>
            <a:lvl1pPr>
              <a:defRPr sz="1200">
                <a:solidFill>
                  <a:schemeClr val="bg1"/>
                </a:solidFill>
                <a:latin typeface="Arial" pitchFamily="34" charset="0"/>
                <a:ea typeface="MS PGothic" pitchFamily="34" charset="-128"/>
              </a:defRPr>
            </a:lvl1pPr>
            <a:lvl2pPr marL="37931725" indent="-37474525">
              <a:defRPr sz="1200">
                <a:solidFill>
                  <a:schemeClr val="bg1"/>
                </a:solidFill>
                <a:latin typeface="Arial" pitchFamily="34" charset="0"/>
                <a:ea typeface="MS PGothic" pitchFamily="34" charset="-128"/>
              </a:defRPr>
            </a:lvl2pPr>
            <a:lvl3pPr>
              <a:defRPr sz="1200">
                <a:solidFill>
                  <a:schemeClr val="bg1"/>
                </a:solidFill>
                <a:latin typeface="Arial" pitchFamily="34" charset="0"/>
                <a:ea typeface="MS PGothic" pitchFamily="34" charset="-128"/>
              </a:defRPr>
            </a:lvl3pPr>
            <a:lvl4pPr>
              <a:defRPr sz="1200">
                <a:solidFill>
                  <a:schemeClr val="bg1"/>
                </a:solidFill>
                <a:latin typeface="Arial" pitchFamily="34" charset="0"/>
                <a:ea typeface="MS PGothic" pitchFamily="34" charset="-128"/>
              </a:defRPr>
            </a:lvl4pPr>
            <a:lvl5pPr>
              <a:defRPr sz="1200">
                <a:solidFill>
                  <a:schemeClr val="bg1"/>
                </a:solidFill>
                <a:latin typeface="Arial" pitchFamily="34" charset="0"/>
                <a:ea typeface="MS PGothic" pitchFamily="34" charset="-128"/>
              </a:defRPr>
            </a:lvl5pPr>
            <a:lvl6pPr marL="457200" eaLnBrk="0" fontAlgn="ctr" hangingPunct="0">
              <a:lnSpc>
                <a:spcPct val="90000"/>
              </a:lnSpc>
              <a:spcBef>
                <a:spcPct val="0"/>
              </a:spcBef>
              <a:spcAft>
                <a:spcPct val="0"/>
              </a:spcAft>
              <a:defRPr sz="1200">
                <a:solidFill>
                  <a:schemeClr val="bg1"/>
                </a:solidFill>
                <a:latin typeface="Arial" pitchFamily="34" charset="0"/>
                <a:ea typeface="MS PGothic" pitchFamily="34" charset="-128"/>
              </a:defRPr>
            </a:lvl6pPr>
            <a:lvl7pPr marL="914400" eaLnBrk="0" fontAlgn="ctr" hangingPunct="0">
              <a:lnSpc>
                <a:spcPct val="90000"/>
              </a:lnSpc>
              <a:spcBef>
                <a:spcPct val="0"/>
              </a:spcBef>
              <a:spcAft>
                <a:spcPct val="0"/>
              </a:spcAft>
              <a:defRPr sz="1200">
                <a:solidFill>
                  <a:schemeClr val="bg1"/>
                </a:solidFill>
                <a:latin typeface="Arial" pitchFamily="34" charset="0"/>
                <a:ea typeface="MS PGothic" pitchFamily="34" charset="-128"/>
              </a:defRPr>
            </a:lvl7pPr>
            <a:lvl8pPr marL="1371600" eaLnBrk="0" fontAlgn="ctr" hangingPunct="0">
              <a:lnSpc>
                <a:spcPct val="90000"/>
              </a:lnSpc>
              <a:spcBef>
                <a:spcPct val="0"/>
              </a:spcBef>
              <a:spcAft>
                <a:spcPct val="0"/>
              </a:spcAft>
              <a:defRPr sz="1200">
                <a:solidFill>
                  <a:schemeClr val="bg1"/>
                </a:solidFill>
                <a:latin typeface="Arial" pitchFamily="34" charset="0"/>
                <a:ea typeface="MS PGothic" pitchFamily="34" charset="-128"/>
              </a:defRPr>
            </a:lvl8pPr>
            <a:lvl9pPr marL="1828800" eaLnBrk="0" fontAlgn="ctr" hangingPunct="0">
              <a:lnSpc>
                <a:spcPct val="90000"/>
              </a:lnSpc>
              <a:spcBef>
                <a:spcPct val="0"/>
              </a:spcBef>
              <a:spcAft>
                <a:spcPct val="0"/>
              </a:spcAft>
              <a:defRPr sz="1200">
                <a:solidFill>
                  <a:schemeClr val="bg1"/>
                </a:solidFill>
                <a:latin typeface="Arial" pitchFamily="34" charset="0"/>
                <a:ea typeface="MS PGothic" pitchFamily="34" charset="-128"/>
              </a:defRPr>
            </a:lvl9pPr>
          </a:lstStyle>
          <a:p>
            <a:pPr algn="ctr" fontAlgn="base">
              <a:lnSpc>
                <a:spcPct val="100000"/>
              </a:lnSpc>
              <a:spcBef>
                <a:spcPct val="0"/>
              </a:spcBef>
              <a:defRPr/>
            </a:pPr>
            <a:endParaRPr lang="en-US" sz="2400" smtClean="0">
              <a:solidFill>
                <a:srgbClr val="000000"/>
              </a:solidFill>
              <a:latin typeface="55 Helvetica Roman" pitchFamily="80" charset="0"/>
            </a:endParaRPr>
          </a:p>
        </p:txBody>
      </p:sp>
      <p:sp>
        <p:nvSpPr>
          <p:cNvPr id="1033" name="Text Box 8"/>
          <p:cNvSpPr txBox="1">
            <a:spLocks noChangeArrowheads="1"/>
          </p:cNvSpPr>
          <p:nvPr/>
        </p:nvSpPr>
        <p:spPr bwMode="auto">
          <a:xfrm>
            <a:off x="441325" y="5567363"/>
            <a:ext cx="8210550" cy="457200"/>
          </a:xfrm>
          <a:prstGeom prst="rect">
            <a:avLst/>
          </a:prstGeom>
          <a:noFill/>
          <a:ln w="9525">
            <a:noFill/>
            <a:miter lim="800000"/>
            <a:headEnd/>
            <a:tailEnd/>
          </a:ln>
        </p:spPr>
        <p:txBody>
          <a:bodyPr>
            <a:spAutoFit/>
          </a:bodyPr>
          <a:lstStyle>
            <a:lvl1pPr>
              <a:defRPr sz="1200">
                <a:solidFill>
                  <a:schemeClr val="bg1"/>
                </a:solidFill>
                <a:latin typeface="Arial" pitchFamily="34" charset="0"/>
                <a:ea typeface="MS PGothic" pitchFamily="34" charset="-128"/>
              </a:defRPr>
            </a:lvl1pPr>
            <a:lvl2pPr marL="37931725" indent="-37474525">
              <a:defRPr sz="1200">
                <a:solidFill>
                  <a:schemeClr val="bg1"/>
                </a:solidFill>
                <a:latin typeface="Arial" pitchFamily="34" charset="0"/>
                <a:ea typeface="MS PGothic" pitchFamily="34" charset="-128"/>
              </a:defRPr>
            </a:lvl2pPr>
            <a:lvl3pPr>
              <a:defRPr sz="1200">
                <a:solidFill>
                  <a:schemeClr val="bg1"/>
                </a:solidFill>
                <a:latin typeface="Arial" pitchFamily="34" charset="0"/>
                <a:ea typeface="MS PGothic" pitchFamily="34" charset="-128"/>
              </a:defRPr>
            </a:lvl3pPr>
            <a:lvl4pPr>
              <a:defRPr sz="1200">
                <a:solidFill>
                  <a:schemeClr val="bg1"/>
                </a:solidFill>
                <a:latin typeface="Arial" pitchFamily="34" charset="0"/>
                <a:ea typeface="MS PGothic" pitchFamily="34" charset="-128"/>
              </a:defRPr>
            </a:lvl4pPr>
            <a:lvl5pPr>
              <a:defRPr sz="1200">
                <a:solidFill>
                  <a:schemeClr val="bg1"/>
                </a:solidFill>
                <a:latin typeface="Arial" pitchFamily="34" charset="0"/>
                <a:ea typeface="MS PGothic" pitchFamily="34" charset="-128"/>
              </a:defRPr>
            </a:lvl5pPr>
            <a:lvl6pPr marL="457200" eaLnBrk="0" fontAlgn="ctr" hangingPunct="0">
              <a:lnSpc>
                <a:spcPct val="90000"/>
              </a:lnSpc>
              <a:spcBef>
                <a:spcPct val="0"/>
              </a:spcBef>
              <a:spcAft>
                <a:spcPct val="0"/>
              </a:spcAft>
              <a:defRPr sz="1200">
                <a:solidFill>
                  <a:schemeClr val="bg1"/>
                </a:solidFill>
                <a:latin typeface="Arial" pitchFamily="34" charset="0"/>
                <a:ea typeface="MS PGothic" pitchFamily="34" charset="-128"/>
              </a:defRPr>
            </a:lvl6pPr>
            <a:lvl7pPr marL="914400" eaLnBrk="0" fontAlgn="ctr" hangingPunct="0">
              <a:lnSpc>
                <a:spcPct val="90000"/>
              </a:lnSpc>
              <a:spcBef>
                <a:spcPct val="0"/>
              </a:spcBef>
              <a:spcAft>
                <a:spcPct val="0"/>
              </a:spcAft>
              <a:defRPr sz="1200">
                <a:solidFill>
                  <a:schemeClr val="bg1"/>
                </a:solidFill>
                <a:latin typeface="Arial" pitchFamily="34" charset="0"/>
                <a:ea typeface="MS PGothic" pitchFamily="34" charset="-128"/>
              </a:defRPr>
            </a:lvl7pPr>
            <a:lvl8pPr marL="1371600" eaLnBrk="0" fontAlgn="ctr" hangingPunct="0">
              <a:lnSpc>
                <a:spcPct val="90000"/>
              </a:lnSpc>
              <a:spcBef>
                <a:spcPct val="0"/>
              </a:spcBef>
              <a:spcAft>
                <a:spcPct val="0"/>
              </a:spcAft>
              <a:defRPr sz="1200">
                <a:solidFill>
                  <a:schemeClr val="bg1"/>
                </a:solidFill>
                <a:latin typeface="Arial" pitchFamily="34" charset="0"/>
                <a:ea typeface="MS PGothic" pitchFamily="34" charset="-128"/>
              </a:defRPr>
            </a:lvl8pPr>
            <a:lvl9pPr marL="1828800" eaLnBrk="0" fontAlgn="ctr" hangingPunct="0">
              <a:lnSpc>
                <a:spcPct val="90000"/>
              </a:lnSpc>
              <a:spcBef>
                <a:spcPct val="0"/>
              </a:spcBef>
              <a:spcAft>
                <a:spcPct val="0"/>
              </a:spcAft>
              <a:defRPr sz="1200">
                <a:solidFill>
                  <a:schemeClr val="bg1"/>
                </a:solidFill>
                <a:latin typeface="Arial" pitchFamily="34" charset="0"/>
                <a:ea typeface="MS PGothic" pitchFamily="34" charset="-128"/>
              </a:defRPr>
            </a:lvl9pPr>
          </a:lstStyle>
          <a:p>
            <a:pPr algn="ctr" fontAlgn="base">
              <a:lnSpc>
                <a:spcPct val="100000"/>
              </a:lnSpc>
              <a:spcBef>
                <a:spcPct val="0"/>
              </a:spcBef>
              <a:defRPr/>
            </a:pPr>
            <a:endParaRPr lang="en-US" sz="2400" smtClean="0">
              <a:solidFill>
                <a:srgbClr val="000000"/>
              </a:solidFill>
              <a:latin typeface="55 Helvetica Roman" pitchFamily="80" charset="0"/>
            </a:endParaRPr>
          </a:p>
        </p:txBody>
      </p:sp>
      <p:sp>
        <p:nvSpPr>
          <p:cNvPr id="1031" name="Rectangle 10"/>
          <p:cNvSpPr>
            <a:spLocks noChangeArrowheads="1"/>
          </p:cNvSpPr>
          <p:nvPr/>
        </p:nvSpPr>
        <p:spPr bwMode="auto">
          <a:xfrm>
            <a:off x="1276350" y="0"/>
            <a:ext cx="7875588" cy="1143000"/>
          </a:xfrm>
          <a:prstGeom prst="rect">
            <a:avLst/>
          </a:prstGeom>
          <a:gradFill rotWithShape="1">
            <a:gsLst>
              <a:gs pos="0">
                <a:srgbClr val="0070C0"/>
              </a:gs>
              <a:gs pos="100000">
                <a:schemeClr val="accent1"/>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lnSpc>
                <a:spcPct val="90000"/>
              </a:lnSpc>
              <a:spcBef>
                <a:spcPct val="0"/>
              </a:spcBef>
            </a:pPr>
            <a:endParaRPr lang="en-US" sz="1800">
              <a:solidFill>
                <a:srgbClr val="FFFFFF"/>
              </a:solidFill>
            </a:endParaRPr>
          </a:p>
          <a:p>
            <a:pPr algn="ctr">
              <a:lnSpc>
                <a:spcPct val="90000"/>
              </a:lnSpc>
              <a:spcBef>
                <a:spcPct val="0"/>
              </a:spcBef>
            </a:pPr>
            <a:endParaRPr lang="en-US" sz="1800">
              <a:solidFill>
                <a:srgbClr val="FFFFFF"/>
              </a:solidFill>
            </a:endParaRPr>
          </a:p>
        </p:txBody>
      </p:sp>
      <p:pic>
        <p:nvPicPr>
          <p:cNvPr id="10" name="Picture 3"/>
          <p:cNvPicPr>
            <a:picLocks noChangeAspect="1"/>
          </p:cNvPicPr>
          <p:nvPr/>
        </p:nvPicPr>
        <p:blipFill>
          <a:blip r:embed="rId19">
            <a:extLst>
              <a:ext uri="{28A0092B-C50C-407E-A947-70E740481C1C}">
                <a14:useLocalDpi xmlns:a14="http://schemas.microsoft.com/office/drawing/2010/main" val="0"/>
              </a:ext>
            </a:extLst>
          </a:blip>
          <a:srcRect/>
          <a:stretch>
            <a:fillRect/>
          </a:stretch>
        </p:blipFill>
        <p:spPr bwMode="auto">
          <a:xfrm>
            <a:off x="7196138" y="6491288"/>
            <a:ext cx="1582737"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39431019"/>
      </p:ext>
    </p:extLst>
  </p:cSld>
  <p:clrMap bg1="lt1" tx1="dk1" bg2="lt2" tx2="dk2" accent1="accent1" accent2="accent2" accent3="accent3" accent4="accent4" accent5="accent5" accent6="accent6" hlink="hlink" folHlink="folHlink"/>
  <p:sldLayoutIdLst>
    <p:sldLayoutId id="2147484367" r:id="rId1"/>
    <p:sldLayoutId id="2147484368" r:id="rId2"/>
    <p:sldLayoutId id="2147484369" r:id="rId3"/>
    <p:sldLayoutId id="2147484370" r:id="rId4"/>
    <p:sldLayoutId id="2147484371" r:id="rId5"/>
    <p:sldLayoutId id="2147484372" r:id="rId6"/>
    <p:sldLayoutId id="2147484373" r:id="rId7"/>
    <p:sldLayoutId id="2147484374" r:id="rId8"/>
    <p:sldLayoutId id="2147484375" r:id="rId9"/>
    <p:sldLayoutId id="2147484376" r:id="rId10"/>
    <p:sldLayoutId id="2147484377" r:id="rId11"/>
    <p:sldLayoutId id="2147484378" r:id="rId12"/>
    <p:sldLayoutId id="2147484379" r:id="rId13"/>
    <p:sldLayoutId id="2147484380" r:id="rId14"/>
    <p:sldLayoutId id="2147484381" r:id="rId15"/>
    <p:sldLayoutId id="2147484382" r:id="rId16"/>
  </p:sldLayoutIdLst>
  <p:transition>
    <p:fade/>
  </p:transition>
  <p:timing>
    <p:tnLst>
      <p:par>
        <p:cTn id="1" dur="indefinite" restart="never" nodeType="tmRoot"/>
      </p:par>
    </p:tnLst>
  </p:timing>
  <p:hf hdr="0" ftr="0" dt="0"/>
  <p:txStyles>
    <p:titleStyle>
      <a:lvl1pPr algn="l" rtl="0" eaLnBrk="1" fontAlgn="base" hangingPunct="1">
        <a:lnSpc>
          <a:spcPct val="85000"/>
        </a:lnSpc>
        <a:spcBef>
          <a:spcPct val="0"/>
        </a:spcBef>
        <a:spcAft>
          <a:spcPct val="0"/>
        </a:spcAft>
        <a:defRPr sz="2800">
          <a:solidFill>
            <a:schemeClr val="bg1"/>
          </a:solidFill>
          <a:latin typeface="+mj-lt"/>
          <a:ea typeface="Geneva" pitchFamily="80" charset="-128"/>
          <a:cs typeface="Geneva" pitchFamily="80" charset="-128"/>
        </a:defRPr>
      </a:lvl1pPr>
      <a:lvl2pPr algn="l" rtl="0" eaLnBrk="1" fontAlgn="base" hangingPunct="1">
        <a:lnSpc>
          <a:spcPct val="85000"/>
        </a:lnSpc>
        <a:spcBef>
          <a:spcPct val="0"/>
        </a:spcBef>
        <a:spcAft>
          <a:spcPct val="0"/>
        </a:spcAft>
        <a:defRPr sz="2800">
          <a:solidFill>
            <a:schemeClr val="bg1"/>
          </a:solidFill>
          <a:latin typeface="Arial" charset="0"/>
          <a:ea typeface="Geneva" pitchFamily="80" charset="-128"/>
          <a:cs typeface="Geneva" pitchFamily="80" charset="-128"/>
        </a:defRPr>
      </a:lvl2pPr>
      <a:lvl3pPr algn="l" rtl="0" eaLnBrk="1" fontAlgn="base" hangingPunct="1">
        <a:lnSpc>
          <a:spcPct val="85000"/>
        </a:lnSpc>
        <a:spcBef>
          <a:spcPct val="0"/>
        </a:spcBef>
        <a:spcAft>
          <a:spcPct val="0"/>
        </a:spcAft>
        <a:defRPr sz="2800">
          <a:solidFill>
            <a:schemeClr val="bg1"/>
          </a:solidFill>
          <a:latin typeface="Arial" charset="0"/>
          <a:ea typeface="Geneva" pitchFamily="80" charset="-128"/>
          <a:cs typeface="Geneva" pitchFamily="80" charset="-128"/>
        </a:defRPr>
      </a:lvl3pPr>
      <a:lvl4pPr algn="l" rtl="0" eaLnBrk="1" fontAlgn="base" hangingPunct="1">
        <a:lnSpc>
          <a:spcPct val="85000"/>
        </a:lnSpc>
        <a:spcBef>
          <a:spcPct val="0"/>
        </a:spcBef>
        <a:spcAft>
          <a:spcPct val="0"/>
        </a:spcAft>
        <a:defRPr sz="2800">
          <a:solidFill>
            <a:schemeClr val="bg1"/>
          </a:solidFill>
          <a:latin typeface="Arial" charset="0"/>
          <a:ea typeface="Geneva" pitchFamily="80" charset="-128"/>
          <a:cs typeface="Geneva" pitchFamily="80" charset="-128"/>
        </a:defRPr>
      </a:lvl4pPr>
      <a:lvl5pPr algn="l" rtl="0" eaLnBrk="1" fontAlgn="base" hangingPunct="1">
        <a:lnSpc>
          <a:spcPct val="85000"/>
        </a:lnSpc>
        <a:spcBef>
          <a:spcPct val="0"/>
        </a:spcBef>
        <a:spcAft>
          <a:spcPct val="0"/>
        </a:spcAft>
        <a:defRPr sz="2800">
          <a:solidFill>
            <a:schemeClr val="bg1"/>
          </a:solidFill>
          <a:latin typeface="Arial" charset="0"/>
          <a:ea typeface="Geneva" pitchFamily="80" charset="-128"/>
          <a:cs typeface="Geneva" pitchFamily="80" charset="-128"/>
        </a:defRPr>
      </a:lvl5pPr>
      <a:lvl6pPr marL="457200" algn="l" rtl="0" eaLnBrk="1" fontAlgn="base" hangingPunct="1">
        <a:lnSpc>
          <a:spcPct val="85000"/>
        </a:lnSpc>
        <a:spcBef>
          <a:spcPct val="0"/>
        </a:spcBef>
        <a:spcAft>
          <a:spcPct val="0"/>
        </a:spcAft>
        <a:defRPr sz="2800">
          <a:solidFill>
            <a:srgbClr val="008000"/>
          </a:solidFill>
          <a:latin typeface="Arial" charset="0"/>
        </a:defRPr>
      </a:lvl6pPr>
      <a:lvl7pPr marL="914400" algn="l" rtl="0" eaLnBrk="1" fontAlgn="base" hangingPunct="1">
        <a:lnSpc>
          <a:spcPct val="85000"/>
        </a:lnSpc>
        <a:spcBef>
          <a:spcPct val="0"/>
        </a:spcBef>
        <a:spcAft>
          <a:spcPct val="0"/>
        </a:spcAft>
        <a:defRPr sz="2800">
          <a:solidFill>
            <a:srgbClr val="008000"/>
          </a:solidFill>
          <a:latin typeface="Arial" charset="0"/>
        </a:defRPr>
      </a:lvl7pPr>
      <a:lvl8pPr marL="1371600" algn="l" rtl="0" eaLnBrk="1" fontAlgn="base" hangingPunct="1">
        <a:lnSpc>
          <a:spcPct val="85000"/>
        </a:lnSpc>
        <a:spcBef>
          <a:spcPct val="0"/>
        </a:spcBef>
        <a:spcAft>
          <a:spcPct val="0"/>
        </a:spcAft>
        <a:defRPr sz="2800">
          <a:solidFill>
            <a:srgbClr val="008000"/>
          </a:solidFill>
          <a:latin typeface="Arial" charset="0"/>
        </a:defRPr>
      </a:lvl8pPr>
      <a:lvl9pPr marL="1828800" algn="l" rtl="0" eaLnBrk="1" fontAlgn="base" hangingPunct="1">
        <a:lnSpc>
          <a:spcPct val="85000"/>
        </a:lnSpc>
        <a:spcBef>
          <a:spcPct val="0"/>
        </a:spcBef>
        <a:spcAft>
          <a:spcPct val="0"/>
        </a:spcAft>
        <a:defRPr sz="2800">
          <a:solidFill>
            <a:srgbClr val="008000"/>
          </a:solidFill>
          <a:latin typeface="Arial" charset="0"/>
        </a:defRPr>
      </a:lvl9pPr>
    </p:titleStyle>
    <p:bodyStyle>
      <a:lvl1pPr marL="174625" indent="-174625" algn="l" rtl="0" eaLnBrk="1" fontAlgn="base" hangingPunct="1">
        <a:lnSpc>
          <a:spcPct val="85000"/>
        </a:lnSpc>
        <a:spcBef>
          <a:spcPts val="1200"/>
        </a:spcBef>
        <a:spcAft>
          <a:spcPct val="0"/>
        </a:spcAft>
        <a:buClr>
          <a:schemeClr val="tx2"/>
        </a:buClr>
        <a:buSzPct val="90000"/>
        <a:buFont typeface="Wingdings" pitchFamily="2" charset="2"/>
        <a:buChar char="§"/>
        <a:defRPr sz="2400">
          <a:solidFill>
            <a:schemeClr val="tx1"/>
          </a:solidFill>
          <a:latin typeface="+mj-lt"/>
          <a:ea typeface="Geneva" pitchFamily="80" charset="-128"/>
          <a:cs typeface="Geneva" pitchFamily="80" charset="-128"/>
        </a:defRPr>
      </a:lvl1pPr>
      <a:lvl2pPr marL="403225" indent="-228600" algn="l" rtl="0" eaLnBrk="1" fontAlgn="base" hangingPunct="1">
        <a:lnSpc>
          <a:spcPct val="85000"/>
        </a:lnSpc>
        <a:spcBef>
          <a:spcPts val="900"/>
        </a:spcBef>
        <a:spcAft>
          <a:spcPct val="0"/>
        </a:spcAft>
        <a:buClr>
          <a:schemeClr val="tx2"/>
        </a:buClr>
        <a:buFont typeface="55 Helvetica Roman" pitchFamily="80" charset="0"/>
        <a:buChar char="–"/>
        <a:defRPr sz="2000">
          <a:solidFill>
            <a:schemeClr val="tx1"/>
          </a:solidFill>
          <a:latin typeface="+mj-lt"/>
          <a:ea typeface="Geneva" pitchFamily="80" charset="-128"/>
          <a:cs typeface="Geneva" pitchFamily="96" charset="0"/>
        </a:defRPr>
      </a:lvl2pPr>
      <a:lvl3pPr marL="577850" indent="-174625" algn="l" rtl="0" eaLnBrk="1" fontAlgn="base" hangingPunct="1">
        <a:lnSpc>
          <a:spcPct val="85000"/>
        </a:lnSpc>
        <a:spcBef>
          <a:spcPts val="900"/>
        </a:spcBef>
        <a:spcAft>
          <a:spcPct val="0"/>
        </a:spcAft>
        <a:buClr>
          <a:schemeClr val="tx2"/>
        </a:buClr>
        <a:buFont typeface="Wingdings" pitchFamily="2" charset="2"/>
        <a:buChar char="§"/>
        <a:defRPr sz="2000">
          <a:solidFill>
            <a:schemeClr val="tx1"/>
          </a:solidFill>
          <a:latin typeface="+mj-lt"/>
          <a:ea typeface="Geneva" pitchFamily="80" charset="-128"/>
          <a:cs typeface="Geneva" pitchFamily="96" charset="0"/>
        </a:defRPr>
      </a:lvl3pPr>
      <a:lvl4pPr marL="806450" indent="-228600" algn="l" rtl="0" eaLnBrk="1" fontAlgn="base" hangingPunct="1">
        <a:lnSpc>
          <a:spcPct val="85000"/>
        </a:lnSpc>
        <a:spcBef>
          <a:spcPts val="900"/>
        </a:spcBef>
        <a:spcAft>
          <a:spcPct val="0"/>
        </a:spcAft>
        <a:buClr>
          <a:schemeClr val="tx2"/>
        </a:buClr>
        <a:buFont typeface="55 Helvetica Roman" pitchFamily="80" charset="0"/>
        <a:buChar char="–"/>
        <a:defRPr sz="2000">
          <a:solidFill>
            <a:schemeClr val="tx1"/>
          </a:solidFill>
          <a:latin typeface="+mj-lt"/>
          <a:ea typeface="Geneva" pitchFamily="80" charset="-128"/>
          <a:cs typeface="Geneva" pitchFamily="96" charset="0"/>
        </a:defRPr>
      </a:lvl4pPr>
      <a:lvl5pPr marL="1035050" indent="-228600" algn="l" rtl="0" eaLnBrk="1" fontAlgn="base" hangingPunct="1">
        <a:lnSpc>
          <a:spcPct val="85000"/>
        </a:lnSpc>
        <a:spcBef>
          <a:spcPts val="900"/>
        </a:spcBef>
        <a:spcAft>
          <a:spcPct val="0"/>
        </a:spcAft>
        <a:buClr>
          <a:schemeClr val="tx2"/>
        </a:buClr>
        <a:buFont typeface="55 Helvetica Roman" pitchFamily="80" charset="0"/>
        <a:buChar char="»"/>
        <a:defRPr sz="2000">
          <a:solidFill>
            <a:schemeClr val="tx1"/>
          </a:solidFill>
          <a:latin typeface="+mj-lt"/>
          <a:ea typeface="Geneva" pitchFamily="80" charset="-128"/>
          <a:cs typeface="Geneva" pitchFamily="96" charset="0"/>
        </a:defRPr>
      </a:lvl5pPr>
      <a:lvl6pPr marL="1492250" indent="-228600" algn="l" rtl="0" eaLnBrk="1" fontAlgn="base" hangingPunct="1">
        <a:lnSpc>
          <a:spcPct val="85000"/>
        </a:lnSpc>
        <a:spcBef>
          <a:spcPct val="20000"/>
        </a:spcBef>
        <a:spcAft>
          <a:spcPct val="0"/>
        </a:spcAft>
        <a:buFont typeface="55 Helvetica Roman" charset="0"/>
        <a:buChar char="»"/>
        <a:defRPr sz="2000">
          <a:solidFill>
            <a:srgbClr val="595959"/>
          </a:solidFill>
          <a:latin typeface="+mn-lt"/>
        </a:defRPr>
      </a:lvl6pPr>
      <a:lvl7pPr marL="1949450" indent="-228600" algn="l" rtl="0" eaLnBrk="1" fontAlgn="base" hangingPunct="1">
        <a:lnSpc>
          <a:spcPct val="85000"/>
        </a:lnSpc>
        <a:spcBef>
          <a:spcPct val="20000"/>
        </a:spcBef>
        <a:spcAft>
          <a:spcPct val="0"/>
        </a:spcAft>
        <a:buFont typeface="55 Helvetica Roman" charset="0"/>
        <a:buChar char="»"/>
        <a:defRPr sz="2000">
          <a:solidFill>
            <a:srgbClr val="595959"/>
          </a:solidFill>
          <a:latin typeface="+mn-lt"/>
        </a:defRPr>
      </a:lvl7pPr>
      <a:lvl8pPr marL="2406650" indent="-228600" algn="l" rtl="0" eaLnBrk="1" fontAlgn="base" hangingPunct="1">
        <a:lnSpc>
          <a:spcPct val="85000"/>
        </a:lnSpc>
        <a:spcBef>
          <a:spcPct val="20000"/>
        </a:spcBef>
        <a:spcAft>
          <a:spcPct val="0"/>
        </a:spcAft>
        <a:buFont typeface="55 Helvetica Roman" charset="0"/>
        <a:buChar char="»"/>
        <a:defRPr sz="2000">
          <a:solidFill>
            <a:srgbClr val="595959"/>
          </a:solidFill>
          <a:latin typeface="+mn-lt"/>
        </a:defRPr>
      </a:lvl8pPr>
      <a:lvl9pPr marL="2863850" indent="-228600" algn="l" rtl="0" eaLnBrk="1" fontAlgn="base" hangingPunct="1">
        <a:lnSpc>
          <a:spcPct val="85000"/>
        </a:lnSpc>
        <a:spcBef>
          <a:spcPct val="20000"/>
        </a:spcBef>
        <a:spcAft>
          <a:spcPct val="0"/>
        </a:spcAft>
        <a:buFont typeface="55 Helvetica Roman" charset="0"/>
        <a:buChar char="»"/>
        <a:defRPr sz="2000">
          <a:solidFill>
            <a:srgbClr val="595959"/>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1" name="Picture 2" descr="C:\Users\kaler\AppData\Local\Temp\notes256C9A\PPT_Background_BioPharm idea 3.jp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0" y="0"/>
            <a:ext cx="1219200" cy="1147482"/>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a:spLocks noChangeArrowheads="1"/>
          </p:cNvSpPr>
          <p:nvPr/>
        </p:nvSpPr>
        <p:spPr bwMode="auto">
          <a:xfrm>
            <a:off x="4340225" y="6575425"/>
            <a:ext cx="444500" cy="152400"/>
          </a:xfrm>
          <a:prstGeom prst="rect">
            <a:avLst/>
          </a:prstGeom>
          <a:noFill/>
          <a:ln w="9525">
            <a:noFill/>
            <a:miter lim="800000"/>
            <a:headEnd/>
            <a:tailEnd/>
          </a:ln>
          <a:effectLst/>
        </p:spPr>
        <p:txBody>
          <a:bodyPr lIns="0" tIns="0" rIns="0" bIns="0">
            <a:spAutoFit/>
          </a:bodyPr>
          <a:lstStyle>
            <a:lvl1pPr>
              <a:defRPr sz="1200">
                <a:solidFill>
                  <a:schemeClr val="bg1"/>
                </a:solidFill>
                <a:latin typeface="Arial" pitchFamily="34" charset="0"/>
                <a:ea typeface="MS PGothic" pitchFamily="34" charset="-128"/>
              </a:defRPr>
            </a:lvl1pPr>
            <a:lvl2pPr marL="37931725" indent="-37474525">
              <a:defRPr sz="1200">
                <a:solidFill>
                  <a:schemeClr val="bg1"/>
                </a:solidFill>
                <a:latin typeface="Arial" pitchFamily="34" charset="0"/>
                <a:ea typeface="MS PGothic" pitchFamily="34" charset="-128"/>
              </a:defRPr>
            </a:lvl2pPr>
            <a:lvl3pPr>
              <a:defRPr sz="1200">
                <a:solidFill>
                  <a:schemeClr val="bg1"/>
                </a:solidFill>
                <a:latin typeface="Arial" pitchFamily="34" charset="0"/>
                <a:ea typeface="MS PGothic" pitchFamily="34" charset="-128"/>
              </a:defRPr>
            </a:lvl3pPr>
            <a:lvl4pPr>
              <a:defRPr sz="1200">
                <a:solidFill>
                  <a:schemeClr val="bg1"/>
                </a:solidFill>
                <a:latin typeface="Arial" pitchFamily="34" charset="0"/>
                <a:ea typeface="MS PGothic" pitchFamily="34" charset="-128"/>
              </a:defRPr>
            </a:lvl4pPr>
            <a:lvl5pPr>
              <a:defRPr sz="1200">
                <a:solidFill>
                  <a:schemeClr val="bg1"/>
                </a:solidFill>
                <a:latin typeface="Arial" pitchFamily="34" charset="0"/>
                <a:ea typeface="MS PGothic" pitchFamily="34" charset="-128"/>
              </a:defRPr>
            </a:lvl5pPr>
            <a:lvl6pPr marL="457200" eaLnBrk="0" fontAlgn="ctr" hangingPunct="0">
              <a:lnSpc>
                <a:spcPct val="90000"/>
              </a:lnSpc>
              <a:spcBef>
                <a:spcPct val="0"/>
              </a:spcBef>
              <a:spcAft>
                <a:spcPct val="0"/>
              </a:spcAft>
              <a:defRPr sz="1200">
                <a:solidFill>
                  <a:schemeClr val="bg1"/>
                </a:solidFill>
                <a:latin typeface="Arial" pitchFamily="34" charset="0"/>
                <a:ea typeface="MS PGothic" pitchFamily="34" charset="-128"/>
              </a:defRPr>
            </a:lvl6pPr>
            <a:lvl7pPr marL="914400" eaLnBrk="0" fontAlgn="ctr" hangingPunct="0">
              <a:lnSpc>
                <a:spcPct val="90000"/>
              </a:lnSpc>
              <a:spcBef>
                <a:spcPct val="0"/>
              </a:spcBef>
              <a:spcAft>
                <a:spcPct val="0"/>
              </a:spcAft>
              <a:defRPr sz="1200">
                <a:solidFill>
                  <a:schemeClr val="bg1"/>
                </a:solidFill>
                <a:latin typeface="Arial" pitchFamily="34" charset="0"/>
                <a:ea typeface="MS PGothic" pitchFamily="34" charset="-128"/>
              </a:defRPr>
            </a:lvl7pPr>
            <a:lvl8pPr marL="1371600" eaLnBrk="0" fontAlgn="ctr" hangingPunct="0">
              <a:lnSpc>
                <a:spcPct val="90000"/>
              </a:lnSpc>
              <a:spcBef>
                <a:spcPct val="0"/>
              </a:spcBef>
              <a:spcAft>
                <a:spcPct val="0"/>
              </a:spcAft>
              <a:defRPr sz="1200">
                <a:solidFill>
                  <a:schemeClr val="bg1"/>
                </a:solidFill>
                <a:latin typeface="Arial" pitchFamily="34" charset="0"/>
                <a:ea typeface="MS PGothic" pitchFamily="34" charset="-128"/>
              </a:defRPr>
            </a:lvl8pPr>
            <a:lvl9pPr marL="1828800" eaLnBrk="0" fontAlgn="ctr" hangingPunct="0">
              <a:lnSpc>
                <a:spcPct val="90000"/>
              </a:lnSpc>
              <a:spcBef>
                <a:spcPct val="0"/>
              </a:spcBef>
              <a:spcAft>
                <a:spcPct val="0"/>
              </a:spcAft>
              <a:defRPr sz="1200">
                <a:solidFill>
                  <a:schemeClr val="bg1"/>
                </a:solidFill>
                <a:latin typeface="Arial" pitchFamily="34" charset="0"/>
                <a:ea typeface="MS PGothic" pitchFamily="34" charset="-128"/>
              </a:defRPr>
            </a:lvl9pPr>
          </a:lstStyle>
          <a:p>
            <a:pPr algn="ctr" eaLnBrk="1" fontAlgn="base" hangingPunct="1">
              <a:lnSpc>
                <a:spcPct val="100000"/>
              </a:lnSpc>
              <a:spcBef>
                <a:spcPct val="0"/>
              </a:spcBef>
              <a:defRPr/>
            </a:pPr>
            <a:fld id="{0DE4819E-9808-4271-8532-2D2F469CD175}" type="slidenum">
              <a:rPr lang="en-US" sz="1000" b="1" smtClean="0">
                <a:solidFill>
                  <a:srgbClr val="004480"/>
                </a:solidFill>
              </a:rPr>
              <a:pPr algn="ctr" eaLnBrk="1" fontAlgn="base" hangingPunct="1">
                <a:lnSpc>
                  <a:spcPct val="100000"/>
                </a:lnSpc>
                <a:spcBef>
                  <a:spcPct val="0"/>
                </a:spcBef>
                <a:defRPr/>
              </a:pPr>
              <a:t>‹#›</a:t>
            </a:fld>
            <a:endParaRPr lang="en-US" sz="1000" b="1" dirty="0" smtClean="0">
              <a:solidFill>
                <a:srgbClr val="004480"/>
              </a:solidFill>
            </a:endParaRPr>
          </a:p>
        </p:txBody>
      </p:sp>
      <p:sp>
        <p:nvSpPr>
          <p:cNvPr id="1027" name="Title Placeholder 1"/>
          <p:cNvSpPr>
            <a:spLocks noGrp="1"/>
          </p:cNvSpPr>
          <p:nvPr>
            <p:ph type="title"/>
          </p:nvPr>
        </p:nvSpPr>
        <p:spPr bwMode="auto">
          <a:xfrm>
            <a:off x="2057400" y="139700"/>
            <a:ext cx="68453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p>
            <a:pPr lvl="0"/>
            <a:r>
              <a:rPr lang="en-US" smtClean="0"/>
              <a:t>Click to edit Master title style</a:t>
            </a:r>
          </a:p>
        </p:txBody>
      </p:sp>
      <p:sp>
        <p:nvSpPr>
          <p:cNvPr id="1028" name="Text Placeholder 2"/>
          <p:cNvSpPr>
            <a:spLocks noGrp="1"/>
          </p:cNvSpPr>
          <p:nvPr>
            <p:ph type="body" idx="1"/>
          </p:nvPr>
        </p:nvSpPr>
        <p:spPr bwMode="auto">
          <a:xfrm>
            <a:off x="1428750" y="1381125"/>
            <a:ext cx="7394575" cy="501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2" name="Text Box 7"/>
          <p:cNvSpPr txBox="1">
            <a:spLocks noChangeArrowheads="1"/>
          </p:cNvSpPr>
          <p:nvPr/>
        </p:nvSpPr>
        <p:spPr bwMode="auto">
          <a:xfrm>
            <a:off x="441325" y="5567363"/>
            <a:ext cx="8210550" cy="457200"/>
          </a:xfrm>
          <a:prstGeom prst="rect">
            <a:avLst/>
          </a:prstGeom>
          <a:noFill/>
          <a:ln w="9525">
            <a:noFill/>
            <a:miter lim="800000"/>
            <a:headEnd/>
            <a:tailEnd/>
          </a:ln>
        </p:spPr>
        <p:txBody>
          <a:bodyPr>
            <a:spAutoFit/>
          </a:bodyPr>
          <a:lstStyle>
            <a:lvl1pPr>
              <a:defRPr sz="1200">
                <a:solidFill>
                  <a:schemeClr val="bg1"/>
                </a:solidFill>
                <a:latin typeface="Arial" pitchFamily="34" charset="0"/>
                <a:ea typeface="MS PGothic" pitchFamily="34" charset="-128"/>
              </a:defRPr>
            </a:lvl1pPr>
            <a:lvl2pPr marL="37931725" indent="-37474525">
              <a:defRPr sz="1200">
                <a:solidFill>
                  <a:schemeClr val="bg1"/>
                </a:solidFill>
                <a:latin typeface="Arial" pitchFamily="34" charset="0"/>
                <a:ea typeface="MS PGothic" pitchFamily="34" charset="-128"/>
              </a:defRPr>
            </a:lvl2pPr>
            <a:lvl3pPr>
              <a:defRPr sz="1200">
                <a:solidFill>
                  <a:schemeClr val="bg1"/>
                </a:solidFill>
                <a:latin typeface="Arial" pitchFamily="34" charset="0"/>
                <a:ea typeface="MS PGothic" pitchFamily="34" charset="-128"/>
              </a:defRPr>
            </a:lvl3pPr>
            <a:lvl4pPr>
              <a:defRPr sz="1200">
                <a:solidFill>
                  <a:schemeClr val="bg1"/>
                </a:solidFill>
                <a:latin typeface="Arial" pitchFamily="34" charset="0"/>
                <a:ea typeface="MS PGothic" pitchFamily="34" charset="-128"/>
              </a:defRPr>
            </a:lvl4pPr>
            <a:lvl5pPr>
              <a:defRPr sz="1200">
                <a:solidFill>
                  <a:schemeClr val="bg1"/>
                </a:solidFill>
                <a:latin typeface="Arial" pitchFamily="34" charset="0"/>
                <a:ea typeface="MS PGothic" pitchFamily="34" charset="-128"/>
              </a:defRPr>
            </a:lvl5pPr>
            <a:lvl6pPr marL="457200" eaLnBrk="0" fontAlgn="ctr" hangingPunct="0">
              <a:lnSpc>
                <a:spcPct val="90000"/>
              </a:lnSpc>
              <a:spcBef>
                <a:spcPct val="0"/>
              </a:spcBef>
              <a:spcAft>
                <a:spcPct val="0"/>
              </a:spcAft>
              <a:defRPr sz="1200">
                <a:solidFill>
                  <a:schemeClr val="bg1"/>
                </a:solidFill>
                <a:latin typeface="Arial" pitchFamily="34" charset="0"/>
                <a:ea typeface="MS PGothic" pitchFamily="34" charset="-128"/>
              </a:defRPr>
            </a:lvl6pPr>
            <a:lvl7pPr marL="914400" eaLnBrk="0" fontAlgn="ctr" hangingPunct="0">
              <a:lnSpc>
                <a:spcPct val="90000"/>
              </a:lnSpc>
              <a:spcBef>
                <a:spcPct val="0"/>
              </a:spcBef>
              <a:spcAft>
                <a:spcPct val="0"/>
              </a:spcAft>
              <a:defRPr sz="1200">
                <a:solidFill>
                  <a:schemeClr val="bg1"/>
                </a:solidFill>
                <a:latin typeface="Arial" pitchFamily="34" charset="0"/>
                <a:ea typeface="MS PGothic" pitchFamily="34" charset="-128"/>
              </a:defRPr>
            </a:lvl7pPr>
            <a:lvl8pPr marL="1371600" eaLnBrk="0" fontAlgn="ctr" hangingPunct="0">
              <a:lnSpc>
                <a:spcPct val="90000"/>
              </a:lnSpc>
              <a:spcBef>
                <a:spcPct val="0"/>
              </a:spcBef>
              <a:spcAft>
                <a:spcPct val="0"/>
              </a:spcAft>
              <a:defRPr sz="1200">
                <a:solidFill>
                  <a:schemeClr val="bg1"/>
                </a:solidFill>
                <a:latin typeface="Arial" pitchFamily="34" charset="0"/>
                <a:ea typeface="MS PGothic" pitchFamily="34" charset="-128"/>
              </a:defRPr>
            </a:lvl8pPr>
            <a:lvl9pPr marL="1828800" eaLnBrk="0" fontAlgn="ctr" hangingPunct="0">
              <a:lnSpc>
                <a:spcPct val="90000"/>
              </a:lnSpc>
              <a:spcBef>
                <a:spcPct val="0"/>
              </a:spcBef>
              <a:spcAft>
                <a:spcPct val="0"/>
              </a:spcAft>
              <a:defRPr sz="1200">
                <a:solidFill>
                  <a:schemeClr val="bg1"/>
                </a:solidFill>
                <a:latin typeface="Arial" pitchFamily="34" charset="0"/>
                <a:ea typeface="MS PGothic" pitchFamily="34" charset="-128"/>
              </a:defRPr>
            </a:lvl9pPr>
          </a:lstStyle>
          <a:p>
            <a:pPr algn="ctr" fontAlgn="base">
              <a:lnSpc>
                <a:spcPct val="100000"/>
              </a:lnSpc>
              <a:spcBef>
                <a:spcPct val="0"/>
              </a:spcBef>
              <a:defRPr/>
            </a:pPr>
            <a:endParaRPr lang="en-US" sz="2400" smtClean="0">
              <a:solidFill>
                <a:srgbClr val="000000"/>
              </a:solidFill>
              <a:latin typeface="55 Helvetica Roman" pitchFamily="80" charset="0"/>
            </a:endParaRPr>
          </a:p>
        </p:txBody>
      </p:sp>
      <p:sp>
        <p:nvSpPr>
          <p:cNvPr id="1033" name="Text Box 8"/>
          <p:cNvSpPr txBox="1">
            <a:spLocks noChangeArrowheads="1"/>
          </p:cNvSpPr>
          <p:nvPr/>
        </p:nvSpPr>
        <p:spPr bwMode="auto">
          <a:xfrm>
            <a:off x="441325" y="5567363"/>
            <a:ext cx="8210550" cy="457200"/>
          </a:xfrm>
          <a:prstGeom prst="rect">
            <a:avLst/>
          </a:prstGeom>
          <a:noFill/>
          <a:ln w="9525">
            <a:noFill/>
            <a:miter lim="800000"/>
            <a:headEnd/>
            <a:tailEnd/>
          </a:ln>
        </p:spPr>
        <p:txBody>
          <a:bodyPr>
            <a:spAutoFit/>
          </a:bodyPr>
          <a:lstStyle>
            <a:lvl1pPr>
              <a:defRPr sz="1200">
                <a:solidFill>
                  <a:schemeClr val="bg1"/>
                </a:solidFill>
                <a:latin typeface="Arial" pitchFamily="34" charset="0"/>
                <a:ea typeface="MS PGothic" pitchFamily="34" charset="-128"/>
              </a:defRPr>
            </a:lvl1pPr>
            <a:lvl2pPr marL="37931725" indent="-37474525">
              <a:defRPr sz="1200">
                <a:solidFill>
                  <a:schemeClr val="bg1"/>
                </a:solidFill>
                <a:latin typeface="Arial" pitchFamily="34" charset="0"/>
                <a:ea typeface="MS PGothic" pitchFamily="34" charset="-128"/>
              </a:defRPr>
            </a:lvl2pPr>
            <a:lvl3pPr>
              <a:defRPr sz="1200">
                <a:solidFill>
                  <a:schemeClr val="bg1"/>
                </a:solidFill>
                <a:latin typeface="Arial" pitchFamily="34" charset="0"/>
                <a:ea typeface="MS PGothic" pitchFamily="34" charset="-128"/>
              </a:defRPr>
            </a:lvl3pPr>
            <a:lvl4pPr>
              <a:defRPr sz="1200">
                <a:solidFill>
                  <a:schemeClr val="bg1"/>
                </a:solidFill>
                <a:latin typeface="Arial" pitchFamily="34" charset="0"/>
                <a:ea typeface="MS PGothic" pitchFamily="34" charset="-128"/>
              </a:defRPr>
            </a:lvl4pPr>
            <a:lvl5pPr>
              <a:defRPr sz="1200">
                <a:solidFill>
                  <a:schemeClr val="bg1"/>
                </a:solidFill>
                <a:latin typeface="Arial" pitchFamily="34" charset="0"/>
                <a:ea typeface="MS PGothic" pitchFamily="34" charset="-128"/>
              </a:defRPr>
            </a:lvl5pPr>
            <a:lvl6pPr marL="457200" eaLnBrk="0" fontAlgn="ctr" hangingPunct="0">
              <a:lnSpc>
                <a:spcPct val="90000"/>
              </a:lnSpc>
              <a:spcBef>
                <a:spcPct val="0"/>
              </a:spcBef>
              <a:spcAft>
                <a:spcPct val="0"/>
              </a:spcAft>
              <a:defRPr sz="1200">
                <a:solidFill>
                  <a:schemeClr val="bg1"/>
                </a:solidFill>
                <a:latin typeface="Arial" pitchFamily="34" charset="0"/>
                <a:ea typeface="MS PGothic" pitchFamily="34" charset="-128"/>
              </a:defRPr>
            </a:lvl6pPr>
            <a:lvl7pPr marL="914400" eaLnBrk="0" fontAlgn="ctr" hangingPunct="0">
              <a:lnSpc>
                <a:spcPct val="90000"/>
              </a:lnSpc>
              <a:spcBef>
                <a:spcPct val="0"/>
              </a:spcBef>
              <a:spcAft>
                <a:spcPct val="0"/>
              </a:spcAft>
              <a:defRPr sz="1200">
                <a:solidFill>
                  <a:schemeClr val="bg1"/>
                </a:solidFill>
                <a:latin typeface="Arial" pitchFamily="34" charset="0"/>
                <a:ea typeface="MS PGothic" pitchFamily="34" charset="-128"/>
              </a:defRPr>
            </a:lvl7pPr>
            <a:lvl8pPr marL="1371600" eaLnBrk="0" fontAlgn="ctr" hangingPunct="0">
              <a:lnSpc>
                <a:spcPct val="90000"/>
              </a:lnSpc>
              <a:spcBef>
                <a:spcPct val="0"/>
              </a:spcBef>
              <a:spcAft>
                <a:spcPct val="0"/>
              </a:spcAft>
              <a:defRPr sz="1200">
                <a:solidFill>
                  <a:schemeClr val="bg1"/>
                </a:solidFill>
                <a:latin typeface="Arial" pitchFamily="34" charset="0"/>
                <a:ea typeface="MS PGothic" pitchFamily="34" charset="-128"/>
              </a:defRPr>
            </a:lvl8pPr>
            <a:lvl9pPr marL="1828800" eaLnBrk="0" fontAlgn="ctr" hangingPunct="0">
              <a:lnSpc>
                <a:spcPct val="90000"/>
              </a:lnSpc>
              <a:spcBef>
                <a:spcPct val="0"/>
              </a:spcBef>
              <a:spcAft>
                <a:spcPct val="0"/>
              </a:spcAft>
              <a:defRPr sz="1200">
                <a:solidFill>
                  <a:schemeClr val="bg1"/>
                </a:solidFill>
                <a:latin typeface="Arial" pitchFamily="34" charset="0"/>
                <a:ea typeface="MS PGothic" pitchFamily="34" charset="-128"/>
              </a:defRPr>
            </a:lvl9pPr>
          </a:lstStyle>
          <a:p>
            <a:pPr algn="ctr" fontAlgn="base">
              <a:lnSpc>
                <a:spcPct val="100000"/>
              </a:lnSpc>
              <a:spcBef>
                <a:spcPct val="0"/>
              </a:spcBef>
              <a:defRPr/>
            </a:pPr>
            <a:endParaRPr lang="en-US" sz="2400" smtClean="0">
              <a:solidFill>
                <a:srgbClr val="000000"/>
              </a:solidFill>
              <a:latin typeface="55 Helvetica Roman" pitchFamily="80" charset="0"/>
            </a:endParaRPr>
          </a:p>
        </p:txBody>
      </p:sp>
      <p:sp>
        <p:nvSpPr>
          <p:cNvPr id="1031" name="Rectangle 10"/>
          <p:cNvSpPr>
            <a:spLocks noChangeArrowheads="1"/>
          </p:cNvSpPr>
          <p:nvPr/>
        </p:nvSpPr>
        <p:spPr bwMode="auto">
          <a:xfrm>
            <a:off x="1276350" y="0"/>
            <a:ext cx="7875588" cy="1143000"/>
          </a:xfrm>
          <a:prstGeom prst="rect">
            <a:avLst/>
          </a:prstGeom>
          <a:gradFill rotWithShape="1">
            <a:gsLst>
              <a:gs pos="0">
                <a:srgbClr val="0070C0"/>
              </a:gs>
              <a:gs pos="100000">
                <a:schemeClr val="accent1"/>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lnSpc>
                <a:spcPct val="90000"/>
              </a:lnSpc>
              <a:spcBef>
                <a:spcPct val="0"/>
              </a:spcBef>
            </a:pPr>
            <a:endParaRPr lang="en-US" sz="1800">
              <a:solidFill>
                <a:srgbClr val="FFFFFF"/>
              </a:solidFill>
            </a:endParaRPr>
          </a:p>
          <a:p>
            <a:pPr algn="ctr">
              <a:lnSpc>
                <a:spcPct val="90000"/>
              </a:lnSpc>
              <a:spcBef>
                <a:spcPct val="0"/>
              </a:spcBef>
            </a:pPr>
            <a:endParaRPr lang="en-US" sz="1800">
              <a:solidFill>
                <a:srgbClr val="FFFFFF"/>
              </a:solidFill>
            </a:endParaRPr>
          </a:p>
        </p:txBody>
      </p:sp>
      <p:pic>
        <p:nvPicPr>
          <p:cNvPr id="10" name="Picture 3"/>
          <p:cNvPicPr>
            <a:picLocks noChangeAspect="1"/>
          </p:cNvPicPr>
          <p:nvPr/>
        </p:nvPicPr>
        <p:blipFill>
          <a:blip r:embed="rId14">
            <a:extLst>
              <a:ext uri="{28A0092B-C50C-407E-A947-70E740481C1C}">
                <a14:useLocalDpi xmlns:a14="http://schemas.microsoft.com/office/drawing/2010/main" val="0"/>
              </a:ext>
            </a:extLst>
          </a:blip>
          <a:srcRect/>
          <a:stretch>
            <a:fillRect/>
          </a:stretch>
        </p:blipFill>
        <p:spPr bwMode="auto">
          <a:xfrm>
            <a:off x="7196138" y="6491288"/>
            <a:ext cx="1582737"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07230409"/>
      </p:ext>
    </p:extLst>
  </p:cSld>
  <p:clrMap bg1="lt1" tx1="dk1" bg2="lt2" tx2="dk2" accent1="accent1" accent2="accent2" accent3="accent3" accent4="accent4" accent5="accent5" accent6="accent6" hlink="hlink" folHlink="folHlink"/>
  <p:sldLayoutIdLst>
    <p:sldLayoutId id="2147484385" r:id="rId1"/>
    <p:sldLayoutId id="2147484386" r:id="rId2"/>
    <p:sldLayoutId id="2147484387" r:id="rId3"/>
    <p:sldLayoutId id="2147484388" r:id="rId4"/>
    <p:sldLayoutId id="2147484389" r:id="rId5"/>
    <p:sldLayoutId id="2147484390" r:id="rId6"/>
    <p:sldLayoutId id="2147484391" r:id="rId7"/>
    <p:sldLayoutId id="2147484392" r:id="rId8"/>
    <p:sldLayoutId id="2147484393" r:id="rId9"/>
    <p:sldLayoutId id="2147484394" r:id="rId10"/>
    <p:sldLayoutId id="2147484395" r:id="rId11"/>
  </p:sldLayoutIdLst>
  <p:transition>
    <p:fade/>
  </p:transition>
  <p:timing>
    <p:tnLst>
      <p:par>
        <p:cTn id="1" dur="indefinite" restart="never" nodeType="tmRoot"/>
      </p:par>
    </p:tnLst>
  </p:timing>
  <p:hf hdr="0" ftr="0" dt="0"/>
  <p:txStyles>
    <p:titleStyle>
      <a:lvl1pPr algn="l" rtl="0" eaLnBrk="1" fontAlgn="base" hangingPunct="1">
        <a:lnSpc>
          <a:spcPct val="85000"/>
        </a:lnSpc>
        <a:spcBef>
          <a:spcPct val="0"/>
        </a:spcBef>
        <a:spcAft>
          <a:spcPct val="0"/>
        </a:spcAft>
        <a:defRPr sz="2800">
          <a:solidFill>
            <a:schemeClr val="bg1"/>
          </a:solidFill>
          <a:latin typeface="+mj-lt"/>
          <a:ea typeface="Geneva" pitchFamily="80" charset="-128"/>
          <a:cs typeface="Geneva" pitchFamily="80" charset="-128"/>
        </a:defRPr>
      </a:lvl1pPr>
      <a:lvl2pPr algn="l" rtl="0" eaLnBrk="1" fontAlgn="base" hangingPunct="1">
        <a:lnSpc>
          <a:spcPct val="85000"/>
        </a:lnSpc>
        <a:spcBef>
          <a:spcPct val="0"/>
        </a:spcBef>
        <a:spcAft>
          <a:spcPct val="0"/>
        </a:spcAft>
        <a:defRPr sz="2800">
          <a:solidFill>
            <a:schemeClr val="bg1"/>
          </a:solidFill>
          <a:latin typeface="Arial" charset="0"/>
          <a:ea typeface="Geneva" pitchFamily="80" charset="-128"/>
          <a:cs typeface="Geneva" pitchFamily="80" charset="-128"/>
        </a:defRPr>
      </a:lvl2pPr>
      <a:lvl3pPr algn="l" rtl="0" eaLnBrk="1" fontAlgn="base" hangingPunct="1">
        <a:lnSpc>
          <a:spcPct val="85000"/>
        </a:lnSpc>
        <a:spcBef>
          <a:spcPct val="0"/>
        </a:spcBef>
        <a:spcAft>
          <a:spcPct val="0"/>
        </a:spcAft>
        <a:defRPr sz="2800">
          <a:solidFill>
            <a:schemeClr val="bg1"/>
          </a:solidFill>
          <a:latin typeface="Arial" charset="0"/>
          <a:ea typeface="Geneva" pitchFamily="80" charset="-128"/>
          <a:cs typeface="Geneva" pitchFamily="80" charset="-128"/>
        </a:defRPr>
      </a:lvl3pPr>
      <a:lvl4pPr algn="l" rtl="0" eaLnBrk="1" fontAlgn="base" hangingPunct="1">
        <a:lnSpc>
          <a:spcPct val="85000"/>
        </a:lnSpc>
        <a:spcBef>
          <a:spcPct val="0"/>
        </a:spcBef>
        <a:spcAft>
          <a:spcPct val="0"/>
        </a:spcAft>
        <a:defRPr sz="2800">
          <a:solidFill>
            <a:schemeClr val="bg1"/>
          </a:solidFill>
          <a:latin typeface="Arial" charset="0"/>
          <a:ea typeface="Geneva" pitchFamily="80" charset="-128"/>
          <a:cs typeface="Geneva" pitchFamily="80" charset="-128"/>
        </a:defRPr>
      </a:lvl4pPr>
      <a:lvl5pPr algn="l" rtl="0" eaLnBrk="1" fontAlgn="base" hangingPunct="1">
        <a:lnSpc>
          <a:spcPct val="85000"/>
        </a:lnSpc>
        <a:spcBef>
          <a:spcPct val="0"/>
        </a:spcBef>
        <a:spcAft>
          <a:spcPct val="0"/>
        </a:spcAft>
        <a:defRPr sz="2800">
          <a:solidFill>
            <a:schemeClr val="bg1"/>
          </a:solidFill>
          <a:latin typeface="Arial" charset="0"/>
          <a:ea typeface="Geneva" pitchFamily="80" charset="-128"/>
          <a:cs typeface="Geneva" pitchFamily="80" charset="-128"/>
        </a:defRPr>
      </a:lvl5pPr>
      <a:lvl6pPr marL="457200" algn="l" rtl="0" eaLnBrk="1" fontAlgn="base" hangingPunct="1">
        <a:lnSpc>
          <a:spcPct val="85000"/>
        </a:lnSpc>
        <a:spcBef>
          <a:spcPct val="0"/>
        </a:spcBef>
        <a:spcAft>
          <a:spcPct val="0"/>
        </a:spcAft>
        <a:defRPr sz="2800">
          <a:solidFill>
            <a:srgbClr val="008000"/>
          </a:solidFill>
          <a:latin typeface="Arial" charset="0"/>
        </a:defRPr>
      </a:lvl6pPr>
      <a:lvl7pPr marL="914400" algn="l" rtl="0" eaLnBrk="1" fontAlgn="base" hangingPunct="1">
        <a:lnSpc>
          <a:spcPct val="85000"/>
        </a:lnSpc>
        <a:spcBef>
          <a:spcPct val="0"/>
        </a:spcBef>
        <a:spcAft>
          <a:spcPct val="0"/>
        </a:spcAft>
        <a:defRPr sz="2800">
          <a:solidFill>
            <a:srgbClr val="008000"/>
          </a:solidFill>
          <a:latin typeface="Arial" charset="0"/>
        </a:defRPr>
      </a:lvl7pPr>
      <a:lvl8pPr marL="1371600" algn="l" rtl="0" eaLnBrk="1" fontAlgn="base" hangingPunct="1">
        <a:lnSpc>
          <a:spcPct val="85000"/>
        </a:lnSpc>
        <a:spcBef>
          <a:spcPct val="0"/>
        </a:spcBef>
        <a:spcAft>
          <a:spcPct val="0"/>
        </a:spcAft>
        <a:defRPr sz="2800">
          <a:solidFill>
            <a:srgbClr val="008000"/>
          </a:solidFill>
          <a:latin typeface="Arial" charset="0"/>
        </a:defRPr>
      </a:lvl8pPr>
      <a:lvl9pPr marL="1828800" algn="l" rtl="0" eaLnBrk="1" fontAlgn="base" hangingPunct="1">
        <a:lnSpc>
          <a:spcPct val="85000"/>
        </a:lnSpc>
        <a:spcBef>
          <a:spcPct val="0"/>
        </a:spcBef>
        <a:spcAft>
          <a:spcPct val="0"/>
        </a:spcAft>
        <a:defRPr sz="2800">
          <a:solidFill>
            <a:srgbClr val="008000"/>
          </a:solidFill>
          <a:latin typeface="Arial" charset="0"/>
        </a:defRPr>
      </a:lvl9pPr>
    </p:titleStyle>
    <p:bodyStyle>
      <a:lvl1pPr marL="174625" indent="-174625" algn="l" rtl="0" eaLnBrk="1" fontAlgn="base" hangingPunct="1">
        <a:lnSpc>
          <a:spcPct val="85000"/>
        </a:lnSpc>
        <a:spcBef>
          <a:spcPts val="1200"/>
        </a:spcBef>
        <a:spcAft>
          <a:spcPct val="0"/>
        </a:spcAft>
        <a:buClr>
          <a:schemeClr val="tx2"/>
        </a:buClr>
        <a:buSzPct val="90000"/>
        <a:buFont typeface="Wingdings" pitchFamily="2" charset="2"/>
        <a:buChar char="§"/>
        <a:defRPr sz="2400">
          <a:solidFill>
            <a:schemeClr val="tx1"/>
          </a:solidFill>
          <a:latin typeface="+mj-lt"/>
          <a:ea typeface="Geneva" pitchFamily="80" charset="-128"/>
          <a:cs typeface="Geneva" pitchFamily="80" charset="-128"/>
        </a:defRPr>
      </a:lvl1pPr>
      <a:lvl2pPr marL="403225" indent="-228600" algn="l" rtl="0" eaLnBrk="1" fontAlgn="base" hangingPunct="1">
        <a:lnSpc>
          <a:spcPct val="85000"/>
        </a:lnSpc>
        <a:spcBef>
          <a:spcPts val="900"/>
        </a:spcBef>
        <a:spcAft>
          <a:spcPct val="0"/>
        </a:spcAft>
        <a:buClr>
          <a:schemeClr val="tx2"/>
        </a:buClr>
        <a:buFont typeface="55 Helvetica Roman" pitchFamily="80" charset="0"/>
        <a:buChar char="–"/>
        <a:defRPr sz="2000">
          <a:solidFill>
            <a:schemeClr val="tx1"/>
          </a:solidFill>
          <a:latin typeface="+mj-lt"/>
          <a:ea typeface="Geneva" pitchFamily="80" charset="-128"/>
          <a:cs typeface="Geneva" pitchFamily="96" charset="0"/>
        </a:defRPr>
      </a:lvl2pPr>
      <a:lvl3pPr marL="577850" indent="-174625" algn="l" rtl="0" eaLnBrk="1" fontAlgn="base" hangingPunct="1">
        <a:lnSpc>
          <a:spcPct val="85000"/>
        </a:lnSpc>
        <a:spcBef>
          <a:spcPts val="900"/>
        </a:spcBef>
        <a:spcAft>
          <a:spcPct val="0"/>
        </a:spcAft>
        <a:buClr>
          <a:schemeClr val="tx2"/>
        </a:buClr>
        <a:buFont typeface="Wingdings" pitchFamily="2" charset="2"/>
        <a:buChar char="§"/>
        <a:defRPr sz="2000">
          <a:solidFill>
            <a:schemeClr val="tx1"/>
          </a:solidFill>
          <a:latin typeface="+mj-lt"/>
          <a:ea typeface="Geneva" pitchFamily="80" charset="-128"/>
          <a:cs typeface="Geneva" pitchFamily="96" charset="0"/>
        </a:defRPr>
      </a:lvl3pPr>
      <a:lvl4pPr marL="806450" indent="-228600" algn="l" rtl="0" eaLnBrk="1" fontAlgn="base" hangingPunct="1">
        <a:lnSpc>
          <a:spcPct val="85000"/>
        </a:lnSpc>
        <a:spcBef>
          <a:spcPts val="900"/>
        </a:spcBef>
        <a:spcAft>
          <a:spcPct val="0"/>
        </a:spcAft>
        <a:buClr>
          <a:schemeClr val="tx2"/>
        </a:buClr>
        <a:buFont typeface="55 Helvetica Roman" pitchFamily="80" charset="0"/>
        <a:buChar char="–"/>
        <a:defRPr sz="2000">
          <a:solidFill>
            <a:schemeClr val="tx1"/>
          </a:solidFill>
          <a:latin typeface="+mj-lt"/>
          <a:ea typeface="Geneva" pitchFamily="80" charset="-128"/>
          <a:cs typeface="Geneva" pitchFamily="96" charset="0"/>
        </a:defRPr>
      </a:lvl4pPr>
      <a:lvl5pPr marL="1035050" indent="-228600" algn="l" rtl="0" eaLnBrk="1" fontAlgn="base" hangingPunct="1">
        <a:lnSpc>
          <a:spcPct val="85000"/>
        </a:lnSpc>
        <a:spcBef>
          <a:spcPts val="900"/>
        </a:spcBef>
        <a:spcAft>
          <a:spcPct val="0"/>
        </a:spcAft>
        <a:buClr>
          <a:schemeClr val="tx2"/>
        </a:buClr>
        <a:buFont typeface="55 Helvetica Roman" pitchFamily="80" charset="0"/>
        <a:buChar char="»"/>
        <a:defRPr sz="2000">
          <a:solidFill>
            <a:schemeClr val="tx1"/>
          </a:solidFill>
          <a:latin typeface="+mj-lt"/>
          <a:ea typeface="Geneva" pitchFamily="80" charset="-128"/>
          <a:cs typeface="Geneva" pitchFamily="96" charset="0"/>
        </a:defRPr>
      </a:lvl5pPr>
      <a:lvl6pPr marL="1492250" indent="-228600" algn="l" rtl="0" eaLnBrk="1" fontAlgn="base" hangingPunct="1">
        <a:lnSpc>
          <a:spcPct val="85000"/>
        </a:lnSpc>
        <a:spcBef>
          <a:spcPct val="20000"/>
        </a:spcBef>
        <a:spcAft>
          <a:spcPct val="0"/>
        </a:spcAft>
        <a:buFont typeface="55 Helvetica Roman" charset="0"/>
        <a:buChar char="»"/>
        <a:defRPr sz="2000">
          <a:solidFill>
            <a:srgbClr val="595959"/>
          </a:solidFill>
          <a:latin typeface="+mn-lt"/>
        </a:defRPr>
      </a:lvl6pPr>
      <a:lvl7pPr marL="1949450" indent="-228600" algn="l" rtl="0" eaLnBrk="1" fontAlgn="base" hangingPunct="1">
        <a:lnSpc>
          <a:spcPct val="85000"/>
        </a:lnSpc>
        <a:spcBef>
          <a:spcPct val="20000"/>
        </a:spcBef>
        <a:spcAft>
          <a:spcPct val="0"/>
        </a:spcAft>
        <a:buFont typeface="55 Helvetica Roman" charset="0"/>
        <a:buChar char="»"/>
        <a:defRPr sz="2000">
          <a:solidFill>
            <a:srgbClr val="595959"/>
          </a:solidFill>
          <a:latin typeface="+mn-lt"/>
        </a:defRPr>
      </a:lvl7pPr>
      <a:lvl8pPr marL="2406650" indent="-228600" algn="l" rtl="0" eaLnBrk="1" fontAlgn="base" hangingPunct="1">
        <a:lnSpc>
          <a:spcPct val="85000"/>
        </a:lnSpc>
        <a:spcBef>
          <a:spcPct val="20000"/>
        </a:spcBef>
        <a:spcAft>
          <a:spcPct val="0"/>
        </a:spcAft>
        <a:buFont typeface="55 Helvetica Roman" charset="0"/>
        <a:buChar char="»"/>
        <a:defRPr sz="2000">
          <a:solidFill>
            <a:srgbClr val="595959"/>
          </a:solidFill>
          <a:latin typeface="+mn-lt"/>
        </a:defRPr>
      </a:lvl8pPr>
      <a:lvl9pPr marL="2863850" indent="-228600" algn="l" rtl="0" eaLnBrk="1" fontAlgn="base" hangingPunct="1">
        <a:lnSpc>
          <a:spcPct val="85000"/>
        </a:lnSpc>
        <a:spcBef>
          <a:spcPct val="20000"/>
        </a:spcBef>
        <a:spcAft>
          <a:spcPct val="0"/>
        </a:spcAft>
        <a:buFont typeface="55 Helvetica Roman" charset="0"/>
        <a:buChar char="»"/>
        <a:defRPr sz="2000">
          <a:solidFill>
            <a:srgbClr val="595959"/>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1" name="Picture 2" descr="C:\Users\kaler\AppData\Local\Temp\notes256C9A\PPT_Background_BioPharm idea 3.jp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0" y="0"/>
            <a:ext cx="1219200" cy="1147482"/>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a:spLocks noChangeArrowheads="1"/>
          </p:cNvSpPr>
          <p:nvPr/>
        </p:nvSpPr>
        <p:spPr bwMode="auto">
          <a:xfrm>
            <a:off x="4340225" y="6575425"/>
            <a:ext cx="444500" cy="152400"/>
          </a:xfrm>
          <a:prstGeom prst="rect">
            <a:avLst/>
          </a:prstGeom>
          <a:noFill/>
          <a:ln w="9525">
            <a:noFill/>
            <a:miter lim="800000"/>
            <a:headEnd/>
            <a:tailEnd/>
          </a:ln>
          <a:effectLst/>
        </p:spPr>
        <p:txBody>
          <a:bodyPr lIns="0" tIns="0" rIns="0" bIns="0">
            <a:spAutoFit/>
          </a:bodyPr>
          <a:lstStyle>
            <a:lvl1pPr>
              <a:defRPr sz="1200">
                <a:solidFill>
                  <a:schemeClr val="bg1"/>
                </a:solidFill>
                <a:latin typeface="Arial" pitchFamily="34" charset="0"/>
                <a:ea typeface="MS PGothic" pitchFamily="34" charset="-128"/>
              </a:defRPr>
            </a:lvl1pPr>
            <a:lvl2pPr marL="37931725" indent="-37474525">
              <a:defRPr sz="1200">
                <a:solidFill>
                  <a:schemeClr val="bg1"/>
                </a:solidFill>
                <a:latin typeface="Arial" pitchFamily="34" charset="0"/>
                <a:ea typeface="MS PGothic" pitchFamily="34" charset="-128"/>
              </a:defRPr>
            </a:lvl2pPr>
            <a:lvl3pPr>
              <a:defRPr sz="1200">
                <a:solidFill>
                  <a:schemeClr val="bg1"/>
                </a:solidFill>
                <a:latin typeface="Arial" pitchFamily="34" charset="0"/>
                <a:ea typeface="MS PGothic" pitchFamily="34" charset="-128"/>
              </a:defRPr>
            </a:lvl3pPr>
            <a:lvl4pPr>
              <a:defRPr sz="1200">
                <a:solidFill>
                  <a:schemeClr val="bg1"/>
                </a:solidFill>
                <a:latin typeface="Arial" pitchFamily="34" charset="0"/>
                <a:ea typeface="MS PGothic" pitchFamily="34" charset="-128"/>
              </a:defRPr>
            </a:lvl4pPr>
            <a:lvl5pPr>
              <a:defRPr sz="1200">
                <a:solidFill>
                  <a:schemeClr val="bg1"/>
                </a:solidFill>
                <a:latin typeface="Arial" pitchFamily="34" charset="0"/>
                <a:ea typeface="MS PGothic" pitchFamily="34" charset="-128"/>
              </a:defRPr>
            </a:lvl5pPr>
            <a:lvl6pPr marL="457200" eaLnBrk="0" fontAlgn="ctr" hangingPunct="0">
              <a:lnSpc>
                <a:spcPct val="90000"/>
              </a:lnSpc>
              <a:spcBef>
                <a:spcPct val="0"/>
              </a:spcBef>
              <a:spcAft>
                <a:spcPct val="0"/>
              </a:spcAft>
              <a:defRPr sz="1200">
                <a:solidFill>
                  <a:schemeClr val="bg1"/>
                </a:solidFill>
                <a:latin typeface="Arial" pitchFamily="34" charset="0"/>
                <a:ea typeface="MS PGothic" pitchFamily="34" charset="-128"/>
              </a:defRPr>
            </a:lvl6pPr>
            <a:lvl7pPr marL="914400" eaLnBrk="0" fontAlgn="ctr" hangingPunct="0">
              <a:lnSpc>
                <a:spcPct val="90000"/>
              </a:lnSpc>
              <a:spcBef>
                <a:spcPct val="0"/>
              </a:spcBef>
              <a:spcAft>
                <a:spcPct val="0"/>
              </a:spcAft>
              <a:defRPr sz="1200">
                <a:solidFill>
                  <a:schemeClr val="bg1"/>
                </a:solidFill>
                <a:latin typeface="Arial" pitchFamily="34" charset="0"/>
                <a:ea typeface="MS PGothic" pitchFamily="34" charset="-128"/>
              </a:defRPr>
            </a:lvl7pPr>
            <a:lvl8pPr marL="1371600" eaLnBrk="0" fontAlgn="ctr" hangingPunct="0">
              <a:lnSpc>
                <a:spcPct val="90000"/>
              </a:lnSpc>
              <a:spcBef>
                <a:spcPct val="0"/>
              </a:spcBef>
              <a:spcAft>
                <a:spcPct val="0"/>
              </a:spcAft>
              <a:defRPr sz="1200">
                <a:solidFill>
                  <a:schemeClr val="bg1"/>
                </a:solidFill>
                <a:latin typeface="Arial" pitchFamily="34" charset="0"/>
                <a:ea typeface="MS PGothic" pitchFamily="34" charset="-128"/>
              </a:defRPr>
            </a:lvl8pPr>
            <a:lvl9pPr marL="1828800" eaLnBrk="0" fontAlgn="ctr" hangingPunct="0">
              <a:lnSpc>
                <a:spcPct val="90000"/>
              </a:lnSpc>
              <a:spcBef>
                <a:spcPct val="0"/>
              </a:spcBef>
              <a:spcAft>
                <a:spcPct val="0"/>
              </a:spcAft>
              <a:defRPr sz="1200">
                <a:solidFill>
                  <a:schemeClr val="bg1"/>
                </a:solidFill>
                <a:latin typeface="Arial" pitchFamily="34" charset="0"/>
                <a:ea typeface="MS PGothic" pitchFamily="34" charset="-128"/>
              </a:defRPr>
            </a:lvl9pPr>
          </a:lstStyle>
          <a:p>
            <a:pPr algn="ctr" eaLnBrk="1" fontAlgn="base" hangingPunct="1">
              <a:lnSpc>
                <a:spcPct val="100000"/>
              </a:lnSpc>
              <a:spcBef>
                <a:spcPct val="0"/>
              </a:spcBef>
              <a:defRPr/>
            </a:pPr>
            <a:fld id="{0DE4819E-9808-4271-8532-2D2F469CD175}" type="slidenum">
              <a:rPr lang="en-US" sz="1000" b="1" smtClean="0">
                <a:solidFill>
                  <a:srgbClr val="004480"/>
                </a:solidFill>
              </a:rPr>
              <a:pPr algn="ctr" eaLnBrk="1" fontAlgn="base" hangingPunct="1">
                <a:lnSpc>
                  <a:spcPct val="100000"/>
                </a:lnSpc>
                <a:spcBef>
                  <a:spcPct val="0"/>
                </a:spcBef>
                <a:defRPr/>
              </a:pPr>
              <a:t>‹#›</a:t>
            </a:fld>
            <a:endParaRPr lang="en-US" sz="1000" b="1" dirty="0" smtClean="0">
              <a:solidFill>
                <a:srgbClr val="004480"/>
              </a:solidFill>
            </a:endParaRPr>
          </a:p>
        </p:txBody>
      </p:sp>
      <p:sp>
        <p:nvSpPr>
          <p:cNvPr id="1027" name="Title Placeholder 1"/>
          <p:cNvSpPr>
            <a:spLocks noGrp="1"/>
          </p:cNvSpPr>
          <p:nvPr>
            <p:ph type="title"/>
          </p:nvPr>
        </p:nvSpPr>
        <p:spPr bwMode="auto">
          <a:xfrm>
            <a:off x="2057400" y="139700"/>
            <a:ext cx="68453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p>
            <a:pPr lvl="0"/>
            <a:r>
              <a:rPr lang="en-US" smtClean="0"/>
              <a:t>Click to edit Master title style</a:t>
            </a:r>
          </a:p>
        </p:txBody>
      </p:sp>
      <p:sp>
        <p:nvSpPr>
          <p:cNvPr id="1028" name="Text Placeholder 2"/>
          <p:cNvSpPr>
            <a:spLocks noGrp="1"/>
          </p:cNvSpPr>
          <p:nvPr>
            <p:ph type="body" idx="1"/>
          </p:nvPr>
        </p:nvSpPr>
        <p:spPr bwMode="auto">
          <a:xfrm>
            <a:off x="1428750" y="1381125"/>
            <a:ext cx="7394575" cy="501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2" name="Text Box 7"/>
          <p:cNvSpPr txBox="1">
            <a:spLocks noChangeArrowheads="1"/>
          </p:cNvSpPr>
          <p:nvPr/>
        </p:nvSpPr>
        <p:spPr bwMode="auto">
          <a:xfrm>
            <a:off x="441325" y="5567363"/>
            <a:ext cx="8210550" cy="457200"/>
          </a:xfrm>
          <a:prstGeom prst="rect">
            <a:avLst/>
          </a:prstGeom>
          <a:noFill/>
          <a:ln w="9525">
            <a:noFill/>
            <a:miter lim="800000"/>
            <a:headEnd/>
            <a:tailEnd/>
          </a:ln>
        </p:spPr>
        <p:txBody>
          <a:bodyPr>
            <a:spAutoFit/>
          </a:bodyPr>
          <a:lstStyle>
            <a:lvl1pPr>
              <a:defRPr sz="1200">
                <a:solidFill>
                  <a:schemeClr val="bg1"/>
                </a:solidFill>
                <a:latin typeface="Arial" pitchFamily="34" charset="0"/>
                <a:ea typeface="MS PGothic" pitchFamily="34" charset="-128"/>
              </a:defRPr>
            </a:lvl1pPr>
            <a:lvl2pPr marL="37931725" indent="-37474525">
              <a:defRPr sz="1200">
                <a:solidFill>
                  <a:schemeClr val="bg1"/>
                </a:solidFill>
                <a:latin typeface="Arial" pitchFamily="34" charset="0"/>
                <a:ea typeface="MS PGothic" pitchFamily="34" charset="-128"/>
              </a:defRPr>
            </a:lvl2pPr>
            <a:lvl3pPr>
              <a:defRPr sz="1200">
                <a:solidFill>
                  <a:schemeClr val="bg1"/>
                </a:solidFill>
                <a:latin typeface="Arial" pitchFamily="34" charset="0"/>
                <a:ea typeface="MS PGothic" pitchFamily="34" charset="-128"/>
              </a:defRPr>
            </a:lvl3pPr>
            <a:lvl4pPr>
              <a:defRPr sz="1200">
                <a:solidFill>
                  <a:schemeClr val="bg1"/>
                </a:solidFill>
                <a:latin typeface="Arial" pitchFamily="34" charset="0"/>
                <a:ea typeface="MS PGothic" pitchFamily="34" charset="-128"/>
              </a:defRPr>
            </a:lvl4pPr>
            <a:lvl5pPr>
              <a:defRPr sz="1200">
                <a:solidFill>
                  <a:schemeClr val="bg1"/>
                </a:solidFill>
                <a:latin typeface="Arial" pitchFamily="34" charset="0"/>
                <a:ea typeface="MS PGothic" pitchFamily="34" charset="-128"/>
              </a:defRPr>
            </a:lvl5pPr>
            <a:lvl6pPr marL="457200" eaLnBrk="0" fontAlgn="ctr" hangingPunct="0">
              <a:lnSpc>
                <a:spcPct val="90000"/>
              </a:lnSpc>
              <a:spcBef>
                <a:spcPct val="0"/>
              </a:spcBef>
              <a:spcAft>
                <a:spcPct val="0"/>
              </a:spcAft>
              <a:defRPr sz="1200">
                <a:solidFill>
                  <a:schemeClr val="bg1"/>
                </a:solidFill>
                <a:latin typeface="Arial" pitchFamily="34" charset="0"/>
                <a:ea typeface="MS PGothic" pitchFamily="34" charset="-128"/>
              </a:defRPr>
            </a:lvl6pPr>
            <a:lvl7pPr marL="914400" eaLnBrk="0" fontAlgn="ctr" hangingPunct="0">
              <a:lnSpc>
                <a:spcPct val="90000"/>
              </a:lnSpc>
              <a:spcBef>
                <a:spcPct val="0"/>
              </a:spcBef>
              <a:spcAft>
                <a:spcPct val="0"/>
              </a:spcAft>
              <a:defRPr sz="1200">
                <a:solidFill>
                  <a:schemeClr val="bg1"/>
                </a:solidFill>
                <a:latin typeface="Arial" pitchFamily="34" charset="0"/>
                <a:ea typeface="MS PGothic" pitchFamily="34" charset="-128"/>
              </a:defRPr>
            </a:lvl7pPr>
            <a:lvl8pPr marL="1371600" eaLnBrk="0" fontAlgn="ctr" hangingPunct="0">
              <a:lnSpc>
                <a:spcPct val="90000"/>
              </a:lnSpc>
              <a:spcBef>
                <a:spcPct val="0"/>
              </a:spcBef>
              <a:spcAft>
                <a:spcPct val="0"/>
              </a:spcAft>
              <a:defRPr sz="1200">
                <a:solidFill>
                  <a:schemeClr val="bg1"/>
                </a:solidFill>
                <a:latin typeface="Arial" pitchFamily="34" charset="0"/>
                <a:ea typeface="MS PGothic" pitchFamily="34" charset="-128"/>
              </a:defRPr>
            </a:lvl8pPr>
            <a:lvl9pPr marL="1828800" eaLnBrk="0" fontAlgn="ctr" hangingPunct="0">
              <a:lnSpc>
                <a:spcPct val="90000"/>
              </a:lnSpc>
              <a:spcBef>
                <a:spcPct val="0"/>
              </a:spcBef>
              <a:spcAft>
                <a:spcPct val="0"/>
              </a:spcAft>
              <a:defRPr sz="1200">
                <a:solidFill>
                  <a:schemeClr val="bg1"/>
                </a:solidFill>
                <a:latin typeface="Arial" pitchFamily="34" charset="0"/>
                <a:ea typeface="MS PGothic" pitchFamily="34" charset="-128"/>
              </a:defRPr>
            </a:lvl9pPr>
          </a:lstStyle>
          <a:p>
            <a:pPr algn="ctr" fontAlgn="base">
              <a:lnSpc>
                <a:spcPct val="100000"/>
              </a:lnSpc>
              <a:spcBef>
                <a:spcPct val="0"/>
              </a:spcBef>
              <a:defRPr/>
            </a:pPr>
            <a:endParaRPr lang="en-US" sz="2400" smtClean="0">
              <a:solidFill>
                <a:srgbClr val="000000"/>
              </a:solidFill>
              <a:latin typeface="55 Helvetica Roman" pitchFamily="80" charset="0"/>
            </a:endParaRPr>
          </a:p>
        </p:txBody>
      </p:sp>
      <p:sp>
        <p:nvSpPr>
          <p:cNvPr id="1033" name="Text Box 8"/>
          <p:cNvSpPr txBox="1">
            <a:spLocks noChangeArrowheads="1"/>
          </p:cNvSpPr>
          <p:nvPr/>
        </p:nvSpPr>
        <p:spPr bwMode="auto">
          <a:xfrm>
            <a:off x="441325" y="5567363"/>
            <a:ext cx="8210550" cy="457200"/>
          </a:xfrm>
          <a:prstGeom prst="rect">
            <a:avLst/>
          </a:prstGeom>
          <a:noFill/>
          <a:ln w="9525">
            <a:noFill/>
            <a:miter lim="800000"/>
            <a:headEnd/>
            <a:tailEnd/>
          </a:ln>
        </p:spPr>
        <p:txBody>
          <a:bodyPr>
            <a:spAutoFit/>
          </a:bodyPr>
          <a:lstStyle>
            <a:lvl1pPr>
              <a:defRPr sz="1200">
                <a:solidFill>
                  <a:schemeClr val="bg1"/>
                </a:solidFill>
                <a:latin typeface="Arial" pitchFamily="34" charset="0"/>
                <a:ea typeface="MS PGothic" pitchFamily="34" charset="-128"/>
              </a:defRPr>
            </a:lvl1pPr>
            <a:lvl2pPr marL="37931725" indent="-37474525">
              <a:defRPr sz="1200">
                <a:solidFill>
                  <a:schemeClr val="bg1"/>
                </a:solidFill>
                <a:latin typeface="Arial" pitchFamily="34" charset="0"/>
                <a:ea typeface="MS PGothic" pitchFamily="34" charset="-128"/>
              </a:defRPr>
            </a:lvl2pPr>
            <a:lvl3pPr>
              <a:defRPr sz="1200">
                <a:solidFill>
                  <a:schemeClr val="bg1"/>
                </a:solidFill>
                <a:latin typeface="Arial" pitchFamily="34" charset="0"/>
                <a:ea typeface="MS PGothic" pitchFamily="34" charset="-128"/>
              </a:defRPr>
            </a:lvl3pPr>
            <a:lvl4pPr>
              <a:defRPr sz="1200">
                <a:solidFill>
                  <a:schemeClr val="bg1"/>
                </a:solidFill>
                <a:latin typeface="Arial" pitchFamily="34" charset="0"/>
                <a:ea typeface="MS PGothic" pitchFamily="34" charset="-128"/>
              </a:defRPr>
            </a:lvl4pPr>
            <a:lvl5pPr>
              <a:defRPr sz="1200">
                <a:solidFill>
                  <a:schemeClr val="bg1"/>
                </a:solidFill>
                <a:latin typeface="Arial" pitchFamily="34" charset="0"/>
                <a:ea typeface="MS PGothic" pitchFamily="34" charset="-128"/>
              </a:defRPr>
            </a:lvl5pPr>
            <a:lvl6pPr marL="457200" eaLnBrk="0" fontAlgn="ctr" hangingPunct="0">
              <a:lnSpc>
                <a:spcPct val="90000"/>
              </a:lnSpc>
              <a:spcBef>
                <a:spcPct val="0"/>
              </a:spcBef>
              <a:spcAft>
                <a:spcPct val="0"/>
              </a:spcAft>
              <a:defRPr sz="1200">
                <a:solidFill>
                  <a:schemeClr val="bg1"/>
                </a:solidFill>
                <a:latin typeface="Arial" pitchFamily="34" charset="0"/>
                <a:ea typeface="MS PGothic" pitchFamily="34" charset="-128"/>
              </a:defRPr>
            </a:lvl6pPr>
            <a:lvl7pPr marL="914400" eaLnBrk="0" fontAlgn="ctr" hangingPunct="0">
              <a:lnSpc>
                <a:spcPct val="90000"/>
              </a:lnSpc>
              <a:spcBef>
                <a:spcPct val="0"/>
              </a:spcBef>
              <a:spcAft>
                <a:spcPct val="0"/>
              </a:spcAft>
              <a:defRPr sz="1200">
                <a:solidFill>
                  <a:schemeClr val="bg1"/>
                </a:solidFill>
                <a:latin typeface="Arial" pitchFamily="34" charset="0"/>
                <a:ea typeface="MS PGothic" pitchFamily="34" charset="-128"/>
              </a:defRPr>
            </a:lvl7pPr>
            <a:lvl8pPr marL="1371600" eaLnBrk="0" fontAlgn="ctr" hangingPunct="0">
              <a:lnSpc>
                <a:spcPct val="90000"/>
              </a:lnSpc>
              <a:spcBef>
                <a:spcPct val="0"/>
              </a:spcBef>
              <a:spcAft>
                <a:spcPct val="0"/>
              </a:spcAft>
              <a:defRPr sz="1200">
                <a:solidFill>
                  <a:schemeClr val="bg1"/>
                </a:solidFill>
                <a:latin typeface="Arial" pitchFamily="34" charset="0"/>
                <a:ea typeface="MS PGothic" pitchFamily="34" charset="-128"/>
              </a:defRPr>
            </a:lvl8pPr>
            <a:lvl9pPr marL="1828800" eaLnBrk="0" fontAlgn="ctr" hangingPunct="0">
              <a:lnSpc>
                <a:spcPct val="90000"/>
              </a:lnSpc>
              <a:spcBef>
                <a:spcPct val="0"/>
              </a:spcBef>
              <a:spcAft>
                <a:spcPct val="0"/>
              </a:spcAft>
              <a:defRPr sz="1200">
                <a:solidFill>
                  <a:schemeClr val="bg1"/>
                </a:solidFill>
                <a:latin typeface="Arial" pitchFamily="34" charset="0"/>
                <a:ea typeface="MS PGothic" pitchFamily="34" charset="-128"/>
              </a:defRPr>
            </a:lvl9pPr>
          </a:lstStyle>
          <a:p>
            <a:pPr algn="ctr" fontAlgn="base">
              <a:lnSpc>
                <a:spcPct val="100000"/>
              </a:lnSpc>
              <a:spcBef>
                <a:spcPct val="0"/>
              </a:spcBef>
              <a:defRPr/>
            </a:pPr>
            <a:endParaRPr lang="en-US" sz="2400" smtClean="0">
              <a:solidFill>
                <a:srgbClr val="000000"/>
              </a:solidFill>
              <a:latin typeface="55 Helvetica Roman" pitchFamily="80" charset="0"/>
            </a:endParaRPr>
          </a:p>
        </p:txBody>
      </p:sp>
      <p:sp>
        <p:nvSpPr>
          <p:cNvPr id="1031" name="Rectangle 10"/>
          <p:cNvSpPr>
            <a:spLocks noChangeArrowheads="1"/>
          </p:cNvSpPr>
          <p:nvPr/>
        </p:nvSpPr>
        <p:spPr bwMode="auto">
          <a:xfrm>
            <a:off x="1276350" y="0"/>
            <a:ext cx="7875588" cy="1143000"/>
          </a:xfrm>
          <a:prstGeom prst="rect">
            <a:avLst/>
          </a:prstGeom>
          <a:gradFill rotWithShape="1">
            <a:gsLst>
              <a:gs pos="0">
                <a:srgbClr val="0070C0"/>
              </a:gs>
              <a:gs pos="100000">
                <a:schemeClr val="accent1"/>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lnSpc>
                <a:spcPct val="90000"/>
              </a:lnSpc>
              <a:spcBef>
                <a:spcPct val="0"/>
              </a:spcBef>
            </a:pPr>
            <a:endParaRPr lang="en-US" sz="1800">
              <a:solidFill>
                <a:srgbClr val="FFFFFF"/>
              </a:solidFill>
            </a:endParaRPr>
          </a:p>
          <a:p>
            <a:pPr algn="ctr">
              <a:lnSpc>
                <a:spcPct val="90000"/>
              </a:lnSpc>
              <a:spcBef>
                <a:spcPct val="0"/>
              </a:spcBef>
            </a:pPr>
            <a:endParaRPr lang="en-US" sz="1800">
              <a:solidFill>
                <a:srgbClr val="FFFFFF"/>
              </a:solidFill>
            </a:endParaRPr>
          </a:p>
        </p:txBody>
      </p:sp>
      <p:pic>
        <p:nvPicPr>
          <p:cNvPr id="10" name="Picture 3"/>
          <p:cNvPicPr>
            <a:picLocks noChangeAspect="1"/>
          </p:cNvPicPr>
          <p:nvPr/>
        </p:nvPicPr>
        <p:blipFill>
          <a:blip r:embed="rId14">
            <a:extLst>
              <a:ext uri="{28A0092B-C50C-407E-A947-70E740481C1C}">
                <a14:useLocalDpi xmlns:a14="http://schemas.microsoft.com/office/drawing/2010/main" val="0"/>
              </a:ext>
            </a:extLst>
          </a:blip>
          <a:srcRect/>
          <a:stretch>
            <a:fillRect/>
          </a:stretch>
        </p:blipFill>
        <p:spPr bwMode="auto">
          <a:xfrm>
            <a:off x="7196138" y="6491288"/>
            <a:ext cx="1582737"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40040444"/>
      </p:ext>
    </p:extLst>
  </p:cSld>
  <p:clrMap bg1="lt1" tx1="dk1" bg2="lt2" tx2="dk2" accent1="accent1" accent2="accent2" accent3="accent3" accent4="accent4" accent5="accent5" accent6="accent6" hlink="hlink" folHlink="folHlink"/>
  <p:sldLayoutIdLst>
    <p:sldLayoutId id="2147484397" r:id="rId1"/>
    <p:sldLayoutId id="2147484398" r:id="rId2"/>
    <p:sldLayoutId id="2147484399" r:id="rId3"/>
    <p:sldLayoutId id="2147484400" r:id="rId4"/>
    <p:sldLayoutId id="2147484401" r:id="rId5"/>
    <p:sldLayoutId id="2147484402" r:id="rId6"/>
    <p:sldLayoutId id="2147484403" r:id="rId7"/>
    <p:sldLayoutId id="2147484404" r:id="rId8"/>
    <p:sldLayoutId id="2147484405" r:id="rId9"/>
    <p:sldLayoutId id="2147484406" r:id="rId10"/>
    <p:sldLayoutId id="2147484407" r:id="rId11"/>
  </p:sldLayoutIdLst>
  <p:transition>
    <p:fade/>
  </p:transition>
  <p:timing>
    <p:tnLst>
      <p:par>
        <p:cTn id="1" dur="indefinite" restart="never" nodeType="tmRoot"/>
      </p:par>
    </p:tnLst>
  </p:timing>
  <p:hf hdr="0" ftr="0" dt="0"/>
  <p:txStyles>
    <p:titleStyle>
      <a:lvl1pPr algn="l" rtl="0" eaLnBrk="1" fontAlgn="base" hangingPunct="1">
        <a:lnSpc>
          <a:spcPct val="85000"/>
        </a:lnSpc>
        <a:spcBef>
          <a:spcPct val="0"/>
        </a:spcBef>
        <a:spcAft>
          <a:spcPct val="0"/>
        </a:spcAft>
        <a:defRPr sz="2800">
          <a:solidFill>
            <a:schemeClr val="bg1"/>
          </a:solidFill>
          <a:latin typeface="+mj-lt"/>
          <a:ea typeface="Geneva" pitchFamily="80" charset="-128"/>
          <a:cs typeface="Geneva" pitchFamily="80" charset="-128"/>
        </a:defRPr>
      </a:lvl1pPr>
      <a:lvl2pPr algn="l" rtl="0" eaLnBrk="1" fontAlgn="base" hangingPunct="1">
        <a:lnSpc>
          <a:spcPct val="85000"/>
        </a:lnSpc>
        <a:spcBef>
          <a:spcPct val="0"/>
        </a:spcBef>
        <a:spcAft>
          <a:spcPct val="0"/>
        </a:spcAft>
        <a:defRPr sz="2800">
          <a:solidFill>
            <a:schemeClr val="bg1"/>
          </a:solidFill>
          <a:latin typeface="Arial" charset="0"/>
          <a:ea typeface="Geneva" pitchFamily="80" charset="-128"/>
          <a:cs typeface="Geneva" pitchFamily="80" charset="-128"/>
        </a:defRPr>
      </a:lvl2pPr>
      <a:lvl3pPr algn="l" rtl="0" eaLnBrk="1" fontAlgn="base" hangingPunct="1">
        <a:lnSpc>
          <a:spcPct val="85000"/>
        </a:lnSpc>
        <a:spcBef>
          <a:spcPct val="0"/>
        </a:spcBef>
        <a:spcAft>
          <a:spcPct val="0"/>
        </a:spcAft>
        <a:defRPr sz="2800">
          <a:solidFill>
            <a:schemeClr val="bg1"/>
          </a:solidFill>
          <a:latin typeface="Arial" charset="0"/>
          <a:ea typeface="Geneva" pitchFamily="80" charset="-128"/>
          <a:cs typeface="Geneva" pitchFamily="80" charset="-128"/>
        </a:defRPr>
      </a:lvl3pPr>
      <a:lvl4pPr algn="l" rtl="0" eaLnBrk="1" fontAlgn="base" hangingPunct="1">
        <a:lnSpc>
          <a:spcPct val="85000"/>
        </a:lnSpc>
        <a:spcBef>
          <a:spcPct val="0"/>
        </a:spcBef>
        <a:spcAft>
          <a:spcPct val="0"/>
        </a:spcAft>
        <a:defRPr sz="2800">
          <a:solidFill>
            <a:schemeClr val="bg1"/>
          </a:solidFill>
          <a:latin typeface="Arial" charset="0"/>
          <a:ea typeface="Geneva" pitchFamily="80" charset="-128"/>
          <a:cs typeface="Geneva" pitchFamily="80" charset="-128"/>
        </a:defRPr>
      </a:lvl4pPr>
      <a:lvl5pPr algn="l" rtl="0" eaLnBrk="1" fontAlgn="base" hangingPunct="1">
        <a:lnSpc>
          <a:spcPct val="85000"/>
        </a:lnSpc>
        <a:spcBef>
          <a:spcPct val="0"/>
        </a:spcBef>
        <a:spcAft>
          <a:spcPct val="0"/>
        </a:spcAft>
        <a:defRPr sz="2800">
          <a:solidFill>
            <a:schemeClr val="bg1"/>
          </a:solidFill>
          <a:latin typeface="Arial" charset="0"/>
          <a:ea typeface="Geneva" pitchFamily="80" charset="-128"/>
          <a:cs typeface="Geneva" pitchFamily="80" charset="-128"/>
        </a:defRPr>
      </a:lvl5pPr>
      <a:lvl6pPr marL="457200" algn="l" rtl="0" eaLnBrk="1" fontAlgn="base" hangingPunct="1">
        <a:lnSpc>
          <a:spcPct val="85000"/>
        </a:lnSpc>
        <a:spcBef>
          <a:spcPct val="0"/>
        </a:spcBef>
        <a:spcAft>
          <a:spcPct val="0"/>
        </a:spcAft>
        <a:defRPr sz="2800">
          <a:solidFill>
            <a:srgbClr val="008000"/>
          </a:solidFill>
          <a:latin typeface="Arial" charset="0"/>
        </a:defRPr>
      </a:lvl6pPr>
      <a:lvl7pPr marL="914400" algn="l" rtl="0" eaLnBrk="1" fontAlgn="base" hangingPunct="1">
        <a:lnSpc>
          <a:spcPct val="85000"/>
        </a:lnSpc>
        <a:spcBef>
          <a:spcPct val="0"/>
        </a:spcBef>
        <a:spcAft>
          <a:spcPct val="0"/>
        </a:spcAft>
        <a:defRPr sz="2800">
          <a:solidFill>
            <a:srgbClr val="008000"/>
          </a:solidFill>
          <a:latin typeface="Arial" charset="0"/>
        </a:defRPr>
      </a:lvl7pPr>
      <a:lvl8pPr marL="1371600" algn="l" rtl="0" eaLnBrk="1" fontAlgn="base" hangingPunct="1">
        <a:lnSpc>
          <a:spcPct val="85000"/>
        </a:lnSpc>
        <a:spcBef>
          <a:spcPct val="0"/>
        </a:spcBef>
        <a:spcAft>
          <a:spcPct val="0"/>
        </a:spcAft>
        <a:defRPr sz="2800">
          <a:solidFill>
            <a:srgbClr val="008000"/>
          </a:solidFill>
          <a:latin typeface="Arial" charset="0"/>
        </a:defRPr>
      </a:lvl8pPr>
      <a:lvl9pPr marL="1828800" algn="l" rtl="0" eaLnBrk="1" fontAlgn="base" hangingPunct="1">
        <a:lnSpc>
          <a:spcPct val="85000"/>
        </a:lnSpc>
        <a:spcBef>
          <a:spcPct val="0"/>
        </a:spcBef>
        <a:spcAft>
          <a:spcPct val="0"/>
        </a:spcAft>
        <a:defRPr sz="2800">
          <a:solidFill>
            <a:srgbClr val="008000"/>
          </a:solidFill>
          <a:latin typeface="Arial" charset="0"/>
        </a:defRPr>
      </a:lvl9pPr>
    </p:titleStyle>
    <p:bodyStyle>
      <a:lvl1pPr marL="174625" indent="-174625" algn="l" rtl="0" eaLnBrk="1" fontAlgn="base" hangingPunct="1">
        <a:lnSpc>
          <a:spcPct val="85000"/>
        </a:lnSpc>
        <a:spcBef>
          <a:spcPts val="1200"/>
        </a:spcBef>
        <a:spcAft>
          <a:spcPct val="0"/>
        </a:spcAft>
        <a:buClr>
          <a:schemeClr val="tx2"/>
        </a:buClr>
        <a:buSzPct val="90000"/>
        <a:buFont typeface="Wingdings" pitchFamily="2" charset="2"/>
        <a:buChar char="§"/>
        <a:defRPr sz="2400">
          <a:solidFill>
            <a:schemeClr val="tx1"/>
          </a:solidFill>
          <a:latin typeface="+mj-lt"/>
          <a:ea typeface="Geneva" pitchFamily="80" charset="-128"/>
          <a:cs typeface="Geneva" pitchFamily="80" charset="-128"/>
        </a:defRPr>
      </a:lvl1pPr>
      <a:lvl2pPr marL="403225" indent="-228600" algn="l" rtl="0" eaLnBrk="1" fontAlgn="base" hangingPunct="1">
        <a:lnSpc>
          <a:spcPct val="85000"/>
        </a:lnSpc>
        <a:spcBef>
          <a:spcPts val="900"/>
        </a:spcBef>
        <a:spcAft>
          <a:spcPct val="0"/>
        </a:spcAft>
        <a:buClr>
          <a:schemeClr val="tx2"/>
        </a:buClr>
        <a:buFont typeface="55 Helvetica Roman" pitchFamily="80" charset="0"/>
        <a:buChar char="–"/>
        <a:defRPr sz="2000">
          <a:solidFill>
            <a:schemeClr val="tx1"/>
          </a:solidFill>
          <a:latin typeface="+mj-lt"/>
          <a:ea typeface="Geneva" pitchFamily="80" charset="-128"/>
          <a:cs typeface="Geneva" pitchFamily="96" charset="0"/>
        </a:defRPr>
      </a:lvl2pPr>
      <a:lvl3pPr marL="577850" indent="-174625" algn="l" rtl="0" eaLnBrk="1" fontAlgn="base" hangingPunct="1">
        <a:lnSpc>
          <a:spcPct val="85000"/>
        </a:lnSpc>
        <a:spcBef>
          <a:spcPts val="900"/>
        </a:spcBef>
        <a:spcAft>
          <a:spcPct val="0"/>
        </a:spcAft>
        <a:buClr>
          <a:schemeClr val="tx2"/>
        </a:buClr>
        <a:buFont typeface="Wingdings" pitchFamily="2" charset="2"/>
        <a:buChar char="§"/>
        <a:defRPr sz="2000">
          <a:solidFill>
            <a:schemeClr val="tx1"/>
          </a:solidFill>
          <a:latin typeface="+mj-lt"/>
          <a:ea typeface="Geneva" pitchFamily="80" charset="-128"/>
          <a:cs typeface="Geneva" pitchFamily="96" charset="0"/>
        </a:defRPr>
      </a:lvl3pPr>
      <a:lvl4pPr marL="806450" indent="-228600" algn="l" rtl="0" eaLnBrk="1" fontAlgn="base" hangingPunct="1">
        <a:lnSpc>
          <a:spcPct val="85000"/>
        </a:lnSpc>
        <a:spcBef>
          <a:spcPts val="900"/>
        </a:spcBef>
        <a:spcAft>
          <a:spcPct val="0"/>
        </a:spcAft>
        <a:buClr>
          <a:schemeClr val="tx2"/>
        </a:buClr>
        <a:buFont typeface="55 Helvetica Roman" pitchFamily="80" charset="0"/>
        <a:buChar char="–"/>
        <a:defRPr sz="2000">
          <a:solidFill>
            <a:schemeClr val="tx1"/>
          </a:solidFill>
          <a:latin typeface="+mj-lt"/>
          <a:ea typeface="Geneva" pitchFamily="80" charset="-128"/>
          <a:cs typeface="Geneva" pitchFamily="96" charset="0"/>
        </a:defRPr>
      </a:lvl4pPr>
      <a:lvl5pPr marL="1035050" indent="-228600" algn="l" rtl="0" eaLnBrk="1" fontAlgn="base" hangingPunct="1">
        <a:lnSpc>
          <a:spcPct val="85000"/>
        </a:lnSpc>
        <a:spcBef>
          <a:spcPts val="900"/>
        </a:spcBef>
        <a:spcAft>
          <a:spcPct val="0"/>
        </a:spcAft>
        <a:buClr>
          <a:schemeClr val="tx2"/>
        </a:buClr>
        <a:buFont typeface="55 Helvetica Roman" pitchFamily="80" charset="0"/>
        <a:buChar char="»"/>
        <a:defRPr sz="2000">
          <a:solidFill>
            <a:schemeClr val="tx1"/>
          </a:solidFill>
          <a:latin typeface="+mj-lt"/>
          <a:ea typeface="Geneva" pitchFamily="80" charset="-128"/>
          <a:cs typeface="Geneva" pitchFamily="96" charset="0"/>
        </a:defRPr>
      </a:lvl5pPr>
      <a:lvl6pPr marL="1492250" indent="-228600" algn="l" rtl="0" eaLnBrk="1" fontAlgn="base" hangingPunct="1">
        <a:lnSpc>
          <a:spcPct val="85000"/>
        </a:lnSpc>
        <a:spcBef>
          <a:spcPct val="20000"/>
        </a:spcBef>
        <a:spcAft>
          <a:spcPct val="0"/>
        </a:spcAft>
        <a:buFont typeface="55 Helvetica Roman" charset="0"/>
        <a:buChar char="»"/>
        <a:defRPr sz="2000">
          <a:solidFill>
            <a:srgbClr val="595959"/>
          </a:solidFill>
          <a:latin typeface="+mn-lt"/>
        </a:defRPr>
      </a:lvl6pPr>
      <a:lvl7pPr marL="1949450" indent="-228600" algn="l" rtl="0" eaLnBrk="1" fontAlgn="base" hangingPunct="1">
        <a:lnSpc>
          <a:spcPct val="85000"/>
        </a:lnSpc>
        <a:spcBef>
          <a:spcPct val="20000"/>
        </a:spcBef>
        <a:spcAft>
          <a:spcPct val="0"/>
        </a:spcAft>
        <a:buFont typeface="55 Helvetica Roman" charset="0"/>
        <a:buChar char="»"/>
        <a:defRPr sz="2000">
          <a:solidFill>
            <a:srgbClr val="595959"/>
          </a:solidFill>
          <a:latin typeface="+mn-lt"/>
        </a:defRPr>
      </a:lvl7pPr>
      <a:lvl8pPr marL="2406650" indent="-228600" algn="l" rtl="0" eaLnBrk="1" fontAlgn="base" hangingPunct="1">
        <a:lnSpc>
          <a:spcPct val="85000"/>
        </a:lnSpc>
        <a:spcBef>
          <a:spcPct val="20000"/>
        </a:spcBef>
        <a:spcAft>
          <a:spcPct val="0"/>
        </a:spcAft>
        <a:buFont typeface="55 Helvetica Roman" charset="0"/>
        <a:buChar char="»"/>
        <a:defRPr sz="2000">
          <a:solidFill>
            <a:srgbClr val="595959"/>
          </a:solidFill>
          <a:latin typeface="+mn-lt"/>
        </a:defRPr>
      </a:lvl8pPr>
      <a:lvl9pPr marL="2863850" indent="-228600" algn="l" rtl="0" eaLnBrk="1" fontAlgn="base" hangingPunct="1">
        <a:lnSpc>
          <a:spcPct val="85000"/>
        </a:lnSpc>
        <a:spcBef>
          <a:spcPct val="20000"/>
        </a:spcBef>
        <a:spcAft>
          <a:spcPct val="0"/>
        </a:spcAft>
        <a:buFont typeface="55 Helvetica Roman" charset="0"/>
        <a:buChar char="»"/>
        <a:defRPr sz="2000">
          <a:solidFill>
            <a:srgbClr val="595959"/>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1" name="Picture 2" descr="C:\Users\kaler\AppData\Local\Temp\notes256C9A\PPT_Background_BioPharm idea 3.jpg"/>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0" y="0"/>
            <a:ext cx="1219200" cy="1147482"/>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a:spLocks noChangeArrowheads="1"/>
          </p:cNvSpPr>
          <p:nvPr/>
        </p:nvSpPr>
        <p:spPr bwMode="auto">
          <a:xfrm>
            <a:off x="4340225" y="6575425"/>
            <a:ext cx="444500" cy="152400"/>
          </a:xfrm>
          <a:prstGeom prst="rect">
            <a:avLst/>
          </a:prstGeom>
          <a:noFill/>
          <a:ln w="9525">
            <a:noFill/>
            <a:miter lim="800000"/>
            <a:headEnd/>
            <a:tailEnd/>
          </a:ln>
          <a:effectLst/>
        </p:spPr>
        <p:txBody>
          <a:bodyPr lIns="0" tIns="0" rIns="0" bIns="0">
            <a:spAutoFit/>
          </a:bodyPr>
          <a:lstStyle>
            <a:lvl1pPr>
              <a:defRPr sz="1200">
                <a:solidFill>
                  <a:schemeClr val="bg1"/>
                </a:solidFill>
                <a:latin typeface="Arial" pitchFamily="34" charset="0"/>
                <a:ea typeface="MS PGothic" pitchFamily="34" charset="-128"/>
              </a:defRPr>
            </a:lvl1pPr>
            <a:lvl2pPr marL="37931725" indent="-37474525">
              <a:defRPr sz="1200">
                <a:solidFill>
                  <a:schemeClr val="bg1"/>
                </a:solidFill>
                <a:latin typeface="Arial" pitchFamily="34" charset="0"/>
                <a:ea typeface="MS PGothic" pitchFamily="34" charset="-128"/>
              </a:defRPr>
            </a:lvl2pPr>
            <a:lvl3pPr>
              <a:defRPr sz="1200">
                <a:solidFill>
                  <a:schemeClr val="bg1"/>
                </a:solidFill>
                <a:latin typeface="Arial" pitchFamily="34" charset="0"/>
                <a:ea typeface="MS PGothic" pitchFamily="34" charset="-128"/>
              </a:defRPr>
            </a:lvl3pPr>
            <a:lvl4pPr>
              <a:defRPr sz="1200">
                <a:solidFill>
                  <a:schemeClr val="bg1"/>
                </a:solidFill>
                <a:latin typeface="Arial" pitchFamily="34" charset="0"/>
                <a:ea typeface="MS PGothic" pitchFamily="34" charset="-128"/>
              </a:defRPr>
            </a:lvl4pPr>
            <a:lvl5pPr>
              <a:defRPr sz="1200">
                <a:solidFill>
                  <a:schemeClr val="bg1"/>
                </a:solidFill>
                <a:latin typeface="Arial" pitchFamily="34" charset="0"/>
                <a:ea typeface="MS PGothic" pitchFamily="34" charset="-128"/>
              </a:defRPr>
            </a:lvl5pPr>
            <a:lvl6pPr marL="457200" eaLnBrk="0" fontAlgn="ctr" hangingPunct="0">
              <a:lnSpc>
                <a:spcPct val="90000"/>
              </a:lnSpc>
              <a:spcBef>
                <a:spcPct val="0"/>
              </a:spcBef>
              <a:spcAft>
                <a:spcPct val="0"/>
              </a:spcAft>
              <a:defRPr sz="1200">
                <a:solidFill>
                  <a:schemeClr val="bg1"/>
                </a:solidFill>
                <a:latin typeface="Arial" pitchFamily="34" charset="0"/>
                <a:ea typeface="MS PGothic" pitchFamily="34" charset="-128"/>
              </a:defRPr>
            </a:lvl6pPr>
            <a:lvl7pPr marL="914400" eaLnBrk="0" fontAlgn="ctr" hangingPunct="0">
              <a:lnSpc>
                <a:spcPct val="90000"/>
              </a:lnSpc>
              <a:spcBef>
                <a:spcPct val="0"/>
              </a:spcBef>
              <a:spcAft>
                <a:spcPct val="0"/>
              </a:spcAft>
              <a:defRPr sz="1200">
                <a:solidFill>
                  <a:schemeClr val="bg1"/>
                </a:solidFill>
                <a:latin typeface="Arial" pitchFamily="34" charset="0"/>
                <a:ea typeface="MS PGothic" pitchFamily="34" charset="-128"/>
              </a:defRPr>
            </a:lvl7pPr>
            <a:lvl8pPr marL="1371600" eaLnBrk="0" fontAlgn="ctr" hangingPunct="0">
              <a:lnSpc>
                <a:spcPct val="90000"/>
              </a:lnSpc>
              <a:spcBef>
                <a:spcPct val="0"/>
              </a:spcBef>
              <a:spcAft>
                <a:spcPct val="0"/>
              </a:spcAft>
              <a:defRPr sz="1200">
                <a:solidFill>
                  <a:schemeClr val="bg1"/>
                </a:solidFill>
                <a:latin typeface="Arial" pitchFamily="34" charset="0"/>
                <a:ea typeface="MS PGothic" pitchFamily="34" charset="-128"/>
              </a:defRPr>
            </a:lvl8pPr>
            <a:lvl9pPr marL="1828800" eaLnBrk="0" fontAlgn="ctr" hangingPunct="0">
              <a:lnSpc>
                <a:spcPct val="90000"/>
              </a:lnSpc>
              <a:spcBef>
                <a:spcPct val="0"/>
              </a:spcBef>
              <a:spcAft>
                <a:spcPct val="0"/>
              </a:spcAft>
              <a:defRPr sz="1200">
                <a:solidFill>
                  <a:schemeClr val="bg1"/>
                </a:solidFill>
                <a:latin typeface="Arial" pitchFamily="34" charset="0"/>
                <a:ea typeface="MS PGothic" pitchFamily="34" charset="-128"/>
              </a:defRPr>
            </a:lvl9pPr>
          </a:lstStyle>
          <a:p>
            <a:pPr algn="ctr" eaLnBrk="1" fontAlgn="base" hangingPunct="1">
              <a:lnSpc>
                <a:spcPct val="100000"/>
              </a:lnSpc>
              <a:spcBef>
                <a:spcPct val="0"/>
              </a:spcBef>
              <a:defRPr/>
            </a:pPr>
            <a:fld id="{0DE4819E-9808-4271-8532-2D2F469CD175}" type="slidenum">
              <a:rPr lang="en-US" sz="1000" b="1" smtClean="0">
                <a:solidFill>
                  <a:srgbClr val="004480"/>
                </a:solidFill>
              </a:rPr>
              <a:pPr algn="ctr" eaLnBrk="1" fontAlgn="base" hangingPunct="1">
                <a:lnSpc>
                  <a:spcPct val="100000"/>
                </a:lnSpc>
                <a:spcBef>
                  <a:spcPct val="0"/>
                </a:spcBef>
                <a:defRPr/>
              </a:pPr>
              <a:t>‹#›</a:t>
            </a:fld>
            <a:endParaRPr lang="en-US" sz="1000" b="1" dirty="0" smtClean="0">
              <a:solidFill>
                <a:srgbClr val="004480"/>
              </a:solidFill>
            </a:endParaRPr>
          </a:p>
        </p:txBody>
      </p:sp>
      <p:sp>
        <p:nvSpPr>
          <p:cNvPr id="1027" name="Title Placeholder 1"/>
          <p:cNvSpPr>
            <a:spLocks noGrp="1"/>
          </p:cNvSpPr>
          <p:nvPr>
            <p:ph type="title"/>
          </p:nvPr>
        </p:nvSpPr>
        <p:spPr bwMode="auto">
          <a:xfrm>
            <a:off x="2057400" y="139700"/>
            <a:ext cx="68453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p>
            <a:pPr lvl="0"/>
            <a:r>
              <a:rPr lang="en-US" smtClean="0"/>
              <a:t>Click to edit Master title style</a:t>
            </a:r>
          </a:p>
        </p:txBody>
      </p:sp>
      <p:sp>
        <p:nvSpPr>
          <p:cNvPr id="1028" name="Text Placeholder 2"/>
          <p:cNvSpPr>
            <a:spLocks noGrp="1"/>
          </p:cNvSpPr>
          <p:nvPr>
            <p:ph type="body" idx="1"/>
          </p:nvPr>
        </p:nvSpPr>
        <p:spPr bwMode="auto">
          <a:xfrm>
            <a:off x="1428750" y="1381125"/>
            <a:ext cx="7394575" cy="501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2" name="Text Box 7"/>
          <p:cNvSpPr txBox="1">
            <a:spLocks noChangeArrowheads="1"/>
          </p:cNvSpPr>
          <p:nvPr/>
        </p:nvSpPr>
        <p:spPr bwMode="auto">
          <a:xfrm>
            <a:off x="441325" y="5567363"/>
            <a:ext cx="8210550" cy="457200"/>
          </a:xfrm>
          <a:prstGeom prst="rect">
            <a:avLst/>
          </a:prstGeom>
          <a:noFill/>
          <a:ln w="9525">
            <a:noFill/>
            <a:miter lim="800000"/>
            <a:headEnd/>
            <a:tailEnd/>
          </a:ln>
        </p:spPr>
        <p:txBody>
          <a:bodyPr>
            <a:spAutoFit/>
          </a:bodyPr>
          <a:lstStyle>
            <a:lvl1pPr>
              <a:defRPr sz="1200">
                <a:solidFill>
                  <a:schemeClr val="bg1"/>
                </a:solidFill>
                <a:latin typeface="Arial" pitchFamily="34" charset="0"/>
                <a:ea typeface="MS PGothic" pitchFamily="34" charset="-128"/>
              </a:defRPr>
            </a:lvl1pPr>
            <a:lvl2pPr marL="37931725" indent="-37474525">
              <a:defRPr sz="1200">
                <a:solidFill>
                  <a:schemeClr val="bg1"/>
                </a:solidFill>
                <a:latin typeface="Arial" pitchFamily="34" charset="0"/>
                <a:ea typeface="MS PGothic" pitchFamily="34" charset="-128"/>
              </a:defRPr>
            </a:lvl2pPr>
            <a:lvl3pPr>
              <a:defRPr sz="1200">
                <a:solidFill>
                  <a:schemeClr val="bg1"/>
                </a:solidFill>
                <a:latin typeface="Arial" pitchFamily="34" charset="0"/>
                <a:ea typeface="MS PGothic" pitchFamily="34" charset="-128"/>
              </a:defRPr>
            </a:lvl3pPr>
            <a:lvl4pPr>
              <a:defRPr sz="1200">
                <a:solidFill>
                  <a:schemeClr val="bg1"/>
                </a:solidFill>
                <a:latin typeface="Arial" pitchFamily="34" charset="0"/>
                <a:ea typeface="MS PGothic" pitchFamily="34" charset="-128"/>
              </a:defRPr>
            </a:lvl4pPr>
            <a:lvl5pPr>
              <a:defRPr sz="1200">
                <a:solidFill>
                  <a:schemeClr val="bg1"/>
                </a:solidFill>
                <a:latin typeface="Arial" pitchFamily="34" charset="0"/>
                <a:ea typeface="MS PGothic" pitchFamily="34" charset="-128"/>
              </a:defRPr>
            </a:lvl5pPr>
            <a:lvl6pPr marL="457200" eaLnBrk="0" fontAlgn="ctr" hangingPunct="0">
              <a:lnSpc>
                <a:spcPct val="90000"/>
              </a:lnSpc>
              <a:spcBef>
                <a:spcPct val="0"/>
              </a:spcBef>
              <a:spcAft>
                <a:spcPct val="0"/>
              </a:spcAft>
              <a:defRPr sz="1200">
                <a:solidFill>
                  <a:schemeClr val="bg1"/>
                </a:solidFill>
                <a:latin typeface="Arial" pitchFamily="34" charset="0"/>
                <a:ea typeface="MS PGothic" pitchFamily="34" charset="-128"/>
              </a:defRPr>
            </a:lvl6pPr>
            <a:lvl7pPr marL="914400" eaLnBrk="0" fontAlgn="ctr" hangingPunct="0">
              <a:lnSpc>
                <a:spcPct val="90000"/>
              </a:lnSpc>
              <a:spcBef>
                <a:spcPct val="0"/>
              </a:spcBef>
              <a:spcAft>
                <a:spcPct val="0"/>
              </a:spcAft>
              <a:defRPr sz="1200">
                <a:solidFill>
                  <a:schemeClr val="bg1"/>
                </a:solidFill>
                <a:latin typeface="Arial" pitchFamily="34" charset="0"/>
                <a:ea typeface="MS PGothic" pitchFamily="34" charset="-128"/>
              </a:defRPr>
            </a:lvl7pPr>
            <a:lvl8pPr marL="1371600" eaLnBrk="0" fontAlgn="ctr" hangingPunct="0">
              <a:lnSpc>
                <a:spcPct val="90000"/>
              </a:lnSpc>
              <a:spcBef>
                <a:spcPct val="0"/>
              </a:spcBef>
              <a:spcAft>
                <a:spcPct val="0"/>
              </a:spcAft>
              <a:defRPr sz="1200">
                <a:solidFill>
                  <a:schemeClr val="bg1"/>
                </a:solidFill>
                <a:latin typeface="Arial" pitchFamily="34" charset="0"/>
                <a:ea typeface="MS PGothic" pitchFamily="34" charset="-128"/>
              </a:defRPr>
            </a:lvl8pPr>
            <a:lvl9pPr marL="1828800" eaLnBrk="0" fontAlgn="ctr" hangingPunct="0">
              <a:lnSpc>
                <a:spcPct val="90000"/>
              </a:lnSpc>
              <a:spcBef>
                <a:spcPct val="0"/>
              </a:spcBef>
              <a:spcAft>
                <a:spcPct val="0"/>
              </a:spcAft>
              <a:defRPr sz="1200">
                <a:solidFill>
                  <a:schemeClr val="bg1"/>
                </a:solidFill>
                <a:latin typeface="Arial" pitchFamily="34" charset="0"/>
                <a:ea typeface="MS PGothic" pitchFamily="34" charset="-128"/>
              </a:defRPr>
            </a:lvl9pPr>
          </a:lstStyle>
          <a:p>
            <a:pPr algn="ctr" fontAlgn="base">
              <a:lnSpc>
                <a:spcPct val="100000"/>
              </a:lnSpc>
              <a:spcBef>
                <a:spcPct val="0"/>
              </a:spcBef>
              <a:defRPr/>
            </a:pPr>
            <a:endParaRPr lang="en-US" sz="2400" smtClean="0">
              <a:solidFill>
                <a:srgbClr val="000000"/>
              </a:solidFill>
              <a:latin typeface="55 Helvetica Roman" pitchFamily="80" charset="0"/>
            </a:endParaRPr>
          </a:p>
        </p:txBody>
      </p:sp>
      <p:sp>
        <p:nvSpPr>
          <p:cNvPr id="1033" name="Text Box 8"/>
          <p:cNvSpPr txBox="1">
            <a:spLocks noChangeArrowheads="1"/>
          </p:cNvSpPr>
          <p:nvPr/>
        </p:nvSpPr>
        <p:spPr bwMode="auto">
          <a:xfrm>
            <a:off x="441325" y="5567363"/>
            <a:ext cx="8210550" cy="457200"/>
          </a:xfrm>
          <a:prstGeom prst="rect">
            <a:avLst/>
          </a:prstGeom>
          <a:noFill/>
          <a:ln w="9525">
            <a:noFill/>
            <a:miter lim="800000"/>
            <a:headEnd/>
            <a:tailEnd/>
          </a:ln>
        </p:spPr>
        <p:txBody>
          <a:bodyPr>
            <a:spAutoFit/>
          </a:bodyPr>
          <a:lstStyle>
            <a:lvl1pPr>
              <a:defRPr sz="1200">
                <a:solidFill>
                  <a:schemeClr val="bg1"/>
                </a:solidFill>
                <a:latin typeface="Arial" pitchFamily="34" charset="0"/>
                <a:ea typeface="MS PGothic" pitchFamily="34" charset="-128"/>
              </a:defRPr>
            </a:lvl1pPr>
            <a:lvl2pPr marL="37931725" indent="-37474525">
              <a:defRPr sz="1200">
                <a:solidFill>
                  <a:schemeClr val="bg1"/>
                </a:solidFill>
                <a:latin typeface="Arial" pitchFamily="34" charset="0"/>
                <a:ea typeface="MS PGothic" pitchFamily="34" charset="-128"/>
              </a:defRPr>
            </a:lvl2pPr>
            <a:lvl3pPr>
              <a:defRPr sz="1200">
                <a:solidFill>
                  <a:schemeClr val="bg1"/>
                </a:solidFill>
                <a:latin typeface="Arial" pitchFamily="34" charset="0"/>
                <a:ea typeface="MS PGothic" pitchFamily="34" charset="-128"/>
              </a:defRPr>
            </a:lvl3pPr>
            <a:lvl4pPr>
              <a:defRPr sz="1200">
                <a:solidFill>
                  <a:schemeClr val="bg1"/>
                </a:solidFill>
                <a:latin typeface="Arial" pitchFamily="34" charset="0"/>
                <a:ea typeface="MS PGothic" pitchFamily="34" charset="-128"/>
              </a:defRPr>
            </a:lvl4pPr>
            <a:lvl5pPr>
              <a:defRPr sz="1200">
                <a:solidFill>
                  <a:schemeClr val="bg1"/>
                </a:solidFill>
                <a:latin typeface="Arial" pitchFamily="34" charset="0"/>
                <a:ea typeface="MS PGothic" pitchFamily="34" charset="-128"/>
              </a:defRPr>
            </a:lvl5pPr>
            <a:lvl6pPr marL="457200" eaLnBrk="0" fontAlgn="ctr" hangingPunct="0">
              <a:lnSpc>
                <a:spcPct val="90000"/>
              </a:lnSpc>
              <a:spcBef>
                <a:spcPct val="0"/>
              </a:spcBef>
              <a:spcAft>
                <a:spcPct val="0"/>
              </a:spcAft>
              <a:defRPr sz="1200">
                <a:solidFill>
                  <a:schemeClr val="bg1"/>
                </a:solidFill>
                <a:latin typeface="Arial" pitchFamily="34" charset="0"/>
                <a:ea typeface="MS PGothic" pitchFamily="34" charset="-128"/>
              </a:defRPr>
            </a:lvl6pPr>
            <a:lvl7pPr marL="914400" eaLnBrk="0" fontAlgn="ctr" hangingPunct="0">
              <a:lnSpc>
                <a:spcPct val="90000"/>
              </a:lnSpc>
              <a:spcBef>
                <a:spcPct val="0"/>
              </a:spcBef>
              <a:spcAft>
                <a:spcPct val="0"/>
              </a:spcAft>
              <a:defRPr sz="1200">
                <a:solidFill>
                  <a:schemeClr val="bg1"/>
                </a:solidFill>
                <a:latin typeface="Arial" pitchFamily="34" charset="0"/>
                <a:ea typeface="MS PGothic" pitchFamily="34" charset="-128"/>
              </a:defRPr>
            </a:lvl7pPr>
            <a:lvl8pPr marL="1371600" eaLnBrk="0" fontAlgn="ctr" hangingPunct="0">
              <a:lnSpc>
                <a:spcPct val="90000"/>
              </a:lnSpc>
              <a:spcBef>
                <a:spcPct val="0"/>
              </a:spcBef>
              <a:spcAft>
                <a:spcPct val="0"/>
              </a:spcAft>
              <a:defRPr sz="1200">
                <a:solidFill>
                  <a:schemeClr val="bg1"/>
                </a:solidFill>
                <a:latin typeface="Arial" pitchFamily="34" charset="0"/>
                <a:ea typeface="MS PGothic" pitchFamily="34" charset="-128"/>
              </a:defRPr>
            </a:lvl8pPr>
            <a:lvl9pPr marL="1828800" eaLnBrk="0" fontAlgn="ctr" hangingPunct="0">
              <a:lnSpc>
                <a:spcPct val="90000"/>
              </a:lnSpc>
              <a:spcBef>
                <a:spcPct val="0"/>
              </a:spcBef>
              <a:spcAft>
                <a:spcPct val="0"/>
              </a:spcAft>
              <a:defRPr sz="1200">
                <a:solidFill>
                  <a:schemeClr val="bg1"/>
                </a:solidFill>
                <a:latin typeface="Arial" pitchFamily="34" charset="0"/>
                <a:ea typeface="MS PGothic" pitchFamily="34" charset="-128"/>
              </a:defRPr>
            </a:lvl9pPr>
          </a:lstStyle>
          <a:p>
            <a:pPr algn="ctr" fontAlgn="base">
              <a:lnSpc>
                <a:spcPct val="100000"/>
              </a:lnSpc>
              <a:spcBef>
                <a:spcPct val="0"/>
              </a:spcBef>
              <a:defRPr/>
            </a:pPr>
            <a:endParaRPr lang="en-US" sz="2400" smtClean="0">
              <a:solidFill>
                <a:srgbClr val="000000"/>
              </a:solidFill>
              <a:latin typeface="55 Helvetica Roman" pitchFamily="80" charset="0"/>
            </a:endParaRPr>
          </a:p>
        </p:txBody>
      </p:sp>
      <p:sp>
        <p:nvSpPr>
          <p:cNvPr id="1031" name="Rectangle 10"/>
          <p:cNvSpPr>
            <a:spLocks noChangeArrowheads="1"/>
          </p:cNvSpPr>
          <p:nvPr/>
        </p:nvSpPr>
        <p:spPr bwMode="auto">
          <a:xfrm>
            <a:off x="1276350" y="0"/>
            <a:ext cx="7875588" cy="1143000"/>
          </a:xfrm>
          <a:prstGeom prst="rect">
            <a:avLst/>
          </a:prstGeom>
          <a:gradFill rotWithShape="1">
            <a:gsLst>
              <a:gs pos="0">
                <a:srgbClr val="0070C0"/>
              </a:gs>
              <a:gs pos="100000">
                <a:schemeClr val="accent1"/>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lnSpc>
                <a:spcPct val="90000"/>
              </a:lnSpc>
              <a:spcBef>
                <a:spcPct val="0"/>
              </a:spcBef>
            </a:pPr>
            <a:endParaRPr lang="en-US" sz="1800">
              <a:solidFill>
                <a:srgbClr val="FFFFFF"/>
              </a:solidFill>
            </a:endParaRPr>
          </a:p>
          <a:p>
            <a:pPr algn="ctr">
              <a:lnSpc>
                <a:spcPct val="90000"/>
              </a:lnSpc>
              <a:spcBef>
                <a:spcPct val="0"/>
              </a:spcBef>
            </a:pPr>
            <a:endParaRPr lang="en-US" sz="1800">
              <a:solidFill>
                <a:srgbClr val="FFFFFF"/>
              </a:solidFill>
            </a:endParaRPr>
          </a:p>
        </p:txBody>
      </p:sp>
      <p:pic>
        <p:nvPicPr>
          <p:cNvPr id="10" name="Picture 3"/>
          <p:cNvPicPr>
            <a:picLocks noChangeAspect="1"/>
          </p:cNvPicPr>
          <p:nvPr/>
        </p:nvPicPr>
        <p:blipFill>
          <a:blip r:embed="rId18">
            <a:extLst>
              <a:ext uri="{28A0092B-C50C-407E-A947-70E740481C1C}">
                <a14:useLocalDpi xmlns:a14="http://schemas.microsoft.com/office/drawing/2010/main" val="0"/>
              </a:ext>
            </a:extLst>
          </a:blip>
          <a:srcRect/>
          <a:stretch>
            <a:fillRect/>
          </a:stretch>
        </p:blipFill>
        <p:spPr bwMode="auto">
          <a:xfrm>
            <a:off x="7196138" y="6491288"/>
            <a:ext cx="1582737"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86586213"/>
      </p:ext>
    </p:extLst>
  </p:cSld>
  <p:clrMap bg1="lt1" tx1="dk1" bg2="lt2" tx2="dk2" accent1="accent1" accent2="accent2" accent3="accent3" accent4="accent4" accent5="accent5" accent6="accent6" hlink="hlink" folHlink="folHlink"/>
  <p:sldLayoutIdLst>
    <p:sldLayoutId id="2147484409" r:id="rId1"/>
    <p:sldLayoutId id="2147484410" r:id="rId2"/>
    <p:sldLayoutId id="2147484411" r:id="rId3"/>
    <p:sldLayoutId id="2147484412" r:id="rId4"/>
    <p:sldLayoutId id="2147484413" r:id="rId5"/>
    <p:sldLayoutId id="2147484414" r:id="rId6"/>
    <p:sldLayoutId id="2147484415" r:id="rId7"/>
    <p:sldLayoutId id="2147484416" r:id="rId8"/>
    <p:sldLayoutId id="2147484417" r:id="rId9"/>
    <p:sldLayoutId id="2147484418" r:id="rId10"/>
    <p:sldLayoutId id="2147484419" r:id="rId11"/>
    <p:sldLayoutId id="2147484420" r:id="rId12"/>
    <p:sldLayoutId id="2147484421" r:id="rId13"/>
    <p:sldLayoutId id="2147484422" r:id="rId14"/>
    <p:sldLayoutId id="2147484423" r:id="rId15"/>
  </p:sldLayoutIdLst>
  <p:transition>
    <p:fade/>
  </p:transition>
  <p:timing>
    <p:tnLst>
      <p:par>
        <p:cTn id="1" dur="indefinite" restart="never" nodeType="tmRoot"/>
      </p:par>
    </p:tnLst>
  </p:timing>
  <p:hf hdr="0" ftr="0" dt="0"/>
  <p:txStyles>
    <p:titleStyle>
      <a:lvl1pPr algn="l" rtl="0" eaLnBrk="1" fontAlgn="base" hangingPunct="1">
        <a:lnSpc>
          <a:spcPct val="85000"/>
        </a:lnSpc>
        <a:spcBef>
          <a:spcPct val="0"/>
        </a:spcBef>
        <a:spcAft>
          <a:spcPct val="0"/>
        </a:spcAft>
        <a:defRPr sz="2800">
          <a:solidFill>
            <a:schemeClr val="bg1"/>
          </a:solidFill>
          <a:latin typeface="+mj-lt"/>
          <a:ea typeface="Geneva" pitchFamily="80" charset="-128"/>
          <a:cs typeface="Geneva" pitchFamily="80" charset="-128"/>
        </a:defRPr>
      </a:lvl1pPr>
      <a:lvl2pPr algn="l" rtl="0" eaLnBrk="1" fontAlgn="base" hangingPunct="1">
        <a:lnSpc>
          <a:spcPct val="85000"/>
        </a:lnSpc>
        <a:spcBef>
          <a:spcPct val="0"/>
        </a:spcBef>
        <a:spcAft>
          <a:spcPct val="0"/>
        </a:spcAft>
        <a:defRPr sz="2800">
          <a:solidFill>
            <a:schemeClr val="bg1"/>
          </a:solidFill>
          <a:latin typeface="Arial" charset="0"/>
          <a:ea typeface="Geneva" pitchFamily="80" charset="-128"/>
          <a:cs typeface="Geneva" pitchFamily="80" charset="-128"/>
        </a:defRPr>
      </a:lvl2pPr>
      <a:lvl3pPr algn="l" rtl="0" eaLnBrk="1" fontAlgn="base" hangingPunct="1">
        <a:lnSpc>
          <a:spcPct val="85000"/>
        </a:lnSpc>
        <a:spcBef>
          <a:spcPct val="0"/>
        </a:spcBef>
        <a:spcAft>
          <a:spcPct val="0"/>
        </a:spcAft>
        <a:defRPr sz="2800">
          <a:solidFill>
            <a:schemeClr val="bg1"/>
          </a:solidFill>
          <a:latin typeface="Arial" charset="0"/>
          <a:ea typeface="Geneva" pitchFamily="80" charset="-128"/>
          <a:cs typeface="Geneva" pitchFamily="80" charset="-128"/>
        </a:defRPr>
      </a:lvl3pPr>
      <a:lvl4pPr algn="l" rtl="0" eaLnBrk="1" fontAlgn="base" hangingPunct="1">
        <a:lnSpc>
          <a:spcPct val="85000"/>
        </a:lnSpc>
        <a:spcBef>
          <a:spcPct val="0"/>
        </a:spcBef>
        <a:spcAft>
          <a:spcPct val="0"/>
        </a:spcAft>
        <a:defRPr sz="2800">
          <a:solidFill>
            <a:schemeClr val="bg1"/>
          </a:solidFill>
          <a:latin typeface="Arial" charset="0"/>
          <a:ea typeface="Geneva" pitchFamily="80" charset="-128"/>
          <a:cs typeface="Geneva" pitchFamily="80" charset="-128"/>
        </a:defRPr>
      </a:lvl4pPr>
      <a:lvl5pPr algn="l" rtl="0" eaLnBrk="1" fontAlgn="base" hangingPunct="1">
        <a:lnSpc>
          <a:spcPct val="85000"/>
        </a:lnSpc>
        <a:spcBef>
          <a:spcPct val="0"/>
        </a:spcBef>
        <a:spcAft>
          <a:spcPct val="0"/>
        </a:spcAft>
        <a:defRPr sz="2800">
          <a:solidFill>
            <a:schemeClr val="bg1"/>
          </a:solidFill>
          <a:latin typeface="Arial" charset="0"/>
          <a:ea typeface="Geneva" pitchFamily="80" charset="-128"/>
          <a:cs typeface="Geneva" pitchFamily="80" charset="-128"/>
        </a:defRPr>
      </a:lvl5pPr>
      <a:lvl6pPr marL="457200" algn="l" rtl="0" eaLnBrk="1" fontAlgn="base" hangingPunct="1">
        <a:lnSpc>
          <a:spcPct val="85000"/>
        </a:lnSpc>
        <a:spcBef>
          <a:spcPct val="0"/>
        </a:spcBef>
        <a:spcAft>
          <a:spcPct val="0"/>
        </a:spcAft>
        <a:defRPr sz="2800">
          <a:solidFill>
            <a:srgbClr val="008000"/>
          </a:solidFill>
          <a:latin typeface="Arial" charset="0"/>
        </a:defRPr>
      </a:lvl6pPr>
      <a:lvl7pPr marL="914400" algn="l" rtl="0" eaLnBrk="1" fontAlgn="base" hangingPunct="1">
        <a:lnSpc>
          <a:spcPct val="85000"/>
        </a:lnSpc>
        <a:spcBef>
          <a:spcPct val="0"/>
        </a:spcBef>
        <a:spcAft>
          <a:spcPct val="0"/>
        </a:spcAft>
        <a:defRPr sz="2800">
          <a:solidFill>
            <a:srgbClr val="008000"/>
          </a:solidFill>
          <a:latin typeface="Arial" charset="0"/>
        </a:defRPr>
      </a:lvl7pPr>
      <a:lvl8pPr marL="1371600" algn="l" rtl="0" eaLnBrk="1" fontAlgn="base" hangingPunct="1">
        <a:lnSpc>
          <a:spcPct val="85000"/>
        </a:lnSpc>
        <a:spcBef>
          <a:spcPct val="0"/>
        </a:spcBef>
        <a:spcAft>
          <a:spcPct val="0"/>
        </a:spcAft>
        <a:defRPr sz="2800">
          <a:solidFill>
            <a:srgbClr val="008000"/>
          </a:solidFill>
          <a:latin typeface="Arial" charset="0"/>
        </a:defRPr>
      </a:lvl8pPr>
      <a:lvl9pPr marL="1828800" algn="l" rtl="0" eaLnBrk="1" fontAlgn="base" hangingPunct="1">
        <a:lnSpc>
          <a:spcPct val="85000"/>
        </a:lnSpc>
        <a:spcBef>
          <a:spcPct val="0"/>
        </a:spcBef>
        <a:spcAft>
          <a:spcPct val="0"/>
        </a:spcAft>
        <a:defRPr sz="2800">
          <a:solidFill>
            <a:srgbClr val="008000"/>
          </a:solidFill>
          <a:latin typeface="Arial" charset="0"/>
        </a:defRPr>
      </a:lvl9pPr>
    </p:titleStyle>
    <p:bodyStyle>
      <a:lvl1pPr marL="174625" indent="-174625" algn="l" rtl="0" eaLnBrk="1" fontAlgn="base" hangingPunct="1">
        <a:lnSpc>
          <a:spcPct val="85000"/>
        </a:lnSpc>
        <a:spcBef>
          <a:spcPts val="1200"/>
        </a:spcBef>
        <a:spcAft>
          <a:spcPct val="0"/>
        </a:spcAft>
        <a:buClr>
          <a:schemeClr val="tx2"/>
        </a:buClr>
        <a:buSzPct val="90000"/>
        <a:buFont typeface="Wingdings" pitchFamily="2" charset="2"/>
        <a:buChar char="§"/>
        <a:defRPr sz="2400">
          <a:solidFill>
            <a:schemeClr val="tx1"/>
          </a:solidFill>
          <a:latin typeface="+mj-lt"/>
          <a:ea typeface="Geneva" pitchFamily="80" charset="-128"/>
          <a:cs typeface="Geneva" pitchFamily="80" charset="-128"/>
        </a:defRPr>
      </a:lvl1pPr>
      <a:lvl2pPr marL="403225" indent="-228600" algn="l" rtl="0" eaLnBrk="1" fontAlgn="base" hangingPunct="1">
        <a:lnSpc>
          <a:spcPct val="85000"/>
        </a:lnSpc>
        <a:spcBef>
          <a:spcPts val="900"/>
        </a:spcBef>
        <a:spcAft>
          <a:spcPct val="0"/>
        </a:spcAft>
        <a:buClr>
          <a:schemeClr val="tx2"/>
        </a:buClr>
        <a:buFont typeface="55 Helvetica Roman" pitchFamily="80" charset="0"/>
        <a:buChar char="–"/>
        <a:defRPr sz="2000">
          <a:solidFill>
            <a:schemeClr val="tx1"/>
          </a:solidFill>
          <a:latin typeface="+mj-lt"/>
          <a:ea typeface="Geneva" pitchFamily="80" charset="-128"/>
          <a:cs typeface="Geneva" pitchFamily="96" charset="0"/>
        </a:defRPr>
      </a:lvl2pPr>
      <a:lvl3pPr marL="577850" indent="-174625" algn="l" rtl="0" eaLnBrk="1" fontAlgn="base" hangingPunct="1">
        <a:lnSpc>
          <a:spcPct val="85000"/>
        </a:lnSpc>
        <a:spcBef>
          <a:spcPts val="900"/>
        </a:spcBef>
        <a:spcAft>
          <a:spcPct val="0"/>
        </a:spcAft>
        <a:buClr>
          <a:schemeClr val="tx2"/>
        </a:buClr>
        <a:buFont typeface="Wingdings" pitchFamily="2" charset="2"/>
        <a:buChar char="§"/>
        <a:defRPr sz="2000">
          <a:solidFill>
            <a:schemeClr val="tx1"/>
          </a:solidFill>
          <a:latin typeface="+mj-lt"/>
          <a:ea typeface="Geneva" pitchFamily="80" charset="-128"/>
          <a:cs typeface="Geneva" pitchFamily="96" charset="0"/>
        </a:defRPr>
      </a:lvl3pPr>
      <a:lvl4pPr marL="806450" indent="-228600" algn="l" rtl="0" eaLnBrk="1" fontAlgn="base" hangingPunct="1">
        <a:lnSpc>
          <a:spcPct val="85000"/>
        </a:lnSpc>
        <a:spcBef>
          <a:spcPts val="900"/>
        </a:spcBef>
        <a:spcAft>
          <a:spcPct val="0"/>
        </a:spcAft>
        <a:buClr>
          <a:schemeClr val="tx2"/>
        </a:buClr>
        <a:buFont typeface="55 Helvetica Roman" pitchFamily="80" charset="0"/>
        <a:buChar char="–"/>
        <a:defRPr sz="2000">
          <a:solidFill>
            <a:schemeClr val="tx1"/>
          </a:solidFill>
          <a:latin typeface="+mj-lt"/>
          <a:ea typeface="Geneva" pitchFamily="80" charset="-128"/>
          <a:cs typeface="Geneva" pitchFamily="96" charset="0"/>
        </a:defRPr>
      </a:lvl4pPr>
      <a:lvl5pPr marL="1035050" indent="-228600" algn="l" rtl="0" eaLnBrk="1" fontAlgn="base" hangingPunct="1">
        <a:lnSpc>
          <a:spcPct val="85000"/>
        </a:lnSpc>
        <a:spcBef>
          <a:spcPts val="900"/>
        </a:spcBef>
        <a:spcAft>
          <a:spcPct val="0"/>
        </a:spcAft>
        <a:buClr>
          <a:schemeClr val="tx2"/>
        </a:buClr>
        <a:buFont typeface="55 Helvetica Roman" pitchFamily="80" charset="0"/>
        <a:buChar char="»"/>
        <a:defRPr sz="2000">
          <a:solidFill>
            <a:schemeClr val="tx1"/>
          </a:solidFill>
          <a:latin typeface="+mj-lt"/>
          <a:ea typeface="Geneva" pitchFamily="80" charset="-128"/>
          <a:cs typeface="Geneva" pitchFamily="96" charset="0"/>
        </a:defRPr>
      </a:lvl5pPr>
      <a:lvl6pPr marL="1492250" indent="-228600" algn="l" rtl="0" eaLnBrk="1" fontAlgn="base" hangingPunct="1">
        <a:lnSpc>
          <a:spcPct val="85000"/>
        </a:lnSpc>
        <a:spcBef>
          <a:spcPct val="20000"/>
        </a:spcBef>
        <a:spcAft>
          <a:spcPct val="0"/>
        </a:spcAft>
        <a:buFont typeface="55 Helvetica Roman" charset="0"/>
        <a:buChar char="»"/>
        <a:defRPr sz="2000">
          <a:solidFill>
            <a:srgbClr val="595959"/>
          </a:solidFill>
          <a:latin typeface="+mn-lt"/>
        </a:defRPr>
      </a:lvl6pPr>
      <a:lvl7pPr marL="1949450" indent="-228600" algn="l" rtl="0" eaLnBrk="1" fontAlgn="base" hangingPunct="1">
        <a:lnSpc>
          <a:spcPct val="85000"/>
        </a:lnSpc>
        <a:spcBef>
          <a:spcPct val="20000"/>
        </a:spcBef>
        <a:spcAft>
          <a:spcPct val="0"/>
        </a:spcAft>
        <a:buFont typeface="55 Helvetica Roman" charset="0"/>
        <a:buChar char="»"/>
        <a:defRPr sz="2000">
          <a:solidFill>
            <a:srgbClr val="595959"/>
          </a:solidFill>
          <a:latin typeface="+mn-lt"/>
        </a:defRPr>
      </a:lvl7pPr>
      <a:lvl8pPr marL="2406650" indent="-228600" algn="l" rtl="0" eaLnBrk="1" fontAlgn="base" hangingPunct="1">
        <a:lnSpc>
          <a:spcPct val="85000"/>
        </a:lnSpc>
        <a:spcBef>
          <a:spcPct val="20000"/>
        </a:spcBef>
        <a:spcAft>
          <a:spcPct val="0"/>
        </a:spcAft>
        <a:buFont typeface="55 Helvetica Roman" charset="0"/>
        <a:buChar char="»"/>
        <a:defRPr sz="2000">
          <a:solidFill>
            <a:srgbClr val="595959"/>
          </a:solidFill>
          <a:latin typeface="+mn-lt"/>
        </a:defRPr>
      </a:lvl8pPr>
      <a:lvl9pPr marL="2863850" indent="-228600" algn="l" rtl="0" eaLnBrk="1" fontAlgn="base" hangingPunct="1">
        <a:lnSpc>
          <a:spcPct val="85000"/>
        </a:lnSpc>
        <a:spcBef>
          <a:spcPct val="20000"/>
        </a:spcBef>
        <a:spcAft>
          <a:spcPct val="0"/>
        </a:spcAft>
        <a:buFont typeface="55 Helvetica Roman" charset="0"/>
        <a:buChar char="»"/>
        <a:defRPr sz="2000">
          <a:solidFill>
            <a:srgbClr val="595959"/>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457200"/>
            <a:ext cx="6553200" cy="11430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19100" y="2006600"/>
            <a:ext cx="8229600" cy="456088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pic>
        <p:nvPicPr>
          <p:cNvPr id="1028" name="Picture 4" descr="top_bar"/>
          <p:cNvPicPr>
            <a:picLocks noChangeAspect="1" noChangeArrowheads="1"/>
          </p:cNvPicPr>
          <p:nvPr/>
        </p:nvPicPr>
        <p:blipFill>
          <a:blip r:embed="rId14" cstate="print"/>
          <a:srcRect/>
          <a:stretch>
            <a:fillRect/>
          </a:stretch>
        </p:blipFill>
        <p:spPr bwMode="auto">
          <a:xfrm>
            <a:off x="0" y="0"/>
            <a:ext cx="9144000" cy="250825"/>
          </a:xfrm>
          <a:prstGeom prst="rect">
            <a:avLst/>
          </a:prstGeom>
          <a:noFill/>
          <a:ln w="9525">
            <a:noFill/>
            <a:miter lim="800000"/>
            <a:headEnd/>
            <a:tailEnd/>
          </a:ln>
        </p:spPr>
      </p:pic>
      <p:pic>
        <p:nvPicPr>
          <p:cNvPr id="1029" name="Picture 5" descr="FAE"/>
          <p:cNvPicPr>
            <a:picLocks noChangeAspect="1" noChangeArrowheads="1"/>
          </p:cNvPicPr>
          <p:nvPr/>
        </p:nvPicPr>
        <p:blipFill>
          <a:blip r:embed="rId15" cstate="print"/>
          <a:srcRect/>
          <a:stretch>
            <a:fillRect/>
          </a:stretch>
        </p:blipFill>
        <p:spPr bwMode="auto">
          <a:xfrm>
            <a:off x="0" y="6283325"/>
            <a:ext cx="2806700" cy="574675"/>
          </a:xfrm>
          <a:prstGeom prst="rect">
            <a:avLst/>
          </a:prstGeom>
          <a:noFill/>
          <a:ln w="9525">
            <a:noFill/>
            <a:miter lim="800000"/>
            <a:headEnd/>
            <a:tailEnd/>
          </a:ln>
        </p:spPr>
      </p:pic>
      <p:pic>
        <p:nvPicPr>
          <p:cNvPr id="1030" name="Picture 6" descr="logo"/>
          <p:cNvPicPr>
            <a:picLocks noChangeAspect="1" noChangeArrowheads="1"/>
          </p:cNvPicPr>
          <p:nvPr/>
        </p:nvPicPr>
        <p:blipFill>
          <a:blip r:embed="rId16" cstate="print"/>
          <a:srcRect/>
          <a:stretch>
            <a:fillRect/>
          </a:stretch>
        </p:blipFill>
        <p:spPr bwMode="auto">
          <a:xfrm>
            <a:off x="7773988" y="6283325"/>
            <a:ext cx="1190625" cy="414338"/>
          </a:xfrm>
          <a:prstGeom prst="rect">
            <a:avLst/>
          </a:prstGeom>
          <a:noFill/>
          <a:ln w="9525">
            <a:noFill/>
            <a:miter lim="800000"/>
            <a:headEnd/>
            <a:tailEnd/>
          </a:ln>
        </p:spPr>
      </p:pic>
      <p:sp>
        <p:nvSpPr>
          <p:cNvPr id="149511" name="Line 7"/>
          <p:cNvSpPr>
            <a:spLocks noChangeShapeType="1"/>
          </p:cNvSpPr>
          <p:nvPr/>
        </p:nvSpPr>
        <p:spPr bwMode="auto">
          <a:xfrm>
            <a:off x="0" y="1146175"/>
            <a:ext cx="9144000" cy="0"/>
          </a:xfrm>
          <a:prstGeom prst="line">
            <a:avLst/>
          </a:prstGeom>
          <a:noFill/>
          <a:ln w="28575">
            <a:solidFill>
              <a:srgbClr val="FFD27C"/>
            </a:solidFill>
            <a:round/>
            <a:headEnd/>
            <a:tailEnd/>
          </a:ln>
          <a:effectLst/>
        </p:spPr>
        <p:txBody>
          <a:bodyPr wrap="none" anchor="ctr"/>
          <a:lstStyle/>
          <a:p>
            <a:pPr algn="ctr" fontAlgn="base">
              <a:lnSpc>
                <a:spcPct val="100000"/>
              </a:lnSpc>
              <a:spcBef>
                <a:spcPct val="0"/>
              </a:spcBef>
              <a:defRPr/>
            </a:pPr>
            <a:endParaRPr lang="en-US" sz="2400">
              <a:solidFill>
                <a:srgbClr val="717174"/>
              </a:solidFill>
            </a:endParaRPr>
          </a:p>
        </p:txBody>
      </p:sp>
    </p:spTree>
    <p:extLst>
      <p:ext uri="{BB962C8B-B14F-4D97-AF65-F5344CB8AC3E}">
        <p14:creationId xmlns:p14="http://schemas.microsoft.com/office/powerpoint/2010/main" val="1798263909"/>
      </p:ext>
    </p:extLst>
  </p:cSld>
  <p:clrMap bg1="lt1" tx1="dk1" bg2="lt2" tx2="dk2" accent1="accent1" accent2="accent2" accent3="accent3" accent4="accent4" accent5="accent5" accent6="accent6" hlink="hlink" folHlink="folHlink"/>
  <p:sldLayoutIdLst>
    <p:sldLayoutId id="2147484425" r:id="rId1"/>
    <p:sldLayoutId id="2147484426" r:id="rId2"/>
    <p:sldLayoutId id="2147484427" r:id="rId3"/>
    <p:sldLayoutId id="2147484428" r:id="rId4"/>
    <p:sldLayoutId id="2147484429" r:id="rId5"/>
    <p:sldLayoutId id="2147484430" r:id="rId6"/>
    <p:sldLayoutId id="2147484431" r:id="rId7"/>
    <p:sldLayoutId id="2147484432" r:id="rId8"/>
    <p:sldLayoutId id="2147484433" r:id="rId9"/>
    <p:sldLayoutId id="2147484434" r:id="rId10"/>
    <p:sldLayoutId id="2147484435" r:id="rId11"/>
    <p:sldLayoutId id="2147484436" r:id="rId12"/>
  </p:sldLayoutIdLst>
  <p:hf hdr="0"/>
  <p:txStyles>
    <p:titleStyle>
      <a:lvl1pPr algn="l" rtl="0" eaLnBrk="0" fontAlgn="base" hangingPunct="0">
        <a:spcBef>
          <a:spcPct val="0"/>
        </a:spcBef>
        <a:spcAft>
          <a:spcPct val="0"/>
        </a:spcAft>
        <a:defRPr sz="2800">
          <a:solidFill>
            <a:srgbClr val="3A6E8F"/>
          </a:solidFill>
          <a:latin typeface="+mj-lt"/>
          <a:ea typeface="+mj-ea"/>
          <a:cs typeface="+mj-cs"/>
        </a:defRPr>
      </a:lvl1pPr>
      <a:lvl2pPr algn="l" rtl="0" eaLnBrk="0" fontAlgn="base" hangingPunct="0">
        <a:spcBef>
          <a:spcPct val="0"/>
        </a:spcBef>
        <a:spcAft>
          <a:spcPct val="0"/>
        </a:spcAft>
        <a:defRPr sz="2800">
          <a:solidFill>
            <a:srgbClr val="3A6E8F"/>
          </a:solidFill>
          <a:latin typeface="Calibri Bold" pitchFamily="84" charset="0"/>
          <a:ea typeface="Geneva" pitchFamily="84" charset="-128"/>
        </a:defRPr>
      </a:lvl2pPr>
      <a:lvl3pPr algn="l" rtl="0" eaLnBrk="0" fontAlgn="base" hangingPunct="0">
        <a:spcBef>
          <a:spcPct val="0"/>
        </a:spcBef>
        <a:spcAft>
          <a:spcPct val="0"/>
        </a:spcAft>
        <a:defRPr sz="2800">
          <a:solidFill>
            <a:srgbClr val="3A6E8F"/>
          </a:solidFill>
          <a:latin typeface="Calibri Bold" pitchFamily="84" charset="0"/>
          <a:ea typeface="Geneva" pitchFamily="84" charset="-128"/>
        </a:defRPr>
      </a:lvl3pPr>
      <a:lvl4pPr algn="l" rtl="0" eaLnBrk="0" fontAlgn="base" hangingPunct="0">
        <a:spcBef>
          <a:spcPct val="0"/>
        </a:spcBef>
        <a:spcAft>
          <a:spcPct val="0"/>
        </a:spcAft>
        <a:defRPr sz="2800">
          <a:solidFill>
            <a:srgbClr val="3A6E8F"/>
          </a:solidFill>
          <a:latin typeface="Calibri Bold" pitchFamily="84" charset="0"/>
          <a:ea typeface="Geneva" pitchFamily="84" charset="-128"/>
        </a:defRPr>
      </a:lvl4pPr>
      <a:lvl5pPr algn="l" rtl="0" eaLnBrk="0" fontAlgn="base" hangingPunct="0">
        <a:spcBef>
          <a:spcPct val="0"/>
        </a:spcBef>
        <a:spcAft>
          <a:spcPct val="0"/>
        </a:spcAft>
        <a:defRPr sz="2800">
          <a:solidFill>
            <a:srgbClr val="3A6E8F"/>
          </a:solidFill>
          <a:latin typeface="Calibri Bold" pitchFamily="84" charset="0"/>
          <a:ea typeface="Geneva" pitchFamily="84" charset="-128"/>
        </a:defRPr>
      </a:lvl5pPr>
      <a:lvl6pPr marL="457200" algn="l" rtl="0" fontAlgn="base">
        <a:spcBef>
          <a:spcPct val="0"/>
        </a:spcBef>
        <a:spcAft>
          <a:spcPct val="0"/>
        </a:spcAft>
        <a:defRPr sz="2800">
          <a:solidFill>
            <a:srgbClr val="3A6E8F"/>
          </a:solidFill>
          <a:latin typeface="Calibri Bold" pitchFamily="84" charset="0"/>
          <a:ea typeface="Geneva" pitchFamily="84" charset="-128"/>
        </a:defRPr>
      </a:lvl6pPr>
      <a:lvl7pPr marL="914400" algn="l" rtl="0" fontAlgn="base">
        <a:spcBef>
          <a:spcPct val="0"/>
        </a:spcBef>
        <a:spcAft>
          <a:spcPct val="0"/>
        </a:spcAft>
        <a:defRPr sz="2800">
          <a:solidFill>
            <a:srgbClr val="3A6E8F"/>
          </a:solidFill>
          <a:latin typeface="Calibri Bold" pitchFamily="84" charset="0"/>
          <a:ea typeface="Geneva" pitchFamily="84" charset="-128"/>
        </a:defRPr>
      </a:lvl7pPr>
      <a:lvl8pPr marL="1371600" algn="l" rtl="0" fontAlgn="base">
        <a:spcBef>
          <a:spcPct val="0"/>
        </a:spcBef>
        <a:spcAft>
          <a:spcPct val="0"/>
        </a:spcAft>
        <a:defRPr sz="2800">
          <a:solidFill>
            <a:srgbClr val="3A6E8F"/>
          </a:solidFill>
          <a:latin typeface="Calibri Bold" pitchFamily="84" charset="0"/>
          <a:ea typeface="Geneva" pitchFamily="84" charset="-128"/>
        </a:defRPr>
      </a:lvl8pPr>
      <a:lvl9pPr marL="1828800" algn="l" rtl="0" fontAlgn="base">
        <a:spcBef>
          <a:spcPct val="0"/>
        </a:spcBef>
        <a:spcAft>
          <a:spcPct val="0"/>
        </a:spcAft>
        <a:defRPr sz="2800">
          <a:solidFill>
            <a:srgbClr val="3A6E8F"/>
          </a:solidFill>
          <a:latin typeface="Calibri Bold" pitchFamily="84" charset="0"/>
          <a:ea typeface="Geneva" pitchFamily="84" charset="-128"/>
        </a:defRPr>
      </a:lvl9pPr>
    </p:titleStyle>
    <p:bodyStyle>
      <a:lvl1pPr marL="342900" indent="-342900" algn="l" rtl="0" eaLnBrk="0" fontAlgn="base" hangingPunct="0">
        <a:spcBef>
          <a:spcPct val="20000"/>
        </a:spcBef>
        <a:spcAft>
          <a:spcPct val="0"/>
        </a:spcAft>
        <a:buClr>
          <a:srgbClr val="3A6E8F"/>
        </a:buClr>
        <a:buChar char="•"/>
        <a:defRPr sz="2300">
          <a:solidFill>
            <a:srgbClr val="3A6E8F"/>
          </a:solidFill>
          <a:latin typeface="+mn-lt"/>
          <a:ea typeface="+mn-ea"/>
          <a:cs typeface="+mn-cs"/>
        </a:defRPr>
      </a:lvl1pPr>
      <a:lvl2pPr marL="742950" indent="-285750" algn="l" rtl="0" eaLnBrk="0" fontAlgn="base" hangingPunct="0">
        <a:spcBef>
          <a:spcPct val="20000"/>
        </a:spcBef>
        <a:spcAft>
          <a:spcPct val="0"/>
        </a:spcAft>
        <a:buClr>
          <a:schemeClr val="tx1"/>
        </a:buClr>
        <a:buFont typeface="Times" pitchFamily="18" charset="0"/>
        <a:buChar char="•"/>
        <a:defRPr sz="2100">
          <a:solidFill>
            <a:srgbClr val="3A6E8F"/>
          </a:solidFill>
          <a:latin typeface="+mn-lt"/>
          <a:ea typeface="+mn-ea"/>
        </a:defRPr>
      </a:lvl2pPr>
      <a:lvl3pPr marL="1143000" indent="-228600" algn="l" rtl="0" eaLnBrk="0" fontAlgn="base" hangingPunct="0">
        <a:spcBef>
          <a:spcPct val="20000"/>
        </a:spcBef>
        <a:spcAft>
          <a:spcPct val="0"/>
        </a:spcAft>
        <a:buClr>
          <a:schemeClr val="folHlink"/>
        </a:buClr>
        <a:buChar char="•"/>
        <a:defRPr sz="2000">
          <a:solidFill>
            <a:srgbClr val="3A6E8F"/>
          </a:solidFill>
          <a:latin typeface="+mn-lt"/>
          <a:ea typeface="+mn-ea"/>
        </a:defRPr>
      </a:lvl3pPr>
      <a:lvl4pPr marL="1600200" indent="-228600" algn="l" rtl="0" eaLnBrk="0" fontAlgn="base" hangingPunct="0">
        <a:spcBef>
          <a:spcPct val="20000"/>
        </a:spcBef>
        <a:spcAft>
          <a:spcPct val="0"/>
        </a:spcAft>
        <a:buClr>
          <a:schemeClr val="bg2"/>
        </a:buClr>
        <a:buFont typeface="Times" pitchFamily="18" charset="0"/>
        <a:buChar char="•"/>
        <a:defRPr sz="2000">
          <a:solidFill>
            <a:srgbClr val="3A6E8F"/>
          </a:solidFill>
          <a:latin typeface="+mn-lt"/>
          <a:ea typeface="+mn-ea"/>
        </a:defRPr>
      </a:lvl4pPr>
      <a:lvl5pPr marL="2057400" indent="-228600" algn="l" rtl="0" eaLnBrk="0" fontAlgn="base" hangingPunct="0">
        <a:spcBef>
          <a:spcPct val="20000"/>
        </a:spcBef>
        <a:spcAft>
          <a:spcPct val="0"/>
        </a:spcAft>
        <a:buClr>
          <a:srgbClr val="3A6E8F"/>
        </a:buClr>
        <a:buFont typeface="Times" pitchFamily="18" charset="0"/>
        <a:buChar char="•"/>
        <a:defRPr sz="2000">
          <a:solidFill>
            <a:srgbClr val="3A6E8F"/>
          </a:solidFill>
          <a:latin typeface="+mn-lt"/>
          <a:ea typeface="+mn-ea"/>
        </a:defRPr>
      </a:lvl5pPr>
      <a:lvl6pPr marL="2514600" indent="-228600" algn="l" rtl="0" fontAlgn="base">
        <a:spcBef>
          <a:spcPct val="20000"/>
        </a:spcBef>
        <a:spcAft>
          <a:spcPct val="0"/>
        </a:spcAft>
        <a:buClr>
          <a:srgbClr val="3A6E8F"/>
        </a:buClr>
        <a:buFont typeface="Times" pitchFamily="18" charset="0"/>
        <a:buChar char="•"/>
        <a:defRPr sz="2000">
          <a:solidFill>
            <a:srgbClr val="3A6E8F"/>
          </a:solidFill>
          <a:latin typeface="+mn-lt"/>
          <a:ea typeface="+mn-ea"/>
        </a:defRPr>
      </a:lvl6pPr>
      <a:lvl7pPr marL="2971800" indent="-228600" algn="l" rtl="0" fontAlgn="base">
        <a:spcBef>
          <a:spcPct val="20000"/>
        </a:spcBef>
        <a:spcAft>
          <a:spcPct val="0"/>
        </a:spcAft>
        <a:buClr>
          <a:srgbClr val="3A6E8F"/>
        </a:buClr>
        <a:buFont typeface="Times" pitchFamily="18" charset="0"/>
        <a:buChar char="•"/>
        <a:defRPr sz="2000">
          <a:solidFill>
            <a:srgbClr val="3A6E8F"/>
          </a:solidFill>
          <a:latin typeface="+mn-lt"/>
          <a:ea typeface="+mn-ea"/>
        </a:defRPr>
      </a:lvl7pPr>
      <a:lvl8pPr marL="3429000" indent="-228600" algn="l" rtl="0" fontAlgn="base">
        <a:spcBef>
          <a:spcPct val="20000"/>
        </a:spcBef>
        <a:spcAft>
          <a:spcPct val="0"/>
        </a:spcAft>
        <a:buClr>
          <a:srgbClr val="3A6E8F"/>
        </a:buClr>
        <a:buFont typeface="Times" pitchFamily="18" charset="0"/>
        <a:buChar char="•"/>
        <a:defRPr sz="2000">
          <a:solidFill>
            <a:srgbClr val="3A6E8F"/>
          </a:solidFill>
          <a:latin typeface="+mn-lt"/>
          <a:ea typeface="+mn-ea"/>
        </a:defRPr>
      </a:lvl8pPr>
      <a:lvl9pPr marL="3886200" indent="-228600" algn="l" rtl="0" fontAlgn="base">
        <a:spcBef>
          <a:spcPct val="20000"/>
        </a:spcBef>
        <a:spcAft>
          <a:spcPct val="0"/>
        </a:spcAft>
        <a:buClr>
          <a:srgbClr val="3A6E8F"/>
        </a:buClr>
        <a:buFont typeface="Times" pitchFamily="18" charset="0"/>
        <a:buChar char="•"/>
        <a:defRPr sz="2000">
          <a:solidFill>
            <a:srgbClr val="3A6E8F"/>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extBox 11"/>
          <p:cNvSpPr txBox="1">
            <a:spLocks noChangeArrowheads="1"/>
          </p:cNvSpPr>
          <p:nvPr/>
        </p:nvSpPr>
        <p:spPr bwMode="auto">
          <a:xfrm>
            <a:off x="4340225" y="6575425"/>
            <a:ext cx="444500" cy="152400"/>
          </a:xfrm>
          <a:prstGeom prst="rect">
            <a:avLst/>
          </a:prstGeom>
          <a:noFill/>
          <a:ln w="9525">
            <a:noFill/>
            <a:miter lim="800000"/>
            <a:headEnd/>
            <a:tailEnd/>
          </a:ln>
          <a:effectLst/>
        </p:spPr>
        <p:txBody>
          <a:bodyPr lIns="0" tIns="0" rIns="0" bIns="0">
            <a:spAutoFit/>
          </a:bodyPr>
          <a:lstStyle>
            <a:lvl1pPr>
              <a:defRPr sz="1200">
                <a:solidFill>
                  <a:schemeClr val="bg1"/>
                </a:solidFill>
                <a:latin typeface="Arial" pitchFamily="34" charset="0"/>
                <a:ea typeface="MS PGothic" pitchFamily="34" charset="-128"/>
              </a:defRPr>
            </a:lvl1pPr>
            <a:lvl2pPr marL="37931725" indent="-37474525">
              <a:defRPr sz="1200">
                <a:solidFill>
                  <a:schemeClr val="bg1"/>
                </a:solidFill>
                <a:latin typeface="Arial" pitchFamily="34" charset="0"/>
                <a:ea typeface="MS PGothic" pitchFamily="34" charset="-128"/>
              </a:defRPr>
            </a:lvl2pPr>
            <a:lvl3pPr>
              <a:defRPr sz="1200">
                <a:solidFill>
                  <a:schemeClr val="bg1"/>
                </a:solidFill>
                <a:latin typeface="Arial" pitchFamily="34" charset="0"/>
                <a:ea typeface="MS PGothic" pitchFamily="34" charset="-128"/>
              </a:defRPr>
            </a:lvl3pPr>
            <a:lvl4pPr>
              <a:defRPr sz="1200">
                <a:solidFill>
                  <a:schemeClr val="bg1"/>
                </a:solidFill>
                <a:latin typeface="Arial" pitchFamily="34" charset="0"/>
                <a:ea typeface="MS PGothic" pitchFamily="34" charset="-128"/>
              </a:defRPr>
            </a:lvl4pPr>
            <a:lvl5pPr>
              <a:defRPr sz="1200">
                <a:solidFill>
                  <a:schemeClr val="bg1"/>
                </a:solidFill>
                <a:latin typeface="Arial" pitchFamily="34" charset="0"/>
                <a:ea typeface="MS PGothic" pitchFamily="34" charset="-128"/>
              </a:defRPr>
            </a:lvl5pPr>
            <a:lvl6pPr marL="457200" eaLnBrk="0" fontAlgn="ctr" hangingPunct="0">
              <a:lnSpc>
                <a:spcPct val="90000"/>
              </a:lnSpc>
              <a:spcBef>
                <a:spcPct val="0"/>
              </a:spcBef>
              <a:spcAft>
                <a:spcPct val="0"/>
              </a:spcAft>
              <a:defRPr sz="1200">
                <a:solidFill>
                  <a:schemeClr val="bg1"/>
                </a:solidFill>
                <a:latin typeface="Arial" pitchFamily="34" charset="0"/>
                <a:ea typeface="MS PGothic" pitchFamily="34" charset="-128"/>
              </a:defRPr>
            </a:lvl6pPr>
            <a:lvl7pPr marL="914400" eaLnBrk="0" fontAlgn="ctr" hangingPunct="0">
              <a:lnSpc>
                <a:spcPct val="90000"/>
              </a:lnSpc>
              <a:spcBef>
                <a:spcPct val="0"/>
              </a:spcBef>
              <a:spcAft>
                <a:spcPct val="0"/>
              </a:spcAft>
              <a:defRPr sz="1200">
                <a:solidFill>
                  <a:schemeClr val="bg1"/>
                </a:solidFill>
                <a:latin typeface="Arial" pitchFamily="34" charset="0"/>
                <a:ea typeface="MS PGothic" pitchFamily="34" charset="-128"/>
              </a:defRPr>
            </a:lvl7pPr>
            <a:lvl8pPr marL="1371600" eaLnBrk="0" fontAlgn="ctr" hangingPunct="0">
              <a:lnSpc>
                <a:spcPct val="90000"/>
              </a:lnSpc>
              <a:spcBef>
                <a:spcPct val="0"/>
              </a:spcBef>
              <a:spcAft>
                <a:spcPct val="0"/>
              </a:spcAft>
              <a:defRPr sz="1200">
                <a:solidFill>
                  <a:schemeClr val="bg1"/>
                </a:solidFill>
                <a:latin typeface="Arial" pitchFamily="34" charset="0"/>
                <a:ea typeface="MS PGothic" pitchFamily="34" charset="-128"/>
              </a:defRPr>
            </a:lvl8pPr>
            <a:lvl9pPr marL="1828800" eaLnBrk="0" fontAlgn="ctr" hangingPunct="0">
              <a:lnSpc>
                <a:spcPct val="90000"/>
              </a:lnSpc>
              <a:spcBef>
                <a:spcPct val="0"/>
              </a:spcBef>
              <a:spcAft>
                <a:spcPct val="0"/>
              </a:spcAft>
              <a:defRPr sz="1200">
                <a:solidFill>
                  <a:schemeClr val="bg1"/>
                </a:solidFill>
                <a:latin typeface="Arial" pitchFamily="34" charset="0"/>
                <a:ea typeface="MS PGothic" pitchFamily="34" charset="-128"/>
              </a:defRPr>
            </a:lvl9pPr>
          </a:lstStyle>
          <a:p>
            <a:pPr algn="ctr" eaLnBrk="1" fontAlgn="base" hangingPunct="1">
              <a:lnSpc>
                <a:spcPct val="100000"/>
              </a:lnSpc>
              <a:spcBef>
                <a:spcPct val="0"/>
              </a:spcBef>
              <a:defRPr/>
            </a:pPr>
            <a:fld id="{0DE4819E-9808-4271-8532-2D2F469CD175}" type="slidenum">
              <a:rPr lang="en-US" sz="1000" b="1" smtClean="0">
                <a:solidFill>
                  <a:srgbClr val="004480"/>
                </a:solidFill>
              </a:rPr>
              <a:pPr algn="ctr" eaLnBrk="1" fontAlgn="base" hangingPunct="1">
                <a:lnSpc>
                  <a:spcPct val="100000"/>
                </a:lnSpc>
                <a:spcBef>
                  <a:spcPct val="0"/>
                </a:spcBef>
                <a:defRPr/>
              </a:pPr>
              <a:t>‹#›</a:t>
            </a:fld>
            <a:endParaRPr lang="en-US" sz="1000" b="1" dirty="0" smtClean="0">
              <a:solidFill>
                <a:srgbClr val="004480"/>
              </a:solidFill>
            </a:endParaRPr>
          </a:p>
        </p:txBody>
      </p:sp>
      <p:sp>
        <p:nvSpPr>
          <p:cNvPr id="1027" name="Title Placeholder 1"/>
          <p:cNvSpPr>
            <a:spLocks noGrp="1"/>
          </p:cNvSpPr>
          <p:nvPr>
            <p:ph type="title"/>
          </p:nvPr>
        </p:nvSpPr>
        <p:spPr bwMode="auto">
          <a:xfrm>
            <a:off x="2057400" y="139700"/>
            <a:ext cx="68453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p>
            <a:pPr lvl="0"/>
            <a:r>
              <a:rPr lang="en-US" smtClean="0"/>
              <a:t>Click to edit Master title style</a:t>
            </a:r>
          </a:p>
        </p:txBody>
      </p:sp>
      <p:sp>
        <p:nvSpPr>
          <p:cNvPr id="1028" name="Text Placeholder 2"/>
          <p:cNvSpPr>
            <a:spLocks noGrp="1"/>
          </p:cNvSpPr>
          <p:nvPr>
            <p:ph type="body" idx="1"/>
          </p:nvPr>
        </p:nvSpPr>
        <p:spPr bwMode="auto">
          <a:xfrm>
            <a:off x="1428750" y="1381125"/>
            <a:ext cx="7394575" cy="501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2" name="Text Box 7"/>
          <p:cNvSpPr txBox="1">
            <a:spLocks noChangeArrowheads="1"/>
          </p:cNvSpPr>
          <p:nvPr/>
        </p:nvSpPr>
        <p:spPr bwMode="auto">
          <a:xfrm>
            <a:off x="441325" y="5567363"/>
            <a:ext cx="8210550" cy="457200"/>
          </a:xfrm>
          <a:prstGeom prst="rect">
            <a:avLst/>
          </a:prstGeom>
          <a:noFill/>
          <a:ln w="9525">
            <a:noFill/>
            <a:miter lim="800000"/>
            <a:headEnd/>
            <a:tailEnd/>
          </a:ln>
        </p:spPr>
        <p:txBody>
          <a:bodyPr>
            <a:spAutoFit/>
          </a:bodyPr>
          <a:lstStyle>
            <a:lvl1pPr>
              <a:defRPr sz="1200">
                <a:solidFill>
                  <a:schemeClr val="bg1"/>
                </a:solidFill>
                <a:latin typeface="Arial" pitchFamily="34" charset="0"/>
                <a:ea typeface="MS PGothic" pitchFamily="34" charset="-128"/>
              </a:defRPr>
            </a:lvl1pPr>
            <a:lvl2pPr marL="37931725" indent="-37474525">
              <a:defRPr sz="1200">
                <a:solidFill>
                  <a:schemeClr val="bg1"/>
                </a:solidFill>
                <a:latin typeface="Arial" pitchFamily="34" charset="0"/>
                <a:ea typeface="MS PGothic" pitchFamily="34" charset="-128"/>
              </a:defRPr>
            </a:lvl2pPr>
            <a:lvl3pPr>
              <a:defRPr sz="1200">
                <a:solidFill>
                  <a:schemeClr val="bg1"/>
                </a:solidFill>
                <a:latin typeface="Arial" pitchFamily="34" charset="0"/>
                <a:ea typeface="MS PGothic" pitchFamily="34" charset="-128"/>
              </a:defRPr>
            </a:lvl3pPr>
            <a:lvl4pPr>
              <a:defRPr sz="1200">
                <a:solidFill>
                  <a:schemeClr val="bg1"/>
                </a:solidFill>
                <a:latin typeface="Arial" pitchFamily="34" charset="0"/>
                <a:ea typeface="MS PGothic" pitchFamily="34" charset="-128"/>
              </a:defRPr>
            </a:lvl4pPr>
            <a:lvl5pPr>
              <a:defRPr sz="1200">
                <a:solidFill>
                  <a:schemeClr val="bg1"/>
                </a:solidFill>
                <a:latin typeface="Arial" pitchFamily="34" charset="0"/>
                <a:ea typeface="MS PGothic" pitchFamily="34" charset="-128"/>
              </a:defRPr>
            </a:lvl5pPr>
            <a:lvl6pPr marL="457200" eaLnBrk="0" fontAlgn="ctr" hangingPunct="0">
              <a:lnSpc>
                <a:spcPct val="90000"/>
              </a:lnSpc>
              <a:spcBef>
                <a:spcPct val="0"/>
              </a:spcBef>
              <a:spcAft>
                <a:spcPct val="0"/>
              </a:spcAft>
              <a:defRPr sz="1200">
                <a:solidFill>
                  <a:schemeClr val="bg1"/>
                </a:solidFill>
                <a:latin typeface="Arial" pitchFamily="34" charset="0"/>
                <a:ea typeface="MS PGothic" pitchFamily="34" charset="-128"/>
              </a:defRPr>
            </a:lvl6pPr>
            <a:lvl7pPr marL="914400" eaLnBrk="0" fontAlgn="ctr" hangingPunct="0">
              <a:lnSpc>
                <a:spcPct val="90000"/>
              </a:lnSpc>
              <a:spcBef>
                <a:spcPct val="0"/>
              </a:spcBef>
              <a:spcAft>
                <a:spcPct val="0"/>
              </a:spcAft>
              <a:defRPr sz="1200">
                <a:solidFill>
                  <a:schemeClr val="bg1"/>
                </a:solidFill>
                <a:latin typeface="Arial" pitchFamily="34" charset="0"/>
                <a:ea typeface="MS PGothic" pitchFamily="34" charset="-128"/>
              </a:defRPr>
            </a:lvl7pPr>
            <a:lvl8pPr marL="1371600" eaLnBrk="0" fontAlgn="ctr" hangingPunct="0">
              <a:lnSpc>
                <a:spcPct val="90000"/>
              </a:lnSpc>
              <a:spcBef>
                <a:spcPct val="0"/>
              </a:spcBef>
              <a:spcAft>
                <a:spcPct val="0"/>
              </a:spcAft>
              <a:defRPr sz="1200">
                <a:solidFill>
                  <a:schemeClr val="bg1"/>
                </a:solidFill>
                <a:latin typeface="Arial" pitchFamily="34" charset="0"/>
                <a:ea typeface="MS PGothic" pitchFamily="34" charset="-128"/>
              </a:defRPr>
            </a:lvl8pPr>
            <a:lvl9pPr marL="1828800" eaLnBrk="0" fontAlgn="ctr" hangingPunct="0">
              <a:lnSpc>
                <a:spcPct val="90000"/>
              </a:lnSpc>
              <a:spcBef>
                <a:spcPct val="0"/>
              </a:spcBef>
              <a:spcAft>
                <a:spcPct val="0"/>
              </a:spcAft>
              <a:defRPr sz="1200">
                <a:solidFill>
                  <a:schemeClr val="bg1"/>
                </a:solidFill>
                <a:latin typeface="Arial" pitchFamily="34" charset="0"/>
                <a:ea typeface="MS PGothic" pitchFamily="34" charset="-128"/>
              </a:defRPr>
            </a:lvl9pPr>
          </a:lstStyle>
          <a:p>
            <a:pPr algn="ctr" fontAlgn="base">
              <a:lnSpc>
                <a:spcPct val="100000"/>
              </a:lnSpc>
              <a:spcBef>
                <a:spcPct val="0"/>
              </a:spcBef>
              <a:defRPr/>
            </a:pPr>
            <a:endParaRPr lang="en-US" sz="2400" b="1" smtClean="0">
              <a:solidFill>
                <a:srgbClr val="000000"/>
              </a:solidFill>
              <a:latin typeface="55 Helvetica Roman" pitchFamily="80" charset="0"/>
            </a:endParaRPr>
          </a:p>
        </p:txBody>
      </p:sp>
      <p:sp>
        <p:nvSpPr>
          <p:cNvPr id="1033" name="Text Box 8"/>
          <p:cNvSpPr txBox="1">
            <a:spLocks noChangeArrowheads="1"/>
          </p:cNvSpPr>
          <p:nvPr/>
        </p:nvSpPr>
        <p:spPr bwMode="auto">
          <a:xfrm>
            <a:off x="441325" y="5567363"/>
            <a:ext cx="8210550" cy="457200"/>
          </a:xfrm>
          <a:prstGeom prst="rect">
            <a:avLst/>
          </a:prstGeom>
          <a:noFill/>
          <a:ln w="9525">
            <a:noFill/>
            <a:miter lim="800000"/>
            <a:headEnd/>
            <a:tailEnd/>
          </a:ln>
        </p:spPr>
        <p:txBody>
          <a:bodyPr>
            <a:spAutoFit/>
          </a:bodyPr>
          <a:lstStyle>
            <a:lvl1pPr>
              <a:defRPr sz="1200">
                <a:solidFill>
                  <a:schemeClr val="bg1"/>
                </a:solidFill>
                <a:latin typeface="Arial" pitchFamily="34" charset="0"/>
                <a:ea typeface="MS PGothic" pitchFamily="34" charset="-128"/>
              </a:defRPr>
            </a:lvl1pPr>
            <a:lvl2pPr marL="37931725" indent="-37474525">
              <a:defRPr sz="1200">
                <a:solidFill>
                  <a:schemeClr val="bg1"/>
                </a:solidFill>
                <a:latin typeface="Arial" pitchFamily="34" charset="0"/>
                <a:ea typeface="MS PGothic" pitchFamily="34" charset="-128"/>
              </a:defRPr>
            </a:lvl2pPr>
            <a:lvl3pPr>
              <a:defRPr sz="1200">
                <a:solidFill>
                  <a:schemeClr val="bg1"/>
                </a:solidFill>
                <a:latin typeface="Arial" pitchFamily="34" charset="0"/>
                <a:ea typeface="MS PGothic" pitchFamily="34" charset="-128"/>
              </a:defRPr>
            </a:lvl3pPr>
            <a:lvl4pPr>
              <a:defRPr sz="1200">
                <a:solidFill>
                  <a:schemeClr val="bg1"/>
                </a:solidFill>
                <a:latin typeface="Arial" pitchFamily="34" charset="0"/>
                <a:ea typeface="MS PGothic" pitchFamily="34" charset="-128"/>
              </a:defRPr>
            </a:lvl4pPr>
            <a:lvl5pPr>
              <a:defRPr sz="1200">
                <a:solidFill>
                  <a:schemeClr val="bg1"/>
                </a:solidFill>
                <a:latin typeface="Arial" pitchFamily="34" charset="0"/>
                <a:ea typeface="MS PGothic" pitchFamily="34" charset="-128"/>
              </a:defRPr>
            </a:lvl5pPr>
            <a:lvl6pPr marL="457200" eaLnBrk="0" fontAlgn="ctr" hangingPunct="0">
              <a:lnSpc>
                <a:spcPct val="90000"/>
              </a:lnSpc>
              <a:spcBef>
                <a:spcPct val="0"/>
              </a:spcBef>
              <a:spcAft>
                <a:spcPct val="0"/>
              </a:spcAft>
              <a:defRPr sz="1200">
                <a:solidFill>
                  <a:schemeClr val="bg1"/>
                </a:solidFill>
                <a:latin typeface="Arial" pitchFamily="34" charset="0"/>
                <a:ea typeface="MS PGothic" pitchFamily="34" charset="-128"/>
              </a:defRPr>
            </a:lvl6pPr>
            <a:lvl7pPr marL="914400" eaLnBrk="0" fontAlgn="ctr" hangingPunct="0">
              <a:lnSpc>
                <a:spcPct val="90000"/>
              </a:lnSpc>
              <a:spcBef>
                <a:spcPct val="0"/>
              </a:spcBef>
              <a:spcAft>
                <a:spcPct val="0"/>
              </a:spcAft>
              <a:defRPr sz="1200">
                <a:solidFill>
                  <a:schemeClr val="bg1"/>
                </a:solidFill>
                <a:latin typeface="Arial" pitchFamily="34" charset="0"/>
                <a:ea typeface="MS PGothic" pitchFamily="34" charset="-128"/>
              </a:defRPr>
            </a:lvl7pPr>
            <a:lvl8pPr marL="1371600" eaLnBrk="0" fontAlgn="ctr" hangingPunct="0">
              <a:lnSpc>
                <a:spcPct val="90000"/>
              </a:lnSpc>
              <a:spcBef>
                <a:spcPct val="0"/>
              </a:spcBef>
              <a:spcAft>
                <a:spcPct val="0"/>
              </a:spcAft>
              <a:defRPr sz="1200">
                <a:solidFill>
                  <a:schemeClr val="bg1"/>
                </a:solidFill>
                <a:latin typeface="Arial" pitchFamily="34" charset="0"/>
                <a:ea typeface="MS PGothic" pitchFamily="34" charset="-128"/>
              </a:defRPr>
            </a:lvl8pPr>
            <a:lvl9pPr marL="1828800" eaLnBrk="0" fontAlgn="ctr" hangingPunct="0">
              <a:lnSpc>
                <a:spcPct val="90000"/>
              </a:lnSpc>
              <a:spcBef>
                <a:spcPct val="0"/>
              </a:spcBef>
              <a:spcAft>
                <a:spcPct val="0"/>
              </a:spcAft>
              <a:defRPr sz="1200">
                <a:solidFill>
                  <a:schemeClr val="bg1"/>
                </a:solidFill>
                <a:latin typeface="Arial" pitchFamily="34" charset="0"/>
                <a:ea typeface="MS PGothic" pitchFamily="34" charset="-128"/>
              </a:defRPr>
            </a:lvl9pPr>
          </a:lstStyle>
          <a:p>
            <a:pPr algn="ctr" fontAlgn="base">
              <a:lnSpc>
                <a:spcPct val="100000"/>
              </a:lnSpc>
              <a:spcBef>
                <a:spcPct val="0"/>
              </a:spcBef>
              <a:defRPr/>
            </a:pPr>
            <a:endParaRPr lang="en-US" sz="2400" b="1" smtClean="0">
              <a:solidFill>
                <a:srgbClr val="000000"/>
              </a:solidFill>
              <a:latin typeface="55 Helvetica Roman" pitchFamily="80" charset="0"/>
            </a:endParaRPr>
          </a:p>
        </p:txBody>
      </p:sp>
      <p:sp>
        <p:nvSpPr>
          <p:cNvPr id="1031" name="Rectangle 10"/>
          <p:cNvSpPr>
            <a:spLocks noChangeArrowheads="1"/>
          </p:cNvSpPr>
          <p:nvPr/>
        </p:nvSpPr>
        <p:spPr bwMode="auto">
          <a:xfrm>
            <a:off x="1276350" y="0"/>
            <a:ext cx="7875588" cy="1143000"/>
          </a:xfrm>
          <a:prstGeom prst="rect">
            <a:avLst/>
          </a:prstGeom>
          <a:gradFill rotWithShape="1">
            <a:gsLst>
              <a:gs pos="0">
                <a:srgbClr val="0070C0"/>
              </a:gs>
              <a:gs pos="100000">
                <a:schemeClr val="accent1"/>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fontAlgn="base">
              <a:lnSpc>
                <a:spcPct val="90000"/>
              </a:lnSpc>
              <a:spcBef>
                <a:spcPct val="0"/>
              </a:spcBef>
            </a:pPr>
            <a:endParaRPr lang="en-US" sz="1800" b="1">
              <a:solidFill>
                <a:srgbClr val="FFFFFF"/>
              </a:solidFill>
              <a:latin typeface="Arial"/>
            </a:endParaRPr>
          </a:p>
          <a:p>
            <a:pPr algn="ctr" fontAlgn="base">
              <a:lnSpc>
                <a:spcPct val="90000"/>
              </a:lnSpc>
              <a:spcBef>
                <a:spcPct val="0"/>
              </a:spcBef>
            </a:pPr>
            <a:endParaRPr lang="en-US" sz="1800" b="1">
              <a:solidFill>
                <a:srgbClr val="FFFFFF"/>
              </a:solidFill>
              <a:latin typeface="Arial"/>
            </a:endParaRPr>
          </a:p>
        </p:txBody>
      </p:sp>
      <p:pic>
        <p:nvPicPr>
          <p:cNvPr id="4" name="Picture 3"/>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7196646" y="6492004"/>
            <a:ext cx="1582451" cy="300191"/>
          </a:xfrm>
          <a:prstGeom prst="rect">
            <a:avLst/>
          </a:prstGeom>
        </p:spPr>
      </p:pic>
      <p:pic>
        <p:nvPicPr>
          <p:cNvPr id="3" name="Picture 3"/>
          <p:cNvPicPr>
            <a:picLocks noChangeAspect="1"/>
          </p:cNvPicPr>
          <p:nvPr/>
        </p:nvPicPr>
        <p:blipFill>
          <a:blip r:embed="rId19">
            <a:extLst>
              <a:ext uri="{28A0092B-C50C-407E-A947-70E740481C1C}">
                <a14:useLocalDpi xmlns:a14="http://schemas.microsoft.com/office/drawing/2010/main" val="0"/>
              </a:ext>
            </a:extLst>
          </a:blip>
          <a:srcRect/>
          <a:stretch>
            <a:fillRect/>
          </a:stretch>
        </p:blipFill>
        <p:spPr bwMode="auto">
          <a:xfrm>
            <a:off x="0" y="0"/>
            <a:ext cx="122555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46233093"/>
      </p:ext>
    </p:extLst>
  </p:cSld>
  <p:clrMap bg1="lt1" tx1="dk1" bg2="lt2" tx2="dk2" accent1="accent1" accent2="accent2" accent3="accent3" accent4="accent4" accent5="accent5" accent6="accent6" hlink="hlink" folHlink="folHlink"/>
  <p:sldLayoutIdLst>
    <p:sldLayoutId id="2147484439" r:id="rId1"/>
    <p:sldLayoutId id="2147484440" r:id="rId2"/>
    <p:sldLayoutId id="2147484441" r:id="rId3"/>
    <p:sldLayoutId id="2147484442" r:id="rId4"/>
    <p:sldLayoutId id="2147484443" r:id="rId5"/>
    <p:sldLayoutId id="2147484444" r:id="rId6"/>
    <p:sldLayoutId id="2147484445" r:id="rId7"/>
    <p:sldLayoutId id="2147484446" r:id="rId8"/>
    <p:sldLayoutId id="2147484447" r:id="rId9"/>
    <p:sldLayoutId id="2147484448" r:id="rId10"/>
    <p:sldLayoutId id="2147484449" r:id="rId11"/>
    <p:sldLayoutId id="2147484450" r:id="rId12"/>
    <p:sldLayoutId id="2147484451" r:id="rId13"/>
    <p:sldLayoutId id="2147484452" r:id="rId14"/>
    <p:sldLayoutId id="2147484453" r:id="rId15"/>
    <p:sldLayoutId id="2147484454" r:id="rId16"/>
  </p:sldLayoutIdLst>
  <p:transition>
    <p:fade/>
  </p:transition>
  <p:timing>
    <p:tnLst>
      <p:par>
        <p:cTn id="1" dur="indefinite" restart="never" nodeType="tmRoot"/>
      </p:par>
    </p:tnLst>
  </p:timing>
  <p:hf hdr="0"/>
  <p:txStyles>
    <p:titleStyle>
      <a:lvl1pPr algn="l" rtl="0" eaLnBrk="1" fontAlgn="base" hangingPunct="1">
        <a:lnSpc>
          <a:spcPct val="85000"/>
        </a:lnSpc>
        <a:spcBef>
          <a:spcPct val="0"/>
        </a:spcBef>
        <a:spcAft>
          <a:spcPct val="0"/>
        </a:spcAft>
        <a:defRPr sz="2800">
          <a:solidFill>
            <a:schemeClr val="bg1"/>
          </a:solidFill>
          <a:latin typeface="+mj-lt"/>
          <a:ea typeface="Geneva" pitchFamily="80" charset="-128"/>
          <a:cs typeface="Geneva" pitchFamily="80" charset="-128"/>
        </a:defRPr>
      </a:lvl1pPr>
      <a:lvl2pPr algn="l" rtl="0" eaLnBrk="1" fontAlgn="base" hangingPunct="1">
        <a:lnSpc>
          <a:spcPct val="85000"/>
        </a:lnSpc>
        <a:spcBef>
          <a:spcPct val="0"/>
        </a:spcBef>
        <a:spcAft>
          <a:spcPct val="0"/>
        </a:spcAft>
        <a:defRPr sz="2800">
          <a:solidFill>
            <a:schemeClr val="bg1"/>
          </a:solidFill>
          <a:latin typeface="Arial" charset="0"/>
          <a:ea typeface="Geneva" pitchFamily="80" charset="-128"/>
          <a:cs typeface="Geneva" pitchFamily="80" charset="-128"/>
        </a:defRPr>
      </a:lvl2pPr>
      <a:lvl3pPr algn="l" rtl="0" eaLnBrk="1" fontAlgn="base" hangingPunct="1">
        <a:lnSpc>
          <a:spcPct val="85000"/>
        </a:lnSpc>
        <a:spcBef>
          <a:spcPct val="0"/>
        </a:spcBef>
        <a:spcAft>
          <a:spcPct val="0"/>
        </a:spcAft>
        <a:defRPr sz="2800">
          <a:solidFill>
            <a:schemeClr val="bg1"/>
          </a:solidFill>
          <a:latin typeface="Arial" charset="0"/>
          <a:ea typeface="Geneva" pitchFamily="80" charset="-128"/>
          <a:cs typeface="Geneva" pitchFamily="80" charset="-128"/>
        </a:defRPr>
      </a:lvl3pPr>
      <a:lvl4pPr algn="l" rtl="0" eaLnBrk="1" fontAlgn="base" hangingPunct="1">
        <a:lnSpc>
          <a:spcPct val="85000"/>
        </a:lnSpc>
        <a:spcBef>
          <a:spcPct val="0"/>
        </a:spcBef>
        <a:spcAft>
          <a:spcPct val="0"/>
        </a:spcAft>
        <a:defRPr sz="2800">
          <a:solidFill>
            <a:schemeClr val="bg1"/>
          </a:solidFill>
          <a:latin typeface="Arial" charset="0"/>
          <a:ea typeface="Geneva" pitchFamily="80" charset="-128"/>
          <a:cs typeface="Geneva" pitchFamily="80" charset="-128"/>
        </a:defRPr>
      </a:lvl4pPr>
      <a:lvl5pPr algn="l" rtl="0" eaLnBrk="1" fontAlgn="base" hangingPunct="1">
        <a:lnSpc>
          <a:spcPct val="85000"/>
        </a:lnSpc>
        <a:spcBef>
          <a:spcPct val="0"/>
        </a:spcBef>
        <a:spcAft>
          <a:spcPct val="0"/>
        </a:spcAft>
        <a:defRPr sz="2800">
          <a:solidFill>
            <a:schemeClr val="bg1"/>
          </a:solidFill>
          <a:latin typeface="Arial" charset="0"/>
          <a:ea typeface="Geneva" pitchFamily="80" charset="-128"/>
          <a:cs typeface="Geneva" pitchFamily="80" charset="-128"/>
        </a:defRPr>
      </a:lvl5pPr>
      <a:lvl6pPr marL="457200" algn="l" rtl="0" eaLnBrk="1" fontAlgn="base" hangingPunct="1">
        <a:lnSpc>
          <a:spcPct val="85000"/>
        </a:lnSpc>
        <a:spcBef>
          <a:spcPct val="0"/>
        </a:spcBef>
        <a:spcAft>
          <a:spcPct val="0"/>
        </a:spcAft>
        <a:defRPr sz="2800">
          <a:solidFill>
            <a:srgbClr val="008000"/>
          </a:solidFill>
          <a:latin typeface="Arial" charset="0"/>
        </a:defRPr>
      </a:lvl6pPr>
      <a:lvl7pPr marL="914400" algn="l" rtl="0" eaLnBrk="1" fontAlgn="base" hangingPunct="1">
        <a:lnSpc>
          <a:spcPct val="85000"/>
        </a:lnSpc>
        <a:spcBef>
          <a:spcPct val="0"/>
        </a:spcBef>
        <a:spcAft>
          <a:spcPct val="0"/>
        </a:spcAft>
        <a:defRPr sz="2800">
          <a:solidFill>
            <a:srgbClr val="008000"/>
          </a:solidFill>
          <a:latin typeface="Arial" charset="0"/>
        </a:defRPr>
      </a:lvl7pPr>
      <a:lvl8pPr marL="1371600" algn="l" rtl="0" eaLnBrk="1" fontAlgn="base" hangingPunct="1">
        <a:lnSpc>
          <a:spcPct val="85000"/>
        </a:lnSpc>
        <a:spcBef>
          <a:spcPct val="0"/>
        </a:spcBef>
        <a:spcAft>
          <a:spcPct val="0"/>
        </a:spcAft>
        <a:defRPr sz="2800">
          <a:solidFill>
            <a:srgbClr val="008000"/>
          </a:solidFill>
          <a:latin typeface="Arial" charset="0"/>
        </a:defRPr>
      </a:lvl8pPr>
      <a:lvl9pPr marL="1828800" algn="l" rtl="0" eaLnBrk="1" fontAlgn="base" hangingPunct="1">
        <a:lnSpc>
          <a:spcPct val="85000"/>
        </a:lnSpc>
        <a:spcBef>
          <a:spcPct val="0"/>
        </a:spcBef>
        <a:spcAft>
          <a:spcPct val="0"/>
        </a:spcAft>
        <a:defRPr sz="2800">
          <a:solidFill>
            <a:srgbClr val="008000"/>
          </a:solidFill>
          <a:latin typeface="Arial" charset="0"/>
        </a:defRPr>
      </a:lvl9pPr>
    </p:titleStyle>
    <p:bodyStyle>
      <a:lvl1pPr marL="174625" indent="-174625" algn="l" rtl="0" eaLnBrk="1" fontAlgn="base" hangingPunct="1">
        <a:lnSpc>
          <a:spcPct val="85000"/>
        </a:lnSpc>
        <a:spcBef>
          <a:spcPts val="1200"/>
        </a:spcBef>
        <a:spcAft>
          <a:spcPct val="0"/>
        </a:spcAft>
        <a:buClr>
          <a:schemeClr val="tx2"/>
        </a:buClr>
        <a:buSzPct val="90000"/>
        <a:buFont typeface="Wingdings" pitchFamily="2" charset="2"/>
        <a:buChar char="§"/>
        <a:defRPr>
          <a:solidFill>
            <a:schemeClr val="tx1"/>
          </a:solidFill>
          <a:latin typeface="+mj-lt"/>
          <a:ea typeface="Geneva" pitchFamily="80" charset="-128"/>
          <a:cs typeface="Geneva" pitchFamily="80" charset="-128"/>
        </a:defRPr>
      </a:lvl1pPr>
      <a:lvl2pPr marL="403225" indent="-228600" algn="l" rtl="0" eaLnBrk="1" fontAlgn="base" hangingPunct="1">
        <a:lnSpc>
          <a:spcPct val="85000"/>
        </a:lnSpc>
        <a:spcBef>
          <a:spcPts val="900"/>
        </a:spcBef>
        <a:spcAft>
          <a:spcPct val="0"/>
        </a:spcAft>
        <a:buClr>
          <a:schemeClr val="tx2"/>
        </a:buClr>
        <a:buFont typeface="55 Helvetica Roman" pitchFamily="80" charset="0"/>
        <a:buChar char="–"/>
        <a:defRPr>
          <a:solidFill>
            <a:schemeClr val="tx1"/>
          </a:solidFill>
          <a:latin typeface="+mj-lt"/>
          <a:ea typeface="Geneva" pitchFamily="80" charset="-128"/>
          <a:cs typeface="Geneva" pitchFamily="96" charset="0"/>
        </a:defRPr>
      </a:lvl2pPr>
      <a:lvl3pPr marL="577850" indent="-174625" algn="l" rtl="0" eaLnBrk="1" fontAlgn="base" hangingPunct="1">
        <a:lnSpc>
          <a:spcPct val="85000"/>
        </a:lnSpc>
        <a:spcBef>
          <a:spcPts val="900"/>
        </a:spcBef>
        <a:spcAft>
          <a:spcPct val="0"/>
        </a:spcAft>
        <a:buClr>
          <a:schemeClr val="tx2"/>
        </a:buClr>
        <a:buFont typeface="Wingdings" pitchFamily="2" charset="2"/>
        <a:buChar char="§"/>
        <a:defRPr>
          <a:solidFill>
            <a:schemeClr val="tx1"/>
          </a:solidFill>
          <a:latin typeface="+mj-lt"/>
          <a:ea typeface="Geneva" pitchFamily="80" charset="-128"/>
          <a:cs typeface="Geneva" pitchFamily="96" charset="0"/>
        </a:defRPr>
      </a:lvl3pPr>
      <a:lvl4pPr marL="806450" indent="-228600" algn="l" rtl="0" eaLnBrk="1" fontAlgn="base" hangingPunct="1">
        <a:lnSpc>
          <a:spcPct val="85000"/>
        </a:lnSpc>
        <a:spcBef>
          <a:spcPts val="900"/>
        </a:spcBef>
        <a:spcAft>
          <a:spcPct val="0"/>
        </a:spcAft>
        <a:buClr>
          <a:schemeClr val="tx2"/>
        </a:buClr>
        <a:buFont typeface="55 Helvetica Roman" pitchFamily="80" charset="0"/>
        <a:buChar char="–"/>
        <a:defRPr>
          <a:solidFill>
            <a:schemeClr val="tx1"/>
          </a:solidFill>
          <a:latin typeface="+mj-lt"/>
          <a:ea typeface="Geneva" pitchFamily="80" charset="-128"/>
          <a:cs typeface="Geneva" pitchFamily="96" charset="0"/>
        </a:defRPr>
      </a:lvl4pPr>
      <a:lvl5pPr marL="1035050" indent="-228600" algn="l" rtl="0" eaLnBrk="1" fontAlgn="base" hangingPunct="1">
        <a:lnSpc>
          <a:spcPct val="85000"/>
        </a:lnSpc>
        <a:spcBef>
          <a:spcPts val="900"/>
        </a:spcBef>
        <a:spcAft>
          <a:spcPct val="0"/>
        </a:spcAft>
        <a:buClr>
          <a:schemeClr val="tx2"/>
        </a:buClr>
        <a:buFont typeface="55 Helvetica Roman" pitchFamily="80" charset="0"/>
        <a:buChar char="»"/>
        <a:defRPr>
          <a:solidFill>
            <a:schemeClr val="tx1"/>
          </a:solidFill>
          <a:latin typeface="+mj-lt"/>
          <a:ea typeface="Geneva" pitchFamily="80" charset="-128"/>
          <a:cs typeface="Geneva" pitchFamily="96" charset="0"/>
        </a:defRPr>
      </a:lvl5pPr>
      <a:lvl6pPr marL="1492250" indent="-228600" algn="l" rtl="0" eaLnBrk="1" fontAlgn="base" hangingPunct="1">
        <a:lnSpc>
          <a:spcPct val="85000"/>
        </a:lnSpc>
        <a:spcBef>
          <a:spcPct val="20000"/>
        </a:spcBef>
        <a:spcAft>
          <a:spcPct val="0"/>
        </a:spcAft>
        <a:buFont typeface="55 Helvetica Roman" charset="0"/>
        <a:buChar char="»"/>
        <a:defRPr sz="2000">
          <a:solidFill>
            <a:srgbClr val="595959"/>
          </a:solidFill>
          <a:latin typeface="+mn-lt"/>
        </a:defRPr>
      </a:lvl6pPr>
      <a:lvl7pPr marL="1949450" indent="-228600" algn="l" rtl="0" eaLnBrk="1" fontAlgn="base" hangingPunct="1">
        <a:lnSpc>
          <a:spcPct val="85000"/>
        </a:lnSpc>
        <a:spcBef>
          <a:spcPct val="20000"/>
        </a:spcBef>
        <a:spcAft>
          <a:spcPct val="0"/>
        </a:spcAft>
        <a:buFont typeface="55 Helvetica Roman" charset="0"/>
        <a:buChar char="»"/>
        <a:defRPr sz="2000">
          <a:solidFill>
            <a:srgbClr val="595959"/>
          </a:solidFill>
          <a:latin typeface="+mn-lt"/>
        </a:defRPr>
      </a:lvl7pPr>
      <a:lvl8pPr marL="2406650" indent="-228600" algn="l" rtl="0" eaLnBrk="1" fontAlgn="base" hangingPunct="1">
        <a:lnSpc>
          <a:spcPct val="85000"/>
        </a:lnSpc>
        <a:spcBef>
          <a:spcPct val="20000"/>
        </a:spcBef>
        <a:spcAft>
          <a:spcPct val="0"/>
        </a:spcAft>
        <a:buFont typeface="55 Helvetica Roman" charset="0"/>
        <a:buChar char="»"/>
        <a:defRPr sz="2000">
          <a:solidFill>
            <a:srgbClr val="595959"/>
          </a:solidFill>
          <a:latin typeface="+mn-lt"/>
        </a:defRPr>
      </a:lvl8pPr>
      <a:lvl9pPr marL="2863850" indent="-228600" algn="l" rtl="0" eaLnBrk="1" fontAlgn="base" hangingPunct="1">
        <a:lnSpc>
          <a:spcPct val="85000"/>
        </a:lnSpc>
        <a:spcBef>
          <a:spcPct val="20000"/>
        </a:spcBef>
        <a:spcAft>
          <a:spcPct val="0"/>
        </a:spcAft>
        <a:buFont typeface="55 Helvetica Roman" charset="0"/>
        <a:buChar char="»"/>
        <a:defRPr sz="2000">
          <a:solidFill>
            <a:srgbClr val="595959"/>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1" name="Picture 2" descr="C:\Users\kaler\AppData\Local\Temp\notes256C9A\PPT_Background_BioPharm idea 3.jpg"/>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0" y="0"/>
            <a:ext cx="1219200" cy="1147482"/>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a:spLocks noChangeArrowheads="1"/>
          </p:cNvSpPr>
          <p:nvPr/>
        </p:nvSpPr>
        <p:spPr bwMode="auto">
          <a:xfrm>
            <a:off x="4340225" y="6575425"/>
            <a:ext cx="444500" cy="152400"/>
          </a:xfrm>
          <a:prstGeom prst="rect">
            <a:avLst/>
          </a:prstGeom>
          <a:noFill/>
          <a:ln w="9525">
            <a:noFill/>
            <a:miter lim="800000"/>
            <a:headEnd/>
            <a:tailEnd/>
          </a:ln>
          <a:effectLst/>
        </p:spPr>
        <p:txBody>
          <a:bodyPr lIns="0" tIns="0" rIns="0" bIns="0">
            <a:spAutoFit/>
          </a:bodyPr>
          <a:lstStyle>
            <a:lvl1pPr>
              <a:defRPr sz="1200">
                <a:solidFill>
                  <a:schemeClr val="bg1"/>
                </a:solidFill>
                <a:latin typeface="Arial" pitchFamily="34" charset="0"/>
                <a:ea typeface="MS PGothic" pitchFamily="34" charset="-128"/>
              </a:defRPr>
            </a:lvl1pPr>
            <a:lvl2pPr marL="37931725" indent="-37474525">
              <a:defRPr sz="1200">
                <a:solidFill>
                  <a:schemeClr val="bg1"/>
                </a:solidFill>
                <a:latin typeface="Arial" pitchFamily="34" charset="0"/>
                <a:ea typeface="MS PGothic" pitchFamily="34" charset="-128"/>
              </a:defRPr>
            </a:lvl2pPr>
            <a:lvl3pPr>
              <a:defRPr sz="1200">
                <a:solidFill>
                  <a:schemeClr val="bg1"/>
                </a:solidFill>
                <a:latin typeface="Arial" pitchFamily="34" charset="0"/>
                <a:ea typeface="MS PGothic" pitchFamily="34" charset="-128"/>
              </a:defRPr>
            </a:lvl3pPr>
            <a:lvl4pPr>
              <a:defRPr sz="1200">
                <a:solidFill>
                  <a:schemeClr val="bg1"/>
                </a:solidFill>
                <a:latin typeface="Arial" pitchFamily="34" charset="0"/>
                <a:ea typeface="MS PGothic" pitchFamily="34" charset="-128"/>
              </a:defRPr>
            </a:lvl4pPr>
            <a:lvl5pPr>
              <a:defRPr sz="1200">
                <a:solidFill>
                  <a:schemeClr val="bg1"/>
                </a:solidFill>
                <a:latin typeface="Arial" pitchFamily="34" charset="0"/>
                <a:ea typeface="MS PGothic" pitchFamily="34" charset="-128"/>
              </a:defRPr>
            </a:lvl5pPr>
            <a:lvl6pPr marL="457200" eaLnBrk="0" fontAlgn="ctr" hangingPunct="0">
              <a:lnSpc>
                <a:spcPct val="90000"/>
              </a:lnSpc>
              <a:spcBef>
                <a:spcPct val="0"/>
              </a:spcBef>
              <a:spcAft>
                <a:spcPct val="0"/>
              </a:spcAft>
              <a:defRPr sz="1200">
                <a:solidFill>
                  <a:schemeClr val="bg1"/>
                </a:solidFill>
                <a:latin typeface="Arial" pitchFamily="34" charset="0"/>
                <a:ea typeface="MS PGothic" pitchFamily="34" charset="-128"/>
              </a:defRPr>
            </a:lvl6pPr>
            <a:lvl7pPr marL="914400" eaLnBrk="0" fontAlgn="ctr" hangingPunct="0">
              <a:lnSpc>
                <a:spcPct val="90000"/>
              </a:lnSpc>
              <a:spcBef>
                <a:spcPct val="0"/>
              </a:spcBef>
              <a:spcAft>
                <a:spcPct val="0"/>
              </a:spcAft>
              <a:defRPr sz="1200">
                <a:solidFill>
                  <a:schemeClr val="bg1"/>
                </a:solidFill>
                <a:latin typeface="Arial" pitchFamily="34" charset="0"/>
                <a:ea typeface="MS PGothic" pitchFamily="34" charset="-128"/>
              </a:defRPr>
            </a:lvl7pPr>
            <a:lvl8pPr marL="1371600" eaLnBrk="0" fontAlgn="ctr" hangingPunct="0">
              <a:lnSpc>
                <a:spcPct val="90000"/>
              </a:lnSpc>
              <a:spcBef>
                <a:spcPct val="0"/>
              </a:spcBef>
              <a:spcAft>
                <a:spcPct val="0"/>
              </a:spcAft>
              <a:defRPr sz="1200">
                <a:solidFill>
                  <a:schemeClr val="bg1"/>
                </a:solidFill>
                <a:latin typeface="Arial" pitchFamily="34" charset="0"/>
                <a:ea typeface="MS PGothic" pitchFamily="34" charset="-128"/>
              </a:defRPr>
            </a:lvl8pPr>
            <a:lvl9pPr marL="1828800" eaLnBrk="0" fontAlgn="ctr" hangingPunct="0">
              <a:lnSpc>
                <a:spcPct val="90000"/>
              </a:lnSpc>
              <a:spcBef>
                <a:spcPct val="0"/>
              </a:spcBef>
              <a:spcAft>
                <a:spcPct val="0"/>
              </a:spcAft>
              <a:defRPr sz="1200">
                <a:solidFill>
                  <a:schemeClr val="bg1"/>
                </a:solidFill>
                <a:latin typeface="Arial" pitchFamily="34" charset="0"/>
                <a:ea typeface="MS PGothic" pitchFamily="34" charset="-128"/>
              </a:defRPr>
            </a:lvl9pPr>
          </a:lstStyle>
          <a:p>
            <a:pPr algn="ctr" eaLnBrk="1" fontAlgn="base" hangingPunct="1">
              <a:lnSpc>
                <a:spcPct val="100000"/>
              </a:lnSpc>
              <a:spcBef>
                <a:spcPct val="0"/>
              </a:spcBef>
              <a:defRPr/>
            </a:pPr>
            <a:fld id="{0DE4819E-9808-4271-8532-2D2F469CD175}" type="slidenum">
              <a:rPr lang="en-US" sz="1000" b="1" smtClean="0">
                <a:solidFill>
                  <a:srgbClr val="004480"/>
                </a:solidFill>
              </a:rPr>
              <a:pPr algn="ctr" eaLnBrk="1" fontAlgn="base" hangingPunct="1">
                <a:lnSpc>
                  <a:spcPct val="100000"/>
                </a:lnSpc>
                <a:spcBef>
                  <a:spcPct val="0"/>
                </a:spcBef>
                <a:defRPr/>
              </a:pPr>
              <a:t>‹#›</a:t>
            </a:fld>
            <a:endParaRPr lang="en-US" sz="1000" b="1" dirty="0" smtClean="0">
              <a:solidFill>
                <a:srgbClr val="004480"/>
              </a:solidFill>
            </a:endParaRPr>
          </a:p>
        </p:txBody>
      </p:sp>
      <p:sp>
        <p:nvSpPr>
          <p:cNvPr id="1027" name="Title Placeholder 1"/>
          <p:cNvSpPr>
            <a:spLocks noGrp="1"/>
          </p:cNvSpPr>
          <p:nvPr>
            <p:ph type="title"/>
          </p:nvPr>
        </p:nvSpPr>
        <p:spPr bwMode="auto">
          <a:xfrm>
            <a:off x="2057400" y="139700"/>
            <a:ext cx="68453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p>
            <a:pPr lvl="0"/>
            <a:r>
              <a:rPr lang="en-US" smtClean="0"/>
              <a:t>Click to edit Master title style</a:t>
            </a:r>
          </a:p>
        </p:txBody>
      </p:sp>
      <p:sp>
        <p:nvSpPr>
          <p:cNvPr id="1028" name="Text Placeholder 2"/>
          <p:cNvSpPr>
            <a:spLocks noGrp="1"/>
          </p:cNvSpPr>
          <p:nvPr>
            <p:ph type="body" idx="1"/>
          </p:nvPr>
        </p:nvSpPr>
        <p:spPr bwMode="auto">
          <a:xfrm>
            <a:off x="1428750" y="1381125"/>
            <a:ext cx="7394575" cy="501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2" name="Text Box 7"/>
          <p:cNvSpPr txBox="1">
            <a:spLocks noChangeArrowheads="1"/>
          </p:cNvSpPr>
          <p:nvPr/>
        </p:nvSpPr>
        <p:spPr bwMode="auto">
          <a:xfrm>
            <a:off x="441325" y="5567363"/>
            <a:ext cx="8210550" cy="457200"/>
          </a:xfrm>
          <a:prstGeom prst="rect">
            <a:avLst/>
          </a:prstGeom>
          <a:noFill/>
          <a:ln w="9525">
            <a:noFill/>
            <a:miter lim="800000"/>
            <a:headEnd/>
            <a:tailEnd/>
          </a:ln>
        </p:spPr>
        <p:txBody>
          <a:bodyPr>
            <a:spAutoFit/>
          </a:bodyPr>
          <a:lstStyle>
            <a:lvl1pPr>
              <a:defRPr sz="1200">
                <a:solidFill>
                  <a:schemeClr val="bg1"/>
                </a:solidFill>
                <a:latin typeface="Arial" pitchFamily="34" charset="0"/>
                <a:ea typeface="MS PGothic" pitchFamily="34" charset="-128"/>
              </a:defRPr>
            </a:lvl1pPr>
            <a:lvl2pPr marL="37931725" indent="-37474525">
              <a:defRPr sz="1200">
                <a:solidFill>
                  <a:schemeClr val="bg1"/>
                </a:solidFill>
                <a:latin typeface="Arial" pitchFamily="34" charset="0"/>
                <a:ea typeface="MS PGothic" pitchFamily="34" charset="-128"/>
              </a:defRPr>
            </a:lvl2pPr>
            <a:lvl3pPr>
              <a:defRPr sz="1200">
                <a:solidFill>
                  <a:schemeClr val="bg1"/>
                </a:solidFill>
                <a:latin typeface="Arial" pitchFamily="34" charset="0"/>
                <a:ea typeface="MS PGothic" pitchFamily="34" charset="-128"/>
              </a:defRPr>
            </a:lvl3pPr>
            <a:lvl4pPr>
              <a:defRPr sz="1200">
                <a:solidFill>
                  <a:schemeClr val="bg1"/>
                </a:solidFill>
                <a:latin typeface="Arial" pitchFamily="34" charset="0"/>
                <a:ea typeface="MS PGothic" pitchFamily="34" charset="-128"/>
              </a:defRPr>
            </a:lvl4pPr>
            <a:lvl5pPr>
              <a:defRPr sz="1200">
                <a:solidFill>
                  <a:schemeClr val="bg1"/>
                </a:solidFill>
                <a:latin typeface="Arial" pitchFamily="34" charset="0"/>
                <a:ea typeface="MS PGothic" pitchFamily="34" charset="-128"/>
              </a:defRPr>
            </a:lvl5pPr>
            <a:lvl6pPr marL="457200" eaLnBrk="0" fontAlgn="ctr" hangingPunct="0">
              <a:lnSpc>
                <a:spcPct val="90000"/>
              </a:lnSpc>
              <a:spcBef>
                <a:spcPct val="0"/>
              </a:spcBef>
              <a:spcAft>
                <a:spcPct val="0"/>
              </a:spcAft>
              <a:defRPr sz="1200">
                <a:solidFill>
                  <a:schemeClr val="bg1"/>
                </a:solidFill>
                <a:latin typeface="Arial" pitchFamily="34" charset="0"/>
                <a:ea typeface="MS PGothic" pitchFamily="34" charset="-128"/>
              </a:defRPr>
            </a:lvl6pPr>
            <a:lvl7pPr marL="914400" eaLnBrk="0" fontAlgn="ctr" hangingPunct="0">
              <a:lnSpc>
                <a:spcPct val="90000"/>
              </a:lnSpc>
              <a:spcBef>
                <a:spcPct val="0"/>
              </a:spcBef>
              <a:spcAft>
                <a:spcPct val="0"/>
              </a:spcAft>
              <a:defRPr sz="1200">
                <a:solidFill>
                  <a:schemeClr val="bg1"/>
                </a:solidFill>
                <a:latin typeface="Arial" pitchFamily="34" charset="0"/>
                <a:ea typeface="MS PGothic" pitchFamily="34" charset="-128"/>
              </a:defRPr>
            </a:lvl7pPr>
            <a:lvl8pPr marL="1371600" eaLnBrk="0" fontAlgn="ctr" hangingPunct="0">
              <a:lnSpc>
                <a:spcPct val="90000"/>
              </a:lnSpc>
              <a:spcBef>
                <a:spcPct val="0"/>
              </a:spcBef>
              <a:spcAft>
                <a:spcPct val="0"/>
              </a:spcAft>
              <a:defRPr sz="1200">
                <a:solidFill>
                  <a:schemeClr val="bg1"/>
                </a:solidFill>
                <a:latin typeface="Arial" pitchFamily="34" charset="0"/>
                <a:ea typeface="MS PGothic" pitchFamily="34" charset="-128"/>
              </a:defRPr>
            </a:lvl8pPr>
            <a:lvl9pPr marL="1828800" eaLnBrk="0" fontAlgn="ctr" hangingPunct="0">
              <a:lnSpc>
                <a:spcPct val="90000"/>
              </a:lnSpc>
              <a:spcBef>
                <a:spcPct val="0"/>
              </a:spcBef>
              <a:spcAft>
                <a:spcPct val="0"/>
              </a:spcAft>
              <a:defRPr sz="1200">
                <a:solidFill>
                  <a:schemeClr val="bg1"/>
                </a:solidFill>
                <a:latin typeface="Arial" pitchFamily="34" charset="0"/>
                <a:ea typeface="MS PGothic" pitchFamily="34" charset="-128"/>
              </a:defRPr>
            </a:lvl9pPr>
          </a:lstStyle>
          <a:p>
            <a:pPr algn="ctr" fontAlgn="base">
              <a:lnSpc>
                <a:spcPct val="100000"/>
              </a:lnSpc>
              <a:spcBef>
                <a:spcPct val="0"/>
              </a:spcBef>
              <a:defRPr/>
            </a:pPr>
            <a:endParaRPr lang="en-US" sz="2400" smtClean="0">
              <a:solidFill>
                <a:srgbClr val="000000"/>
              </a:solidFill>
              <a:latin typeface="55 Helvetica Roman" pitchFamily="80" charset="0"/>
            </a:endParaRPr>
          </a:p>
        </p:txBody>
      </p:sp>
      <p:sp>
        <p:nvSpPr>
          <p:cNvPr id="1033" name="Text Box 8"/>
          <p:cNvSpPr txBox="1">
            <a:spLocks noChangeArrowheads="1"/>
          </p:cNvSpPr>
          <p:nvPr/>
        </p:nvSpPr>
        <p:spPr bwMode="auto">
          <a:xfrm>
            <a:off x="441325" y="5567363"/>
            <a:ext cx="8210550" cy="457200"/>
          </a:xfrm>
          <a:prstGeom prst="rect">
            <a:avLst/>
          </a:prstGeom>
          <a:noFill/>
          <a:ln w="9525">
            <a:noFill/>
            <a:miter lim="800000"/>
            <a:headEnd/>
            <a:tailEnd/>
          </a:ln>
        </p:spPr>
        <p:txBody>
          <a:bodyPr>
            <a:spAutoFit/>
          </a:bodyPr>
          <a:lstStyle>
            <a:lvl1pPr>
              <a:defRPr sz="1200">
                <a:solidFill>
                  <a:schemeClr val="bg1"/>
                </a:solidFill>
                <a:latin typeface="Arial" pitchFamily="34" charset="0"/>
                <a:ea typeface="MS PGothic" pitchFamily="34" charset="-128"/>
              </a:defRPr>
            </a:lvl1pPr>
            <a:lvl2pPr marL="37931725" indent="-37474525">
              <a:defRPr sz="1200">
                <a:solidFill>
                  <a:schemeClr val="bg1"/>
                </a:solidFill>
                <a:latin typeface="Arial" pitchFamily="34" charset="0"/>
                <a:ea typeface="MS PGothic" pitchFamily="34" charset="-128"/>
              </a:defRPr>
            </a:lvl2pPr>
            <a:lvl3pPr>
              <a:defRPr sz="1200">
                <a:solidFill>
                  <a:schemeClr val="bg1"/>
                </a:solidFill>
                <a:latin typeface="Arial" pitchFamily="34" charset="0"/>
                <a:ea typeface="MS PGothic" pitchFamily="34" charset="-128"/>
              </a:defRPr>
            </a:lvl3pPr>
            <a:lvl4pPr>
              <a:defRPr sz="1200">
                <a:solidFill>
                  <a:schemeClr val="bg1"/>
                </a:solidFill>
                <a:latin typeface="Arial" pitchFamily="34" charset="0"/>
                <a:ea typeface="MS PGothic" pitchFamily="34" charset="-128"/>
              </a:defRPr>
            </a:lvl4pPr>
            <a:lvl5pPr>
              <a:defRPr sz="1200">
                <a:solidFill>
                  <a:schemeClr val="bg1"/>
                </a:solidFill>
                <a:latin typeface="Arial" pitchFamily="34" charset="0"/>
                <a:ea typeface="MS PGothic" pitchFamily="34" charset="-128"/>
              </a:defRPr>
            </a:lvl5pPr>
            <a:lvl6pPr marL="457200" eaLnBrk="0" fontAlgn="ctr" hangingPunct="0">
              <a:lnSpc>
                <a:spcPct val="90000"/>
              </a:lnSpc>
              <a:spcBef>
                <a:spcPct val="0"/>
              </a:spcBef>
              <a:spcAft>
                <a:spcPct val="0"/>
              </a:spcAft>
              <a:defRPr sz="1200">
                <a:solidFill>
                  <a:schemeClr val="bg1"/>
                </a:solidFill>
                <a:latin typeface="Arial" pitchFamily="34" charset="0"/>
                <a:ea typeface="MS PGothic" pitchFamily="34" charset="-128"/>
              </a:defRPr>
            </a:lvl6pPr>
            <a:lvl7pPr marL="914400" eaLnBrk="0" fontAlgn="ctr" hangingPunct="0">
              <a:lnSpc>
                <a:spcPct val="90000"/>
              </a:lnSpc>
              <a:spcBef>
                <a:spcPct val="0"/>
              </a:spcBef>
              <a:spcAft>
                <a:spcPct val="0"/>
              </a:spcAft>
              <a:defRPr sz="1200">
                <a:solidFill>
                  <a:schemeClr val="bg1"/>
                </a:solidFill>
                <a:latin typeface="Arial" pitchFamily="34" charset="0"/>
                <a:ea typeface="MS PGothic" pitchFamily="34" charset="-128"/>
              </a:defRPr>
            </a:lvl7pPr>
            <a:lvl8pPr marL="1371600" eaLnBrk="0" fontAlgn="ctr" hangingPunct="0">
              <a:lnSpc>
                <a:spcPct val="90000"/>
              </a:lnSpc>
              <a:spcBef>
                <a:spcPct val="0"/>
              </a:spcBef>
              <a:spcAft>
                <a:spcPct val="0"/>
              </a:spcAft>
              <a:defRPr sz="1200">
                <a:solidFill>
                  <a:schemeClr val="bg1"/>
                </a:solidFill>
                <a:latin typeface="Arial" pitchFamily="34" charset="0"/>
                <a:ea typeface="MS PGothic" pitchFamily="34" charset="-128"/>
              </a:defRPr>
            </a:lvl8pPr>
            <a:lvl9pPr marL="1828800" eaLnBrk="0" fontAlgn="ctr" hangingPunct="0">
              <a:lnSpc>
                <a:spcPct val="90000"/>
              </a:lnSpc>
              <a:spcBef>
                <a:spcPct val="0"/>
              </a:spcBef>
              <a:spcAft>
                <a:spcPct val="0"/>
              </a:spcAft>
              <a:defRPr sz="1200">
                <a:solidFill>
                  <a:schemeClr val="bg1"/>
                </a:solidFill>
                <a:latin typeface="Arial" pitchFamily="34" charset="0"/>
                <a:ea typeface="MS PGothic" pitchFamily="34" charset="-128"/>
              </a:defRPr>
            </a:lvl9pPr>
          </a:lstStyle>
          <a:p>
            <a:pPr algn="ctr" fontAlgn="base">
              <a:lnSpc>
                <a:spcPct val="100000"/>
              </a:lnSpc>
              <a:spcBef>
                <a:spcPct val="0"/>
              </a:spcBef>
              <a:defRPr/>
            </a:pPr>
            <a:endParaRPr lang="en-US" sz="2400" smtClean="0">
              <a:solidFill>
                <a:srgbClr val="000000"/>
              </a:solidFill>
              <a:latin typeface="55 Helvetica Roman" pitchFamily="80" charset="0"/>
            </a:endParaRPr>
          </a:p>
        </p:txBody>
      </p:sp>
      <p:sp>
        <p:nvSpPr>
          <p:cNvPr id="1031" name="Rectangle 10"/>
          <p:cNvSpPr>
            <a:spLocks noChangeArrowheads="1"/>
          </p:cNvSpPr>
          <p:nvPr/>
        </p:nvSpPr>
        <p:spPr bwMode="auto">
          <a:xfrm>
            <a:off x="1276350" y="0"/>
            <a:ext cx="7875588" cy="1143000"/>
          </a:xfrm>
          <a:prstGeom prst="rect">
            <a:avLst/>
          </a:prstGeom>
          <a:gradFill rotWithShape="1">
            <a:gsLst>
              <a:gs pos="0">
                <a:srgbClr val="0070C0"/>
              </a:gs>
              <a:gs pos="100000">
                <a:schemeClr val="accent1"/>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lnSpc>
                <a:spcPct val="90000"/>
              </a:lnSpc>
              <a:spcBef>
                <a:spcPct val="0"/>
              </a:spcBef>
            </a:pPr>
            <a:endParaRPr lang="en-US" sz="1800">
              <a:solidFill>
                <a:srgbClr val="FFFFFF"/>
              </a:solidFill>
            </a:endParaRPr>
          </a:p>
          <a:p>
            <a:pPr algn="ctr">
              <a:lnSpc>
                <a:spcPct val="90000"/>
              </a:lnSpc>
              <a:spcBef>
                <a:spcPct val="0"/>
              </a:spcBef>
            </a:pPr>
            <a:endParaRPr lang="en-US" sz="1800">
              <a:solidFill>
                <a:srgbClr val="FFFFFF"/>
              </a:solidFill>
            </a:endParaRPr>
          </a:p>
        </p:txBody>
      </p:sp>
      <p:pic>
        <p:nvPicPr>
          <p:cNvPr id="10" name="Picture 3"/>
          <p:cNvPicPr>
            <a:picLocks noChangeAspect="1"/>
          </p:cNvPicPr>
          <p:nvPr/>
        </p:nvPicPr>
        <p:blipFill>
          <a:blip r:embed="rId19">
            <a:extLst>
              <a:ext uri="{28A0092B-C50C-407E-A947-70E740481C1C}">
                <a14:useLocalDpi xmlns:a14="http://schemas.microsoft.com/office/drawing/2010/main" val="0"/>
              </a:ext>
            </a:extLst>
          </a:blip>
          <a:srcRect/>
          <a:stretch>
            <a:fillRect/>
          </a:stretch>
        </p:blipFill>
        <p:spPr bwMode="auto">
          <a:xfrm>
            <a:off x="7196138" y="6491288"/>
            <a:ext cx="1582737"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84231623"/>
      </p:ext>
    </p:extLst>
  </p:cSld>
  <p:clrMap bg1="lt1" tx1="dk1" bg2="lt2" tx2="dk2" accent1="accent1" accent2="accent2" accent3="accent3" accent4="accent4" accent5="accent5" accent6="accent6" hlink="hlink" folHlink="folHlink"/>
  <p:sldLayoutIdLst>
    <p:sldLayoutId id="2147484456" r:id="rId1"/>
    <p:sldLayoutId id="2147484457" r:id="rId2"/>
    <p:sldLayoutId id="2147484458" r:id="rId3"/>
    <p:sldLayoutId id="2147484459" r:id="rId4"/>
    <p:sldLayoutId id="2147484460" r:id="rId5"/>
    <p:sldLayoutId id="2147484461" r:id="rId6"/>
    <p:sldLayoutId id="2147484462" r:id="rId7"/>
    <p:sldLayoutId id="2147484463" r:id="rId8"/>
    <p:sldLayoutId id="2147484464" r:id="rId9"/>
    <p:sldLayoutId id="2147484465" r:id="rId10"/>
    <p:sldLayoutId id="2147484466" r:id="rId11"/>
    <p:sldLayoutId id="2147484467" r:id="rId12"/>
    <p:sldLayoutId id="2147484468" r:id="rId13"/>
    <p:sldLayoutId id="2147484469" r:id="rId14"/>
    <p:sldLayoutId id="2147484470" r:id="rId15"/>
    <p:sldLayoutId id="2147484471" r:id="rId16"/>
  </p:sldLayoutIdLst>
  <p:transition>
    <p:fade/>
  </p:transition>
  <p:timing>
    <p:tnLst>
      <p:par>
        <p:cTn id="1" dur="indefinite" restart="never" nodeType="tmRoot"/>
      </p:par>
    </p:tnLst>
  </p:timing>
  <p:hf hdr="0" ftr="0" dt="0"/>
  <p:txStyles>
    <p:titleStyle>
      <a:lvl1pPr algn="l" rtl="0" eaLnBrk="1" fontAlgn="base" hangingPunct="1">
        <a:lnSpc>
          <a:spcPct val="85000"/>
        </a:lnSpc>
        <a:spcBef>
          <a:spcPct val="0"/>
        </a:spcBef>
        <a:spcAft>
          <a:spcPct val="0"/>
        </a:spcAft>
        <a:defRPr sz="2800">
          <a:solidFill>
            <a:schemeClr val="bg1"/>
          </a:solidFill>
          <a:latin typeface="+mj-lt"/>
          <a:ea typeface="Geneva" pitchFamily="80" charset="-128"/>
          <a:cs typeface="Geneva" pitchFamily="80" charset="-128"/>
        </a:defRPr>
      </a:lvl1pPr>
      <a:lvl2pPr algn="l" rtl="0" eaLnBrk="1" fontAlgn="base" hangingPunct="1">
        <a:lnSpc>
          <a:spcPct val="85000"/>
        </a:lnSpc>
        <a:spcBef>
          <a:spcPct val="0"/>
        </a:spcBef>
        <a:spcAft>
          <a:spcPct val="0"/>
        </a:spcAft>
        <a:defRPr sz="2800">
          <a:solidFill>
            <a:schemeClr val="bg1"/>
          </a:solidFill>
          <a:latin typeface="Arial" charset="0"/>
          <a:ea typeface="Geneva" pitchFamily="80" charset="-128"/>
          <a:cs typeface="Geneva" pitchFamily="80" charset="-128"/>
        </a:defRPr>
      </a:lvl2pPr>
      <a:lvl3pPr algn="l" rtl="0" eaLnBrk="1" fontAlgn="base" hangingPunct="1">
        <a:lnSpc>
          <a:spcPct val="85000"/>
        </a:lnSpc>
        <a:spcBef>
          <a:spcPct val="0"/>
        </a:spcBef>
        <a:spcAft>
          <a:spcPct val="0"/>
        </a:spcAft>
        <a:defRPr sz="2800">
          <a:solidFill>
            <a:schemeClr val="bg1"/>
          </a:solidFill>
          <a:latin typeface="Arial" charset="0"/>
          <a:ea typeface="Geneva" pitchFamily="80" charset="-128"/>
          <a:cs typeface="Geneva" pitchFamily="80" charset="-128"/>
        </a:defRPr>
      </a:lvl3pPr>
      <a:lvl4pPr algn="l" rtl="0" eaLnBrk="1" fontAlgn="base" hangingPunct="1">
        <a:lnSpc>
          <a:spcPct val="85000"/>
        </a:lnSpc>
        <a:spcBef>
          <a:spcPct val="0"/>
        </a:spcBef>
        <a:spcAft>
          <a:spcPct val="0"/>
        </a:spcAft>
        <a:defRPr sz="2800">
          <a:solidFill>
            <a:schemeClr val="bg1"/>
          </a:solidFill>
          <a:latin typeface="Arial" charset="0"/>
          <a:ea typeface="Geneva" pitchFamily="80" charset="-128"/>
          <a:cs typeface="Geneva" pitchFamily="80" charset="-128"/>
        </a:defRPr>
      </a:lvl4pPr>
      <a:lvl5pPr algn="l" rtl="0" eaLnBrk="1" fontAlgn="base" hangingPunct="1">
        <a:lnSpc>
          <a:spcPct val="85000"/>
        </a:lnSpc>
        <a:spcBef>
          <a:spcPct val="0"/>
        </a:spcBef>
        <a:spcAft>
          <a:spcPct val="0"/>
        </a:spcAft>
        <a:defRPr sz="2800">
          <a:solidFill>
            <a:schemeClr val="bg1"/>
          </a:solidFill>
          <a:latin typeface="Arial" charset="0"/>
          <a:ea typeface="Geneva" pitchFamily="80" charset="-128"/>
          <a:cs typeface="Geneva" pitchFamily="80" charset="-128"/>
        </a:defRPr>
      </a:lvl5pPr>
      <a:lvl6pPr marL="457200" algn="l" rtl="0" eaLnBrk="1" fontAlgn="base" hangingPunct="1">
        <a:lnSpc>
          <a:spcPct val="85000"/>
        </a:lnSpc>
        <a:spcBef>
          <a:spcPct val="0"/>
        </a:spcBef>
        <a:spcAft>
          <a:spcPct val="0"/>
        </a:spcAft>
        <a:defRPr sz="2800">
          <a:solidFill>
            <a:srgbClr val="008000"/>
          </a:solidFill>
          <a:latin typeface="Arial" charset="0"/>
        </a:defRPr>
      </a:lvl6pPr>
      <a:lvl7pPr marL="914400" algn="l" rtl="0" eaLnBrk="1" fontAlgn="base" hangingPunct="1">
        <a:lnSpc>
          <a:spcPct val="85000"/>
        </a:lnSpc>
        <a:spcBef>
          <a:spcPct val="0"/>
        </a:spcBef>
        <a:spcAft>
          <a:spcPct val="0"/>
        </a:spcAft>
        <a:defRPr sz="2800">
          <a:solidFill>
            <a:srgbClr val="008000"/>
          </a:solidFill>
          <a:latin typeface="Arial" charset="0"/>
        </a:defRPr>
      </a:lvl7pPr>
      <a:lvl8pPr marL="1371600" algn="l" rtl="0" eaLnBrk="1" fontAlgn="base" hangingPunct="1">
        <a:lnSpc>
          <a:spcPct val="85000"/>
        </a:lnSpc>
        <a:spcBef>
          <a:spcPct val="0"/>
        </a:spcBef>
        <a:spcAft>
          <a:spcPct val="0"/>
        </a:spcAft>
        <a:defRPr sz="2800">
          <a:solidFill>
            <a:srgbClr val="008000"/>
          </a:solidFill>
          <a:latin typeface="Arial" charset="0"/>
        </a:defRPr>
      </a:lvl8pPr>
      <a:lvl9pPr marL="1828800" algn="l" rtl="0" eaLnBrk="1" fontAlgn="base" hangingPunct="1">
        <a:lnSpc>
          <a:spcPct val="85000"/>
        </a:lnSpc>
        <a:spcBef>
          <a:spcPct val="0"/>
        </a:spcBef>
        <a:spcAft>
          <a:spcPct val="0"/>
        </a:spcAft>
        <a:defRPr sz="2800">
          <a:solidFill>
            <a:srgbClr val="008000"/>
          </a:solidFill>
          <a:latin typeface="Arial" charset="0"/>
        </a:defRPr>
      </a:lvl9pPr>
    </p:titleStyle>
    <p:bodyStyle>
      <a:lvl1pPr marL="174625" indent="-174625" algn="l" rtl="0" eaLnBrk="1" fontAlgn="base" hangingPunct="1">
        <a:lnSpc>
          <a:spcPct val="85000"/>
        </a:lnSpc>
        <a:spcBef>
          <a:spcPts val="1200"/>
        </a:spcBef>
        <a:spcAft>
          <a:spcPct val="0"/>
        </a:spcAft>
        <a:buClr>
          <a:schemeClr val="tx2"/>
        </a:buClr>
        <a:buSzPct val="90000"/>
        <a:buFont typeface="Wingdings" pitchFamily="2" charset="2"/>
        <a:buChar char="§"/>
        <a:defRPr sz="2400">
          <a:solidFill>
            <a:schemeClr val="tx1"/>
          </a:solidFill>
          <a:latin typeface="+mj-lt"/>
          <a:ea typeface="Geneva" pitchFamily="80" charset="-128"/>
          <a:cs typeface="Geneva" pitchFamily="80" charset="-128"/>
        </a:defRPr>
      </a:lvl1pPr>
      <a:lvl2pPr marL="403225" indent="-228600" algn="l" rtl="0" eaLnBrk="1" fontAlgn="base" hangingPunct="1">
        <a:lnSpc>
          <a:spcPct val="85000"/>
        </a:lnSpc>
        <a:spcBef>
          <a:spcPts val="900"/>
        </a:spcBef>
        <a:spcAft>
          <a:spcPct val="0"/>
        </a:spcAft>
        <a:buClr>
          <a:schemeClr val="tx2"/>
        </a:buClr>
        <a:buFont typeface="55 Helvetica Roman" pitchFamily="80" charset="0"/>
        <a:buChar char="–"/>
        <a:defRPr sz="2000">
          <a:solidFill>
            <a:schemeClr val="tx1"/>
          </a:solidFill>
          <a:latin typeface="+mj-lt"/>
          <a:ea typeface="Geneva" pitchFamily="80" charset="-128"/>
          <a:cs typeface="Geneva" pitchFamily="96" charset="0"/>
        </a:defRPr>
      </a:lvl2pPr>
      <a:lvl3pPr marL="577850" indent="-174625" algn="l" rtl="0" eaLnBrk="1" fontAlgn="base" hangingPunct="1">
        <a:lnSpc>
          <a:spcPct val="85000"/>
        </a:lnSpc>
        <a:spcBef>
          <a:spcPts val="900"/>
        </a:spcBef>
        <a:spcAft>
          <a:spcPct val="0"/>
        </a:spcAft>
        <a:buClr>
          <a:schemeClr val="tx2"/>
        </a:buClr>
        <a:buFont typeface="Wingdings" pitchFamily="2" charset="2"/>
        <a:buChar char="§"/>
        <a:defRPr sz="2000">
          <a:solidFill>
            <a:schemeClr val="tx1"/>
          </a:solidFill>
          <a:latin typeface="+mj-lt"/>
          <a:ea typeface="Geneva" pitchFamily="80" charset="-128"/>
          <a:cs typeface="Geneva" pitchFamily="96" charset="0"/>
        </a:defRPr>
      </a:lvl3pPr>
      <a:lvl4pPr marL="806450" indent="-228600" algn="l" rtl="0" eaLnBrk="1" fontAlgn="base" hangingPunct="1">
        <a:lnSpc>
          <a:spcPct val="85000"/>
        </a:lnSpc>
        <a:spcBef>
          <a:spcPts val="900"/>
        </a:spcBef>
        <a:spcAft>
          <a:spcPct val="0"/>
        </a:spcAft>
        <a:buClr>
          <a:schemeClr val="tx2"/>
        </a:buClr>
        <a:buFont typeface="55 Helvetica Roman" pitchFamily="80" charset="0"/>
        <a:buChar char="–"/>
        <a:defRPr sz="2000">
          <a:solidFill>
            <a:schemeClr val="tx1"/>
          </a:solidFill>
          <a:latin typeface="+mj-lt"/>
          <a:ea typeface="Geneva" pitchFamily="80" charset="-128"/>
          <a:cs typeface="Geneva" pitchFamily="96" charset="0"/>
        </a:defRPr>
      </a:lvl4pPr>
      <a:lvl5pPr marL="1035050" indent="-228600" algn="l" rtl="0" eaLnBrk="1" fontAlgn="base" hangingPunct="1">
        <a:lnSpc>
          <a:spcPct val="85000"/>
        </a:lnSpc>
        <a:spcBef>
          <a:spcPts val="900"/>
        </a:spcBef>
        <a:spcAft>
          <a:spcPct val="0"/>
        </a:spcAft>
        <a:buClr>
          <a:schemeClr val="tx2"/>
        </a:buClr>
        <a:buFont typeface="55 Helvetica Roman" pitchFamily="80" charset="0"/>
        <a:buChar char="»"/>
        <a:defRPr sz="2000">
          <a:solidFill>
            <a:schemeClr val="tx1"/>
          </a:solidFill>
          <a:latin typeface="+mj-lt"/>
          <a:ea typeface="Geneva" pitchFamily="80" charset="-128"/>
          <a:cs typeface="Geneva" pitchFamily="96" charset="0"/>
        </a:defRPr>
      </a:lvl5pPr>
      <a:lvl6pPr marL="1492250" indent="-228600" algn="l" rtl="0" eaLnBrk="1" fontAlgn="base" hangingPunct="1">
        <a:lnSpc>
          <a:spcPct val="85000"/>
        </a:lnSpc>
        <a:spcBef>
          <a:spcPct val="20000"/>
        </a:spcBef>
        <a:spcAft>
          <a:spcPct val="0"/>
        </a:spcAft>
        <a:buFont typeface="55 Helvetica Roman" charset="0"/>
        <a:buChar char="»"/>
        <a:defRPr sz="2000">
          <a:solidFill>
            <a:srgbClr val="595959"/>
          </a:solidFill>
          <a:latin typeface="+mn-lt"/>
        </a:defRPr>
      </a:lvl6pPr>
      <a:lvl7pPr marL="1949450" indent="-228600" algn="l" rtl="0" eaLnBrk="1" fontAlgn="base" hangingPunct="1">
        <a:lnSpc>
          <a:spcPct val="85000"/>
        </a:lnSpc>
        <a:spcBef>
          <a:spcPct val="20000"/>
        </a:spcBef>
        <a:spcAft>
          <a:spcPct val="0"/>
        </a:spcAft>
        <a:buFont typeface="55 Helvetica Roman" charset="0"/>
        <a:buChar char="»"/>
        <a:defRPr sz="2000">
          <a:solidFill>
            <a:srgbClr val="595959"/>
          </a:solidFill>
          <a:latin typeface="+mn-lt"/>
        </a:defRPr>
      </a:lvl7pPr>
      <a:lvl8pPr marL="2406650" indent="-228600" algn="l" rtl="0" eaLnBrk="1" fontAlgn="base" hangingPunct="1">
        <a:lnSpc>
          <a:spcPct val="85000"/>
        </a:lnSpc>
        <a:spcBef>
          <a:spcPct val="20000"/>
        </a:spcBef>
        <a:spcAft>
          <a:spcPct val="0"/>
        </a:spcAft>
        <a:buFont typeface="55 Helvetica Roman" charset="0"/>
        <a:buChar char="»"/>
        <a:defRPr sz="2000">
          <a:solidFill>
            <a:srgbClr val="595959"/>
          </a:solidFill>
          <a:latin typeface="+mn-lt"/>
        </a:defRPr>
      </a:lvl8pPr>
      <a:lvl9pPr marL="2863850" indent="-228600" algn="l" rtl="0" eaLnBrk="1" fontAlgn="base" hangingPunct="1">
        <a:lnSpc>
          <a:spcPct val="85000"/>
        </a:lnSpc>
        <a:spcBef>
          <a:spcPct val="20000"/>
        </a:spcBef>
        <a:spcAft>
          <a:spcPct val="0"/>
        </a:spcAft>
        <a:buFont typeface="55 Helvetica Roman" charset="0"/>
        <a:buChar char="»"/>
        <a:defRPr sz="2000">
          <a:solidFill>
            <a:srgbClr val="595959"/>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34.jpeg"/><Relationship Id="rId5" Type="http://schemas.openxmlformats.org/officeDocument/2006/relationships/image" Target="../media/image33.jpeg"/><Relationship Id="rId4" Type="http://schemas.openxmlformats.org/officeDocument/2006/relationships/image" Target="../media/image32.wmf"/></Relationships>
</file>

<file path=ppt/slides/_rels/slide1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xml"/><Relationship Id="rId1" Type="http://schemas.openxmlformats.org/officeDocument/2006/relationships/slideLayout" Target="../slideLayouts/slideLayout13.xml"/><Relationship Id="rId5" Type="http://schemas.openxmlformats.org/officeDocument/2006/relationships/image" Target="../media/image37.png"/><Relationship Id="rId4" Type="http://schemas.openxmlformats.org/officeDocument/2006/relationships/image" Target="../media/image36.png"/></Relationships>
</file>

<file path=ppt/slides/_rels/slide12.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image" Target="../media/image38.png"/><Relationship Id="rId1" Type="http://schemas.openxmlformats.org/officeDocument/2006/relationships/slideLayout" Target="../slideLayouts/slideLayout13.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5.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5.jpe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emf"/><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7.xml"/></Relationships>
</file>

<file path=ppt/slides/_rels/slide2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6.xml"/><Relationship Id="rId1" Type="http://schemas.openxmlformats.org/officeDocument/2006/relationships/slideLayout" Target="../slideLayouts/slideLayout13.xml"/><Relationship Id="rId5" Type="http://schemas.openxmlformats.org/officeDocument/2006/relationships/image" Target="../media/image53.png"/><Relationship Id="rId4" Type="http://schemas.openxmlformats.org/officeDocument/2006/relationships/image" Target="../media/image52.png"/></Relationships>
</file>

<file path=ppt/slides/_rels/slide2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image" Target="../media/image56.wmf"/><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58.jpeg"/><Relationship Id="rId7" Type="http://schemas.openxmlformats.org/officeDocument/2006/relationships/image" Target="../media/image62.jpeg"/><Relationship Id="rId2" Type="http://schemas.openxmlformats.org/officeDocument/2006/relationships/image" Target="../media/image57.jpeg"/><Relationship Id="rId1" Type="http://schemas.openxmlformats.org/officeDocument/2006/relationships/slideLayout" Target="../slideLayouts/slideLayout13.xml"/><Relationship Id="rId6" Type="http://schemas.openxmlformats.org/officeDocument/2006/relationships/image" Target="../media/image61.jpeg"/><Relationship Id="rId5" Type="http://schemas.openxmlformats.org/officeDocument/2006/relationships/image" Target="../media/image60.jpeg"/><Relationship Id="rId4" Type="http://schemas.openxmlformats.org/officeDocument/2006/relationships/image" Target="../media/image59.jpeg"/></Relationships>
</file>

<file path=ppt/slides/_rels/slide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8.xml"/><Relationship Id="rId1" Type="http://schemas.openxmlformats.org/officeDocument/2006/relationships/slideLayout" Target="../slideLayouts/slideLayout13.xml"/><Relationship Id="rId5" Type="http://schemas.openxmlformats.org/officeDocument/2006/relationships/image" Target="../media/image65.png"/><Relationship Id="rId4" Type="http://schemas.openxmlformats.org/officeDocument/2006/relationships/image" Target="../media/image6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6.xml"/></Relationships>
</file>

<file path=ppt/slides/_rels/slide33.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image" Target="../media/image66.png"/><Relationship Id="rId1" Type="http://schemas.openxmlformats.org/officeDocument/2006/relationships/slideLayout" Target="../slideLayouts/slideLayout67.xml"/><Relationship Id="rId5" Type="http://schemas.openxmlformats.org/officeDocument/2006/relationships/image" Target="../media/image69.png"/><Relationship Id="rId4" Type="http://schemas.openxmlformats.org/officeDocument/2006/relationships/image" Target="../media/image68.png"/></Relationships>
</file>

<file path=ppt/slides/_rels/slide34.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image" Target="../media/image70.png"/><Relationship Id="rId1" Type="http://schemas.openxmlformats.org/officeDocument/2006/relationships/slideLayout" Target="../slideLayouts/slideLayout67.xml"/></Relationships>
</file>

<file path=ppt/slides/_rels/slide3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0.xml"/><Relationship Id="rId1" Type="http://schemas.openxmlformats.org/officeDocument/2006/relationships/slideLayout" Target="../slideLayouts/slideLayout67.xml"/></Relationships>
</file>

<file path=ppt/slides/_rels/slide3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67.xml"/><Relationship Id="rId4" Type="http://schemas.openxmlformats.org/officeDocument/2006/relationships/image" Target="../media/image67.jpeg"/></Relationships>
</file>

<file path=ppt/slides/_rels/slide37.xml.rels><?xml version="1.0" encoding="UTF-8" standalone="yes"?>
<Relationships xmlns="http://schemas.openxmlformats.org/package/2006/relationships"><Relationship Id="rId3" Type="http://schemas.openxmlformats.org/officeDocument/2006/relationships/image" Target="../media/image76.png"/><Relationship Id="rId7" Type="http://schemas.openxmlformats.org/officeDocument/2006/relationships/image" Target="../media/image67.jpeg"/><Relationship Id="rId2" Type="http://schemas.openxmlformats.org/officeDocument/2006/relationships/image" Target="../media/image75.jpeg"/><Relationship Id="rId1" Type="http://schemas.openxmlformats.org/officeDocument/2006/relationships/slideLayout" Target="../slideLayouts/slideLayout79.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xml"/><Relationship Id="rId1" Type="http://schemas.openxmlformats.org/officeDocument/2006/relationships/slideLayout" Target="../slideLayouts/slideLayout16.xml"/><Relationship Id="rId5" Type="http://schemas.openxmlformats.org/officeDocument/2006/relationships/image" Target="../media/image26.png"/><Relationship Id="rId4" Type="http://schemas.openxmlformats.org/officeDocument/2006/relationships/image" Target="../media/image25.png"/></Relationships>
</file>

<file path=ppt/slides/_rels/slide40.xml.rels><?xml version="1.0" encoding="UTF-8" standalone="yes"?>
<Relationships xmlns="http://schemas.openxmlformats.org/package/2006/relationships"><Relationship Id="rId2" Type="http://schemas.openxmlformats.org/officeDocument/2006/relationships/image" Target="../media/image80.jpeg"/><Relationship Id="rId1" Type="http://schemas.openxmlformats.org/officeDocument/2006/relationships/slideLayout" Target="../slideLayouts/slideLayout6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80.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80.xml"/></Relationships>
</file>

<file path=ppt/slides/_rels/slide43.xml.rels><?xml version="1.0" encoding="UTF-8" standalone="yes"?>
<Relationships xmlns="http://schemas.openxmlformats.org/package/2006/relationships"><Relationship Id="rId3" Type="http://schemas.openxmlformats.org/officeDocument/2006/relationships/image" Target="../media/image82.png"/><Relationship Id="rId7" Type="http://schemas.openxmlformats.org/officeDocument/2006/relationships/image" Target="../media/image86.tiff"/><Relationship Id="rId2" Type="http://schemas.openxmlformats.org/officeDocument/2006/relationships/image" Target="../media/image81.png"/><Relationship Id="rId1" Type="http://schemas.openxmlformats.org/officeDocument/2006/relationships/slideLayout" Target="../slideLayouts/slideLayout80.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png"/></Relationships>
</file>

<file path=ppt/slides/_rels/slide44.xml.rels><?xml version="1.0" encoding="UTF-8" standalone="yes"?>
<Relationships xmlns="http://schemas.openxmlformats.org/package/2006/relationships"><Relationship Id="rId13" Type="http://schemas.openxmlformats.org/officeDocument/2006/relationships/image" Target="../media/image98.png"/><Relationship Id="rId18" Type="http://schemas.openxmlformats.org/officeDocument/2006/relationships/image" Target="../media/image103.png"/><Relationship Id="rId26" Type="http://schemas.openxmlformats.org/officeDocument/2006/relationships/image" Target="../media/image111.png"/><Relationship Id="rId39" Type="http://schemas.openxmlformats.org/officeDocument/2006/relationships/image" Target="../media/image124.png"/><Relationship Id="rId21" Type="http://schemas.openxmlformats.org/officeDocument/2006/relationships/image" Target="../media/image106.png"/><Relationship Id="rId34" Type="http://schemas.openxmlformats.org/officeDocument/2006/relationships/image" Target="../media/image119.png"/><Relationship Id="rId42" Type="http://schemas.openxmlformats.org/officeDocument/2006/relationships/image" Target="../media/image127.png"/><Relationship Id="rId47" Type="http://schemas.openxmlformats.org/officeDocument/2006/relationships/image" Target="../media/image132.png"/><Relationship Id="rId50" Type="http://schemas.openxmlformats.org/officeDocument/2006/relationships/image" Target="../media/image135.png"/><Relationship Id="rId55" Type="http://schemas.openxmlformats.org/officeDocument/2006/relationships/image" Target="../media/image140.png"/><Relationship Id="rId7" Type="http://schemas.openxmlformats.org/officeDocument/2006/relationships/image" Target="../media/image92.png"/><Relationship Id="rId12" Type="http://schemas.openxmlformats.org/officeDocument/2006/relationships/image" Target="../media/image97.png"/><Relationship Id="rId17" Type="http://schemas.openxmlformats.org/officeDocument/2006/relationships/image" Target="../media/image102.png"/><Relationship Id="rId25" Type="http://schemas.openxmlformats.org/officeDocument/2006/relationships/image" Target="../media/image110.png"/><Relationship Id="rId33" Type="http://schemas.openxmlformats.org/officeDocument/2006/relationships/image" Target="../media/image118.png"/><Relationship Id="rId38" Type="http://schemas.openxmlformats.org/officeDocument/2006/relationships/image" Target="../media/image123.png"/><Relationship Id="rId46" Type="http://schemas.openxmlformats.org/officeDocument/2006/relationships/image" Target="../media/image131.png"/><Relationship Id="rId2" Type="http://schemas.openxmlformats.org/officeDocument/2006/relationships/image" Target="../media/image87.png"/><Relationship Id="rId16" Type="http://schemas.openxmlformats.org/officeDocument/2006/relationships/image" Target="../media/image101.png"/><Relationship Id="rId20" Type="http://schemas.openxmlformats.org/officeDocument/2006/relationships/image" Target="../media/image105.png"/><Relationship Id="rId29" Type="http://schemas.openxmlformats.org/officeDocument/2006/relationships/image" Target="../media/image114.png"/><Relationship Id="rId41" Type="http://schemas.openxmlformats.org/officeDocument/2006/relationships/image" Target="../media/image126.png"/><Relationship Id="rId54" Type="http://schemas.openxmlformats.org/officeDocument/2006/relationships/image" Target="../media/image139.png"/><Relationship Id="rId1" Type="http://schemas.openxmlformats.org/officeDocument/2006/relationships/slideLayout" Target="../slideLayouts/slideLayout80.xml"/><Relationship Id="rId6" Type="http://schemas.openxmlformats.org/officeDocument/2006/relationships/image" Target="../media/image91.png"/><Relationship Id="rId11" Type="http://schemas.openxmlformats.org/officeDocument/2006/relationships/image" Target="../media/image96.png"/><Relationship Id="rId24" Type="http://schemas.openxmlformats.org/officeDocument/2006/relationships/image" Target="../media/image109.png"/><Relationship Id="rId32" Type="http://schemas.openxmlformats.org/officeDocument/2006/relationships/image" Target="../media/image117.png"/><Relationship Id="rId37" Type="http://schemas.openxmlformats.org/officeDocument/2006/relationships/image" Target="../media/image122.png"/><Relationship Id="rId40" Type="http://schemas.openxmlformats.org/officeDocument/2006/relationships/image" Target="../media/image125.png"/><Relationship Id="rId45" Type="http://schemas.openxmlformats.org/officeDocument/2006/relationships/image" Target="../media/image130.png"/><Relationship Id="rId53" Type="http://schemas.openxmlformats.org/officeDocument/2006/relationships/image" Target="../media/image138.png"/><Relationship Id="rId5" Type="http://schemas.openxmlformats.org/officeDocument/2006/relationships/image" Target="../media/image90.png"/><Relationship Id="rId15" Type="http://schemas.openxmlformats.org/officeDocument/2006/relationships/image" Target="../media/image100.png"/><Relationship Id="rId23" Type="http://schemas.openxmlformats.org/officeDocument/2006/relationships/image" Target="../media/image108.png"/><Relationship Id="rId28" Type="http://schemas.openxmlformats.org/officeDocument/2006/relationships/image" Target="../media/image113.png"/><Relationship Id="rId36" Type="http://schemas.openxmlformats.org/officeDocument/2006/relationships/image" Target="../media/image121.png"/><Relationship Id="rId49" Type="http://schemas.openxmlformats.org/officeDocument/2006/relationships/image" Target="../media/image134.png"/><Relationship Id="rId10" Type="http://schemas.openxmlformats.org/officeDocument/2006/relationships/image" Target="../media/image95.png"/><Relationship Id="rId19" Type="http://schemas.openxmlformats.org/officeDocument/2006/relationships/image" Target="../media/image104.png"/><Relationship Id="rId31" Type="http://schemas.openxmlformats.org/officeDocument/2006/relationships/image" Target="../media/image116.png"/><Relationship Id="rId44" Type="http://schemas.openxmlformats.org/officeDocument/2006/relationships/image" Target="../media/image129.png"/><Relationship Id="rId52" Type="http://schemas.openxmlformats.org/officeDocument/2006/relationships/image" Target="../media/image137.png"/><Relationship Id="rId4" Type="http://schemas.openxmlformats.org/officeDocument/2006/relationships/image" Target="../media/image89.png"/><Relationship Id="rId9" Type="http://schemas.openxmlformats.org/officeDocument/2006/relationships/image" Target="../media/image94.png"/><Relationship Id="rId14" Type="http://schemas.openxmlformats.org/officeDocument/2006/relationships/image" Target="../media/image99.png"/><Relationship Id="rId22" Type="http://schemas.openxmlformats.org/officeDocument/2006/relationships/image" Target="../media/image107.png"/><Relationship Id="rId27" Type="http://schemas.openxmlformats.org/officeDocument/2006/relationships/image" Target="../media/image112.png"/><Relationship Id="rId30" Type="http://schemas.openxmlformats.org/officeDocument/2006/relationships/image" Target="../media/image115.png"/><Relationship Id="rId35" Type="http://schemas.openxmlformats.org/officeDocument/2006/relationships/image" Target="../media/image120.png"/><Relationship Id="rId43" Type="http://schemas.openxmlformats.org/officeDocument/2006/relationships/image" Target="../media/image128.png"/><Relationship Id="rId48" Type="http://schemas.openxmlformats.org/officeDocument/2006/relationships/image" Target="../media/image133.png"/><Relationship Id="rId8" Type="http://schemas.openxmlformats.org/officeDocument/2006/relationships/image" Target="../media/image93.png"/><Relationship Id="rId51" Type="http://schemas.openxmlformats.org/officeDocument/2006/relationships/image" Target="../media/image136.png"/><Relationship Id="rId3" Type="http://schemas.openxmlformats.org/officeDocument/2006/relationships/image" Target="../media/image88.png"/></Relationships>
</file>

<file path=ppt/slides/_rels/slide45.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80.xml"/><Relationship Id="rId4" Type="http://schemas.openxmlformats.org/officeDocument/2006/relationships/image" Target="../media/image143.png"/></Relationships>
</file>

<file path=ppt/slides/_rels/slide46.xml.rels><?xml version="1.0" encoding="UTF-8" standalone="yes"?>
<Relationships xmlns="http://schemas.openxmlformats.org/package/2006/relationships"><Relationship Id="rId3" Type="http://schemas.openxmlformats.org/officeDocument/2006/relationships/image" Target="../media/image145.png"/><Relationship Id="rId7" Type="http://schemas.openxmlformats.org/officeDocument/2006/relationships/image" Target="../media/image149.png"/><Relationship Id="rId2" Type="http://schemas.openxmlformats.org/officeDocument/2006/relationships/image" Target="../media/image144.png"/><Relationship Id="rId1" Type="http://schemas.openxmlformats.org/officeDocument/2006/relationships/slideLayout" Target="../slideLayouts/slideLayout80.xml"/><Relationship Id="rId6" Type="http://schemas.openxmlformats.org/officeDocument/2006/relationships/image" Target="../media/image148.png"/><Relationship Id="rId5" Type="http://schemas.openxmlformats.org/officeDocument/2006/relationships/image" Target="../media/image147.png"/><Relationship Id="rId4" Type="http://schemas.openxmlformats.org/officeDocument/2006/relationships/image" Target="../media/image146.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49.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12.xml"/><Relationship Id="rId1" Type="http://schemas.openxmlformats.org/officeDocument/2006/relationships/slideLayout" Target="../slideLayouts/slideLayout67.xml"/><Relationship Id="rId4" Type="http://schemas.openxmlformats.org/officeDocument/2006/relationships/image" Target="../media/image151.png"/></Relationships>
</file>

<file path=ppt/slides/_rels/slide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xml"/><Relationship Id="rId1" Type="http://schemas.openxmlformats.org/officeDocument/2006/relationships/slideLayout" Target="../slideLayouts/slideLayout45.xml"/><Relationship Id="rId4" Type="http://schemas.openxmlformats.org/officeDocument/2006/relationships/image" Target="../media/image28.png"/></Relationships>
</file>

<file path=ppt/slides/_rels/slide50.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13.xml"/><Relationship Id="rId1" Type="http://schemas.openxmlformats.org/officeDocument/2006/relationships/slideLayout" Target="../slideLayouts/slideLayout75.xml"/></Relationships>
</file>

<file path=ppt/slides/_rels/slide51.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153.png"/><Relationship Id="rId1" Type="http://schemas.openxmlformats.org/officeDocument/2006/relationships/slideLayout" Target="../slideLayouts/slideLayout67.xml"/></Relationships>
</file>

<file path=ppt/slides/_rels/slide52.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6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55.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14.xml"/><Relationship Id="rId1" Type="http://schemas.openxmlformats.org/officeDocument/2006/relationships/slideLayout" Target="../slideLayouts/slideLayout56.xml"/><Relationship Id="rId4" Type="http://schemas.openxmlformats.org/officeDocument/2006/relationships/image" Target="../media/image157.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6.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6.xml"/></Relationships>
</file>

<file path=ppt/slides/_rels/slide58.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56.xml"/></Relationships>
</file>

<file path=ppt/slides/_rels/slide59.xml.rels><?xml version="1.0" encoding="UTF-8" standalone="yes"?>
<Relationships xmlns="http://schemas.openxmlformats.org/package/2006/relationships"><Relationship Id="rId3" Type="http://schemas.openxmlformats.org/officeDocument/2006/relationships/image" Target="../media/image160.emf"/><Relationship Id="rId2" Type="http://schemas.openxmlformats.org/officeDocument/2006/relationships/image" Target="../media/image159.emf"/><Relationship Id="rId1" Type="http://schemas.openxmlformats.org/officeDocument/2006/relationships/slideLayout" Target="../slideLayouts/slideLayout100.xml"/></Relationships>
</file>

<file path=ppt/slides/_rels/slide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94.xml"/></Relationships>
</file>

<file path=ppt/slides/_rels/slide64.xml.rels><?xml version="1.0" encoding="UTF-8" standalone="yes"?>
<Relationships xmlns="http://schemas.openxmlformats.org/package/2006/relationships"><Relationship Id="rId3" Type="http://schemas.openxmlformats.org/officeDocument/2006/relationships/hyperlink" Target="mailto:Bob_dass@pall.com" TargetMode="External"/><Relationship Id="rId2" Type="http://schemas.openxmlformats.org/officeDocument/2006/relationships/hyperlink" Target="mailto:Mahasti_alavi@pall.com" TargetMode="External"/><Relationship Id="rId1" Type="http://schemas.openxmlformats.org/officeDocument/2006/relationships/slideLayout" Target="../slideLayouts/slideLayout12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7.xml"/><Relationship Id="rId1" Type="http://schemas.openxmlformats.org/officeDocument/2006/relationships/tags" Target="../tags/tag3.xml"/><Relationship Id="rId4" Type="http://schemas.openxmlformats.org/officeDocument/2006/relationships/image" Target="../media/image161.jpeg"/></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7.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3" Type="http://schemas.openxmlformats.org/officeDocument/2006/relationships/image" Target="../media/image163.emf"/><Relationship Id="rId2" Type="http://schemas.openxmlformats.org/officeDocument/2006/relationships/image" Target="../media/image162.emf"/><Relationship Id="rId1" Type="http://schemas.openxmlformats.org/officeDocument/2006/relationships/slideLayout" Target="../slideLayouts/slideLayout1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3" Type="http://schemas.openxmlformats.org/officeDocument/2006/relationships/image" Target="../media/image164.jpeg"/><Relationship Id="rId7" Type="http://schemas.openxmlformats.org/officeDocument/2006/relationships/image" Target="../media/image168.jpeg"/><Relationship Id="rId2" Type="http://schemas.openxmlformats.org/officeDocument/2006/relationships/notesSlide" Target="../notesSlides/notesSlide20.xml"/><Relationship Id="rId1" Type="http://schemas.openxmlformats.org/officeDocument/2006/relationships/slideLayout" Target="../slideLayouts/slideLayout17.xml"/><Relationship Id="rId6" Type="http://schemas.openxmlformats.org/officeDocument/2006/relationships/image" Target="../media/image167.jpeg"/><Relationship Id="rId5" Type="http://schemas.openxmlformats.org/officeDocument/2006/relationships/image" Target="../media/image166.jpeg"/><Relationship Id="rId4" Type="http://schemas.openxmlformats.org/officeDocument/2006/relationships/image" Target="../media/image165.jpeg"/></Relationships>
</file>

<file path=ppt/slides/_rels/slide79.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27.xml"/></Relationships>
</file>

<file path=ppt/slides/_rels/slide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3.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81.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image" Target="../media/image170.png"/><Relationship Id="rId1" Type="http://schemas.openxmlformats.org/officeDocument/2006/relationships/slideLayout" Target="../slideLayouts/slideLayout2.xml"/><Relationship Id="rId4" Type="http://schemas.openxmlformats.org/officeDocument/2006/relationships/image" Target="../media/image172.png"/></Relationships>
</file>

<file path=ppt/slides/_rels/slide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sz="quarter" idx="1"/>
          </p:nvPr>
        </p:nvSpPr>
        <p:spPr>
          <a:xfrm>
            <a:off x="5245100" y="5664975"/>
            <a:ext cx="3898900" cy="768480"/>
          </a:xfrm>
        </p:spPr>
        <p:txBody>
          <a:bodyPr/>
          <a:lstStyle/>
          <a:p>
            <a:r>
              <a:rPr lang="en-US" dirty="0" smtClean="0"/>
              <a:t>Bob </a:t>
            </a:r>
            <a:r>
              <a:rPr lang="en-US" dirty="0" err="1" smtClean="0"/>
              <a:t>Dass</a:t>
            </a:r>
            <a:r>
              <a:rPr lang="en-US" dirty="0" smtClean="0"/>
              <a:t> (FAS, Mid-Atlantic)</a:t>
            </a:r>
          </a:p>
          <a:p>
            <a:endParaRPr lang="en-US" dirty="0" smtClean="0"/>
          </a:p>
          <a:p>
            <a:r>
              <a:rPr lang="en-US" dirty="0" err="1" smtClean="0"/>
              <a:t>Mahasti</a:t>
            </a:r>
            <a:r>
              <a:rPr lang="en-US" dirty="0" smtClean="0"/>
              <a:t> </a:t>
            </a:r>
            <a:r>
              <a:rPr lang="en-US" dirty="0" err="1" smtClean="0"/>
              <a:t>Alavi</a:t>
            </a:r>
            <a:r>
              <a:rPr lang="en-US" dirty="0" smtClean="0"/>
              <a:t> (Sales Manager, Mid-Atlantic)</a:t>
            </a:r>
            <a:endParaRPr lang="en-US" dirty="0"/>
          </a:p>
        </p:txBody>
      </p:sp>
      <p:pic>
        <p:nvPicPr>
          <p:cNvPr id="1026" name="Picture 2" descr="C:\Users\kaler\AppData\Local\Temp\notes256C9A\PPT_Background_BioPharm idea 3.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 y="1173018"/>
            <a:ext cx="5144655" cy="4403869"/>
          </a:xfrm>
          <a:prstGeom prst="rect">
            <a:avLst/>
          </a:prstGeom>
          <a:noFill/>
          <a:extLst>
            <a:ext uri="{909E8E84-426E-40DD-AFC4-6F175D3DCCD1}">
              <a14:hiddenFill xmlns:a14="http://schemas.microsoft.com/office/drawing/2010/main">
                <a:solidFill>
                  <a:srgbClr val="FFFFFF"/>
                </a:solidFill>
              </a14:hiddenFill>
            </a:ext>
          </a:extLst>
        </p:spPr>
      </p:pic>
      <p:sp>
        <p:nvSpPr>
          <p:cNvPr id="5" name="Title 3"/>
          <p:cNvSpPr txBox="1">
            <a:spLocks/>
          </p:cNvSpPr>
          <p:nvPr/>
        </p:nvSpPr>
        <p:spPr bwMode="auto">
          <a:xfrm>
            <a:off x="5245100" y="2101707"/>
            <a:ext cx="3898900" cy="149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algn="ctr" rtl="0" eaLnBrk="1" fontAlgn="base" hangingPunct="1">
              <a:lnSpc>
                <a:spcPct val="100000"/>
              </a:lnSpc>
              <a:spcBef>
                <a:spcPct val="45000"/>
              </a:spcBef>
              <a:spcAft>
                <a:spcPct val="0"/>
              </a:spcAft>
              <a:defRPr sz="3200" b="1">
                <a:solidFill>
                  <a:srgbClr val="FFFFFF"/>
                </a:solidFill>
                <a:latin typeface="+mj-lt"/>
                <a:ea typeface="Geneva" pitchFamily="80" charset="-128"/>
                <a:cs typeface="Geneva" pitchFamily="80" charset="-128"/>
              </a:defRPr>
            </a:lvl1pPr>
            <a:lvl2pPr algn="l" rtl="0" eaLnBrk="1" fontAlgn="base" hangingPunct="1">
              <a:lnSpc>
                <a:spcPct val="85000"/>
              </a:lnSpc>
              <a:spcBef>
                <a:spcPct val="0"/>
              </a:spcBef>
              <a:spcAft>
                <a:spcPct val="0"/>
              </a:spcAft>
              <a:defRPr sz="2800">
                <a:solidFill>
                  <a:schemeClr val="bg1"/>
                </a:solidFill>
                <a:latin typeface="Arial" charset="0"/>
                <a:ea typeface="Geneva" pitchFamily="80" charset="-128"/>
                <a:cs typeface="Geneva" pitchFamily="80" charset="-128"/>
              </a:defRPr>
            </a:lvl2pPr>
            <a:lvl3pPr algn="l" rtl="0" eaLnBrk="1" fontAlgn="base" hangingPunct="1">
              <a:lnSpc>
                <a:spcPct val="85000"/>
              </a:lnSpc>
              <a:spcBef>
                <a:spcPct val="0"/>
              </a:spcBef>
              <a:spcAft>
                <a:spcPct val="0"/>
              </a:spcAft>
              <a:defRPr sz="2800">
                <a:solidFill>
                  <a:schemeClr val="bg1"/>
                </a:solidFill>
                <a:latin typeface="Arial" charset="0"/>
                <a:ea typeface="Geneva" pitchFamily="80" charset="-128"/>
                <a:cs typeface="Geneva" pitchFamily="80" charset="-128"/>
              </a:defRPr>
            </a:lvl3pPr>
            <a:lvl4pPr algn="l" rtl="0" eaLnBrk="1" fontAlgn="base" hangingPunct="1">
              <a:lnSpc>
                <a:spcPct val="85000"/>
              </a:lnSpc>
              <a:spcBef>
                <a:spcPct val="0"/>
              </a:spcBef>
              <a:spcAft>
                <a:spcPct val="0"/>
              </a:spcAft>
              <a:defRPr sz="2800">
                <a:solidFill>
                  <a:schemeClr val="bg1"/>
                </a:solidFill>
                <a:latin typeface="Arial" charset="0"/>
                <a:ea typeface="Geneva" pitchFamily="80" charset="-128"/>
                <a:cs typeface="Geneva" pitchFamily="80" charset="-128"/>
              </a:defRPr>
            </a:lvl4pPr>
            <a:lvl5pPr algn="l" rtl="0" eaLnBrk="1" fontAlgn="base" hangingPunct="1">
              <a:lnSpc>
                <a:spcPct val="85000"/>
              </a:lnSpc>
              <a:spcBef>
                <a:spcPct val="0"/>
              </a:spcBef>
              <a:spcAft>
                <a:spcPct val="0"/>
              </a:spcAft>
              <a:defRPr sz="2800">
                <a:solidFill>
                  <a:schemeClr val="bg1"/>
                </a:solidFill>
                <a:latin typeface="Arial" charset="0"/>
                <a:ea typeface="Geneva" pitchFamily="80" charset="-128"/>
                <a:cs typeface="Geneva" pitchFamily="80" charset="-128"/>
              </a:defRPr>
            </a:lvl5pPr>
            <a:lvl6pPr marL="457200" algn="l" rtl="0" eaLnBrk="1" fontAlgn="base" hangingPunct="1">
              <a:lnSpc>
                <a:spcPct val="85000"/>
              </a:lnSpc>
              <a:spcBef>
                <a:spcPct val="0"/>
              </a:spcBef>
              <a:spcAft>
                <a:spcPct val="0"/>
              </a:spcAft>
              <a:defRPr sz="2800">
                <a:solidFill>
                  <a:srgbClr val="008000"/>
                </a:solidFill>
                <a:latin typeface="Arial" charset="0"/>
              </a:defRPr>
            </a:lvl6pPr>
            <a:lvl7pPr marL="914400" algn="l" rtl="0" eaLnBrk="1" fontAlgn="base" hangingPunct="1">
              <a:lnSpc>
                <a:spcPct val="85000"/>
              </a:lnSpc>
              <a:spcBef>
                <a:spcPct val="0"/>
              </a:spcBef>
              <a:spcAft>
                <a:spcPct val="0"/>
              </a:spcAft>
              <a:defRPr sz="2800">
                <a:solidFill>
                  <a:srgbClr val="008000"/>
                </a:solidFill>
                <a:latin typeface="Arial" charset="0"/>
              </a:defRPr>
            </a:lvl7pPr>
            <a:lvl8pPr marL="1371600" algn="l" rtl="0" eaLnBrk="1" fontAlgn="base" hangingPunct="1">
              <a:lnSpc>
                <a:spcPct val="85000"/>
              </a:lnSpc>
              <a:spcBef>
                <a:spcPct val="0"/>
              </a:spcBef>
              <a:spcAft>
                <a:spcPct val="0"/>
              </a:spcAft>
              <a:defRPr sz="2800">
                <a:solidFill>
                  <a:srgbClr val="008000"/>
                </a:solidFill>
                <a:latin typeface="Arial" charset="0"/>
              </a:defRPr>
            </a:lvl8pPr>
            <a:lvl9pPr marL="1828800" algn="l" rtl="0" eaLnBrk="1" fontAlgn="base" hangingPunct="1">
              <a:lnSpc>
                <a:spcPct val="85000"/>
              </a:lnSpc>
              <a:spcBef>
                <a:spcPct val="0"/>
              </a:spcBef>
              <a:spcAft>
                <a:spcPct val="0"/>
              </a:spcAft>
              <a:defRPr sz="2800">
                <a:solidFill>
                  <a:srgbClr val="008000"/>
                </a:solidFill>
                <a:latin typeface="Arial" charset="0"/>
              </a:defRPr>
            </a:lvl9pPr>
          </a:lstStyle>
          <a:p>
            <a:r>
              <a:rPr lang="en-US" sz="2800" kern="0" dirty="0" smtClean="0"/>
              <a:t>Octet BLI  Technology and Application Overview</a:t>
            </a:r>
            <a:endParaRPr lang="en-US" sz="2800" kern="0" dirty="0"/>
          </a:p>
        </p:txBody>
      </p:sp>
    </p:spTree>
    <p:extLst>
      <p:ext uri="{BB962C8B-B14F-4D97-AF65-F5344CB8AC3E}">
        <p14:creationId xmlns:p14="http://schemas.microsoft.com/office/powerpoint/2010/main" val="778691027"/>
      </p:ext>
    </p:extLst>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z="2400" dirty="0" err="1"/>
              <a:t>ForteBio</a:t>
            </a:r>
            <a:r>
              <a:rPr lang="en-US" sz="2400" dirty="0"/>
              <a:t> BLI Systems: </a:t>
            </a:r>
            <a:r>
              <a:rPr lang="en-US" sz="2400" dirty="0" smtClean="0"/>
              <a:t>Octet</a:t>
            </a:r>
            <a:endParaRPr lang="en-US" sz="2400" dirty="0"/>
          </a:p>
        </p:txBody>
      </p:sp>
      <p:sp>
        <p:nvSpPr>
          <p:cNvPr id="11" name="Content Placeholder 10"/>
          <p:cNvSpPr>
            <a:spLocks noGrp="1"/>
          </p:cNvSpPr>
          <p:nvPr>
            <p:ph sz="half" idx="1"/>
          </p:nvPr>
        </p:nvSpPr>
        <p:spPr>
          <a:xfrm>
            <a:off x="317742" y="4648200"/>
            <a:ext cx="4154488" cy="1515379"/>
          </a:xfrm>
        </p:spPr>
        <p:txBody>
          <a:bodyPr/>
          <a:lstStyle/>
          <a:p>
            <a:r>
              <a:rPr lang="en-US" sz="1800" dirty="0" smtClean="0"/>
              <a:t>One biosensor tray</a:t>
            </a:r>
          </a:p>
          <a:p>
            <a:r>
              <a:rPr lang="en-US" sz="1800" dirty="0" smtClean="0"/>
              <a:t>One 96-well sample/reagent plate</a:t>
            </a:r>
          </a:p>
          <a:p>
            <a:r>
              <a:rPr lang="en-US" sz="1800" dirty="0" smtClean="0"/>
              <a:t>8 simultaneous readings</a:t>
            </a:r>
            <a:endParaRPr lang="en-US" sz="1800" dirty="0"/>
          </a:p>
        </p:txBody>
      </p:sp>
      <p:sp>
        <p:nvSpPr>
          <p:cNvPr id="12" name="Content Placeholder 11"/>
          <p:cNvSpPr>
            <a:spLocks noGrp="1"/>
          </p:cNvSpPr>
          <p:nvPr>
            <p:ph sz="half" idx="10"/>
          </p:nvPr>
        </p:nvSpPr>
        <p:spPr>
          <a:xfrm>
            <a:off x="4724399" y="4648200"/>
            <a:ext cx="4154487" cy="1600200"/>
          </a:xfrm>
        </p:spPr>
        <p:txBody>
          <a:bodyPr/>
          <a:lstStyle/>
          <a:p>
            <a:r>
              <a:rPr lang="en-US" sz="1800" dirty="0" smtClean="0"/>
              <a:t>One biosensor tray</a:t>
            </a:r>
          </a:p>
          <a:p>
            <a:r>
              <a:rPr lang="en-US" sz="1800" dirty="0" smtClean="0"/>
              <a:t>Two 96-well or 384-well sample/reagent plates</a:t>
            </a:r>
          </a:p>
          <a:p>
            <a:r>
              <a:rPr lang="en-US" sz="1800" dirty="0" smtClean="0"/>
              <a:t>16 simultaneous readings (Octet 384)</a:t>
            </a:r>
          </a:p>
          <a:p>
            <a:r>
              <a:rPr lang="en-US" sz="1800" dirty="0" smtClean="0"/>
              <a:t>8, 16, 32, 48, or 96 simultaneous readings (Octet HTX)</a:t>
            </a:r>
          </a:p>
          <a:p>
            <a:endParaRPr lang="en-US" sz="1800" dirty="0"/>
          </a:p>
        </p:txBody>
      </p:sp>
      <p:sp>
        <p:nvSpPr>
          <p:cNvPr id="4" name="Rectangle 2"/>
          <p:cNvSpPr>
            <a:spLocks noChangeArrowheads="1"/>
          </p:cNvSpPr>
          <p:nvPr/>
        </p:nvSpPr>
        <p:spPr bwMode="auto">
          <a:xfrm>
            <a:off x="4419599" y="1758950"/>
            <a:ext cx="304800" cy="7620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solidFill>
                <a:srgbClr val="000000"/>
              </a:solidFill>
              <a:latin typeface="Calibri" pitchFamily="34" charset="0"/>
            </a:endParaRPr>
          </a:p>
        </p:txBody>
      </p:sp>
      <p:pic>
        <p:nvPicPr>
          <p:cNvPr id="5" name="Picture 5" descr="Octet_graphic_righ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51199" y="1935162"/>
            <a:ext cx="2641600" cy="2578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descr="Octet_insid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9862" y="1500187"/>
            <a:ext cx="4322762" cy="300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7" descr="17TrayCloseUp_384.tif"/>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773612" y="1500187"/>
            <a:ext cx="4217987" cy="298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10"/>
          <p:cNvSpPr txBox="1">
            <a:spLocks noChangeArrowheads="1"/>
          </p:cNvSpPr>
          <p:nvPr>
            <p:custDataLst>
              <p:tags r:id="rId1"/>
            </p:custDataLst>
          </p:nvPr>
        </p:nvSpPr>
        <p:spPr bwMode="auto">
          <a:xfrm>
            <a:off x="169862" y="1090612"/>
            <a:ext cx="4322762"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3152" tIns="73152" rIns="73152" bIns="73152"/>
          <a:lstStyle>
            <a:lvl1pPr eaLnBrk="0" hangingPunct="0">
              <a:defRPr sz="2800">
                <a:solidFill>
                  <a:schemeClr val="tx1"/>
                </a:solidFill>
                <a:latin typeface="Arial" pitchFamily="34" charset="0"/>
                <a:ea typeface="Geneva"/>
                <a:cs typeface="Geneva"/>
              </a:defRPr>
            </a:lvl1pPr>
            <a:lvl2pPr marL="742950" indent="-285750" eaLnBrk="0" hangingPunct="0">
              <a:defRPr sz="2800">
                <a:solidFill>
                  <a:schemeClr val="tx1"/>
                </a:solidFill>
                <a:latin typeface="Arial" pitchFamily="34" charset="0"/>
                <a:ea typeface="Geneva"/>
                <a:cs typeface="Geneva"/>
              </a:defRPr>
            </a:lvl2pPr>
            <a:lvl3pPr marL="1143000" indent="-228600" eaLnBrk="0" hangingPunct="0">
              <a:defRPr sz="2800">
                <a:solidFill>
                  <a:schemeClr val="tx1"/>
                </a:solidFill>
                <a:latin typeface="Arial" pitchFamily="34" charset="0"/>
                <a:ea typeface="Geneva"/>
                <a:cs typeface="Geneva"/>
              </a:defRPr>
            </a:lvl3pPr>
            <a:lvl4pPr marL="1600200" indent="-228600" eaLnBrk="0" hangingPunct="0">
              <a:defRPr sz="2800">
                <a:solidFill>
                  <a:schemeClr val="tx1"/>
                </a:solidFill>
                <a:latin typeface="Arial" pitchFamily="34" charset="0"/>
                <a:ea typeface="Geneva"/>
                <a:cs typeface="Geneva"/>
              </a:defRPr>
            </a:lvl4pPr>
            <a:lvl5pPr marL="2057400" indent="-228600" eaLnBrk="0" hangingPunct="0">
              <a:defRPr sz="2800">
                <a:solidFill>
                  <a:schemeClr val="tx1"/>
                </a:solidFill>
                <a:latin typeface="Arial" pitchFamily="34" charset="0"/>
                <a:ea typeface="Geneva"/>
                <a:cs typeface="Geneva"/>
              </a:defRPr>
            </a:lvl5pPr>
            <a:lvl6pPr marL="2514600" indent="-228600" eaLnBrk="0" fontAlgn="base" hangingPunct="0">
              <a:spcBef>
                <a:spcPct val="0"/>
              </a:spcBef>
              <a:spcAft>
                <a:spcPct val="0"/>
              </a:spcAft>
              <a:defRPr sz="2800">
                <a:solidFill>
                  <a:schemeClr val="tx1"/>
                </a:solidFill>
                <a:latin typeface="Arial" pitchFamily="34" charset="0"/>
                <a:ea typeface="Geneva"/>
                <a:cs typeface="Geneva"/>
              </a:defRPr>
            </a:lvl6pPr>
            <a:lvl7pPr marL="2971800" indent="-228600" eaLnBrk="0" fontAlgn="base" hangingPunct="0">
              <a:spcBef>
                <a:spcPct val="0"/>
              </a:spcBef>
              <a:spcAft>
                <a:spcPct val="0"/>
              </a:spcAft>
              <a:defRPr sz="2800">
                <a:solidFill>
                  <a:schemeClr val="tx1"/>
                </a:solidFill>
                <a:latin typeface="Arial" pitchFamily="34" charset="0"/>
                <a:ea typeface="Geneva"/>
                <a:cs typeface="Geneva"/>
              </a:defRPr>
            </a:lvl7pPr>
            <a:lvl8pPr marL="3429000" indent="-228600" eaLnBrk="0" fontAlgn="base" hangingPunct="0">
              <a:spcBef>
                <a:spcPct val="0"/>
              </a:spcBef>
              <a:spcAft>
                <a:spcPct val="0"/>
              </a:spcAft>
              <a:defRPr sz="2800">
                <a:solidFill>
                  <a:schemeClr val="tx1"/>
                </a:solidFill>
                <a:latin typeface="Arial" pitchFamily="34" charset="0"/>
                <a:ea typeface="Geneva"/>
                <a:cs typeface="Geneva"/>
              </a:defRPr>
            </a:lvl8pPr>
            <a:lvl9pPr marL="3886200" indent="-228600" eaLnBrk="0" fontAlgn="base" hangingPunct="0">
              <a:spcBef>
                <a:spcPct val="0"/>
              </a:spcBef>
              <a:spcAft>
                <a:spcPct val="0"/>
              </a:spcAft>
              <a:defRPr sz="2800">
                <a:solidFill>
                  <a:schemeClr val="tx1"/>
                </a:solidFill>
                <a:latin typeface="Arial" pitchFamily="34" charset="0"/>
                <a:ea typeface="Geneva"/>
                <a:cs typeface="Geneva"/>
              </a:defRPr>
            </a:lvl9pPr>
          </a:lstStyle>
          <a:p>
            <a:pPr eaLnBrk="1" hangingPunct="1">
              <a:spcBef>
                <a:spcPts val="1200"/>
              </a:spcBef>
              <a:spcAft>
                <a:spcPts val="300"/>
              </a:spcAft>
            </a:pPr>
            <a:r>
              <a:rPr lang="en-US" sz="1600" b="1">
                <a:solidFill>
                  <a:srgbClr val="3A6E8F"/>
                </a:solidFill>
                <a:latin typeface="Calibri" pitchFamily="34" charset="0"/>
                <a:cs typeface="Calibri" pitchFamily="34" charset="0"/>
              </a:rPr>
              <a:t>Octet 96</a:t>
            </a:r>
          </a:p>
        </p:txBody>
      </p:sp>
      <p:sp>
        <p:nvSpPr>
          <p:cNvPr id="9" name="TextBox 11"/>
          <p:cNvSpPr txBox="1">
            <a:spLocks noChangeArrowheads="1"/>
          </p:cNvSpPr>
          <p:nvPr>
            <p:custDataLst>
              <p:tags r:id="rId2"/>
            </p:custDataLst>
          </p:nvPr>
        </p:nvSpPr>
        <p:spPr bwMode="auto">
          <a:xfrm>
            <a:off x="4773612" y="1090612"/>
            <a:ext cx="4217987"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3152" tIns="73152" rIns="73152" bIns="73152"/>
          <a:lstStyle>
            <a:lvl1pPr eaLnBrk="0" hangingPunct="0">
              <a:defRPr sz="2800">
                <a:solidFill>
                  <a:schemeClr val="tx1"/>
                </a:solidFill>
                <a:latin typeface="Arial" pitchFamily="34" charset="0"/>
                <a:ea typeface="Geneva"/>
                <a:cs typeface="Geneva"/>
              </a:defRPr>
            </a:lvl1pPr>
            <a:lvl2pPr marL="742950" indent="-285750" eaLnBrk="0" hangingPunct="0">
              <a:defRPr sz="2800">
                <a:solidFill>
                  <a:schemeClr val="tx1"/>
                </a:solidFill>
                <a:latin typeface="Arial" pitchFamily="34" charset="0"/>
                <a:ea typeface="Geneva"/>
                <a:cs typeface="Geneva"/>
              </a:defRPr>
            </a:lvl2pPr>
            <a:lvl3pPr marL="1143000" indent="-228600" eaLnBrk="0" hangingPunct="0">
              <a:defRPr sz="2800">
                <a:solidFill>
                  <a:schemeClr val="tx1"/>
                </a:solidFill>
                <a:latin typeface="Arial" pitchFamily="34" charset="0"/>
                <a:ea typeface="Geneva"/>
                <a:cs typeface="Geneva"/>
              </a:defRPr>
            </a:lvl3pPr>
            <a:lvl4pPr marL="1600200" indent="-228600" eaLnBrk="0" hangingPunct="0">
              <a:defRPr sz="2800">
                <a:solidFill>
                  <a:schemeClr val="tx1"/>
                </a:solidFill>
                <a:latin typeface="Arial" pitchFamily="34" charset="0"/>
                <a:ea typeface="Geneva"/>
                <a:cs typeface="Geneva"/>
              </a:defRPr>
            </a:lvl4pPr>
            <a:lvl5pPr marL="2057400" indent="-228600" eaLnBrk="0" hangingPunct="0">
              <a:defRPr sz="2800">
                <a:solidFill>
                  <a:schemeClr val="tx1"/>
                </a:solidFill>
                <a:latin typeface="Arial" pitchFamily="34" charset="0"/>
                <a:ea typeface="Geneva"/>
                <a:cs typeface="Geneva"/>
              </a:defRPr>
            </a:lvl5pPr>
            <a:lvl6pPr marL="2514600" indent="-228600" eaLnBrk="0" fontAlgn="base" hangingPunct="0">
              <a:spcBef>
                <a:spcPct val="0"/>
              </a:spcBef>
              <a:spcAft>
                <a:spcPct val="0"/>
              </a:spcAft>
              <a:defRPr sz="2800">
                <a:solidFill>
                  <a:schemeClr val="tx1"/>
                </a:solidFill>
                <a:latin typeface="Arial" pitchFamily="34" charset="0"/>
                <a:ea typeface="Geneva"/>
                <a:cs typeface="Geneva"/>
              </a:defRPr>
            </a:lvl6pPr>
            <a:lvl7pPr marL="2971800" indent="-228600" eaLnBrk="0" fontAlgn="base" hangingPunct="0">
              <a:spcBef>
                <a:spcPct val="0"/>
              </a:spcBef>
              <a:spcAft>
                <a:spcPct val="0"/>
              </a:spcAft>
              <a:defRPr sz="2800">
                <a:solidFill>
                  <a:schemeClr val="tx1"/>
                </a:solidFill>
                <a:latin typeface="Arial" pitchFamily="34" charset="0"/>
                <a:ea typeface="Geneva"/>
                <a:cs typeface="Geneva"/>
              </a:defRPr>
            </a:lvl7pPr>
            <a:lvl8pPr marL="3429000" indent="-228600" eaLnBrk="0" fontAlgn="base" hangingPunct="0">
              <a:spcBef>
                <a:spcPct val="0"/>
              </a:spcBef>
              <a:spcAft>
                <a:spcPct val="0"/>
              </a:spcAft>
              <a:defRPr sz="2800">
                <a:solidFill>
                  <a:schemeClr val="tx1"/>
                </a:solidFill>
                <a:latin typeface="Arial" pitchFamily="34" charset="0"/>
                <a:ea typeface="Geneva"/>
                <a:cs typeface="Geneva"/>
              </a:defRPr>
            </a:lvl8pPr>
            <a:lvl9pPr marL="3886200" indent="-228600" eaLnBrk="0" fontAlgn="base" hangingPunct="0">
              <a:spcBef>
                <a:spcPct val="0"/>
              </a:spcBef>
              <a:spcAft>
                <a:spcPct val="0"/>
              </a:spcAft>
              <a:defRPr sz="2800">
                <a:solidFill>
                  <a:schemeClr val="tx1"/>
                </a:solidFill>
                <a:latin typeface="Arial" pitchFamily="34" charset="0"/>
                <a:ea typeface="Geneva"/>
                <a:cs typeface="Geneva"/>
              </a:defRPr>
            </a:lvl9pPr>
          </a:lstStyle>
          <a:p>
            <a:pPr eaLnBrk="1" hangingPunct="1">
              <a:spcBef>
                <a:spcPts val="1200"/>
              </a:spcBef>
              <a:spcAft>
                <a:spcPts val="300"/>
              </a:spcAft>
            </a:pPr>
            <a:r>
              <a:rPr lang="en-US" sz="1600" b="1" dirty="0">
                <a:solidFill>
                  <a:srgbClr val="3A6E8F"/>
                </a:solidFill>
                <a:latin typeface="Calibri" pitchFamily="34" charset="0"/>
                <a:cs typeface="Calibri" pitchFamily="34" charset="0"/>
              </a:rPr>
              <a:t>Octet </a:t>
            </a:r>
            <a:r>
              <a:rPr lang="en-US" sz="1600" b="1" dirty="0" smtClean="0">
                <a:solidFill>
                  <a:srgbClr val="3A6E8F"/>
                </a:solidFill>
                <a:latin typeface="Calibri" pitchFamily="34" charset="0"/>
                <a:cs typeface="Calibri" pitchFamily="34" charset="0"/>
              </a:rPr>
              <a:t>384/HTX</a:t>
            </a:r>
            <a:endParaRPr lang="en-US" sz="1600" b="1" dirty="0">
              <a:solidFill>
                <a:srgbClr val="3A6E8F"/>
              </a:solidFill>
              <a:latin typeface="Calibri" pitchFamily="34" charset="0"/>
              <a:cs typeface="Calibri" pitchFamily="34" charset="0"/>
            </a:endParaRPr>
          </a:p>
        </p:txBody>
      </p:sp>
    </p:spTree>
    <p:extLst>
      <p:ext uri="{BB962C8B-B14F-4D97-AF65-F5344CB8AC3E}">
        <p14:creationId xmlns:p14="http://schemas.microsoft.com/office/powerpoint/2010/main" val="37985009"/>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6" descr="C:\Users\hho\AppData\Roaming\PixelMetrics\CaptureWiz\Stickies\26_-1352_74_11T.png"/>
          <p:cNvPicPr>
            <a:picLocks noChangeAspect="1" noChangeArrowheads="1"/>
          </p:cNvPicPr>
          <p:nvPr/>
        </p:nvPicPr>
        <p:blipFill>
          <a:blip r:embed="rId3" cstate="print"/>
          <a:srcRect/>
          <a:stretch>
            <a:fillRect/>
          </a:stretch>
        </p:blipFill>
        <p:spPr bwMode="auto">
          <a:xfrm>
            <a:off x="5486400" y="4208165"/>
            <a:ext cx="3505200" cy="2649835"/>
          </a:xfrm>
          <a:prstGeom prst="rect">
            <a:avLst/>
          </a:prstGeom>
          <a:noFill/>
        </p:spPr>
      </p:pic>
      <p:pic>
        <p:nvPicPr>
          <p:cNvPr id="12" name="Picture 10" descr="C:\Users\hho\AppData\Roaming\PixelMetrics\CaptureWiz\Stickies\28_-1224_38_11T.png"/>
          <p:cNvPicPr>
            <a:picLocks noChangeAspect="1" noChangeArrowheads="1"/>
          </p:cNvPicPr>
          <p:nvPr/>
        </p:nvPicPr>
        <p:blipFill>
          <a:blip r:embed="rId4" cstate="print"/>
          <a:srcRect/>
          <a:stretch>
            <a:fillRect/>
          </a:stretch>
        </p:blipFill>
        <p:spPr bwMode="auto">
          <a:xfrm>
            <a:off x="2590800" y="2667000"/>
            <a:ext cx="3429000" cy="2586379"/>
          </a:xfrm>
          <a:prstGeom prst="rect">
            <a:avLst/>
          </a:prstGeom>
          <a:noFill/>
        </p:spPr>
      </p:pic>
      <p:pic>
        <p:nvPicPr>
          <p:cNvPr id="13" name="Picture 8" descr="C:\Users\hho\AppData\Roaming\PixelMetrics\CaptureWiz\Stickies\27_-1360_153_11T.png"/>
          <p:cNvPicPr>
            <a:picLocks noChangeAspect="1" noChangeArrowheads="1"/>
          </p:cNvPicPr>
          <p:nvPr/>
        </p:nvPicPr>
        <p:blipFill>
          <a:blip r:embed="rId5" cstate="print"/>
          <a:srcRect/>
          <a:stretch>
            <a:fillRect/>
          </a:stretch>
        </p:blipFill>
        <p:spPr bwMode="auto">
          <a:xfrm>
            <a:off x="228600" y="1104120"/>
            <a:ext cx="3429000" cy="2589304"/>
          </a:xfrm>
          <a:prstGeom prst="rect">
            <a:avLst/>
          </a:prstGeom>
          <a:noFill/>
        </p:spPr>
      </p:pic>
      <p:sp>
        <p:nvSpPr>
          <p:cNvPr id="2" name="Title 1"/>
          <p:cNvSpPr>
            <a:spLocks noGrp="1"/>
          </p:cNvSpPr>
          <p:nvPr>
            <p:ph type="title"/>
          </p:nvPr>
        </p:nvSpPr>
        <p:spPr>
          <a:xfrm>
            <a:off x="1447800" y="152401"/>
            <a:ext cx="7772400" cy="838199"/>
          </a:xfrm>
        </p:spPr>
        <p:txBody>
          <a:bodyPr>
            <a:normAutofit/>
          </a:bodyPr>
          <a:lstStyle/>
          <a:p>
            <a:r>
              <a:rPr lang="en-US" sz="2400" dirty="0" smtClean="0">
                <a:cs typeface="Calibri" pitchFamily="34" charset="0"/>
              </a:rPr>
              <a:t>HTX Breakthrough Technology: </a:t>
            </a:r>
            <a:br>
              <a:rPr lang="en-US" sz="2400" dirty="0" smtClean="0">
                <a:cs typeface="Calibri" pitchFamily="34" charset="0"/>
              </a:rPr>
            </a:br>
            <a:r>
              <a:rPr lang="en-US" sz="2400" dirty="0" smtClean="0">
                <a:cs typeface="Calibri" pitchFamily="34" charset="0"/>
              </a:rPr>
              <a:t>User-Selectable Read Head</a:t>
            </a:r>
            <a:endParaRPr lang="en-US" sz="2000" dirty="0">
              <a:cs typeface="Calibri" pitchFamily="34" charset="0"/>
            </a:endParaRPr>
          </a:p>
        </p:txBody>
      </p:sp>
      <p:sp>
        <p:nvSpPr>
          <p:cNvPr id="8" name="TextBox 7"/>
          <p:cNvSpPr txBox="1"/>
          <p:nvPr/>
        </p:nvSpPr>
        <p:spPr>
          <a:xfrm>
            <a:off x="6019800" y="4191000"/>
            <a:ext cx="3276600" cy="369332"/>
          </a:xfrm>
          <a:prstGeom prst="rect">
            <a:avLst/>
          </a:prstGeom>
          <a:solidFill>
            <a:schemeClr val="bg1">
              <a:alpha val="83000"/>
            </a:schemeClr>
          </a:solidFill>
        </p:spPr>
        <p:txBody>
          <a:bodyPr wrap="square" rtlCol="0">
            <a:spAutoFit/>
          </a:bodyPr>
          <a:lstStyle/>
          <a:p>
            <a:r>
              <a:rPr lang="en-US" dirty="0">
                <a:solidFill>
                  <a:srgbClr val="3A6E8F"/>
                </a:solidFill>
              </a:rPr>
              <a:t>96 sensor </a:t>
            </a:r>
            <a:r>
              <a:rPr lang="en-US" b="1" dirty="0">
                <a:solidFill>
                  <a:srgbClr val="3A6E8F"/>
                </a:solidFill>
              </a:rPr>
              <a:t>–</a:t>
            </a:r>
            <a:r>
              <a:rPr lang="en-US" dirty="0">
                <a:solidFill>
                  <a:srgbClr val="3A6E8F"/>
                </a:solidFill>
              </a:rPr>
              <a:t> QK384 sensitivity </a:t>
            </a:r>
          </a:p>
        </p:txBody>
      </p:sp>
      <p:sp>
        <p:nvSpPr>
          <p:cNvPr id="9" name="TextBox 8"/>
          <p:cNvSpPr txBox="1"/>
          <p:nvPr/>
        </p:nvSpPr>
        <p:spPr>
          <a:xfrm>
            <a:off x="3657600" y="2667000"/>
            <a:ext cx="4419600" cy="369332"/>
          </a:xfrm>
          <a:prstGeom prst="rect">
            <a:avLst/>
          </a:prstGeom>
          <a:solidFill>
            <a:schemeClr val="bg1">
              <a:alpha val="83000"/>
            </a:schemeClr>
          </a:solidFill>
        </p:spPr>
        <p:txBody>
          <a:bodyPr wrap="square" rtlCol="0">
            <a:spAutoFit/>
          </a:bodyPr>
          <a:lstStyle/>
          <a:p>
            <a:r>
              <a:rPr lang="en-US" dirty="0">
                <a:solidFill>
                  <a:srgbClr val="3A6E8F"/>
                </a:solidFill>
              </a:rPr>
              <a:t>32 or 48 sensors – </a:t>
            </a:r>
            <a:r>
              <a:rPr lang="en-US" dirty="0" smtClean="0">
                <a:solidFill>
                  <a:srgbClr val="3A6E8F"/>
                </a:solidFill>
              </a:rPr>
              <a:t>QK384 sensitivity </a:t>
            </a:r>
            <a:endParaRPr lang="en-US" dirty="0">
              <a:solidFill>
                <a:srgbClr val="3A6E8F"/>
              </a:solidFill>
            </a:endParaRPr>
          </a:p>
        </p:txBody>
      </p:sp>
      <p:sp>
        <p:nvSpPr>
          <p:cNvPr id="10" name="TextBox 9"/>
          <p:cNvSpPr txBox="1"/>
          <p:nvPr/>
        </p:nvSpPr>
        <p:spPr>
          <a:xfrm>
            <a:off x="1752600" y="1066800"/>
            <a:ext cx="4724400" cy="369332"/>
          </a:xfrm>
          <a:prstGeom prst="rect">
            <a:avLst/>
          </a:prstGeom>
          <a:solidFill>
            <a:schemeClr val="bg1">
              <a:alpha val="81000"/>
            </a:schemeClr>
          </a:solidFill>
        </p:spPr>
        <p:txBody>
          <a:bodyPr wrap="square" rtlCol="0">
            <a:spAutoFit/>
          </a:bodyPr>
          <a:lstStyle/>
          <a:p>
            <a:r>
              <a:rPr lang="en-US" dirty="0">
                <a:solidFill>
                  <a:srgbClr val="3A6E8F"/>
                </a:solidFill>
              </a:rPr>
              <a:t>8 or 16 sensors –  </a:t>
            </a:r>
            <a:r>
              <a:rPr lang="en-US" dirty="0" smtClean="0">
                <a:solidFill>
                  <a:srgbClr val="3A6E8F"/>
                </a:solidFill>
              </a:rPr>
              <a:t>RED96/384 sensitivity</a:t>
            </a:r>
            <a:endParaRPr lang="en-US" dirty="0">
              <a:solidFill>
                <a:srgbClr val="3A6E8F"/>
              </a:solidFill>
            </a:endParaRPr>
          </a:p>
        </p:txBody>
      </p:sp>
    </p:spTree>
    <p:extLst>
      <p:ext uri="{BB962C8B-B14F-4D97-AF65-F5344CB8AC3E}">
        <p14:creationId xmlns:p14="http://schemas.microsoft.com/office/powerpoint/2010/main" val="12258974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Group 4"/>
          <p:cNvGraphicFramePr>
            <a:graphicFrameLocks/>
          </p:cNvGraphicFramePr>
          <p:nvPr>
            <p:extLst>
              <p:ext uri="{D42A27DB-BD31-4B8C-83A1-F6EECF244321}">
                <p14:modId xmlns:p14="http://schemas.microsoft.com/office/powerpoint/2010/main" val="2898298203"/>
              </p:ext>
            </p:extLst>
          </p:nvPr>
        </p:nvGraphicFramePr>
        <p:xfrm>
          <a:off x="296863" y="1196686"/>
          <a:ext cx="8610599" cy="4947687"/>
        </p:xfrm>
        <a:graphic>
          <a:graphicData uri="http://schemas.openxmlformats.org/drawingml/2006/table">
            <a:tbl>
              <a:tblPr/>
              <a:tblGrid>
                <a:gridCol w="1660616"/>
                <a:gridCol w="1230085"/>
                <a:gridCol w="1230085"/>
                <a:gridCol w="1107076"/>
                <a:gridCol w="1045573"/>
                <a:gridCol w="1168582"/>
                <a:gridCol w="1168582"/>
              </a:tblGrid>
              <a:tr h="314792">
                <a:tc>
                  <a:txBody>
                    <a:bodyPr/>
                    <a:lstStyle/>
                    <a:p>
                      <a:pPr marL="0" marR="0" lvl="0" indent="0" algn="l" defTabSz="914400" rtl="0" eaLnBrk="0" fontAlgn="base" latinLnBrk="0" hangingPunct="0">
                        <a:lnSpc>
                          <a:spcPct val="100000"/>
                        </a:lnSpc>
                        <a:spcBef>
                          <a:spcPct val="20000"/>
                        </a:spcBef>
                        <a:spcAft>
                          <a:spcPct val="0"/>
                        </a:spcAft>
                        <a:buClr>
                          <a:srgbClr val="3A6E8F"/>
                        </a:buClr>
                        <a:buSzTx/>
                        <a:buFontTx/>
                        <a:buNone/>
                        <a:tabLst/>
                      </a:pPr>
                      <a:endParaRPr kumimoji="0" lang="en-US" sz="1400" b="0" i="0" u="none" strike="noStrike" cap="none" normalizeH="0" baseline="0" dirty="0" smtClean="0">
                        <a:ln>
                          <a:noFill/>
                        </a:ln>
                        <a:solidFill>
                          <a:srgbClr val="3A6E8F"/>
                        </a:solidFill>
                        <a:effectLst/>
                        <a:latin typeface="Calibri" pitchFamily="34" charset="0"/>
                        <a:ea typeface="Geneva" pitchFamily="84" charset="-128"/>
                      </a:endParaRPr>
                    </a:p>
                  </a:txBody>
                  <a:tcPr marT="0" marB="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3A6E8F"/>
                        </a:buClr>
                        <a:buSzTx/>
                        <a:buFontTx/>
                        <a:buNone/>
                        <a:tabLst/>
                      </a:pPr>
                      <a:r>
                        <a:rPr kumimoji="0" lang="en-US" sz="1400" b="0" i="0" u="none" strike="noStrike" cap="none" normalizeH="0" baseline="0" dirty="0" err="1" smtClean="0">
                          <a:ln>
                            <a:noFill/>
                          </a:ln>
                          <a:solidFill>
                            <a:srgbClr val="3A6E8F"/>
                          </a:solidFill>
                          <a:effectLst/>
                          <a:latin typeface="Calibri" pitchFamily="34" charset="0"/>
                          <a:ea typeface="Geneva" pitchFamily="84" charset="-128"/>
                        </a:rPr>
                        <a:t>BLItz</a:t>
                      </a:r>
                      <a:endParaRPr kumimoji="0" lang="en-US" sz="1400" b="0" i="0" u="none" strike="noStrike" cap="none" normalizeH="0" baseline="0" dirty="0" smtClean="0">
                        <a:ln>
                          <a:noFill/>
                        </a:ln>
                        <a:solidFill>
                          <a:srgbClr val="3A6E8F"/>
                        </a:solidFill>
                        <a:effectLst/>
                        <a:latin typeface="Calibri" pitchFamily="34" charset="0"/>
                        <a:ea typeface="Geneva" pitchFamily="84" charset="-128"/>
                      </a:endParaRPr>
                    </a:p>
                  </a:txBody>
                  <a:tcPr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3A6E8F"/>
                        </a:buClr>
                        <a:buSzTx/>
                        <a:buFontTx/>
                        <a:buNone/>
                        <a:tabLst/>
                      </a:pPr>
                      <a:r>
                        <a:rPr kumimoji="0" lang="en-US" sz="1400" b="0" i="0" u="none" strike="noStrike" cap="none" normalizeH="0" baseline="0" dirty="0" smtClean="0">
                          <a:ln>
                            <a:noFill/>
                          </a:ln>
                          <a:solidFill>
                            <a:srgbClr val="3A6E8F"/>
                          </a:solidFill>
                          <a:effectLst/>
                          <a:latin typeface="Calibri" pitchFamily="34" charset="0"/>
                          <a:ea typeface="Geneva" pitchFamily="84" charset="-128"/>
                        </a:rPr>
                        <a:t>Octet </a:t>
                      </a:r>
                      <a:r>
                        <a:rPr kumimoji="0" lang="en-US" sz="1400" b="0" i="0" u="none" strike="noStrike" cap="none" normalizeH="0" baseline="0" dirty="0" err="1" smtClean="0">
                          <a:ln>
                            <a:noFill/>
                          </a:ln>
                          <a:solidFill>
                            <a:srgbClr val="3A6E8F"/>
                          </a:solidFill>
                          <a:effectLst/>
                          <a:latin typeface="Calibri" pitchFamily="34" charset="0"/>
                          <a:ea typeface="Geneva" pitchFamily="84" charset="-128"/>
                        </a:rPr>
                        <a:t>QKe</a:t>
                      </a:r>
                      <a:endParaRPr kumimoji="0" lang="en-US" sz="1400" b="0" i="0" u="none" strike="noStrike" cap="none" normalizeH="0" baseline="0" dirty="0" smtClean="0">
                        <a:ln>
                          <a:noFill/>
                        </a:ln>
                        <a:solidFill>
                          <a:srgbClr val="3A6E8F"/>
                        </a:solidFill>
                        <a:effectLst/>
                        <a:latin typeface="Calibri" pitchFamily="34" charset="0"/>
                        <a:ea typeface="Geneva" pitchFamily="84" charset="-128"/>
                      </a:endParaRPr>
                    </a:p>
                  </a:txBody>
                  <a:tcPr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3A6E8F"/>
                        </a:buClr>
                        <a:buSzTx/>
                        <a:buFontTx/>
                        <a:buNone/>
                        <a:tabLst/>
                      </a:pPr>
                      <a:r>
                        <a:rPr kumimoji="0" lang="en-US" sz="1400" b="0" i="0" u="none" strike="noStrike" cap="none" normalizeH="0" baseline="0" dirty="0" smtClean="0">
                          <a:ln>
                            <a:noFill/>
                          </a:ln>
                          <a:solidFill>
                            <a:srgbClr val="3A6E8F"/>
                          </a:solidFill>
                          <a:effectLst/>
                          <a:latin typeface="Calibri" pitchFamily="34" charset="0"/>
                          <a:ea typeface="Geneva" pitchFamily="84" charset="-128"/>
                        </a:rPr>
                        <a:t>Octet QK384</a:t>
                      </a:r>
                    </a:p>
                  </a:txBody>
                  <a:tcPr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3A6E8F"/>
                        </a:buClr>
                        <a:buSzTx/>
                        <a:buFontTx/>
                        <a:buNone/>
                        <a:tabLst/>
                      </a:pPr>
                      <a:r>
                        <a:rPr kumimoji="0" lang="en-US" sz="1400" b="0" i="0" u="none" strike="noStrike" cap="none" normalizeH="0" baseline="0" dirty="0" smtClean="0">
                          <a:ln>
                            <a:noFill/>
                          </a:ln>
                          <a:solidFill>
                            <a:srgbClr val="3A6E8F"/>
                          </a:solidFill>
                          <a:effectLst/>
                          <a:latin typeface="Calibri" pitchFamily="34" charset="0"/>
                          <a:ea typeface="Geneva" pitchFamily="84" charset="-128"/>
                        </a:rPr>
                        <a:t>Octet RED96</a:t>
                      </a:r>
                    </a:p>
                  </a:txBody>
                  <a:tcPr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3A6E8F"/>
                        </a:buClr>
                        <a:buSzTx/>
                        <a:buFontTx/>
                        <a:buNone/>
                        <a:tabLst/>
                      </a:pPr>
                      <a:r>
                        <a:rPr kumimoji="0" lang="en-US" sz="1400" b="0" i="0" u="none" strike="noStrike" cap="none" normalizeH="0" baseline="0" dirty="0" smtClean="0">
                          <a:ln>
                            <a:noFill/>
                          </a:ln>
                          <a:solidFill>
                            <a:srgbClr val="3A6E8F"/>
                          </a:solidFill>
                          <a:effectLst/>
                          <a:latin typeface="Calibri" pitchFamily="34" charset="0"/>
                          <a:ea typeface="Geneva" pitchFamily="84" charset="-128"/>
                        </a:rPr>
                        <a:t>Octet RED384</a:t>
                      </a:r>
                    </a:p>
                  </a:txBody>
                  <a:tcPr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3A6E8F"/>
                        </a:buClr>
                        <a:buSzTx/>
                        <a:buFontTx/>
                        <a:buNone/>
                        <a:tabLst/>
                      </a:pPr>
                      <a:r>
                        <a:rPr kumimoji="0" lang="en-US" sz="1400" b="0" i="0" u="none" strike="noStrike" cap="none" normalizeH="0" baseline="0" dirty="0" smtClean="0">
                          <a:ln>
                            <a:noFill/>
                          </a:ln>
                          <a:solidFill>
                            <a:srgbClr val="3A6E8F"/>
                          </a:solidFill>
                          <a:effectLst/>
                          <a:latin typeface="Calibri" pitchFamily="34" charset="0"/>
                          <a:ea typeface="Geneva" pitchFamily="84" charset="-128"/>
                        </a:rPr>
                        <a:t>Octet HTX</a:t>
                      </a:r>
                    </a:p>
                  </a:txBody>
                  <a:tcPr marT="0" marB="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r h="426720">
                <a:tc>
                  <a:txBody>
                    <a:bodyPr/>
                    <a:lstStyle/>
                    <a:p>
                      <a:pPr marL="0" marR="0" lvl="0" indent="0" algn="l" defTabSz="914400" rtl="0" eaLnBrk="0" fontAlgn="base" latinLnBrk="0" hangingPunct="0">
                        <a:lnSpc>
                          <a:spcPct val="100000"/>
                        </a:lnSpc>
                        <a:spcBef>
                          <a:spcPct val="20000"/>
                        </a:spcBef>
                        <a:spcAft>
                          <a:spcPct val="0"/>
                        </a:spcAft>
                        <a:buClr>
                          <a:srgbClr val="3A6E8F"/>
                        </a:buClr>
                        <a:buSzTx/>
                        <a:buFontTx/>
                        <a:buNone/>
                        <a:tabLst/>
                      </a:pPr>
                      <a:r>
                        <a:rPr kumimoji="0" lang="en-US" sz="1400" b="0" i="0" u="none" strike="noStrike" cap="none" normalizeH="0" baseline="0" dirty="0" smtClean="0">
                          <a:ln>
                            <a:noFill/>
                          </a:ln>
                          <a:solidFill>
                            <a:srgbClr val="3A6E8F"/>
                          </a:solidFill>
                          <a:effectLst/>
                          <a:latin typeface="Calibri" pitchFamily="34" charset="0"/>
                          <a:ea typeface="Geneva" pitchFamily="84" charset="-128"/>
                        </a:rPr>
                        <a:t>Molecular Weight Range</a:t>
                      </a:r>
                    </a:p>
                  </a:txBody>
                  <a:tcPr marT="0" marB="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3A6E8F"/>
                        </a:buClr>
                        <a:buSzTx/>
                        <a:buFontTx/>
                        <a:buNone/>
                        <a:tabLst/>
                      </a:pPr>
                      <a:r>
                        <a:rPr kumimoji="0" lang="en-US" sz="1400" b="0" i="0" u="none" strike="noStrike" cap="none" normalizeH="0" baseline="0" dirty="0" smtClean="0">
                          <a:ln>
                            <a:noFill/>
                          </a:ln>
                          <a:solidFill>
                            <a:srgbClr val="3A6E8F"/>
                          </a:solidFill>
                          <a:effectLst/>
                          <a:latin typeface="Calibri" pitchFamily="34" charset="0"/>
                          <a:ea typeface="Geneva" pitchFamily="84" charset="-128"/>
                        </a:rPr>
                        <a:t>&gt;10,000 D</a:t>
                      </a:r>
                    </a:p>
                  </a:txBody>
                  <a:tcPr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3A6E8F"/>
                        </a:buClr>
                        <a:buSzTx/>
                        <a:buFontTx/>
                        <a:buNone/>
                        <a:tabLst/>
                      </a:pPr>
                      <a:r>
                        <a:rPr kumimoji="0" lang="en-US" sz="1400" b="0" i="0" u="none" strike="noStrike" cap="none" normalizeH="0" baseline="0" dirty="0" smtClean="0">
                          <a:ln>
                            <a:noFill/>
                          </a:ln>
                          <a:solidFill>
                            <a:srgbClr val="3A6E8F"/>
                          </a:solidFill>
                          <a:effectLst/>
                          <a:latin typeface="Calibri" pitchFamily="34" charset="0"/>
                          <a:ea typeface="Geneva" pitchFamily="84" charset="-128"/>
                        </a:rPr>
                        <a:t>&gt; 5000 D</a:t>
                      </a:r>
                    </a:p>
                  </a:txBody>
                  <a:tcPr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3A6E8F"/>
                        </a:buClr>
                        <a:buSzTx/>
                        <a:buFontTx/>
                        <a:buNone/>
                        <a:tabLst/>
                      </a:pPr>
                      <a:r>
                        <a:rPr kumimoji="0" lang="en-US" sz="1400" b="0" i="0" u="none" strike="noStrike" cap="none" normalizeH="0" baseline="0" dirty="0" smtClean="0">
                          <a:ln>
                            <a:noFill/>
                          </a:ln>
                          <a:solidFill>
                            <a:srgbClr val="3A6E8F"/>
                          </a:solidFill>
                          <a:effectLst/>
                          <a:latin typeface="Calibri" pitchFamily="34" charset="0"/>
                          <a:ea typeface="Geneva" pitchFamily="84" charset="-128"/>
                        </a:rPr>
                        <a:t>&gt; 5000 D</a:t>
                      </a:r>
                    </a:p>
                  </a:txBody>
                  <a:tcPr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3A6E8F"/>
                        </a:buClr>
                        <a:buSzTx/>
                        <a:buFontTx/>
                        <a:buNone/>
                        <a:tabLst/>
                      </a:pPr>
                      <a:r>
                        <a:rPr kumimoji="0" lang="en-US" sz="1400" b="0" i="0" u="none" strike="noStrike" cap="none" normalizeH="0" baseline="0" dirty="0" smtClean="0">
                          <a:ln>
                            <a:noFill/>
                          </a:ln>
                          <a:solidFill>
                            <a:srgbClr val="3A6E8F"/>
                          </a:solidFill>
                          <a:effectLst/>
                          <a:latin typeface="Calibri" pitchFamily="34" charset="0"/>
                          <a:ea typeface="Geneva" pitchFamily="84" charset="-128"/>
                        </a:rPr>
                        <a:t>&gt; 150 D</a:t>
                      </a:r>
                    </a:p>
                  </a:txBody>
                  <a:tcPr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3A6E8F"/>
                        </a:buClr>
                        <a:buSzTx/>
                        <a:buFontTx/>
                        <a:buNone/>
                        <a:tabLst/>
                      </a:pPr>
                      <a:r>
                        <a:rPr kumimoji="0" lang="en-US" sz="1400" b="0" i="0" u="none" strike="noStrike" cap="none" normalizeH="0" baseline="0" dirty="0" smtClean="0">
                          <a:ln>
                            <a:noFill/>
                          </a:ln>
                          <a:solidFill>
                            <a:srgbClr val="3A6E8F"/>
                          </a:solidFill>
                          <a:effectLst/>
                          <a:latin typeface="Calibri" pitchFamily="34" charset="0"/>
                          <a:ea typeface="Geneva" pitchFamily="84" charset="-128"/>
                        </a:rPr>
                        <a:t>&gt; 150 D</a:t>
                      </a:r>
                    </a:p>
                  </a:txBody>
                  <a:tcPr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3A6E8F"/>
                        </a:buClr>
                        <a:buSzTx/>
                        <a:buFontTx/>
                        <a:buNone/>
                        <a:tabLst/>
                      </a:pPr>
                      <a:r>
                        <a:rPr kumimoji="0" lang="en-US" sz="1400" b="0" i="0" u="none" strike="noStrike" cap="none" normalizeH="0" baseline="0" dirty="0" smtClean="0">
                          <a:ln>
                            <a:noFill/>
                          </a:ln>
                          <a:solidFill>
                            <a:srgbClr val="3A6E8F"/>
                          </a:solidFill>
                          <a:effectLst/>
                          <a:latin typeface="Calibri" pitchFamily="34" charset="0"/>
                          <a:ea typeface="Geneva" pitchFamily="84" charset="-128"/>
                        </a:rPr>
                        <a:t>&gt; 150 D</a:t>
                      </a:r>
                    </a:p>
                  </a:txBody>
                  <a:tcPr marT="0" marB="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43710">
                <a:tc>
                  <a:txBody>
                    <a:bodyPr/>
                    <a:lstStyle/>
                    <a:p>
                      <a:pPr marL="0" marR="0" lvl="0" indent="0" algn="l" defTabSz="914400" rtl="0" eaLnBrk="0" fontAlgn="base" latinLnBrk="0" hangingPunct="0">
                        <a:lnSpc>
                          <a:spcPct val="100000"/>
                        </a:lnSpc>
                        <a:spcBef>
                          <a:spcPct val="20000"/>
                        </a:spcBef>
                        <a:spcAft>
                          <a:spcPct val="0"/>
                        </a:spcAft>
                        <a:buClr>
                          <a:srgbClr val="3A6E8F"/>
                        </a:buClr>
                        <a:buSzTx/>
                        <a:buFontTx/>
                        <a:buNone/>
                        <a:tabLst/>
                      </a:pPr>
                      <a:r>
                        <a:rPr kumimoji="0" lang="en-US" sz="1400" b="0" i="0" u="none" strike="noStrike" cap="none" normalizeH="0" baseline="0" dirty="0" smtClean="0">
                          <a:ln>
                            <a:noFill/>
                          </a:ln>
                          <a:solidFill>
                            <a:srgbClr val="3A6E8F"/>
                          </a:solidFill>
                          <a:effectLst/>
                          <a:latin typeface="Calibri" pitchFamily="34" charset="0"/>
                          <a:ea typeface="Geneva" pitchFamily="84" charset="-128"/>
                        </a:rPr>
                        <a:t># Spectrometers</a:t>
                      </a:r>
                    </a:p>
                  </a:txBody>
                  <a:tcPr marT="0" marB="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3A6E8F"/>
                        </a:buClr>
                        <a:buSzTx/>
                        <a:buFontTx/>
                        <a:buNone/>
                        <a:tabLst/>
                      </a:pPr>
                      <a:r>
                        <a:rPr kumimoji="0" lang="en-US" sz="1400" b="0" i="0" u="none" strike="noStrike" cap="none" normalizeH="0" baseline="0" dirty="0" smtClean="0">
                          <a:ln>
                            <a:noFill/>
                          </a:ln>
                          <a:solidFill>
                            <a:srgbClr val="3A6E8F"/>
                          </a:solidFill>
                          <a:effectLst/>
                          <a:latin typeface="Calibri" pitchFamily="34" charset="0"/>
                          <a:ea typeface="Geneva" pitchFamily="84" charset="-128"/>
                        </a:rPr>
                        <a:t>1</a:t>
                      </a:r>
                    </a:p>
                  </a:txBody>
                  <a:tcPr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3A6E8F"/>
                        </a:buClr>
                        <a:buSzTx/>
                        <a:buFontTx/>
                        <a:buNone/>
                        <a:tabLst/>
                      </a:pPr>
                      <a:r>
                        <a:rPr kumimoji="0" lang="en-US" sz="1400" b="0" i="0" u="none" strike="noStrike" cap="none" normalizeH="0" baseline="0" dirty="0" smtClean="0">
                          <a:ln>
                            <a:noFill/>
                          </a:ln>
                          <a:solidFill>
                            <a:srgbClr val="3A6E8F"/>
                          </a:solidFill>
                          <a:effectLst/>
                          <a:latin typeface="Calibri" pitchFamily="34" charset="0"/>
                          <a:ea typeface="Geneva" pitchFamily="84" charset="-128"/>
                        </a:rPr>
                        <a:t>1</a:t>
                      </a:r>
                    </a:p>
                  </a:txBody>
                  <a:tcPr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3A6E8F"/>
                        </a:buClr>
                        <a:buSzTx/>
                        <a:buFontTx/>
                        <a:buNone/>
                        <a:tabLst/>
                      </a:pPr>
                      <a:r>
                        <a:rPr kumimoji="0" lang="en-US" sz="1400" b="0" i="0" u="none" strike="noStrike" cap="none" normalizeH="0" baseline="0" dirty="0" smtClean="0">
                          <a:ln>
                            <a:noFill/>
                          </a:ln>
                          <a:solidFill>
                            <a:srgbClr val="3A6E8F"/>
                          </a:solidFill>
                          <a:effectLst/>
                          <a:latin typeface="Calibri" pitchFamily="34" charset="0"/>
                          <a:ea typeface="Geneva" pitchFamily="84" charset="-128"/>
                        </a:rPr>
                        <a:t>2</a:t>
                      </a:r>
                    </a:p>
                  </a:txBody>
                  <a:tcPr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3A6E8F"/>
                        </a:buClr>
                        <a:buSzTx/>
                        <a:buFontTx/>
                        <a:buNone/>
                        <a:tabLst/>
                      </a:pPr>
                      <a:r>
                        <a:rPr kumimoji="0" lang="en-US" sz="1400" b="0" i="0" u="none" strike="noStrike" cap="none" normalizeH="0" baseline="0" smtClean="0">
                          <a:ln>
                            <a:noFill/>
                          </a:ln>
                          <a:solidFill>
                            <a:srgbClr val="3A6E8F"/>
                          </a:solidFill>
                          <a:effectLst/>
                          <a:latin typeface="Calibri" pitchFamily="34" charset="0"/>
                          <a:ea typeface="Geneva" pitchFamily="84" charset="-128"/>
                        </a:rPr>
                        <a:t>8</a:t>
                      </a:r>
                    </a:p>
                  </a:txBody>
                  <a:tcPr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3A6E8F"/>
                        </a:buClr>
                        <a:buSzTx/>
                        <a:buFontTx/>
                        <a:buNone/>
                        <a:tabLst/>
                      </a:pPr>
                      <a:r>
                        <a:rPr kumimoji="0" lang="en-US" sz="1400" b="0" i="0" u="none" strike="noStrike" cap="none" normalizeH="0" baseline="0" dirty="0" smtClean="0">
                          <a:ln>
                            <a:noFill/>
                          </a:ln>
                          <a:solidFill>
                            <a:srgbClr val="3A6E8F"/>
                          </a:solidFill>
                          <a:effectLst/>
                          <a:latin typeface="Calibri" pitchFamily="34" charset="0"/>
                          <a:ea typeface="Geneva" pitchFamily="84" charset="-128"/>
                        </a:rPr>
                        <a:t>16</a:t>
                      </a:r>
                    </a:p>
                  </a:txBody>
                  <a:tcPr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3A6E8F"/>
                        </a:buClr>
                        <a:buSzTx/>
                        <a:buFontTx/>
                        <a:buNone/>
                        <a:tabLst/>
                      </a:pPr>
                      <a:r>
                        <a:rPr kumimoji="0" lang="en-US" sz="1400" b="0" i="0" u="none" strike="noStrike" cap="none" normalizeH="0" baseline="0" dirty="0" smtClean="0">
                          <a:ln>
                            <a:noFill/>
                          </a:ln>
                          <a:solidFill>
                            <a:srgbClr val="3A6E8F"/>
                          </a:solidFill>
                          <a:effectLst/>
                          <a:latin typeface="Calibri" pitchFamily="34" charset="0"/>
                          <a:ea typeface="Geneva" pitchFamily="84" charset="-128"/>
                        </a:rPr>
                        <a:t>16</a:t>
                      </a:r>
                    </a:p>
                  </a:txBody>
                  <a:tcPr marT="0" marB="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43710">
                <a:tc>
                  <a:txBody>
                    <a:bodyPr/>
                    <a:lstStyle/>
                    <a:p>
                      <a:pPr marL="0" marR="0" lvl="0" indent="0" algn="l" defTabSz="914400" rtl="0" eaLnBrk="0" fontAlgn="base" latinLnBrk="0" hangingPunct="0">
                        <a:lnSpc>
                          <a:spcPct val="100000"/>
                        </a:lnSpc>
                        <a:spcBef>
                          <a:spcPct val="20000"/>
                        </a:spcBef>
                        <a:spcAft>
                          <a:spcPct val="0"/>
                        </a:spcAft>
                        <a:buClr>
                          <a:srgbClr val="3A6E8F"/>
                        </a:buClr>
                        <a:buSzTx/>
                        <a:buFontTx/>
                        <a:buNone/>
                        <a:tabLst/>
                      </a:pPr>
                      <a:r>
                        <a:rPr kumimoji="0" lang="en-US" sz="1400" b="0" i="0" u="none" strike="noStrike" cap="none" normalizeH="0" baseline="0" dirty="0" smtClean="0">
                          <a:ln>
                            <a:noFill/>
                          </a:ln>
                          <a:solidFill>
                            <a:srgbClr val="3A6E8F"/>
                          </a:solidFill>
                          <a:effectLst/>
                          <a:latin typeface="Calibri" pitchFamily="34" charset="0"/>
                          <a:ea typeface="Geneva" pitchFamily="84" charset="-128"/>
                        </a:rPr>
                        <a:t># Channels per Read</a:t>
                      </a:r>
                    </a:p>
                  </a:txBody>
                  <a:tcPr marT="0" marB="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3A6E8F"/>
                        </a:buClr>
                        <a:buSzTx/>
                        <a:buFontTx/>
                        <a:buNone/>
                        <a:tabLst/>
                        <a:defRPr/>
                      </a:pPr>
                      <a:r>
                        <a:rPr kumimoji="0" lang="en-US" sz="1400" b="0" i="0" u="none" strike="noStrike" cap="none" normalizeH="0" baseline="0" dirty="0" smtClean="0">
                          <a:ln>
                            <a:noFill/>
                          </a:ln>
                          <a:solidFill>
                            <a:srgbClr val="3A6E8F"/>
                          </a:solidFill>
                          <a:effectLst/>
                          <a:latin typeface="Calibri" pitchFamily="34" charset="0"/>
                          <a:ea typeface="Geneva" pitchFamily="84" charset="-128"/>
                        </a:rPr>
                        <a:t>1</a:t>
                      </a:r>
                    </a:p>
                  </a:txBody>
                  <a:tcPr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3A6E8F"/>
                        </a:buClr>
                        <a:buSzTx/>
                        <a:buFontTx/>
                        <a:buNone/>
                        <a:tabLst/>
                        <a:defRPr/>
                      </a:pPr>
                      <a:r>
                        <a:rPr kumimoji="0" lang="en-US" sz="1400" b="0" i="0" u="none" strike="noStrike" cap="none" normalizeH="0" baseline="0" dirty="0" smtClean="0">
                          <a:ln>
                            <a:noFill/>
                          </a:ln>
                          <a:solidFill>
                            <a:srgbClr val="3A6E8F"/>
                          </a:solidFill>
                          <a:effectLst/>
                          <a:latin typeface="Calibri" pitchFamily="34" charset="0"/>
                          <a:ea typeface="Geneva" pitchFamily="84" charset="-128"/>
                        </a:rPr>
                        <a:t>1 - 8</a:t>
                      </a:r>
                    </a:p>
                  </a:txBody>
                  <a:tcPr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3A6E8F"/>
                        </a:buClr>
                        <a:buSzTx/>
                        <a:buFontTx/>
                        <a:buNone/>
                        <a:tabLst/>
                      </a:pPr>
                      <a:r>
                        <a:rPr kumimoji="0" lang="en-US" sz="1400" b="0" i="0" u="none" strike="noStrike" cap="none" normalizeH="0" baseline="0" dirty="0" smtClean="0">
                          <a:ln>
                            <a:noFill/>
                          </a:ln>
                          <a:solidFill>
                            <a:srgbClr val="3A6E8F"/>
                          </a:solidFill>
                          <a:effectLst/>
                          <a:latin typeface="Calibri" pitchFamily="34" charset="0"/>
                          <a:ea typeface="Geneva" pitchFamily="84" charset="-128"/>
                        </a:rPr>
                        <a:t>1 - 16</a:t>
                      </a:r>
                    </a:p>
                  </a:txBody>
                  <a:tcPr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3A6E8F"/>
                        </a:buClr>
                        <a:buSzTx/>
                        <a:buFontTx/>
                        <a:buNone/>
                        <a:tabLst/>
                      </a:pPr>
                      <a:r>
                        <a:rPr kumimoji="0" lang="en-US" sz="1400" b="0" i="0" u="none" strike="noStrike" cap="none" normalizeH="0" baseline="0" dirty="0" smtClean="0">
                          <a:ln>
                            <a:noFill/>
                          </a:ln>
                          <a:solidFill>
                            <a:srgbClr val="3A6E8F"/>
                          </a:solidFill>
                          <a:effectLst/>
                          <a:latin typeface="Calibri" pitchFamily="34" charset="0"/>
                          <a:ea typeface="Geneva" pitchFamily="84" charset="-128"/>
                        </a:rPr>
                        <a:t>1 - 8</a:t>
                      </a:r>
                    </a:p>
                  </a:txBody>
                  <a:tcPr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3A6E8F"/>
                        </a:buClr>
                        <a:buSzTx/>
                        <a:buFontTx/>
                        <a:buNone/>
                        <a:tabLst/>
                      </a:pPr>
                      <a:r>
                        <a:rPr kumimoji="0" lang="en-US" sz="1400" b="0" i="0" u="none" strike="noStrike" cap="none" normalizeH="0" baseline="0" dirty="0" smtClean="0">
                          <a:ln>
                            <a:noFill/>
                          </a:ln>
                          <a:solidFill>
                            <a:srgbClr val="3A6E8F"/>
                          </a:solidFill>
                          <a:effectLst/>
                          <a:latin typeface="Calibri" pitchFamily="34" charset="0"/>
                          <a:ea typeface="Geneva" pitchFamily="84" charset="-128"/>
                        </a:rPr>
                        <a:t>1 - 16</a:t>
                      </a:r>
                    </a:p>
                  </a:txBody>
                  <a:tcPr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3A6E8F"/>
                        </a:buClr>
                        <a:buSzTx/>
                        <a:buFontTx/>
                        <a:buNone/>
                        <a:tabLst/>
                      </a:pPr>
                      <a:r>
                        <a:rPr kumimoji="0" lang="en-US" sz="1400" b="0" i="0" u="none" strike="noStrike" cap="none" normalizeH="0" baseline="0" dirty="0" smtClean="0">
                          <a:ln>
                            <a:noFill/>
                          </a:ln>
                          <a:solidFill>
                            <a:srgbClr val="3A6E8F"/>
                          </a:solidFill>
                          <a:effectLst/>
                          <a:latin typeface="Calibri" pitchFamily="34" charset="0"/>
                          <a:ea typeface="Geneva" pitchFamily="84" charset="-128"/>
                        </a:rPr>
                        <a:t>1 - 96</a:t>
                      </a:r>
                    </a:p>
                  </a:txBody>
                  <a:tcPr marT="0" marB="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43710">
                <a:tc>
                  <a:txBody>
                    <a:bodyPr/>
                    <a:lstStyle/>
                    <a:p>
                      <a:pPr marL="0" marR="0" lvl="0" indent="0" algn="l" defTabSz="914400" rtl="0" eaLnBrk="0" fontAlgn="base" latinLnBrk="0" hangingPunct="0">
                        <a:lnSpc>
                          <a:spcPct val="100000"/>
                        </a:lnSpc>
                        <a:spcBef>
                          <a:spcPct val="20000"/>
                        </a:spcBef>
                        <a:spcAft>
                          <a:spcPct val="0"/>
                        </a:spcAft>
                        <a:buClr>
                          <a:srgbClr val="3A6E8F"/>
                        </a:buClr>
                        <a:buSzTx/>
                        <a:buFontTx/>
                        <a:buNone/>
                        <a:tabLst/>
                      </a:pPr>
                      <a:r>
                        <a:rPr kumimoji="0" lang="en-US" sz="1400" b="0" i="0" u="none" strike="noStrike" cap="none" normalizeH="0" baseline="0" dirty="0" err="1" smtClean="0">
                          <a:ln>
                            <a:noFill/>
                          </a:ln>
                          <a:solidFill>
                            <a:srgbClr val="3A6E8F"/>
                          </a:solidFill>
                          <a:effectLst/>
                          <a:latin typeface="Calibri" pitchFamily="34" charset="0"/>
                          <a:ea typeface="Geneva" pitchFamily="84" charset="-128"/>
                        </a:rPr>
                        <a:t>Microplate</a:t>
                      </a:r>
                      <a:r>
                        <a:rPr kumimoji="0" lang="en-US" sz="1400" b="0" i="0" u="none" strike="noStrike" cap="none" normalizeH="0" baseline="0" dirty="0" smtClean="0">
                          <a:ln>
                            <a:noFill/>
                          </a:ln>
                          <a:solidFill>
                            <a:srgbClr val="3A6E8F"/>
                          </a:solidFill>
                          <a:effectLst/>
                          <a:latin typeface="Calibri" pitchFamily="34" charset="0"/>
                          <a:ea typeface="Geneva" pitchFamily="84" charset="-128"/>
                        </a:rPr>
                        <a:t> Positions</a:t>
                      </a:r>
                    </a:p>
                  </a:txBody>
                  <a:tcPr marT="0" marB="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3A6E8F"/>
                        </a:buClr>
                        <a:buSzTx/>
                        <a:buFontTx/>
                        <a:buNone/>
                        <a:tabLst/>
                      </a:pPr>
                      <a:r>
                        <a:rPr kumimoji="0" lang="en-US" sz="1400" b="0" i="0" u="none" strike="noStrike" cap="none" normalizeH="0" baseline="0" dirty="0" smtClean="0">
                          <a:ln>
                            <a:noFill/>
                          </a:ln>
                          <a:solidFill>
                            <a:srgbClr val="3A6E8F"/>
                          </a:solidFill>
                          <a:effectLst/>
                          <a:latin typeface="Calibri" pitchFamily="34" charset="0"/>
                          <a:ea typeface="Geneva" pitchFamily="84" charset="-128"/>
                        </a:rPr>
                        <a:t>n/a</a:t>
                      </a:r>
                    </a:p>
                  </a:txBody>
                  <a:tcPr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3A6E8F"/>
                        </a:buClr>
                        <a:buSzTx/>
                        <a:buFontTx/>
                        <a:buNone/>
                        <a:tabLst/>
                      </a:pPr>
                      <a:r>
                        <a:rPr kumimoji="0" lang="en-US" sz="1400" b="0" i="0" u="none" strike="noStrike" cap="none" normalizeH="0" baseline="0" dirty="0" smtClean="0">
                          <a:ln>
                            <a:noFill/>
                          </a:ln>
                          <a:solidFill>
                            <a:srgbClr val="3A6E8F"/>
                          </a:solidFill>
                          <a:effectLst/>
                          <a:latin typeface="Calibri" pitchFamily="34" charset="0"/>
                          <a:ea typeface="Geneva" pitchFamily="84" charset="-128"/>
                        </a:rPr>
                        <a:t>1</a:t>
                      </a:r>
                    </a:p>
                  </a:txBody>
                  <a:tcPr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3A6E8F"/>
                        </a:buClr>
                        <a:buSzTx/>
                        <a:buFontTx/>
                        <a:buNone/>
                        <a:tabLst/>
                      </a:pPr>
                      <a:r>
                        <a:rPr kumimoji="0" lang="en-US" sz="1400" b="0" i="0" u="none" strike="noStrike" cap="none" normalizeH="0" baseline="0" dirty="0" smtClean="0">
                          <a:ln>
                            <a:noFill/>
                          </a:ln>
                          <a:solidFill>
                            <a:srgbClr val="3A6E8F"/>
                          </a:solidFill>
                          <a:effectLst/>
                          <a:latin typeface="Calibri" pitchFamily="34" charset="0"/>
                          <a:ea typeface="Geneva" pitchFamily="84" charset="-128"/>
                        </a:rPr>
                        <a:t>2</a:t>
                      </a:r>
                    </a:p>
                  </a:txBody>
                  <a:tcPr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3A6E8F"/>
                        </a:buClr>
                        <a:buSzTx/>
                        <a:buFontTx/>
                        <a:buNone/>
                        <a:tabLst/>
                      </a:pPr>
                      <a:r>
                        <a:rPr kumimoji="0" lang="en-US" sz="1400" b="0" i="0" u="none" strike="noStrike" cap="none" normalizeH="0" baseline="0" dirty="0" smtClean="0">
                          <a:ln>
                            <a:noFill/>
                          </a:ln>
                          <a:solidFill>
                            <a:srgbClr val="3A6E8F"/>
                          </a:solidFill>
                          <a:effectLst/>
                          <a:latin typeface="Calibri" pitchFamily="34" charset="0"/>
                          <a:ea typeface="Geneva" pitchFamily="84" charset="-128"/>
                        </a:rPr>
                        <a:t>1</a:t>
                      </a:r>
                    </a:p>
                  </a:txBody>
                  <a:tcPr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3A6E8F"/>
                        </a:buClr>
                        <a:buSzTx/>
                        <a:buFontTx/>
                        <a:buNone/>
                        <a:tabLst/>
                      </a:pPr>
                      <a:r>
                        <a:rPr kumimoji="0" lang="en-US" sz="1400" b="0" i="0" u="none" strike="noStrike" cap="none" normalizeH="0" baseline="0" dirty="0" smtClean="0">
                          <a:ln>
                            <a:noFill/>
                          </a:ln>
                          <a:solidFill>
                            <a:srgbClr val="3A6E8F"/>
                          </a:solidFill>
                          <a:effectLst/>
                          <a:latin typeface="Calibri" pitchFamily="34" charset="0"/>
                          <a:ea typeface="Geneva" pitchFamily="84" charset="-128"/>
                        </a:rPr>
                        <a:t>2</a:t>
                      </a:r>
                    </a:p>
                  </a:txBody>
                  <a:tcPr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3A6E8F"/>
                        </a:buClr>
                        <a:buSzTx/>
                        <a:buFontTx/>
                        <a:buNone/>
                        <a:tabLst/>
                      </a:pPr>
                      <a:r>
                        <a:rPr kumimoji="0" lang="en-US" sz="1400" b="0" i="0" u="none" strike="noStrike" cap="none" normalizeH="0" baseline="0" dirty="0" smtClean="0">
                          <a:ln>
                            <a:noFill/>
                          </a:ln>
                          <a:solidFill>
                            <a:srgbClr val="3A6E8F"/>
                          </a:solidFill>
                          <a:effectLst/>
                          <a:latin typeface="Calibri" pitchFamily="34" charset="0"/>
                          <a:ea typeface="Geneva" pitchFamily="84" charset="-128"/>
                        </a:rPr>
                        <a:t>2</a:t>
                      </a:r>
                    </a:p>
                  </a:txBody>
                  <a:tcPr marT="0" marB="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77559">
                <a:tc>
                  <a:txBody>
                    <a:bodyPr/>
                    <a:lstStyle/>
                    <a:p>
                      <a:pPr marL="0" marR="0" lvl="0" indent="0" algn="l" defTabSz="914400" rtl="0" eaLnBrk="0" fontAlgn="base" latinLnBrk="0" hangingPunct="0">
                        <a:lnSpc>
                          <a:spcPct val="100000"/>
                        </a:lnSpc>
                        <a:spcBef>
                          <a:spcPct val="20000"/>
                        </a:spcBef>
                        <a:spcAft>
                          <a:spcPct val="0"/>
                        </a:spcAft>
                        <a:buClr>
                          <a:srgbClr val="3A6E8F"/>
                        </a:buClr>
                        <a:buSzTx/>
                        <a:buFontTx/>
                        <a:buNone/>
                        <a:tabLst/>
                      </a:pPr>
                      <a:r>
                        <a:rPr kumimoji="0" lang="en-US" sz="1400" b="0" i="0" u="none" strike="noStrike" cap="none" normalizeH="0" baseline="0" smtClean="0">
                          <a:ln>
                            <a:noFill/>
                          </a:ln>
                          <a:solidFill>
                            <a:srgbClr val="3A6E8F"/>
                          </a:solidFill>
                          <a:effectLst/>
                          <a:latin typeface="Calibri" pitchFamily="34" charset="0"/>
                          <a:ea typeface="Geneva" pitchFamily="84" charset="-128"/>
                        </a:rPr>
                        <a:t>Biosensor Reracking</a:t>
                      </a:r>
                    </a:p>
                  </a:txBody>
                  <a:tcPr marT="0" marB="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3A6E8F"/>
                        </a:buClr>
                        <a:buSzTx/>
                        <a:buFontTx/>
                        <a:buNone/>
                        <a:tabLst/>
                      </a:pPr>
                      <a:r>
                        <a:rPr kumimoji="0" lang="en-US" sz="1400" b="0" i="0" u="none" strike="noStrike" cap="none" normalizeH="0" baseline="0" dirty="0" smtClean="0">
                          <a:ln>
                            <a:noFill/>
                          </a:ln>
                          <a:solidFill>
                            <a:srgbClr val="3A6E8F"/>
                          </a:solidFill>
                          <a:effectLst/>
                          <a:latin typeface="Calibri" pitchFamily="34" charset="0"/>
                          <a:ea typeface="Geneva" pitchFamily="84" charset="-128"/>
                        </a:rPr>
                        <a:t>n/a</a:t>
                      </a:r>
                    </a:p>
                  </a:txBody>
                  <a:tcPr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3A6E8F"/>
                        </a:buClr>
                        <a:buSzTx/>
                        <a:buFontTx/>
                        <a:buNone/>
                        <a:tabLst/>
                      </a:pPr>
                      <a:r>
                        <a:rPr kumimoji="0" lang="en-US" sz="1400" b="0" i="0" u="none" strike="noStrike" cap="none" normalizeH="0" baseline="0" dirty="0" smtClean="0">
                          <a:ln>
                            <a:noFill/>
                          </a:ln>
                          <a:solidFill>
                            <a:srgbClr val="3A6E8F"/>
                          </a:solidFill>
                          <a:effectLst/>
                          <a:latin typeface="Calibri" pitchFamily="34" charset="0"/>
                          <a:ea typeface="Geneva" pitchFamily="84" charset="-128"/>
                        </a:rPr>
                        <a:t>Yes</a:t>
                      </a:r>
                    </a:p>
                  </a:txBody>
                  <a:tcPr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3A6E8F"/>
                        </a:buClr>
                        <a:buSzTx/>
                        <a:buFontTx/>
                        <a:buNone/>
                        <a:tabLst/>
                      </a:pPr>
                      <a:r>
                        <a:rPr kumimoji="0" lang="en-US" sz="1400" b="0" i="0" u="none" strike="noStrike" cap="none" normalizeH="0" baseline="0" dirty="0" smtClean="0">
                          <a:ln>
                            <a:noFill/>
                          </a:ln>
                          <a:solidFill>
                            <a:srgbClr val="3A6E8F"/>
                          </a:solidFill>
                          <a:effectLst/>
                          <a:latin typeface="Calibri" pitchFamily="34" charset="0"/>
                          <a:ea typeface="Geneva" pitchFamily="84" charset="-128"/>
                        </a:rPr>
                        <a:t>Yes</a:t>
                      </a:r>
                    </a:p>
                  </a:txBody>
                  <a:tcPr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3A6E8F"/>
                        </a:buClr>
                        <a:buSzTx/>
                        <a:buFontTx/>
                        <a:buNone/>
                        <a:tabLst/>
                      </a:pPr>
                      <a:r>
                        <a:rPr kumimoji="0" lang="en-US" sz="1400" b="0" i="0" u="none" strike="noStrike" cap="none" normalizeH="0" baseline="0" dirty="0" smtClean="0">
                          <a:ln>
                            <a:noFill/>
                          </a:ln>
                          <a:solidFill>
                            <a:srgbClr val="3A6E8F"/>
                          </a:solidFill>
                          <a:effectLst/>
                          <a:latin typeface="Calibri" pitchFamily="34" charset="0"/>
                          <a:ea typeface="Geneva" pitchFamily="84" charset="-128"/>
                        </a:rPr>
                        <a:t>Yes</a:t>
                      </a:r>
                    </a:p>
                  </a:txBody>
                  <a:tcPr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3A6E8F"/>
                        </a:buClr>
                        <a:buSzTx/>
                        <a:buFontTx/>
                        <a:buNone/>
                        <a:tabLst/>
                      </a:pPr>
                      <a:r>
                        <a:rPr kumimoji="0" lang="en-US" sz="1400" b="0" i="0" u="none" strike="noStrike" cap="none" normalizeH="0" baseline="0" dirty="0" smtClean="0">
                          <a:ln>
                            <a:noFill/>
                          </a:ln>
                          <a:solidFill>
                            <a:srgbClr val="3A6E8F"/>
                          </a:solidFill>
                          <a:effectLst/>
                          <a:latin typeface="Calibri" pitchFamily="34" charset="0"/>
                          <a:ea typeface="Geneva" pitchFamily="84" charset="-128"/>
                        </a:rPr>
                        <a:t>Yes</a:t>
                      </a:r>
                    </a:p>
                  </a:txBody>
                  <a:tcPr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3A6E8F"/>
                        </a:buClr>
                        <a:buSzTx/>
                        <a:buFontTx/>
                        <a:buNone/>
                        <a:tabLst/>
                      </a:pPr>
                      <a:r>
                        <a:rPr kumimoji="0" lang="en-US" sz="1400" b="0" i="0" u="none" strike="noStrike" cap="none" normalizeH="0" baseline="0" dirty="0" smtClean="0">
                          <a:ln>
                            <a:noFill/>
                          </a:ln>
                          <a:solidFill>
                            <a:srgbClr val="3A6E8F"/>
                          </a:solidFill>
                          <a:effectLst/>
                          <a:latin typeface="Calibri" pitchFamily="34" charset="0"/>
                          <a:ea typeface="Geneva" pitchFamily="84" charset="-128"/>
                        </a:rPr>
                        <a:t>Yes</a:t>
                      </a:r>
                    </a:p>
                  </a:txBody>
                  <a:tcPr marT="0" marB="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42018">
                <a:tc>
                  <a:txBody>
                    <a:bodyPr/>
                    <a:lstStyle/>
                    <a:p>
                      <a:pPr marL="0" marR="0" lvl="0" indent="0" algn="l" defTabSz="914400" rtl="0" eaLnBrk="0" fontAlgn="base" latinLnBrk="0" hangingPunct="0">
                        <a:lnSpc>
                          <a:spcPct val="100000"/>
                        </a:lnSpc>
                        <a:spcBef>
                          <a:spcPct val="20000"/>
                        </a:spcBef>
                        <a:spcAft>
                          <a:spcPct val="0"/>
                        </a:spcAft>
                        <a:buClr>
                          <a:srgbClr val="3A6E8F"/>
                        </a:buClr>
                        <a:buSzTx/>
                        <a:buFontTx/>
                        <a:buNone/>
                        <a:tabLst/>
                      </a:pPr>
                      <a:r>
                        <a:rPr kumimoji="0" lang="en-US" sz="1400" b="0" i="0" u="none" strike="noStrike" cap="none" normalizeH="0" baseline="0" dirty="0" smtClean="0">
                          <a:ln>
                            <a:noFill/>
                          </a:ln>
                          <a:solidFill>
                            <a:srgbClr val="3A6E8F"/>
                          </a:solidFill>
                          <a:effectLst/>
                          <a:latin typeface="Calibri" pitchFamily="34" charset="0"/>
                          <a:ea typeface="Geneva" pitchFamily="84" charset="-128"/>
                        </a:rPr>
                        <a:t>Robot Compatible</a:t>
                      </a:r>
                    </a:p>
                  </a:txBody>
                  <a:tcPr marT="0" marB="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3A6E8F"/>
                        </a:buClr>
                        <a:buSzTx/>
                        <a:buFontTx/>
                        <a:buNone/>
                        <a:tabLst/>
                      </a:pPr>
                      <a:r>
                        <a:rPr kumimoji="0" lang="en-US" sz="1400" b="0" i="0" u="none" strike="noStrike" cap="none" normalizeH="0" baseline="0" dirty="0" smtClean="0">
                          <a:ln>
                            <a:noFill/>
                          </a:ln>
                          <a:solidFill>
                            <a:srgbClr val="3A6E8F"/>
                          </a:solidFill>
                          <a:effectLst/>
                          <a:latin typeface="Calibri" pitchFamily="34" charset="0"/>
                          <a:ea typeface="Geneva" pitchFamily="84" charset="-128"/>
                        </a:rPr>
                        <a:t>No</a:t>
                      </a:r>
                    </a:p>
                  </a:txBody>
                  <a:tcPr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3A6E8F"/>
                        </a:buClr>
                        <a:buSzTx/>
                        <a:buFontTx/>
                        <a:buNone/>
                        <a:tabLst/>
                      </a:pPr>
                      <a:r>
                        <a:rPr kumimoji="0" lang="en-US" sz="1400" b="0" i="0" u="none" strike="noStrike" cap="none" normalizeH="0" baseline="0" dirty="0" smtClean="0">
                          <a:ln>
                            <a:noFill/>
                          </a:ln>
                          <a:solidFill>
                            <a:srgbClr val="3A6E8F"/>
                          </a:solidFill>
                          <a:effectLst/>
                          <a:latin typeface="Calibri" pitchFamily="34" charset="0"/>
                          <a:ea typeface="Geneva" pitchFamily="84" charset="-128"/>
                        </a:rPr>
                        <a:t>No</a:t>
                      </a:r>
                    </a:p>
                  </a:txBody>
                  <a:tcPr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3A6E8F"/>
                        </a:buClr>
                        <a:buSzTx/>
                        <a:buFontTx/>
                        <a:buNone/>
                        <a:tabLst/>
                      </a:pPr>
                      <a:r>
                        <a:rPr kumimoji="0" lang="en-US" sz="1400" b="0" i="0" u="none" strike="noStrike" cap="none" normalizeH="0" baseline="0" smtClean="0">
                          <a:ln>
                            <a:noFill/>
                          </a:ln>
                          <a:solidFill>
                            <a:srgbClr val="3A6E8F"/>
                          </a:solidFill>
                          <a:effectLst/>
                          <a:latin typeface="Calibri" pitchFamily="34" charset="0"/>
                          <a:ea typeface="Geneva" pitchFamily="84" charset="-128"/>
                        </a:rPr>
                        <a:t>Yes</a:t>
                      </a:r>
                    </a:p>
                  </a:txBody>
                  <a:tcPr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3A6E8F"/>
                        </a:buClr>
                        <a:buSzTx/>
                        <a:buFontTx/>
                        <a:buNone/>
                        <a:tabLst/>
                      </a:pPr>
                      <a:r>
                        <a:rPr kumimoji="0" lang="en-US" sz="1400" b="0" i="0" u="none" strike="noStrike" cap="none" normalizeH="0" baseline="0" dirty="0" smtClean="0">
                          <a:ln>
                            <a:noFill/>
                          </a:ln>
                          <a:solidFill>
                            <a:srgbClr val="3A6E8F"/>
                          </a:solidFill>
                          <a:effectLst/>
                          <a:latin typeface="Calibri" pitchFamily="34" charset="0"/>
                          <a:ea typeface="Geneva" pitchFamily="84" charset="-128"/>
                        </a:rPr>
                        <a:t>No</a:t>
                      </a:r>
                    </a:p>
                  </a:txBody>
                  <a:tcPr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3A6E8F"/>
                        </a:buClr>
                        <a:buSzTx/>
                        <a:buFontTx/>
                        <a:buNone/>
                        <a:tabLst/>
                      </a:pPr>
                      <a:r>
                        <a:rPr kumimoji="0" lang="en-US" sz="1400" b="0" i="0" u="none" strike="noStrike" cap="none" normalizeH="0" baseline="0" dirty="0" smtClean="0">
                          <a:ln>
                            <a:noFill/>
                          </a:ln>
                          <a:solidFill>
                            <a:srgbClr val="3A6E8F"/>
                          </a:solidFill>
                          <a:effectLst/>
                          <a:latin typeface="Calibri" pitchFamily="34" charset="0"/>
                          <a:ea typeface="Geneva" pitchFamily="84" charset="-128"/>
                        </a:rPr>
                        <a:t>Yes</a:t>
                      </a:r>
                    </a:p>
                  </a:txBody>
                  <a:tcPr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3A6E8F"/>
                        </a:buClr>
                        <a:buSzTx/>
                        <a:buFontTx/>
                        <a:buNone/>
                        <a:tabLst/>
                      </a:pPr>
                      <a:r>
                        <a:rPr kumimoji="0" lang="en-US" sz="1400" b="0" i="0" u="none" strike="noStrike" cap="none" normalizeH="0" baseline="0" dirty="0" smtClean="0">
                          <a:ln>
                            <a:noFill/>
                          </a:ln>
                          <a:solidFill>
                            <a:srgbClr val="3A6E8F"/>
                          </a:solidFill>
                          <a:effectLst/>
                          <a:latin typeface="Calibri" pitchFamily="34" charset="0"/>
                          <a:ea typeface="Geneva" pitchFamily="84" charset="-128"/>
                        </a:rPr>
                        <a:t>Yes</a:t>
                      </a:r>
                    </a:p>
                  </a:txBody>
                  <a:tcPr marT="0" marB="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0417">
                <a:tc>
                  <a:txBody>
                    <a:bodyPr/>
                    <a:lstStyle/>
                    <a:p>
                      <a:pPr marL="0" marR="0" lvl="0" indent="0" algn="l" defTabSz="914400" rtl="0" eaLnBrk="0" fontAlgn="base" latinLnBrk="0" hangingPunct="0">
                        <a:lnSpc>
                          <a:spcPct val="100000"/>
                        </a:lnSpc>
                        <a:spcBef>
                          <a:spcPct val="20000"/>
                        </a:spcBef>
                        <a:spcAft>
                          <a:spcPct val="0"/>
                        </a:spcAft>
                        <a:buClr>
                          <a:srgbClr val="3A6E8F"/>
                        </a:buClr>
                        <a:buSzTx/>
                        <a:buFontTx/>
                        <a:buNone/>
                        <a:tabLst/>
                      </a:pPr>
                      <a:r>
                        <a:rPr kumimoji="0" lang="en-US" sz="1400" b="0" i="0" u="none" strike="noStrike" cap="none" normalizeH="0" baseline="0" dirty="0" smtClean="0">
                          <a:ln>
                            <a:noFill/>
                          </a:ln>
                          <a:solidFill>
                            <a:srgbClr val="3A6E8F"/>
                          </a:solidFill>
                          <a:effectLst/>
                          <a:latin typeface="Calibri" pitchFamily="34" charset="0"/>
                          <a:ea typeface="Geneva" pitchFamily="84" charset="-128"/>
                        </a:rPr>
                        <a:t>Sample Vessel Formats</a:t>
                      </a:r>
                    </a:p>
                  </a:txBody>
                  <a:tcPr marT="0" marB="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3A6E8F"/>
                        </a:buClr>
                        <a:buSzTx/>
                        <a:buFontTx/>
                        <a:buNone/>
                        <a:tabLst/>
                      </a:pPr>
                      <a:r>
                        <a:rPr kumimoji="0" lang="en-US" sz="1300" b="0" i="0" u="none" strike="noStrike" cap="none" normalizeH="0" baseline="0" dirty="0" smtClean="0">
                          <a:ln>
                            <a:noFill/>
                          </a:ln>
                          <a:solidFill>
                            <a:srgbClr val="3A6E8F"/>
                          </a:solidFill>
                          <a:effectLst/>
                          <a:latin typeface="Calibri" pitchFamily="34" charset="0"/>
                          <a:ea typeface="Geneva" pitchFamily="84" charset="-128"/>
                          <a:cs typeface="Arial" pitchFamily="34" charset="0"/>
                        </a:rPr>
                        <a:t>Drop holder or 0.5 mL tube</a:t>
                      </a:r>
                    </a:p>
                  </a:txBody>
                  <a:tcPr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3A6E8F"/>
                        </a:buClr>
                        <a:buSzTx/>
                        <a:buFontTx/>
                        <a:buNone/>
                        <a:tabLst/>
                      </a:pPr>
                      <a:r>
                        <a:rPr kumimoji="0" lang="en-US" sz="1400" b="0" i="0" u="none" strike="noStrike" cap="none" normalizeH="0" baseline="0" dirty="0" smtClean="0">
                          <a:ln>
                            <a:noFill/>
                          </a:ln>
                          <a:solidFill>
                            <a:srgbClr val="3A6E8F"/>
                          </a:solidFill>
                          <a:effectLst/>
                          <a:latin typeface="Calibri" pitchFamily="34" charset="0"/>
                          <a:ea typeface="Geneva" pitchFamily="84" charset="-128"/>
                          <a:cs typeface="Arial" pitchFamily="34" charset="0"/>
                        </a:rPr>
                        <a:t>96, 96 HA</a:t>
                      </a:r>
                    </a:p>
                  </a:txBody>
                  <a:tcPr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3A6E8F"/>
                        </a:buClr>
                        <a:buSzTx/>
                        <a:buFontTx/>
                        <a:buNone/>
                        <a:tabLst/>
                      </a:pPr>
                      <a:r>
                        <a:rPr kumimoji="0" lang="en-US" sz="1300" b="0" i="0" u="none" strike="noStrike" cap="none" normalizeH="0" baseline="0" dirty="0" smtClean="0">
                          <a:ln>
                            <a:noFill/>
                          </a:ln>
                          <a:solidFill>
                            <a:srgbClr val="3A6E8F"/>
                          </a:solidFill>
                          <a:effectLst/>
                          <a:latin typeface="Calibri" pitchFamily="34" charset="0"/>
                          <a:ea typeface="Geneva" pitchFamily="84" charset="-128"/>
                          <a:cs typeface="Arial" pitchFamily="34" charset="0"/>
                        </a:rPr>
                        <a:t>96 / 96HA </a:t>
                      </a:r>
                    </a:p>
                    <a:p>
                      <a:pPr marL="0" marR="0" lvl="0" indent="0" algn="ctr" defTabSz="914400" rtl="0" eaLnBrk="0" fontAlgn="base" latinLnBrk="0" hangingPunct="0">
                        <a:lnSpc>
                          <a:spcPct val="100000"/>
                        </a:lnSpc>
                        <a:spcBef>
                          <a:spcPct val="20000"/>
                        </a:spcBef>
                        <a:spcAft>
                          <a:spcPct val="0"/>
                        </a:spcAft>
                        <a:buClr>
                          <a:srgbClr val="3A6E8F"/>
                        </a:buClr>
                        <a:buSzTx/>
                        <a:buFontTx/>
                        <a:buNone/>
                        <a:tabLst/>
                      </a:pPr>
                      <a:r>
                        <a:rPr kumimoji="0" lang="en-US" sz="1300" b="0" i="0" u="none" strike="noStrike" cap="none" normalizeH="0" baseline="0" dirty="0" smtClean="0">
                          <a:ln>
                            <a:noFill/>
                          </a:ln>
                          <a:solidFill>
                            <a:srgbClr val="3A6E8F"/>
                          </a:solidFill>
                          <a:effectLst/>
                          <a:latin typeface="Calibri" pitchFamily="34" charset="0"/>
                          <a:ea typeface="Geneva" pitchFamily="84" charset="-128"/>
                          <a:cs typeface="Arial" pitchFamily="34" charset="0"/>
                        </a:rPr>
                        <a:t>384 / 384TW</a:t>
                      </a:r>
                    </a:p>
                  </a:txBody>
                  <a:tcPr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3A6E8F"/>
                        </a:buClr>
                        <a:buSzTx/>
                        <a:buFontTx/>
                        <a:buNone/>
                        <a:tabLst/>
                      </a:pPr>
                      <a:r>
                        <a:rPr kumimoji="0" lang="en-US" sz="1400" b="0" i="0" u="none" strike="noStrike" cap="none" normalizeH="0" baseline="0" dirty="0" smtClean="0">
                          <a:ln>
                            <a:noFill/>
                          </a:ln>
                          <a:solidFill>
                            <a:srgbClr val="3A6E8F"/>
                          </a:solidFill>
                          <a:effectLst/>
                          <a:latin typeface="Calibri" pitchFamily="34" charset="0"/>
                          <a:ea typeface="Geneva" pitchFamily="84" charset="-128"/>
                        </a:rPr>
                        <a:t>96</a:t>
                      </a:r>
                    </a:p>
                  </a:txBody>
                  <a:tcPr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3A6E8F"/>
                        </a:buClr>
                        <a:buSzTx/>
                        <a:buFontTx/>
                        <a:buNone/>
                        <a:tabLst/>
                      </a:pPr>
                      <a:r>
                        <a:rPr kumimoji="0" lang="en-US" sz="1400" b="0" i="0" u="none" strike="noStrike" cap="none" normalizeH="0" baseline="0" dirty="0" smtClean="0">
                          <a:ln>
                            <a:noFill/>
                          </a:ln>
                          <a:solidFill>
                            <a:srgbClr val="3A6E8F"/>
                          </a:solidFill>
                          <a:effectLst/>
                          <a:latin typeface="Calibri" pitchFamily="34" charset="0"/>
                          <a:ea typeface="Geneva" pitchFamily="84" charset="-128"/>
                          <a:cs typeface="Arial" pitchFamily="34" charset="0"/>
                        </a:rPr>
                        <a:t>96 / 96HA </a:t>
                      </a:r>
                    </a:p>
                    <a:p>
                      <a:pPr marL="0" marR="0" lvl="0" indent="0" algn="ctr" defTabSz="914400" rtl="0" eaLnBrk="0" fontAlgn="base" latinLnBrk="0" hangingPunct="0">
                        <a:lnSpc>
                          <a:spcPct val="100000"/>
                        </a:lnSpc>
                        <a:spcBef>
                          <a:spcPct val="20000"/>
                        </a:spcBef>
                        <a:spcAft>
                          <a:spcPct val="0"/>
                        </a:spcAft>
                        <a:buClr>
                          <a:srgbClr val="3A6E8F"/>
                        </a:buClr>
                        <a:buSzTx/>
                        <a:buFontTx/>
                        <a:buNone/>
                        <a:tabLst/>
                      </a:pPr>
                      <a:r>
                        <a:rPr kumimoji="0" lang="en-US" sz="1400" b="0" i="0" u="none" strike="noStrike" cap="none" normalizeH="0" baseline="0" dirty="0" smtClean="0">
                          <a:ln>
                            <a:noFill/>
                          </a:ln>
                          <a:solidFill>
                            <a:srgbClr val="3A6E8F"/>
                          </a:solidFill>
                          <a:effectLst/>
                          <a:latin typeface="Calibri" pitchFamily="34" charset="0"/>
                          <a:ea typeface="Geneva" pitchFamily="84" charset="-128"/>
                          <a:cs typeface="Arial" pitchFamily="34" charset="0"/>
                        </a:rPr>
                        <a:t>384 / 384TW</a:t>
                      </a:r>
                    </a:p>
                  </a:txBody>
                  <a:tcPr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3A6E8F"/>
                        </a:buClr>
                        <a:buSzTx/>
                        <a:buFontTx/>
                        <a:buNone/>
                        <a:tabLst/>
                      </a:pPr>
                      <a:r>
                        <a:rPr kumimoji="0" lang="en-US" sz="1400" b="0" i="0" u="none" strike="noStrike" cap="none" normalizeH="0" baseline="0" dirty="0" smtClean="0">
                          <a:ln>
                            <a:noFill/>
                          </a:ln>
                          <a:solidFill>
                            <a:srgbClr val="3A6E8F"/>
                          </a:solidFill>
                          <a:effectLst/>
                          <a:latin typeface="Calibri" pitchFamily="34" charset="0"/>
                          <a:ea typeface="Geneva" pitchFamily="84" charset="-128"/>
                          <a:cs typeface="Arial" pitchFamily="34" charset="0"/>
                        </a:rPr>
                        <a:t>96 / 96HA </a:t>
                      </a:r>
                    </a:p>
                    <a:p>
                      <a:pPr marL="0" marR="0" lvl="0" indent="0" algn="ctr" defTabSz="914400" rtl="0" eaLnBrk="0" fontAlgn="base" latinLnBrk="0" hangingPunct="0">
                        <a:lnSpc>
                          <a:spcPct val="100000"/>
                        </a:lnSpc>
                        <a:spcBef>
                          <a:spcPct val="20000"/>
                        </a:spcBef>
                        <a:spcAft>
                          <a:spcPct val="0"/>
                        </a:spcAft>
                        <a:buClr>
                          <a:srgbClr val="3A6E8F"/>
                        </a:buClr>
                        <a:buSzTx/>
                        <a:buFontTx/>
                        <a:buNone/>
                        <a:tabLst/>
                      </a:pPr>
                      <a:r>
                        <a:rPr kumimoji="0" lang="en-US" sz="1400" b="0" i="0" u="none" strike="noStrike" cap="none" normalizeH="0" baseline="0" dirty="0" smtClean="0">
                          <a:ln>
                            <a:noFill/>
                          </a:ln>
                          <a:solidFill>
                            <a:srgbClr val="3A6E8F"/>
                          </a:solidFill>
                          <a:effectLst/>
                          <a:latin typeface="Calibri" pitchFamily="34" charset="0"/>
                          <a:ea typeface="Geneva" pitchFamily="84" charset="-128"/>
                          <a:cs typeface="Arial" pitchFamily="34" charset="0"/>
                        </a:rPr>
                        <a:t>384 / 384TW</a:t>
                      </a:r>
                    </a:p>
                  </a:txBody>
                  <a:tcPr marT="0" marB="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26720">
                <a:tc>
                  <a:txBody>
                    <a:bodyPr/>
                    <a:lstStyle/>
                    <a:p>
                      <a:pPr marL="0" marR="0" lvl="0" indent="0" algn="l" defTabSz="914400" rtl="0" eaLnBrk="0" fontAlgn="base" latinLnBrk="0" hangingPunct="0">
                        <a:lnSpc>
                          <a:spcPct val="100000"/>
                        </a:lnSpc>
                        <a:spcBef>
                          <a:spcPct val="20000"/>
                        </a:spcBef>
                        <a:spcAft>
                          <a:spcPct val="0"/>
                        </a:spcAft>
                        <a:buClr>
                          <a:srgbClr val="3A6E8F"/>
                        </a:buClr>
                        <a:buSzTx/>
                        <a:buFontTx/>
                        <a:buNone/>
                        <a:tabLst/>
                      </a:pPr>
                      <a:r>
                        <a:rPr kumimoji="0" lang="en-US" sz="1400" b="0" i="0" u="none" strike="noStrike" cap="none" normalizeH="0" baseline="0" dirty="0" smtClean="0">
                          <a:ln>
                            <a:noFill/>
                          </a:ln>
                          <a:solidFill>
                            <a:srgbClr val="3A6E8F"/>
                          </a:solidFill>
                          <a:effectLst/>
                          <a:latin typeface="Calibri" pitchFamily="34" charset="0"/>
                          <a:ea typeface="Geneva" pitchFamily="84" charset="-128"/>
                        </a:rPr>
                        <a:t>Minimum Sample Volume</a:t>
                      </a:r>
                    </a:p>
                  </a:txBody>
                  <a:tcPr marT="0" marB="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3A6E8F"/>
                        </a:buClr>
                        <a:buSzTx/>
                        <a:buFontTx/>
                        <a:buNone/>
                        <a:tabLst/>
                        <a:defRPr/>
                      </a:pPr>
                      <a:r>
                        <a:rPr kumimoji="0" lang="en-US" sz="1300" b="0" i="0" u="none" strike="noStrike" cap="none" normalizeH="0" baseline="0" dirty="0" smtClean="0">
                          <a:ln>
                            <a:noFill/>
                          </a:ln>
                          <a:solidFill>
                            <a:srgbClr val="3A6E8F"/>
                          </a:solidFill>
                          <a:effectLst/>
                          <a:latin typeface="Calibri" pitchFamily="34" charset="0"/>
                          <a:ea typeface="Geneva" pitchFamily="84" charset="-128"/>
                          <a:cs typeface="Arial" pitchFamily="34" charset="0"/>
                        </a:rPr>
                        <a:t>4 µL</a:t>
                      </a:r>
                    </a:p>
                  </a:txBody>
                  <a:tcPr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3A6E8F"/>
                        </a:buClr>
                        <a:buSzTx/>
                        <a:buFontTx/>
                        <a:buNone/>
                        <a:tabLst/>
                        <a:defRPr/>
                      </a:pPr>
                      <a:r>
                        <a:rPr kumimoji="0" lang="en-US" sz="1300" b="0" i="0" u="none" strike="noStrike" cap="none" normalizeH="0" baseline="0" dirty="0" smtClean="0">
                          <a:ln>
                            <a:noFill/>
                          </a:ln>
                          <a:solidFill>
                            <a:srgbClr val="3A6E8F"/>
                          </a:solidFill>
                          <a:effectLst/>
                          <a:latin typeface="Calibri" pitchFamily="34" charset="0"/>
                          <a:ea typeface="Geneva" pitchFamily="84" charset="-128"/>
                        </a:rPr>
                        <a:t>80 </a:t>
                      </a:r>
                      <a:r>
                        <a:rPr kumimoji="0" lang="en-US" sz="1300" b="0" i="0" u="none" strike="noStrike" cap="none" normalizeH="0" baseline="0" dirty="0" smtClean="0">
                          <a:ln>
                            <a:noFill/>
                          </a:ln>
                          <a:solidFill>
                            <a:srgbClr val="3A6E8F"/>
                          </a:solidFill>
                          <a:effectLst/>
                          <a:latin typeface="Calibri" pitchFamily="34" charset="0"/>
                          <a:ea typeface="Geneva" pitchFamily="84" charset="-128"/>
                          <a:cs typeface="Arial" pitchFamily="34" charset="0"/>
                        </a:rPr>
                        <a:t>µL per well</a:t>
                      </a:r>
                    </a:p>
                  </a:txBody>
                  <a:tcPr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3A6E8F"/>
                        </a:buClr>
                        <a:buSzTx/>
                        <a:buFontTx/>
                        <a:buNone/>
                        <a:tabLst/>
                        <a:defRPr/>
                      </a:pPr>
                      <a:r>
                        <a:rPr kumimoji="0" lang="en-US" sz="1300" b="0" i="0" u="none" strike="noStrike" cap="none" normalizeH="0" baseline="0" dirty="0" smtClean="0">
                          <a:ln>
                            <a:noFill/>
                          </a:ln>
                          <a:solidFill>
                            <a:srgbClr val="3A6E8F"/>
                          </a:solidFill>
                          <a:effectLst/>
                          <a:latin typeface="Calibri" pitchFamily="34" charset="0"/>
                          <a:ea typeface="Geneva" pitchFamily="84" charset="-128"/>
                        </a:rPr>
                        <a:t>40 </a:t>
                      </a:r>
                      <a:r>
                        <a:rPr kumimoji="0" lang="en-US" sz="1300" b="0" i="0" u="none" strike="noStrike" cap="none" normalizeH="0" baseline="0" dirty="0" smtClean="0">
                          <a:ln>
                            <a:noFill/>
                          </a:ln>
                          <a:solidFill>
                            <a:srgbClr val="3A6E8F"/>
                          </a:solidFill>
                          <a:effectLst/>
                          <a:latin typeface="Calibri" pitchFamily="34" charset="0"/>
                          <a:ea typeface="Geneva" pitchFamily="84" charset="-128"/>
                          <a:cs typeface="Arial" pitchFamily="34" charset="0"/>
                        </a:rPr>
                        <a:t>µL per well</a:t>
                      </a:r>
                    </a:p>
                  </a:txBody>
                  <a:tcPr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3A6E8F"/>
                        </a:buClr>
                        <a:buSzTx/>
                        <a:buFontTx/>
                        <a:buNone/>
                        <a:tabLst/>
                        <a:defRPr/>
                      </a:pPr>
                      <a:r>
                        <a:rPr kumimoji="0" lang="en-US" sz="1300" b="0" i="0" u="none" strike="noStrike" cap="none" normalizeH="0" baseline="0" dirty="0" smtClean="0">
                          <a:ln>
                            <a:noFill/>
                          </a:ln>
                          <a:solidFill>
                            <a:srgbClr val="3A6E8F"/>
                          </a:solidFill>
                          <a:effectLst/>
                          <a:latin typeface="Calibri" pitchFamily="34" charset="0"/>
                          <a:ea typeface="Geneva" pitchFamily="84" charset="-128"/>
                        </a:rPr>
                        <a:t>180 </a:t>
                      </a:r>
                      <a:r>
                        <a:rPr kumimoji="0" lang="en-US" sz="1300" b="0" i="0" u="none" strike="noStrike" cap="none" normalizeH="0" baseline="0" dirty="0" smtClean="0">
                          <a:ln>
                            <a:noFill/>
                          </a:ln>
                          <a:solidFill>
                            <a:srgbClr val="3A6E8F"/>
                          </a:solidFill>
                          <a:effectLst/>
                          <a:latin typeface="Calibri" pitchFamily="34" charset="0"/>
                          <a:ea typeface="Geneva" pitchFamily="84" charset="-128"/>
                          <a:cs typeface="Arial" pitchFamily="34" charset="0"/>
                        </a:rPr>
                        <a:t>µL per well</a:t>
                      </a:r>
                    </a:p>
                  </a:txBody>
                  <a:tcPr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3A6E8F"/>
                        </a:buClr>
                        <a:buSzTx/>
                        <a:buFontTx/>
                        <a:buNone/>
                        <a:tabLst/>
                        <a:defRPr/>
                      </a:pPr>
                      <a:r>
                        <a:rPr kumimoji="0" lang="en-US" sz="1300" b="0" i="0" u="none" strike="noStrike" cap="none" normalizeH="0" baseline="0" dirty="0" smtClean="0">
                          <a:ln>
                            <a:noFill/>
                          </a:ln>
                          <a:solidFill>
                            <a:srgbClr val="3A6E8F"/>
                          </a:solidFill>
                          <a:effectLst/>
                          <a:latin typeface="Calibri" pitchFamily="34" charset="0"/>
                          <a:ea typeface="Geneva" pitchFamily="84" charset="-128"/>
                        </a:rPr>
                        <a:t>40 </a:t>
                      </a:r>
                      <a:r>
                        <a:rPr kumimoji="0" lang="en-US" sz="1300" b="0" i="0" u="none" strike="noStrike" cap="none" normalizeH="0" baseline="0" dirty="0" smtClean="0">
                          <a:ln>
                            <a:noFill/>
                          </a:ln>
                          <a:solidFill>
                            <a:srgbClr val="3A6E8F"/>
                          </a:solidFill>
                          <a:effectLst/>
                          <a:latin typeface="Calibri" pitchFamily="34" charset="0"/>
                          <a:ea typeface="Geneva" pitchFamily="84" charset="-128"/>
                          <a:cs typeface="Arial" pitchFamily="34" charset="0"/>
                        </a:rPr>
                        <a:t>µL per well</a:t>
                      </a:r>
                    </a:p>
                  </a:txBody>
                  <a:tcPr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3A6E8F"/>
                        </a:buClr>
                        <a:buSzTx/>
                        <a:buFontTx/>
                        <a:buNone/>
                        <a:tabLst/>
                        <a:defRPr/>
                      </a:pPr>
                      <a:r>
                        <a:rPr kumimoji="0" lang="en-US" sz="1300" b="0" i="0" u="none" strike="noStrike" cap="none" normalizeH="0" baseline="0" dirty="0" smtClean="0">
                          <a:ln>
                            <a:noFill/>
                          </a:ln>
                          <a:solidFill>
                            <a:srgbClr val="3A6E8F"/>
                          </a:solidFill>
                          <a:effectLst/>
                          <a:latin typeface="Calibri" pitchFamily="34" charset="0"/>
                          <a:ea typeface="Geneva" pitchFamily="84" charset="-128"/>
                        </a:rPr>
                        <a:t>40 </a:t>
                      </a:r>
                      <a:r>
                        <a:rPr kumimoji="0" lang="en-US" sz="1300" b="0" i="0" u="none" strike="noStrike" cap="none" normalizeH="0" baseline="0" dirty="0" smtClean="0">
                          <a:ln>
                            <a:noFill/>
                          </a:ln>
                          <a:solidFill>
                            <a:srgbClr val="3A6E8F"/>
                          </a:solidFill>
                          <a:effectLst/>
                          <a:latin typeface="Calibri" pitchFamily="34" charset="0"/>
                          <a:ea typeface="Geneva" pitchFamily="84" charset="-128"/>
                          <a:cs typeface="Arial" pitchFamily="34" charset="0"/>
                        </a:rPr>
                        <a:t>µL per well</a:t>
                      </a:r>
                    </a:p>
                  </a:txBody>
                  <a:tcPr marT="0" marB="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54925">
                <a:tc>
                  <a:txBody>
                    <a:bodyPr/>
                    <a:lstStyle/>
                    <a:p>
                      <a:pPr marL="0" marR="0" lvl="0" indent="0" algn="l" defTabSz="914400" rtl="0" eaLnBrk="0" fontAlgn="base" latinLnBrk="0" hangingPunct="0">
                        <a:lnSpc>
                          <a:spcPct val="100000"/>
                        </a:lnSpc>
                        <a:spcBef>
                          <a:spcPct val="20000"/>
                        </a:spcBef>
                        <a:spcAft>
                          <a:spcPct val="0"/>
                        </a:spcAft>
                        <a:buClr>
                          <a:srgbClr val="3A6E8F"/>
                        </a:buClr>
                        <a:buSzTx/>
                        <a:buFontTx/>
                        <a:buNone/>
                        <a:tabLst/>
                      </a:pPr>
                      <a:r>
                        <a:rPr kumimoji="0" lang="en-US" sz="1400" b="0" i="0" u="none" strike="noStrike" cap="none" normalizeH="0" baseline="0" dirty="0" smtClean="0">
                          <a:ln>
                            <a:noFill/>
                          </a:ln>
                          <a:solidFill>
                            <a:srgbClr val="3A6E8F"/>
                          </a:solidFill>
                          <a:effectLst/>
                          <a:latin typeface="Calibri" pitchFamily="34" charset="0"/>
                          <a:ea typeface="Geneva" pitchFamily="84" charset="-128"/>
                        </a:rPr>
                        <a:t>Affinity range (approximate)</a:t>
                      </a:r>
                    </a:p>
                  </a:txBody>
                  <a:tcPr marT="0" marB="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ts val="0"/>
                        </a:spcBef>
                        <a:spcAft>
                          <a:spcPct val="0"/>
                        </a:spcAft>
                        <a:buClr>
                          <a:srgbClr val="3A6E8F"/>
                        </a:buClr>
                        <a:buSzTx/>
                        <a:buFontTx/>
                        <a:buNone/>
                        <a:tabLst/>
                      </a:pPr>
                      <a:r>
                        <a:rPr kumimoji="0" lang="en-US" sz="1400" b="0" i="0" u="none" strike="noStrike" cap="none" normalizeH="0" baseline="0" dirty="0" smtClean="0">
                          <a:ln>
                            <a:noFill/>
                          </a:ln>
                          <a:solidFill>
                            <a:srgbClr val="3A6E8F"/>
                          </a:solidFill>
                          <a:effectLst/>
                          <a:latin typeface="Calibri" pitchFamily="34" charset="0"/>
                          <a:ea typeface="Geneva" pitchFamily="84" charset="-128"/>
                          <a:cs typeface="Arial" pitchFamily="34" charset="0"/>
                        </a:rPr>
                        <a:t>1 µM to 0.1 </a:t>
                      </a:r>
                      <a:r>
                        <a:rPr kumimoji="0" lang="en-US" sz="1400" b="0" i="0" u="none" strike="noStrike" cap="none" normalizeH="0" baseline="0" dirty="0" err="1" smtClean="0">
                          <a:ln>
                            <a:noFill/>
                          </a:ln>
                          <a:solidFill>
                            <a:srgbClr val="3A6E8F"/>
                          </a:solidFill>
                          <a:effectLst/>
                          <a:latin typeface="Calibri" pitchFamily="34" charset="0"/>
                          <a:ea typeface="Geneva" pitchFamily="84" charset="-128"/>
                          <a:cs typeface="Arial" pitchFamily="34" charset="0"/>
                        </a:rPr>
                        <a:t>nM</a:t>
                      </a:r>
                      <a:endParaRPr kumimoji="0" lang="en-US" sz="1400" b="0" i="0" u="none" strike="noStrike" cap="none" normalizeH="0" baseline="0" dirty="0" smtClean="0">
                        <a:ln>
                          <a:noFill/>
                        </a:ln>
                        <a:solidFill>
                          <a:srgbClr val="3A6E8F"/>
                        </a:solidFill>
                        <a:effectLst/>
                        <a:latin typeface="Calibri" pitchFamily="34" charset="0"/>
                        <a:ea typeface="Geneva" pitchFamily="84" charset="-128"/>
                        <a:cs typeface="Arial" pitchFamily="34" charset="0"/>
                      </a:endParaRPr>
                    </a:p>
                  </a:txBody>
                  <a:tcPr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ts val="0"/>
                        </a:spcBef>
                        <a:spcAft>
                          <a:spcPct val="0"/>
                        </a:spcAft>
                        <a:buClr>
                          <a:srgbClr val="3A6E8F"/>
                        </a:buClr>
                        <a:buSzTx/>
                        <a:buFontTx/>
                        <a:buNone/>
                        <a:tabLst/>
                      </a:pPr>
                      <a:r>
                        <a:rPr kumimoji="0" lang="en-US" sz="1400" b="0" i="0" u="none" strike="noStrike" cap="none" normalizeH="0" baseline="0" dirty="0" smtClean="0">
                          <a:ln>
                            <a:noFill/>
                          </a:ln>
                          <a:solidFill>
                            <a:srgbClr val="3A6E8F"/>
                          </a:solidFill>
                          <a:effectLst/>
                          <a:latin typeface="Calibri" pitchFamily="34" charset="0"/>
                          <a:ea typeface="Geneva" pitchFamily="84" charset="-128"/>
                          <a:cs typeface="Arial" pitchFamily="34" charset="0"/>
                        </a:rPr>
                        <a:t>0.1 </a:t>
                      </a:r>
                      <a:r>
                        <a:rPr kumimoji="0" lang="en-US" sz="1400" b="0" i="0" u="none" strike="noStrike" cap="none" normalizeH="0" baseline="0" dirty="0" err="1" smtClean="0">
                          <a:ln>
                            <a:noFill/>
                          </a:ln>
                          <a:solidFill>
                            <a:srgbClr val="3A6E8F"/>
                          </a:solidFill>
                          <a:effectLst/>
                          <a:latin typeface="Calibri" pitchFamily="34" charset="0"/>
                          <a:ea typeface="Geneva" pitchFamily="84" charset="-128"/>
                          <a:cs typeface="Arial" pitchFamily="34" charset="0"/>
                        </a:rPr>
                        <a:t>mM</a:t>
                      </a:r>
                      <a:r>
                        <a:rPr kumimoji="0" lang="en-US" sz="1400" b="0" i="0" u="none" strike="noStrike" cap="none" normalizeH="0" baseline="0" dirty="0" smtClean="0">
                          <a:ln>
                            <a:noFill/>
                          </a:ln>
                          <a:solidFill>
                            <a:srgbClr val="3A6E8F"/>
                          </a:solidFill>
                          <a:effectLst/>
                          <a:latin typeface="Calibri" pitchFamily="34" charset="0"/>
                          <a:ea typeface="Geneva" pitchFamily="84" charset="-128"/>
                          <a:cs typeface="Arial" pitchFamily="34" charset="0"/>
                        </a:rPr>
                        <a:t> to</a:t>
                      </a:r>
                    </a:p>
                    <a:p>
                      <a:pPr marL="0" marR="0" lvl="0" indent="0" algn="ctr" defTabSz="914400" rtl="0" eaLnBrk="0" fontAlgn="base" latinLnBrk="0" hangingPunct="0">
                        <a:lnSpc>
                          <a:spcPct val="100000"/>
                        </a:lnSpc>
                        <a:spcBef>
                          <a:spcPts val="0"/>
                        </a:spcBef>
                        <a:spcAft>
                          <a:spcPct val="0"/>
                        </a:spcAft>
                        <a:buClr>
                          <a:srgbClr val="3A6E8F"/>
                        </a:buClr>
                        <a:buSzTx/>
                        <a:buFontTx/>
                        <a:buNone/>
                        <a:tabLst/>
                      </a:pPr>
                      <a:r>
                        <a:rPr kumimoji="0" lang="en-US" sz="1400" b="0" i="0" u="none" strike="noStrike" cap="none" normalizeH="0" baseline="0" dirty="0" smtClean="0">
                          <a:ln>
                            <a:noFill/>
                          </a:ln>
                          <a:solidFill>
                            <a:srgbClr val="3A6E8F"/>
                          </a:solidFill>
                          <a:effectLst/>
                          <a:latin typeface="Calibri" pitchFamily="34" charset="0"/>
                          <a:ea typeface="Geneva" pitchFamily="84" charset="-128"/>
                          <a:cs typeface="Arial" pitchFamily="34" charset="0"/>
                        </a:rPr>
                        <a:t>10 </a:t>
                      </a:r>
                      <a:r>
                        <a:rPr kumimoji="0" lang="en-US" sz="1400" b="0" i="0" u="none" strike="noStrike" cap="none" normalizeH="0" baseline="0" dirty="0" err="1" smtClean="0">
                          <a:ln>
                            <a:noFill/>
                          </a:ln>
                          <a:solidFill>
                            <a:srgbClr val="3A6E8F"/>
                          </a:solidFill>
                          <a:effectLst/>
                          <a:latin typeface="Calibri" pitchFamily="34" charset="0"/>
                          <a:ea typeface="Geneva" pitchFamily="84" charset="-128"/>
                          <a:cs typeface="Arial" pitchFamily="34" charset="0"/>
                        </a:rPr>
                        <a:t>pM</a:t>
                      </a:r>
                      <a:endParaRPr kumimoji="0" lang="en-US" sz="1400" b="0" i="0" u="none" strike="noStrike" cap="none" normalizeH="0" baseline="0" dirty="0" smtClean="0">
                        <a:ln>
                          <a:noFill/>
                        </a:ln>
                        <a:solidFill>
                          <a:srgbClr val="3A6E8F"/>
                        </a:solidFill>
                        <a:effectLst/>
                        <a:latin typeface="Calibri" pitchFamily="34" charset="0"/>
                        <a:ea typeface="Geneva" pitchFamily="84" charset="-128"/>
                        <a:cs typeface="Arial" pitchFamily="34" charset="0"/>
                      </a:endParaRPr>
                    </a:p>
                  </a:txBody>
                  <a:tcPr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ts val="0"/>
                        </a:spcBef>
                        <a:spcAft>
                          <a:spcPct val="0"/>
                        </a:spcAft>
                        <a:buClr>
                          <a:srgbClr val="3A6E8F"/>
                        </a:buClr>
                        <a:buSzTx/>
                        <a:buFontTx/>
                        <a:buNone/>
                        <a:tabLst/>
                      </a:pPr>
                      <a:r>
                        <a:rPr kumimoji="0" lang="en-US" sz="1400" b="0" i="0" u="none" strike="noStrike" cap="none" normalizeH="0" baseline="0" dirty="0" smtClean="0">
                          <a:ln>
                            <a:noFill/>
                          </a:ln>
                          <a:solidFill>
                            <a:srgbClr val="3A6E8F"/>
                          </a:solidFill>
                          <a:effectLst/>
                          <a:latin typeface="Calibri" pitchFamily="34" charset="0"/>
                          <a:ea typeface="Geneva" pitchFamily="84" charset="-128"/>
                          <a:cs typeface="Arial" pitchFamily="34" charset="0"/>
                        </a:rPr>
                        <a:t>0.1 </a:t>
                      </a:r>
                      <a:r>
                        <a:rPr kumimoji="0" lang="en-US" sz="1400" b="0" i="0" u="none" strike="noStrike" cap="none" normalizeH="0" baseline="0" dirty="0" err="1" smtClean="0">
                          <a:ln>
                            <a:noFill/>
                          </a:ln>
                          <a:solidFill>
                            <a:srgbClr val="3A6E8F"/>
                          </a:solidFill>
                          <a:effectLst/>
                          <a:latin typeface="Calibri" pitchFamily="34" charset="0"/>
                          <a:ea typeface="Geneva" pitchFamily="84" charset="-128"/>
                          <a:cs typeface="Arial" pitchFamily="34" charset="0"/>
                        </a:rPr>
                        <a:t>mM</a:t>
                      </a:r>
                      <a:r>
                        <a:rPr kumimoji="0" lang="en-US" sz="1400" b="0" i="0" u="none" strike="noStrike" cap="none" normalizeH="0" baseline="0" dirty="0" smtClean="0">
                          <a:ln>
                            <a:noFill/>
                          </a:ln>
                          <a:solidFill>
                            <a:srgbClr val="3A6E8F"/>
                          </a:solidFill>
                          <a:effectLst/>
                          <a:latin typeface="Calibri" pitchFamily="34" charset="0"/>
                          <a:ea typeface="Geneva" pitchFamily="84" charset="-128"/>
                          <a:cs typeface="Arial" pitchFamily="34" charset="0"/>
                        </a:rPr>
                        <a:t> to</a:t>
                      </a:r>
                    </a:p>
                    <a:p>
                      <a:pPr marL="0" marR="0" lvl="0" indent="0" algn="ctr" defTabSz="914400" rtl="0" eaLnBrk="0" fontAlgn="base" latinLnBrk="0" hangingPunct="0">
                        <a:lnSpc>
                          <a:spcPct val="100000"/>
                        </a:lnSpc>
                        <a:spcBef>
                          <a:spcPts val="0"/>
                        </a:spcBef>
                        <a:spcAft>
                          <a:spcPct val="0"/>
                        </a:spcAft>
                        <a:buClr>
                          <a:srgbClr val="3A6E8F"/>
                        </a:buClr>
                        <a:buSzTx/>
                        <a:buFontTx/>
                        <a:buNone/>
                        <a:tabLst/>
                      </a:pPr>
                      <a:r>
                        <a:rPr kumimoji="0" lang="en-US" sz="1400" b="0" i="0" u="none" strike="noStrike" cap="none" normalizeH="0" baseline="0" dirty="0" smtClean="0">
                          <a:ln>
                            <a:noFill/>
                          </a:ln>
                          <a:solidFill>
                            <a:srgbClr val="3A6E8F"/>
                          </a:solidFill>
                          <a:effectLst/>
                          <a:latin typeface="Calibri" pitchFamily="34" charset="0"/>
                          <a:ea typeface="Geneva" pitchFamily="84" charset="-128"/>
                          <a:cs typeface="Arial" pitchFamily="34" charset="0"/>
                        </a:rPr>
                        <a:t>10 </a:t>
                      </a:r>
                      <a:r>
                        <a:rPr kumimoji="0" lang="en-US" sz="1400" b="0" i="0" u="none" strike="noStrike" cap="none" normalizeH="0" baseline="0" dirty="0" err="1" smtClean="0">
                          <a:ln>
                            <a:noFill/>
                          </a:ln>
                          <a:solidFill>
                            <a:srgbClr val="3A6E8F"/>
                          </a:solidFill>
                          <a:effectLst/>
                          <a:latin typeface="Calibri" pitchFamily="34" charset="0"/>
                          <a:ea typeface="Geneva" pitchFamily="84" charset="-128"/>
                          <a:cs typeface="Arial" pitchFamily="34" charset="0"/>
                        </a:rPr>
                        <a:t>pM</a:t>
                      </a:r>
                      <a:endParaRPr kumimoji="0" lang="en-US" sz="1400" b="0" i="0" u="none" strike="noStrike" cap="none" normalizeH="0" baseline="0" dirty="0" smtClean="0">
                        <a:ln>
                          <a:noFill/>
                        </a:ln>
                        <a:solidFill>
                          <a:srgbClr val="3A6E8F"/>
                        </a:solidFill>
                        <a:effectLst/>
                        <a:latin typeface="Calibri" pitchFamily="34" charset="0"/>
                        <a:ea typeface="Geneva" pitchFamily="84" charset="-128"/>
                        <a:cs typeface="Arial" pitchFamily="34" charset="0"/>
                      </a:endParaRPr>
                    </a:p>
                  </a:txBody>
                  <a:tcPr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ts val="0"/>
                        </a:spcBef>
                        <a:spcAft>
                          <a:spcPct val="0"/>
                        </a:spcAft>
                        <a:buClr>
                          <a:srgbClr val="3A6E8F"/>
                        </a:buClr>
                        <a:buSzTx/>
                        <a:buFontTx/>
                        <a:buNone/>
                        <a:tabLst/>
                      </a:pPr>
                      <a:r>
                        <a:rPr kumimoji="0" lang="en-US" sz="1400" b="0" i="0" u="none" strike="noStrike" cap="none" normalizeH="0" baseline="0" dirty="0" smtClean="0">
                          <a:ln>
                            <a:noFill/>
                          </a:ln>
                          <a:solidFill>
                            <a:srgbClr val="3A6E8F"/>
                          </a:solidFill>
                          <a:effectLst/>
                          <a:latin typeface="Calibri" pitchFamily="34" charset="0"/>
                          <a:ea typeface="Geneva" pitchFamily="84" charset="-128"/>
                          <a:cs typeface="Arial" pitchFamily="34" charset="0"/>
                        </a:rPr>
                        <a:t>1 </a:t>
                      </a:r>
                      <a:r>
                        <a:rPr kumimoji="0" lang="en-US" sz="1400" b="0" i="0" u="none" strike="noStrike" cap="none" normalizeH="0" baseline="0" dirty="0" err="1" smtClean="0">
                          <a:ln>
                            <a:noFill/>
                          </a:ln>
                          <a:solidFill>
                            <a:srgbClr val="3A6E8F"/>
                          </a:solidFill>
                          <a:effectLst/>
                          <a:latin typeface="Calibri" pitchFamily="34" charset="0"/>
                          <a:ea typeface="Geneva" pitchFamily="84" charset="-128"/>
                          <a:cs typeface="Arial" pitchFamily="34" charset="0"/>
                        </a:rPr>
                        <a:t>mM</a:t>
                      </a:r>
                      <a:r>
                        <a:rPr kumimoji="0" lang="en-US" sz="1400" b="0" i="0" u="none" strike="noStrike" cap="none" normalizeH="0" baseline="0" dirty="0" smtClean="0">
                          <a:ln>
                            <a:noFill/>
                          </a:ln>
                          <a:solidFill>
                            <a:srgbClr val="3A6E8F"/>
                          </a:solidFill>
                          <a:effectLst/>
                          <a:latin typeface="Calibri" pitchFamily="34" charset="0"/>
                          <a:ea typeface="Geneva" pitchFamily="84" charset="-128"/>
                          <a:cs typeface="Arial" pitchFamily="34" charset="0"/>
                        </a:rPr>
                        <a:t> to</a:t>
                      </a:r>
                    </a:p>
                    <a:p>
                      <a:pPr marL="0" marR="0" lvl="0" indent="0" algn="ctr" defTabSz="914400" rtl="0" eaLnBrk="0" fontAlgn="base" latinLnBrk="0" hangingPunct="0">
                        <a:lnSpc>
                          <a:spcPct val="100000"/>
                        </a:lnSpc>
                        <a:spcBef>
                          <a:spcPts val="0"/>
                        </a:spcBef>
                        <a:spcAft>
                          <a:spcPct val="0"/>
                        </a:spcAft>
                        <a:buClr>
                          <a:srgbClr val="3A6E8F"/>
                        </a:buClr>
                        <a:buSzTx/>
                        <a:buFontTx/>
                        <a:buNone/>
                        <a:tabLst/>
                      </a:pPr>
                      <a:r>
                        <a:rPr kumimoji="0" lang="en-US" sz="1400" b="0" i="0" u="none" strike="noStrike" cap="none" normalizeH="0" baseline="0" dirty="0" smtClean="0">
                          <a:ln>
                            <a:noFill/>
                          </a:ln>
                          <a:solidFill>
                            <a:srgbClr val="3A6E8F"/>
                          </a:solidFill>
                          <a:effectLst/>
                          <a:latin typeface="Calibri" pitchFamily="34" charset="0"/>
                          <a:ea typeface="Geneva" pitchFamily="84" charset="-128"/>
                          <a:cs typeface="Arial" pitchFamily="34" charset="0"/>
                        </a:rPr>
                        <a:t>10  </a:t>
                      </a:r>
                      <a:r>
                        <a:rPr kumimoji="0" lang="en-US" sz="1400" b="0" i="0" u="none" strike="noStrike" cap="none" normalizeH="0" baseline="0" dirty="0" err="1" smtClean="0">
                          <a:ln>
                            <a:noFill/>
                          </a:ln>
                          <a:solidFill>
                            <a:srgbClr val="3A6E8F"/>
                          </a:solidFill>
                          <a:effectLst/>
                          <a:latin typeface="Calibri" pitchFamily="34" charset="0"/>
                          <a:ea typeface="Geneva" pitchFamily="84" charset="-128"/>
                          <a:cs typeface="Arial" pitchFamily="34" charset="0"/>
                        </a:rPr>
                        <a:t>pM</a:t>
                      </a:r>
                      <a:endParaRPr kumimoji="0" lang="en-US" sz="1400" b="0" i="0" u="none" strike="noStrike" cap="none" normalizeH="0" baseline="0" dirty="0" smtClean="0">
                        <a:ln>
                          <a:noFill/>
                        </a:ln>
                        <a:solidFill>
                          <a:srgbClr val="3A6E8F"/>
                        </a:solidFill>
                        <a:effectLst/>
                        <a:latin typeface="Calibri" pitchFamily="34" charset="0"/>
                        <a:ea typeface="Geneva" pitchFamily="84" charset="-128"/>
                        <a:cs typeface="Arial" pitchFamily="34" charset="0"/>
                      </a:endParaRPr>
                    </a:p>
                  </a:txBody>
                  <a:tcPr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ts val="0"/>
                        </a:spcBef>
                        <a:spcAft>
                          <a:spcPct val="0"/>
                        </a:spcAft>
                        <a:buClr>
                          <a:srgbClr val="3A6E8F"/>
                        </a:buClr>
                        <a:buSzTx/>
                        <a:buFontTx/>
                        <a:buNone/>
                        <a:tabLst/>
                      </a:pPr>
                      <a:r>
                        <a:rPr kumimoji="0" lang="en-US" sz="1400" b="0" i="0" u="none" strike="noStrike" cap="none" normalizeH="0" baseline="0" dirty="0" smtClean="0">
                          <a:ln>
                            <a:noFill/>
                          </a:ln>
                          <a:solidFill>
                            <a:srgbClr val="3A6E8F"/>
                          </a:solidFill>
                          <a:effectLst/>
                          <a:latin typeface="Calibri" pitchFamily="34" charset="0"/>
                          <a:ea typeface="Geneva" pitchFamily="84" charset="-128"/>
                          <a:cs typeface="Arial" pitchFamily="34" charset="0"/>
                        </a:rPr>
                        <a:t>1 </a:t>
                      </a:r>
                      <a:r>
                        <a:rPr kumimoji="0" lang="en-US" sz="1400" b="0" i="0" u="none" strike="noStrike" cap="none" normalizeH="0" baseline="0" dirty="0" err="1" smtClean="0">
                          <a:ln>
                            <a:noFill/>
                          </a:ln>
                          <a:solidFill>
                            <a:srgbClr val="3A6E8F"/>
                          </a:solidFill>
                          <a:effectLst/>
                          <a:latin typeface="Calibri" pitchFamily="34" charset="0"/>
                          <a:ea typeface="Geneva" pitchFamily="84" charset="-128"/>
                          <a:cs typeface="Arial" pitchFamily="34" charset="0"/>
                        </a:rPr>
                        <a:t>mM</a:t>
                      </a:r>
                      <a:r>
                        <a:rPr kumimoji="0" lang="en-US" sz="1400" b="0" i="0" u="none" strike="noStrike" cap="none" normalizeH="0" baseline="0" dirty="0" smtClean="0">
                          <a:ln>
                            <a:noFill/>
                          </a:ln>
                          <a:solidFill>
                            <a:srgbClr val="3A6E8F"/>
                          </a:solidFill>
                          <a:effectLst/>
                          <a:latin typeface="Calibri" pitchFamily="34" charset="0"/>
                          <a:ea typeface="Geneva" pitchFamily="84" charset="-128"/>
                          <a:cs typeface="Arial" pitchFamily="34" charset="0"/>
                        </a:rPr>
                        <a:t> to</a:t>
                      </a:r>
                    </a:p>
                    <a:p>
                      <a:pPr marL="0" marR="0" lvl="0" indent="0" algn="ctr" defTabSz="914400" rtl="0" eaLnBrk="0" fontAlgn="base" latinLnBrk="0" hangingPunct="0">
                        <a:lnSpc>
                          <a:spcPct val="100000"/>
                        </a:lnSpc>
                        <a:spcBef>
                          <a:spcPts val="0"/>
                        </a:spcBef>
                        <a:spcAft>
                          <a:spcPct val="0"/>
                        </a:spcAft>
                        <a:buClr>
                          <a:srgbClr val="3A6E8F"/>
                        </a:buClr>
                        <a:buSzTx/>
                        <a:buFontTx/>
                        <a:buNone/>
                        <a:tabLst/>
                      </a:pPr>
                      <a:r>
                        <a:rPr kumimoji="0" lang="en-US" sz="1400" b="0" i="0" u="none" strike="noStrike" cap="none" normalizeH="0" baseline="0" dirty="0" smtClean="0">
                          <a:ln>
                            <a:noFill/>
                          </a:ln>
                          <a:solidFill>
                            <a:srgbClr val="3A6E8F"/>
                          </a:solidFill>
                          <a:effectLst/>
                          <a:latin typeface="Calibri" pitchFamily="34" charset="0"/>
                          <a:ea typeface="Geneva" pitchFamily="84" charset="-128"/>
                          <a:cs typeface="Arial" pitchFamily="34" charset="0"/>
                        </a:rPr>
                        <a:t>10  </a:t>
                      </a:r>
                      <a:r>
                        <a:rPr kumimoji="0" lang="en-US" sz="1400" b="0" i="0" u="none" strike="noStrike" cap="none" normalizeH="0" baseline="0" dirty="0" err="1" smtClean="0">
                          <a:ln>
                            <a:noFill/>
                          </a:ln>
                          <a:solidFill>
                            <a:srgbClr val="3A6E8F"/>
                          </a:solidFill>
                          <a:effectLst/>
                          <a:latin typeface="Calibri" pitchFamily="34" charset="0"/>
                          <a:ea typeface="Geneva" pitchFamily="84" charset="-128"/>
                          <a:cs typeface="Arial" pitchFamily="34" charset="0"/>
                        </a:rPr>
                        <a:t>pM</a:t>
                      </a:r>
                      <a:endParaRPr kumimoji="0" lang="en-US" sz="1400" b="0" i="0" u="none" strike="noStrike" cap="none" normalizeH="0" baseline="0" dirty="0" smtClean="0">
                        <a:ln>
                          <a:noFill/>
                        </a:ln>
                        <a:solidFill>
                          <a:srgbClr val="3A6E8F"/>
                        </a:solidFill>
                        <a:effectLst/>
                        <a:latin typeface="Calibri" pitchFamily="34" charset="0"/>
                        <a:ea typeface="Geneva" pitchFamily="84" charset="-128"/>
                        <a:cs typeface="Arial" pitchFamily="34" charset="0"/>
                      </a:endParaRPr>
                    </a:p>
                  </a:txBody>
                  <a:tcPr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ts val="0"/>
                        </a:spcBef>
                        <a:spcAft>
                          <a:spcPct val="0"/>
                        </a:spcAft>
                        <a:buClr>
                          <a:srgbClr val="3A6E8F"/>
                        </a:buClr>
                        <a:buSzTx/>
                        <a:buFontTx/>
                        <a:buNone/>
                        <a:tabLst/>
                      </a:pPr>
                      <a:r>
                        <a:rPr kumimoji="0" lang="en-US" sz="1400" b="0" i="0" u="none" strike="noStrike" cap="none" normalizeH="0" baseline="0" dirty="0" smtClean="0">
                          <a:ln>
                            <a:noFill/>
                          </a:ln>
                          <a:solidFill>
                            <a:srgbClr val="3A6E8F"/>
                          </a:solidFill>
                          <a:effectLst/>
                          <a:latin typeface="Calibri" pitchFamily="34" charset="0"/>
                          <a:ea typeface="Geneva" pitchFamily="84" charset="-128"/>
                          <a:cs typeface="Arial" pitchFamily="34" charset="0"/>
                        </a:rPr>
                        <a:t>1 </a:t>
                      </a:r>
                      <a:r>
                        <a:rPr kumimoji="0" lang="en-US" sz="1400" b="0" i="0" u="none" strike="noStrike" cap="none" normalizeH="0" baseline="0" dirty="0" err="1" smtClean="0">
                          <a:ln>
                            <a:noFill/>
                          </a:ln>
                          <a:solidFill>
                            <a:srgbClr val="3A6E8F"/>
                          </a:solidFill>
                          <a:effectLst/>
                          <a:latin typeface="Calibri" pitchFamily="34" charset="0"/>
                          <a:ea typeface="Geneva" pitchFamily="84" charset="-128"/>
                          <a:cs typeface="Arial" pitchFamily="34" charset="0"/>
                        </a:rPr>
                        <a:t>mM</a:t>
                      </a:r>
                      <a:r>
                        <a:rPr kumimoji="0" lang="en-US" sz="1400" b="0" i="0" u="none" strike="noStrike" cap="none" normalizeH="0" baseline="0" dirty="0" smtClean="0">
                          <a:ln>
                            <a:noFill/>
                          </a:ln>
                          <a:solidFill>
                            <a:srgbClr val="3A6E8F"/>
                          </a:solidFill>
                          <a:effectLst/>
                          <a:latin typeface="Calibri" pitchFamily="34" charset="0"/>
                          <a:ea typeface="Geneva" pitchFamily="84" charset="-128"/>
                          <a:cs typeface="Arial" pitchFamily="34" charset="0"/>
                        </a:rPr>
                        <a:t> to</a:t>
                      </a:r>
                    </a:p>
                    <a:p>
                      <a:pPr marL="0" marR="0" lvl="0" indent="0" algn="ctr" defTabSz="914400" rtl="0" eaLnBrk="0" fontAlgn="base" latinLnBrk="0" hangingPunct="0">
                        <a:lnSpc>
                          <a:spcPct val="100000"/>
                        </a:lnSpc>
                        <a:spcBef>
                          <a:spcPts val="0"/>
                        </a:spcBef>
                        <a:spcAft>
                          <a:spcPct val="0"/>
                        </a:spcAft>
                        <a:buClr>
                          <a:srgbClr val="3A6E8F"/>
                        </a:buClr>
                        <a:buSzTx/>
                        <a:buFontTx/>
                        <a:buNone/>
                        <a:tabLst/>
                      </a:pPr>
                      <a:r>
                        <a:rPr kumimoji="0" lang="en-US" sz="1400" b="0" i="0" u="none" strike="noStrike" cap="none" normalizeH="0" baseline="0" dirty="0" smtClean="0">
                          <a:ln>
                            <a:noFill/>
                          </a:ln>
                          <a:solidFill>
                            <a:srgbClr val="3A6E8F"/>
                          </a:solidFill>
                          <a:effectLst/>
                          <a:latin typeface="Calibri" pitchFamily="34" charset="0"/>
                          <a:ea typeface="Geneva" pitchFamily="84" charset="-128"/>
                          <a:cs typeface="Arial" pitchFamily="34" charset="0"/>
                        </a:rPr>
                        <a:t>10  </a:t>
                      </a:r>
                      <a:r>
                        <a:rPr kumimoji="0" lang="en-US" sz="1400" b="0" i="0" u="none" strike="noStrike" cap="none" normalizeH="0" baseline="0" dirty="0" err="1" smtClean="0">
                          <a:ln>
                            <a:noFill/>
                          </a:ln>
                          <a:solidFill>
                            <a:srgbClr val="3A6E8F"/>
                          </a:solidFill>
                          <a:effectLst/>
                          <a:latin typeface="Calibri" pitchFamily="34" charset="0"/>
                          <a:ea typeface="Geneva" pitchFamily="84" charset="-128"/>
                          <a:cs typeface="Arial" pitchFamily="34" charset="0"/>
                        </a:rPr>
                        <a:t>pM</a:t>
                      </a:r>
                      <a:endParaRPr kumimoji="0" lang="en-US" sz="1400" b="0" i="0" u="none" strike="noStrike" cap="none" normalizeH="0" baseline="0" dirty="0" smtClean="0">
                        <a:ln>
                          <a:noFill/>
                        </a:ln>
                        <a:solidFill>
                          <a:srgbClr val="3A6E8F"/>
                        </a:solidFill>
                        <a:effectLst/>
                        <a:latin typeface="Calibri" pitchFamily="34" charset="0"/>
                        <a:ea typeface="Geneva" pitchFamily="84" charset="-128"/>
                        <a:cs typeface="Arial" pitchFamily="34" charset="0"/>
                      </a:endParaRPr>
                    </a:p>
                  </a:txBody>
                  <a:tcPr marT="0" marB="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42018">
                <a:tc>
                  <a:txBody>
                    <a:bodyPr/>
                    <a:lstStyle/>
                    <a:p>
                      <a:pPr marL="0" marR="0" lvl="0" indent="0" algn="l" defTabSz="914400" rtl="0" eaLnBrk="0" fontAlgn="base" latinLnBrk="0" hangingPunct="0">
                        <a:lnSpc>
                          <a:spcPct val="100000"/>
                        </a:lnSpc>
                        <a:spcBef>
                          <a:spcPct val="20000"/>
                        </a:spcBef>
                        <a:spcAft>
                          <a:spcPct val="0"/>
                        </a:spcAft>
                        <a:buClr>
                          <a:srgbClr val="3A6E8F"/>
                        </a:buClr>
                        <a:buSzTx/>
                        <a:buFontTx/>
                        <a:buNone/>
                        <a:tabLst/>
                      </a:pPr>
                      <a:r>
                        <a:rPr kumimoji="0" lang="en-US" sz="1400" b="0" i="0" u="none" strike="noStrike" cap="none" normalizeH="0" baseline="0" dirty="0" smtClean="0">
                          <a:ln>
                            <a:noFill/>
                          </a:ln>
                          <a:solidFill>
                            <a:srgbClr val="3A6E8F"/>
                          </a:solidFill>
                          <a:effectLst/>
                          <a:latin typeface="Calibri" pitchFamily="34" charset="0"/>
                          <a:ea typeface="Geneva" pitchFamily="84" charset="-128"/>
                        </a:rPr>
                        <a:t>Sample Usage</a:t>
                      </a:r>
                    </a:p>
                  </a:txBody>
                  <a:tcPr marT="0" marB="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6">
                  <a:txBody>
                    <a:bodyPr/>
                    <a:lstStyle/>
                    <a:p>
                      <a:pPr marL="0" marR="0" lvl="0" indent="0" algn="ctr" defTabSz="914400" rtl="0" eaLnBrk="0" fontAlgn="base" latinLnBrk="0" hangingPunct="0">
                        <a:lnSpc>
                          <a:spcPct val="100000"/>
                        </a:lnSpc>
                        <a:spcBef>
                          <a:spcPct val="20000"/>
                        </a:spcBef>
                        <a:spcAft>
                          <a:spcPct val="0"/>
                        </a:spcAft>
                        <a:buClr>
                          <a:srgbClr val="3A6E8F"/>
                        </a:buClr>
                        <a:buSzTx/>
                        <a:buFontTx/>
                        <a:buNone/>
                        <a:tabLst/>
                      </a:pPr>
                      <a:r>
                        <a:rPr kumimoji="0" lang="en-US" sz="1400" b="0" i="0" u="none" strike="noStrike" cap="none" normalizeH="0" baseline="0" dirty="0" smtClean="0">
                          <a:ln>
                            <a:noFill/>
                          </a:ln>
                          <a:solidFill>
                            <a:srgbClr val="3A6E8F"/>
                          </a:solidFill>
                          <a:effectLst/>
                          <a:latin typeface="Calibri" pitchFamily="34" charset="0"/>
                          <a:ea typeface="Geneva" pitchFamily="84" charset="-128"/>
                          <a:cs typeface="Arial" pitchFamily="34" charset="0"/>
                        </a:rPr>
                        <a:t>Non-destructive and recoverable</a:t>
                      </a:r>
                    </a:p>
                  </a:txBody>
                  <a:tcPr marT="0" marB="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pPr marL="0" marR="0" lvl="0" indent="0" algn="ctr" defTabSz="914400" rtl="0" eaLnBrk="0" fontAlgn="base" latinLnBrk="0" hangingPunct="0">
                        <a:lnSpc>
                          <a:spcPct val="100000"/>
                        </a:lnSpc>
                        <a:spcBef>
                          <a:spcPct val="20000"/>
                        </a:spcBef>
                        <a:spcAft>
                          <a:spcPct val="0"/>
                        </a:spcAft>
                        <a:buClr>
                          <a:srgbClr val="3A6E8F"/>
                        </a:buClr>
                        <a:buSzTx/>
                        <a:buFontTx/>
                        <a:buNone/>
                        <a:tabLst/>
                      </a:pPr>
                      <a:endParaRPr kumimoji="0" lang="en-US" sz="1400" b="0" i="0" u="none" strike="noStrike" cap="none" normalizeH="0" baseline="0" dirty="0" smtClean="0">
                        <a:ln>
                          <a:noFill/>
                        </a:ln>
                        <a:solidFill>
                          <a:srgbClr val="3A6E8F"/>
                        </a:solidFill>
                        <a:effectLst/>
                        <a:latin typeface="Calibri" pitchFamily="34" charset="0"/>
                        <a:ea typeface="Geneva" pitchFamily="84" charset="-128"/>
                        <a:cs typeface="Arial" pitchFamily="34" charset="0"/>
                      </a:endParaRPr>
                    </a:p>
                  </a:txBody>
                  <a:tcPr marT="0" marB="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pPr marL="0" marR="0" lvl="0" indent="0" algn="ctr" defTabSz="914400" rtl="0" eaLnBrk="0" fontAlgn="base" latinLnBrk="0" hangingPunct="0">
                        <a:lnSpc>
                          <a:spcPct val="100000"/>
                        </a:lnSpc>
                        <a:spcBef>
                          <a:spcPct val="20000"/>
                        </a:spcBef>
                        <a:spcAft>
                          <a:spcPct val="0"/>
                        </a:spcAft>
                        <a:buClr>
                          <a:srgbClr val="3A6E8F"/>
                        </a:buClr>
                        <a:buSzTx/>
                        <a:buFontTx/>
                        <a:buNone/>
                        <a:tabLst/>
                      </a:pPr>
                      <a:endParaRPr kumimoji="0" lang="en-US" sz="1400" b="0" i="0" u="none" strike="noStrike" cap="none" normalizeH="0" baseline="0" dirty="0" smtClean="0">
                        <a:ln>
                          <a:noFill/>
                        </a:ln>
                        <a:solidFill>
                          <a:srgbClr val="3A6E8F"/>
                        </a:solidFill>
                        <a:effectLst/>
                        <a:latin typeface="Calibri" pitchFamily="34" charset="0"/>
                        <a:ea typeface="Geneva" pitchFamily="84" charset="-128"/>
                        <a:cs typeface="Arial" pitchFamily="34" charset="0"/>
                      </a:endParaRPr>
                    </a:p>
                  </a:txBody>
                  <a:tcPr marT="0" marB="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42018">
                <a:tc>
                  <a:txBody>
                    <a:bodyPr/>
                    <a:lstStyle/>
                    <a:p>
                      <a:pPr marL="0" marR="0" lvl="0" indent="0" algn="l" defTabSz="914400" rtl="0" eaLnBrk="0" fontAlgn="base" latinLnBrk="0" hangingPunct="0">
                        <a:lnSpc>
                          <a:spcPct val="100000"/>
                        </a:lnSpc>
                        <a:spcBef>
                          <a:spcPct val="20000"/>
                        </a:spcBef>
                        <a:spcAft>
                          <a:spcPct val="0"/>
                        </a:spcAft>
                        <a:buClr>
                          <a:srgbClr val="3A6E8F"/>
                        </a:buClr>
                        <a:buSzTx/>
                        <a:buFontTx/>
                        <a:buNone/>
                        <a:tabLst/>
                      </a:pPr>
                      <a:r>
                        <a:rPr kumimoji="0" lang="en-US" sz="1400" b="0" i="0" u="none" strike="noStrike" cap="none" normalizeH="0" baseline="0" dirty="0" smtClean="0">
                          <a:ln>
                            <a:noFill/>
                          </a:ln>
                          <a:solidFill>
                            <a:srgbClr val="3A6E8F"/>
                          </a:solidFill>
                          <a:effectLst/>
                          <a:latin typeface="Calibri" pitchFamily="34" charset="0"/>
                          <a:ea typeface="Geneva" pitchFamily="84" charset="-128"/>
                        </a:rPr>
                        <a:t>Temperature Control</a:t>
                      </a:r>
                    </a:p>
                  </a:txBody>
                  <a:tcPr marT="0" marB="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3A6E8F"/>
                        </a:buClr>
                        <a:buSzTx/>
                        <a:buFontTx/>
                        <a:buNone/>
                        <a:tabLst/>
                      </a:pPr>
                      <a:r>
                        <a:rPr kumimoji="0" lang="en-US" sz="1400" b="0" i="0" u="none" strike="noStrike" cap="none" normalizeH="0" baseline="0" dirty="0" smtClean="0">
                          <a:ln>
                            <a:noFill/>
                          </a:ln>
                          <a:solidFill>
                            <a:srgbClr val="3A6E8F"/>
                          </a:solidFill>
                          <a:effectLst/>
                          <a:latin typeface="Calibri" pitchFamily="34" charset="0"/>
                          <a:ea typeface="Geneva" pitchFamily="84" charset="-128"/>
                          <a:cs typeface="Arial" pitchFamily="34" charset="0"/>
                        </a:rPr>
                        <a:t>none</a:t>
                      </a:r>
                    </a:p>
                  </a:txBody>
                  <a:tcPr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5">
                  <a:txBody>
                    <a:bodyPr/>
                    <a:lstStyle/>
                    <a:p>
                      <a:pPr marL="0" marR="0" lvl="0" indent="0" algn="ctr" defTabSz="914400" rtl="0" eaLnBrk="0" fontAlgn="base" latinLnBrk="0" hangingPunct="0">
                        <a:lnSpc>
                          <a:spcPct val="100000"/>
                        </a:lnSpc>
                        <a:spcBef>
                          <a:spcPct val="20000"/>
                        </a:spcBef>
                        <a:spcAft>
                          <a:spcPct val="0"/>
                        </a:spcAft>
                        <a:buClr>
                          <a:srgbClr val="3A6E8F"/>
                        </a:buClr>
                        <a:buSzTx/>
                        <a:buFontTx/>
                        <a:buNone/>
                        <a:tabLst/>
                      </a:pPr>
                      <a:r>
                        <a:rPr kumimoji="0" lang="en-US" sz="1400" b="0" i="0" u="none" strike="noStrike" cap="none" normalizeH="0" baseline="0" dirty="0" smtClean="0">
                          <a:ln>
                            <a:noFill/>
                          </a:ln>
                          <a:solidFill>
                            <a:srgbClr val="3A6E8F"/>
                          </a:solidFill>
                          <a:effectLst/>
                          <a:latin typeface="Calibri" pitchFamily="34" charset="0"/>
                          <a:ea typeface="Geneva" pitchFamily="84" charset="-128"/>
                        </a:rPr>
                        <a:t>4</a:t>
                      </a:r>
                      <a:r>
                        <a:rPr kumimoji="0" lang="en-US" sz="1400" b="0" i="0" u="none" strike="noStrike" cap="none" normalizeH="0" baseline="0" dirty="0" smtClean="0">
                          <a:ln>
                            <a:noFill/>
                          </a:ln>
                          <a:solidFill>
                            <a:srgbClr val="3A6E8F"/>
                          </a:solidFill>
                          <a:effectLst/>
                          <a:latin typeface="Calibri" pitchFamily="34" charset="0"/>
                          <a:ea typeface="Geneva" pitchFamily="84" charset="-128"/>
                          <a:cs typeface="Arial" pitchFamily="34" charset="0"/>
                        </a:rPr>
                        <a:t>°C above ambient to 40°C</a:t>
                      </a:r>
                    </a:p>
                  </a:txBody>
                  <a:tcPr marT="0" marB="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pPr marL="0" marR="0" lvl="0" indent="0" algn="ctr" defTabSz="914400" rtl="0" eaLnBrk="0" fontAlgn="base" latinLnBrk="0" hangingPunct="0">
                        <a:lnSpc>
                          <a:spcPct val="100000"/>
                        </a:lnSpc>
                        <a:spcBef>
                          <a:spcPct val="20000"/>
                        </a:spcBef>
                        <a:spcAft>
                          <a:spcPct val="0"/>
                        </a:spcAft>
                        <a:buClr>
                          <a:srgbClr val="3A6E8F"/>
                        </a:buClr>
                        <a:buSzTx/>
                        <a:buFontTx/>
                        <a:buNone/>
                        <a:tabLst/>
                      </a:pPr>
                      <a:endParaRPr kumimoji="0" lang="en-US" sz="1400" b="0" i="0" u="none" strike="noStrike" cap="none" normalizeH="0" baseline="0" dirty="0" smtClean="0">
                        <a:ln>
                          <a:noFill/>
                        </a:ln>
                        <a:solidFill>
                          <a:srgbClr val="3A6E8F"/>
                        </a:solidFill>
                        <a:effectLst/>
                        <a:latin typeface="Calibri" pitchFamily="34" charset="0"/>
                        <a:ea typeface="Geneva" pitchFamily="84" charset="-128"/>
                        <a:cs typeface="Arial" pitchFamily="34" charset="0"/>
                      </a:endParaRPr>
                    </a:p>
                  </a:txBody>
                  <a:tcPr marT="0" marB="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80060">
                <a:tc>
                  <a:txBody>
                    <a:bodyPr/>
                    <a:lstStyle/>
                    <a:p>
                      <a:pPr marL="0" marR="0" lvl="0" indent="0" algn="l" defTabSz="914400" rtl="0" eaLnBrk="0" fontAlgn="base" latinLnBrk="0" hangingPunct="0">
                        <a:lnSpc>
                          <a:spcPct val="100000"/>
                        </a:lnSpc>
                        <a:spcBef>
                          <a:spcPct val="20000"/>
                        </a:spcBef>
                        <a:spcAft>
                          <a:spcPct val="0"/>
                        </a:spcAft>
                        <a:buClr>
                          <a:srgbClr val="3A6E8F"/>
                        </a:buClr>
                        <a:buSzTx/>
                        <a:buFontTx/>
                        <a:buNone/>
                        <a:tabLst/>
                      </a:pPr>
                      <a:r>
                        <a:rPr kumimoji="0" lang="en-US" sz="1400" b="0" i="0" u="none" strike="noStrike" cap="none" normalizeH="0" baseline="0" dirty="0" smtClean="0">
                          <a:ln>
                            <a:noFill/>
                          </a:ln>
                          <a:solidFill>
                            <a:srgbClr val="3A6E8F"/>
                          </a:solidFill>
                          <a:effectLst/>
                          <a:latin typeface="Calibri" pitchFamily="34" charset="0"/>
                          <a:ea typeface="Geneva" pitchFamily="84" charset="-128"/>
                        </a:rPr>
                        <a:t>21 CFR Part 11 Compliance</a:t>
                      </a:r>
                    </a:p>
                  </a:txBody>
                  <a:tcPr marT="0" marB="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6">
                  <a:txBody>
                    <a:bodyPr/>
                    <a:lstStyle/>
                    <a:p>
                      <a:pPr marL="0" marR="0" lvl="0" indent="0" algn="ctr" defTabSz="914400" rtl="0" eaLnBrk="0" fontAlgn="base" latinLnBrk="0" hangingPunct="0">
                        <a:lnSpc>
                          <a:spcPct val="100000"/>
                        </a:lnSpc>
                        <a:spcBef>
                          <a:spcPct val="20000"/>
                        </a:spcBef>
                        <a:spcAft>
                          <a:spcPct val="0"/>
                        </a:spcAft>
                        <a:buClr>
                          <a:srgbClr val="3A6E8F"/>
                        </a:buClr>
                        <a:buSzTx/>
                        <a:buFontTx/>
                        <a:buNone/>
                        <a:tabLst/>
                      </a:pPr>
                      <a:r>
                        <a:rPr kumimoji="0" lang="en-US" sz="1400" b="0" i="0" u="none" strike="noStrike" cap="none" normalizeH="0" baseline="0" dirty="0" smtClean="0">
                          <a:ln>
                            <a:noFill/>
                          </a:ln>
                          <a:solidFill>
                            <a:srgbClr val="3A6E8F"/>
                          </a:solidFill>
                          <a:effectLst/>
                          <a:latin typeface="Calibri" pitchFamily="34" charset="0"/>
                          <a:ea typeface="Geneva" pitchFamily="84" charset="-128"/>
                          <a:cs typeface="Arial" pitchFamily="34" charset="0"/>
                        </a:rPr>
                        <a:t>Available as option for all systems</a:t>
                      </a:r>
                    </a:p>
                  </a:txBody>
                  <a:tcPr marT="0" marB="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pPr marL="0" marR="0" lvl="0" indent="0" algn="ctr" defTabSz="914400" rtl="0" eaLnBrk="0" fontAlgn="base" latinLnBrk="0" hangingPunct="0">
                        <a:lnSpc>
                          <a:spcPct val="100000"/>
                        </a:lnSpc>
                        <a:spcBef>
                          <a:spcPct val="20000"/>
                        </a:spcBef>
                        <a:spcAft>
                          <a:spcPct val="0"/>
                        </a:spcAft>
                        <a:buClr>
                          <a:srgbClr val="3A6E8F"/>
                        </a:buClr>
                        <a:buSzTx/>
                        <a:buFontTx/>
                        <a:buNone/>
                        <a:tabLst/>
                      </a:pPr>
                      <a:endParaRPr kumimoji="0" lang="en-US" sz="1400" b="0" i="0" u="none" strike="noStrike" cap="none" normalizeH="0" baseline="0" dirty="0" smtClean="0">
                        <a:ln>
                          <a:noFill/>
                        </a:ln>
                        <a:solidFill>
                          <a:srgbClr val="3A6E8F"/>
                        </a:solidFill>
                        <a:effectLst/>
                        <a:latin typeface="Calibri" pitchFamily="34" charset="0"/>
                        <a:ea typeface="Geneva" pitchFamily="84" charset="-128"/>
                        <a:cs typeface="Arial" pitchFamily="34" charset="0"/>
                      </a:endParaRPr>
                    </a:p>
                  </a:txBody>
                  <a:tcPr marT="0" marB="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pPr marL="0" marR="0" lvl="0" indent="0" algn="ctr" defTabSz="914400" rtl="0" eaLnBrk="0" fontAlgn="base" latinLnBrk="0" hangingPunct="0">
                        <a:lnSpc>
                          <a:spcPct val="100000"/>
                        </a:lnSpc>
                        <a:spcBef>
                          <a:spcPct val="20000"/>
                        </a:spcBef>
                        <a:spcAft>
                          <a:spcPct val="0"/>
                        </a:spcAft>
                        <a:buClr>
                          <a:srgbClr val="3A6E8F"/>
                        </a:buClr>
                        <a:buSzTx/>
                        <a:buFontTx/>
                        <a:buNone/>
                        <a:tabLst/>
                      </a:pPr>
                      <a:endParaRPr kumimoji="0" lang="en-US" sz="1400" b="0" i="0" u="none" strike="noStrike" cap="none" normalizeH="0" baseline="0" dirty="0" smtClean="0">
                        <a:ln>
                          <a:noFill/>
                        </a:ln>
                        <a:solidFill>
                          <a:srgbClr val="3A6E8F"/>
                        </a:solidFill>
                        <a:effectLst/>
                        <a:latin typeface="Calibri" pitchFamily="34" charset="0"/>
                        <a:ea typeface="Geneva" pitchFamily="84" charset="-128"/>
                        <a:cs typeface="Arial" pitchFamily="34" charset="0"/>
                      </a:endParaRPr>
                    </a:p>
                  </a:txBody>
                  <a:tcPr marT="0" marB="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6" name="TextBox 6"/>
          <p:cNvSpPr txBox="1">
            <a:spLocks noChangeArrowheads="1"/>
          </p:cNvSpPr>
          <p:nvPr/>
        </p:nvSpPr>
        <p:spPr bwMode="auto">
          <a:xfrm>
            <a:off x="2895600" y="6128658"/>
            <a:ext cx="4572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Arial" pitchFamily="34" charset="0"/>
                <a:ea typeface="Geneva"/>
                <a:cs typeface="Geneva"/>
              </a:defRPr>
            </a:lvl1pPr>
            <a:lvl2pPr marL="742950" indent="-285750" eaLnBrk="0" hangingPunct="0">
              <a:defRPr sz="2800">
                <a:solidFill>
                  <a:schemeClr val="tx1"/>
                </a:solidFill>
                <a:latin typeface="Arial" pitchFamily="34" charset="0"/>
                <a:ea typeface="Geneva"/>
                <a:cs typeface="Geneva"/>
              </a:defRPr>
            </a:lvl2pPr>
            <a:lvl3pPr marL="1143000" indent="-228600" eaLnBrk="0" hangingPunct="0">
              <a:defRPr sz="2800">
                <a:solidFill>
                  <a:schemeClr val="tx1"/>
                </a:solidFill>
                <a:latin typeface="Arial" pitchFamily="34" charset="0"/>
                <a:ea typeface="Geneva"/>
                <a:cs typeface="Geneva"/>
              </a:defRPr>
            </a:lvl3pPr>
            <a:lvl4pPr marL="1600200" indent="-228600" eaLnBrk="0" hangingPunct="0">
              <a:defRPr sz="2800">
                <a:solidFill>
                  <a:schemeClr val="tx1"/>
                </a:solidFill>
                <a:latin typeface="Arial" pitchFamily="34" charset="0"/>
                <a:ea typeface="Geneva"/>
                <a:cs typeface="Geneva"/>
              </a:defRPr>
            </a:lvl4pPr>
            <a:lvl5pPr marL="2057400" indent="-228600" eaLnBrk="0" hangingPunct="0">
              <a:defRPr sz="2800">
                <a:solidFill>
                  <a:schemeClr val="tx1"/>
                </a:solidFill>
                <a:latin typeface="Arial" pitchFamily="34" charset="0"/>
                <a:ea typeface="Geneva"/>
                <a:cs typeface="Geneva"/>
              </a:defRPr>
            </a:lvl5pPr>
            <a:lvl6pPr marL="2514600" indent="-228600" eaLnBrk="0" fontAlgn="base" hangingPunct="0">
              <a:spcBef>
                <a:spcPct val="0"/>
              </a:spcBef>
              <a:spcAft>
                <a:spcPct val="0"/>
              </a:spcAft>
              <a:defRPr sz="2800">
                <a:solidFill>
                  <a:schemeClr val="tx1"/>
                </a:solidFill>
                <a:latin typeface="Arial" pitchFamily="34" charset="0"/>
                <a:ea typeface="Geneva"/>
                <a:cs typeface="Geneva"/>
              </a:defRPr>
            </a:lvl6pPr>
            <a:lvl7pPr marL="2971800" indent="-228600" eaLnBrk="0" fontAlgn="base" hangingPunct="0">
              <a:spcBef>
                <a:spcPct val="0"/>
              </a:spcBef>
              <a:spcAft>
                <a:spcPct val="0"/>
              </a:spcAft>
              <a:defRPr sz="2800">
                <a:solidFill>
                  <a:schemeClr val="tx1"/>
                </a:solidFill>
                <a:latin typeface="Arial" pitchFamily="34" charset="0"/>
                <a:ea typeface="Geneva"/>
                <a:cs typeface="Geneva"/>
              </a:defRPr>
            </a:lvl7pPr>
            <a:lvl8pPr marL="3429000" indent="-228600" eaLnBrk="0" fontAlgn="base" hangingPunct="0">
              <a:spcBef>
                <a:spcPct val="0"/>
              </a:spcBef>
              <a:spcAft>
                <a:spcPct val="0"/>
              </a:spcAft>
              <a:defRPr sz="2800">
                <a:solidFill>
                  <a:schemeClr val="tx1"/>
                </a:solidFill>
                <a:latin typeface="Arial" pitchFamily="34" charset="0"/>
                <a:ea typeface="Geneva"/>
                <a:cs typeface="Geneva"/>
              </a:defRPr>
            </a:lvl8pPr>
            <a:lvl9pPr marL="3886200" indent="-228600" eaLnBrk="0" fontAlgn="base" hangingPunct="0">
              <a:spcBef>
                <a:spcPct val="0"/>
              </a:spcBef>
              <a:spcAft>
                <a:spcPct val="0"/>
              </a:spcAft>
              <a:defRPr sz="2800">
                <a:solidFill>
                  <a:schemeClr val="tx1"/>
                </a:solidFill>
                <a:latin typeface="Arial" pitchFamily="34" charset="0"/>
                <a:ea typeface="Geneva"/>
                <a:cs typeface="Geneva"/>
              </a:defRPr>
            </a:lvl9pPr>
          </a:lstStyle>
          <a:p>
            <a:pPr eaLnBrk="1" hangingPunct="1"/>
            <a:r>
              <a:rPr lang="en-US" sz="1200" dirty="0">
                <a:solidFill>
                  <a:srgbClr val="3A6E8F"/>
                </a:solidFill>
              </a:rPr>
              <a:t>96 HA	96 well </a:t>
            </a:r>
            <a:r>
              <a:rPr lang="en-US" sz="1200" dirty="0" err="1">
                <a:solidFill>
                  <a:srgbClr val="3A6E8F"/>
                </a:solidFill>
              </a:rPr>
              <a:t>microplate</a:t>
            </a:r>
            <a:r>
              <a:rPr lang="en-US" sz="1200" dirty="0">
                <a:solidFill>
                  <a:srgbClr val="3A6E8F"/>
                </a:solidFill>
              </a:rPr>
              <a:t> with half-area well size</a:t>
            </a:r>
          </a:p>
          <a:p>
            <a:pPr eaLnBrk="1" hangingPunct="1"/>
            <a:r>
              <a:rPr lang="en-US" sz="1200" dirty="0">
                <a:solidFill>
                  <a:srgbClr val="3A6E8F"/>
                </a:solidFill>
              </a:rPr>
              <a:t>384 TW	</a:t>
            </a:r>
            <a:r>
              <a:rPr lang="en-US" sz="1200" dirty="0" err="1">
                <a:solidFill>
                  <a:srgbClr val="3A6E8F"/>
                </a:solidFill>
              </a:rPr>
              <a:t>ForteBio</a:t>
            </a:r>
            <a:r>
              <a:rPr lang="en-US" sz="1200" dirty="0">
                <a:solidFill>
                  <a:srgbClr val="3A6E8F"/>
                </a:solidFill>
              </a:rPr>
              <a:t> 384 tilted-well </a:t>
            </a:r>
            <a:r>
              <a:rPr lang="en-US" sz="1200" dirty="0" err="1">
                <a:solidFill>
                  <a:srgbClr val="3A6E8F"/>
                </a:solidFill>
              </a:rPr>
              <a:t>microplate</a:t>
            </a:r>
            <a:endParaRPr lang="en-US" sz="1200" dirty="0">
              <a:solidFill>
                <a:srgbClr val="3A6E8F"/>
              </a:solidFill>
            </a:endParaRPr>
          </a:p>
        </p:txBody>
      </p:sp>
      <p:pic>
        <p:nvPicPr>
          <p:cNvPr id="7" name="Picture 2" descr="S:\Marketing\Graphics\Instrument Graphics and  Banners\Other Octet images\Octet_RED96_HeroL_small.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38800" y="350838"/>
            <a:ext cx="838200"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21273" t="20000" r="27485" b="7419"/>
          <a:stretch/>
        </p:blipFill>
        <p:spPr bwMode="auto">
          <a:xfrm>
            <a:off x="2416969" y="671513"/>
            <a:ext cx="261937" cy="357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52800" y="339725"/>
            <a:ext cx="838200" cy="79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19600" y="239713"/>
            <a:ext cx="1101725" cy="922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772400" y="230956"/>
            <a:ext cx="1143000" cy="1033271"/>
          </a:xfrm>
          <a:prstGeom prst="rect">
            <a:avLst/>
          </a:prstGeom>
        </p:spPr>
      </p:pic>
      <p:pic>
        <p:nvPicPr>
          <p:cNvPr id="12" name="Picture 1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629400" y="228600"/>
            <a:ext cx="1123056" cy="939623"/>
          </a:xfrm>
          <a:prstGeom prst="rect">
            <a:avLst/>
          </a:prstGeom>
        </p:spPr>
      </p:pic>
    </p:spTree>
    <p:extLst>
      <p:ext uri="{BB962C8B-B14F-4D97-AF65-F5344CB8AC3E}">
        <p14:creationId xmlns:p14="http://schemas.microsoft.com/office/powerpoint/2010/main" val="4072898672"/>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err="1"/>
              <a:t>ForteBio</a:t>
            </a:r>
            <a:r>
              <a:rPr lang="en-US" sz="2400" dirty="0"/>
              <a:t> BLI Systems: Label-Free Protein Analysis</a:t>
            </a:r>
          </a:p>
        </p:txBody>
      </p:sp>
      <p:sp>
        <p:nvSpPr>
          <p:cNvPr id="4" name="AutoShape 359"/>
          <p:cNvSpPr>
            <a:spLocks noChangeArrowheads="1"/>
          </p:cNvSpPr>
          <p:nvPr/>
        </p:nvSpPr>
        <p:spPr bwMode="auto">
          <a:xfrm rot="5400000">
            <a:off x="2200275" y="2974975"/>
            <a:ext cx="4648200" cy="1676400"/>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0 h 21600"/>
              <a:gd name="T8" fmla="*/ 0 60000 65536"/>
              <a:gd name="T9" fmla="*/ 0 60000 65536"/>
              <a:gd name="T10" fmla="*/ 0 60000 65536"/>
              <a:gd name="T11" fmla="*/ 0 60000 65536"/>
              <a:gd name="T12" fmla="*/ 3530 w 21600"/>
              <a:gd name="T13" fmla="*/ 3530 h 21600"/>
              <a:gd name="T14" fmla="*/ 18070 w 21600"/>
              <a:gd name="T15" fmla="*/ 18070 h 21600"/>
            </a:gdLst>
            <a:ahLst/>
            <a:cxnLst>
              <a:cxn ang="T8">
                <a:pos x="T0" y="T1"/>
              </a:cxn>
              <a:cxn ang="T9">
                <a:pos x="T2" y="T3"/>
              </a:cxn>
              <a:cxn ang="T10">
                <a:pos x="T4" y="T5"/>
              </a:cxn>
              <a:cxn ang="T11">
                <a:pos x="T6" y="T7"/>
              </a:cxn>
            </a:cxnLst>
            <a:rect l="T12" t="T13" r="T14" b="T15"/>
            <a:pathLst>
              <a:path w="21600" h="21600">
                <a:moveTo>
                  <a:pt x="0" y="0"/>
                </a:moveTo>
                <a:lnTo>
                  <a:pt x="3460" y="21600"/>
                </a:lnTo>
                <a:lnTo>
                  <a:pt x="18140" y="21600"/>
                </a:lnTo>
                <a:lnTo>
                  <a:pt x="21600" y="0"/>
                </a:lnTo>
                <a:lnTo>
                  <a:pt x="0" y="0"/>
                </a:lnTo>
                <a:close/>
              </a:path>
            </a:pathLst>
          </a:custGeom>
          <a:gradFill rotWithShape="1">
            <a:gsLst>
              <a:gs pos="0">
                <a:srgbClr val="85B6FF"/>
              </a:gs>
              <a:gs pos="100000">
                <a:srgbClr val="F0F6FF"/>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solidFill>
                <a:srgbClr val="000000"/>
              </a:solidFill>
            </a:endParaRPr>
          </a:p>
        </p:txBody>
      </p:sp>
      <p:sp>
        <p:nvSpPr>
          <p:cNvPr id="5" name="AutoShape 151"/>
          <p:cNvSpPr>
            <a:spLocks noChangeArrowheads="1"/>
          </p:cNvSpPr>
          <p:nvPr/>
        </p:nvSpPr>
        <p:spPr bwMode="auto">
          <a:xfrm>
            <a:off x="1662113" y="1835150"/>
            <a:ext cx="2024062" cy="3962400"/>
          </a:xfrm>
          <a:prstGeom prst="can">
            <a:avLst>
              <a:gd name="adj" fmla="val 0"/>
            </a:avLst>
          </a:prstGeom>
          <a:gradFill rotWithShape="1">
            <a:gsLst>
              <a:gs pos="0">
                <a:srgbClr val="FDBC03"/>
              </a:gs>
              <a:gs pos="100000">
                <a:srgbClr val="FFFF00"/>
              </a:gs>
            </a:gsLst>
            <a:lin ang="5400000" scaled="1"/>
          </a:gradFill>
          <a:ln w="9525">
            <a:solidFill>
              <a:schemeClr val="tx1"/>
            </a:solidFill>
            <a:round/>
            <a:headEnd/>
            <a:tailEnd/>
          </a:ln>
        </p:spPr>
        <p:txBody>
          <a:bodyPr wrap="none" anchor="ctr"/>
          <a:lstStyle/>
          <a:p>
            <a:pPr algn="ctr"/>
            <a:endParaRPr lang="en-US">
              <a:solidFill>
                <a:srgbClr val="000000"/>
              </a:solidFill>
            </a:endParaRPr>
          </a:p>
        </p:txBody>
      </p:sp>
      <p:graphicFrame>
        <p:nvGraphicFramePr>
          <p:cNvPr id="6" name="Group 363"/>
          <p:cNvGraphicFramePr>
            <a:graphicFrameLocks/>
          </p:cNvGraphicFramePr>
          <p:nvPr>
            <p:extLst>
              <p:ext uri="{D42A27DB-BD31-4B8C-83A1-F6EECF244321}">
                <p14:modId xmlns:p14="http://schemas.microsoft.com/office/powerpoint/2010/main" val="106046037"/>
              </p:ext>
            </p:extLst>
          </p:nvPr>
        </p:nvGraphicFramePr>
        <p:xfrm>
          <a:off x="1628775" y="1793875"/>
          <a:ext cx="2057400" cy="4083099"/>
        </p:xfrm>
        <a:graphic>
          <a:graphicData uri="http://schemas.openxmlformats.org/drawingml/2006/table">
            <a:tbl>
              <a:tblPr/>
              <a:tblGrid>
                <a:gridCol w="2057400"/>
              </a:tblGrid>
              <a:tr h="335258">
                <a:tc>
                  <a:txBody>
                    <a:bodyPr/>
                    <a:lstStyle/>
                    <a:p>
                      <a:pPr marL="0" marR="0" lvl="0" indent="0" algn="ctr" defTabSz="914400" rtl="0" eaLnBrk="0" fontAlgn="base" latinLnBrk="0" hangingPunct="0">
                        <a:lnSpc>
                          <a:spcPct val="100000"/>
                        </a:lnSpc>
                        <a:spcBef>
                          <a:spcPct val="20000"/>
                        </a:spcBef>
                        <a:spcAft>
                          <a:spcPct val="0"/>
                        </a:spcAft>
                        <a:buClr>
                          <a:srgbClr val="3A6E8F"/>
                        </a:buClr>
                        <a:buSzTx/>
                        <a:buFontTx/>
                        <a:buNone/>
                        <a:tabLst/>
                      </a:pPr>
                      <a:r>
                        <a:rPr kumimoji="0" lang="en-US" sz="1600" b="1" i="0" u="none" strike="noStrike" cap="none" normalizeH="0" baseline="0" dirty="0" smtClean="0">
                          <a:ln>
                            <a:noFill/>
                          </a:ln>
                          <a:solidFill>
                            <a:srgbClr val="333333"/>
                          </a:solidFill>
                          <a:effectLst/>
                          <a:latin typeface="Calibri" pitchFamily="34" charset="0"/>
                          <a:ea typeface="Geneva" pitchFamily="84" charset="-128"/>
                        </a:rPr>
                        <a:t>Cells</a:t>
                      </a:r>
                    </a:p>
                  </a:txBody>
                  <a:tcPr marT="45711" marB="45711" anchor="ctr" horzOverflow="overflow">
                    <a:lnL cap="flat">
                      <a:noFill/>
                    </a:lnL>
                    <a:lnR cap="flat">
                      <a:noFill/>
                    </a:lnR>
                    <a:lnT cap="flat">
                      <a:noFill/>
                    </a:lnT>
                    <a:lnB>
                      <a:noFill/>
                    </a:lnB>
                    <a:lnTlToBr>
                      <a:noFill/>
                    </a:lnTlToBr>
                    <a:lnBlToTr>
                      <a:noFill/>
                    </a:lnBlToTr>
                    <a:gradFill rotWithShape="0">
                      <a:gsLst>
                        <a:gs pos="0">
                          <a:srgbClr val="FDBC03"/>
                        </a:gs>
                        <a:gs pos="50000">
                          <a:srgbClr val="FDBC03">
                            <a:gamma/>
                            <a:tint val="33725"/>
                            <a:invGamma/>
                          </a:srgbClr>
                        </a:gs>
                        <a:gs pos="100000">
                          <a:srgbClr val="FDBC03"/>
                        </a:gs>
                      </a:gsLst>
                      <a:lin ang="0" scaled="1"/>
                    </a:gradFill>
                  </a:tcPr>
                </a:tc>
              </a:tr>
              <a:tr h="335258">
                <a:tc>
                  <a:txBody>
                    <a:bodyPr/>
                    <a:lstStyle/>
                    <a:p>
                      <a:pPr marL="0" marR="0" lvl="0" indent="0" algn="ctr" defTabSz="914400" rtl="0" eaLnBrk="0" fontAlgn="base" latinLnBrk="0" hangingPunct="0">
                        <a:lnSpc>
                          <a:spcPct val="100000"/>
                        </a:lnSpc>
                        <a:spcBef>
                          <a:spcPct val="20000"/>
                        </a:spcBef>
                        <a:spcAft>
                          <a:spcPct val="0"/>
                        </a:spcAft>
                        <a:buClr>
                          <a:srgbClr val="3A6E8F"/>
                        </a:buClr>
                        <a:buSzTx/>
                        <a:buFontTx/>
                        <a:buNone/>
                        <a:tabLst/>
                      </a:pPr>
                      <a:r>
                        <a:rPr kumimoji="0" lang="en-US" sz="1600" b="1" i="0" u="none" strike="noStrike" cap="none" normalizeH="0" baseline="0" dirty="0" smtClean="0">
                          <a:ln>
                            <a:noFill/>
                          </a:ln>
                          <a:solidFill>
                            <a:srgbClr val="333333"/>
                          </a:solidFill>
                          <a:effectLst/>
                          <a:latin typeface="Calibri" pitchFamily="34" charset="0"/>
                          <a:ea typeface="Geneva" pitchFamily="84" charset="-128"/>
                        </a:rPr>
                        <a:t>Bacteria</a:t>
                      </a:r>
                    </a:p>
                  </a:txBody>
                  <a:tcPr marT="45711" marB="45711" anchor="ctr" horzOverflow="overflow">
                    <a:lnL cap="flat">
                      <a:noFill/>
                    </a:lnL>
                    <a:lnR cap="flat">
                      <a:noFill/>
                    </a:lnR>
                    <a:lnT>
                      <a:noFill/>
                    </a:lnT>
                    <a:lnB>
                      <a:noFill/>
                    </a:lnB>
                    <a:lnTlToBr>
                      <a:noFill/>
                    </a:lnTlToBr>
                    <a:lnBlToTr>
                      <a:noFill/>
                    </a:lnBlToTr>
                    <a:solidFill>
                      <a:srgbClr val="85B6FF"/>
                    </a:solidFill>
                  </a:tcPr>
                </a:tc>
              </a:tr>
              <a:tr h="335258">
                <a:tc>
                  <a:txBody>
                    <a:bodyPr/>
                    <a:lstStyle/>
                    <a:p>
                      <a:pPr marL="0" marR="0" lvl="0" indent="0" algn="ctr" defTabSz="914400" rtl="0" eaLnBrk="0" fontAlgn="base" latinLnBrk="0" hangingPunct="0">
                        <a:lnSpc>
                          <a:spcPct val="100000"/>
                        </a:lnSpc>
                        <a:spcBef>
                          <a:spcPct val="20000"/>
                        </a:spcBef>
                        <a:spcAft>
                          <a:spcPct val="0"/>
                        </a:spcAft>
                        <a:buClr>
                          <a:srgbClr val="3A6E8F"/>
                        </a:buClr>
                        <a:buSzTx/>
                        <a:buFontTx/>
                        <a:buNone/>
                        <a:tabLst/>
                      </a:pPr>
                      <a:r>
                        <a:rPr kumimoji="0" lang="en-US" sz="1600" b="1" i="0" u="none" strike="noStrike" cap="none" normalizeH="0" baseline="0" dirty="0" smtClean="0">
                          <a:ln>
                            <a:noFill/>
                          </a:ln>
                          <a:solidFill>
                            <a:srgbClr val="333333"/>
                          </a:solidFill>
                          <a:effectLst/>
                          <a:latin typeface="Calibri" pitchFamily="34" charset="0"/>
                          <a:ea typeface="Geneva" pitchFamily="84" charset="-128"/>
                        </a:rPr>
                        <a:t>Virus</a:t>
                      </a:r>
                    </a:p>
                  </a:txBody>
                  <a:tcPr marT="45711" marB="45711" anchor="ctr" horzOverflow="overflow">
                    <a:lnL cap="flat">
                      <a:noFill/>
                    </a:lnL>
                    <a:lnR cap="flat">
                      <a:noFill/>
                    </a:lnR>
                    <a:lnT>
                      <a:noFill/>
                    </a:lnT>
                    <a:lnB>
                      <a:noFill/>
                    </a:lnB>
                    <a:lnTlToBr>
                      <a:noFill/>
                    </a:lnTlToBr>
                    <a:lnBlToTr>
                      <a:noFill/>
                    </a:lnBlToTr>
                    <a:solidFill>
                      <a:srgbClr val="85B6FF"/>
                    </a:solidFill>
                  </a:tcPr>
                </a:tc>
              </a:tr>
              <a:tr h="335258">
                <a:tc>
                  <a:txBody>
                    <a:bodyPr/>
                    <a:lstStyle/>
                    <a:p>
                      <a:pPr marL="0" marR="0" lvl="0" indent="0" algn="ctr" defTabSz="914400" rtl="0" eaLnBrk="0" fontAlgn="base" latinLnBrk="0" hangingPunct="0">
                        <a:lnSpc>
                          <a:spcPct val="100000"/>
                        </a:lnSpc>
                        <a:spcBef>
                          <a:spcPct val="20000"/>
                        </a:spcBef>
                        <a:spcAft>
                          <a:spcPct val="0"/>
                        </a:spcAft>
                        <a:buClr>
                          <a:srgbClr val="3A6E8F"/>
                        </a:buClr>
                        <a:buSzTx/>
                        <a:buFontTx/>
                        <a:buNone/>
                        <a:tabLst/>
                      </a:pPr>
                      <a:r>
                        <a:rPr kumimoji="0" lang="en-US" sz="1600" b="1" i="0" u="none" strike="noStrike" cap="none" normalizeH="0" baseline="0" smtClean="0">
                          <a:ln>
                            <a:noFill/>
                          </a:ln>
                          <a:solidFill>
                            <a:srgbClr val="333333"/>
                          </a:solidFill>
                          <a:effectLst/>
                          <a:latin typeface="Calibri" pitchFamily="34" charset="0"/>
                          <a:ea typeface="Geneva" pitchFamily="84" charset="-128"/>
                        </a:rPr>
                        <a:t>IgM</a:t>
                      </a:r>
                    </a:p>
                  </a:txBody>
                  <a:tcPr marT="45711" marB="45711" anchor="ctr" horzOverflow="overflow">
                    <a:lnL cap="flat">
                      <a:noFill/>
                    </a:lnL>
                    <a:lnR cap="flat">
                      <a:noFill/>
                    </a:lnR>
                    <a:lnT>
                      <a:noFill/>
                    </a:lnT>
                    <a:lnB>
                      <a:noFill/>
                    </a:lnB>
                    <a:lnTlToBr>
                      <a:noFill/>
                    </a:lnTlToBr>
                    <a:lnBlToTr>
                      <a:noFill/>
                    </a:lnBlToTr>
                    <a:solidFill>
                      <a:srgbClr val="85B6FF"/>
                    </a:solidFill>
                  </a:tcPr>
                </a:tc>
              </a:tr>
              <a:tr h="395217">
                <a:tc>
                  <a:txBody>
                    <a:bodyPr/>
                    <a:lstStyle/>
                    <a:p>
                      <a:pPr marL="0" marR="0" lvl="0" indent="0" algn="ctr" defTabSz="914400" rtl="0" eaLnBrk="0" fontAlgn="base" latinLnBrk="0" hangingPunct="0">
                        <a:lnSpc>
                          <a:spcPct val="100000"/>
                        </a:lnSpc>
                        <a:spcBef>
                          <a:spcPct val="20000"/>
                        </a:spcBef>
                        <a:spcAft>
                          <a:spcPct val="0"/>
                        </a:spcAft>
                        <a:buClr>
                          <a:srgbClr val="3A6E8F"/>
                        </a:buClr>
                        <a:buSzTx/>
                        <a:buFontTx/>
                        <a:buNone/>
                        <a:tabLst/>
                      </a:pPr>
                      <a:r>
                        <a:rPr kumimoji="0" lang="en-US" sz="1600" b="1" i="0" u="none" strike="noStrike" cap="none" normalizeH="0" baseline="0" smtClean="0">
                          <a:ln>
                            <a:noFill/>
                          </a:ln>
                          <a:solidFill>
                            <a:srgbClr val="333333"/>
                          </a:solidFill>
                          <a:effectLst/>
                          <a:latin typeface="Calibri" pitchFamily="34" charset="0"/>
                          <a:ea typeface="Geneva" pitchFamily="84" charset="-128"/>
                        </a:rPr>
                        <a:t>IgA</a:t>
                      </a:r>
                    </a:p>
                  </a:txBody>
                  <a:tcPr marT="45711" marB="45711" anchor="ctr" horzOverflow="overflow">
                    <a:lnL cap="flat">
                      <a:noFill/>
                    </a:lnL>
                    <a:lnR cap="flat">
                      <a:noFill/>
                    </a:lnR>
                    <a:lnT>
                      <a:noFill/>
                    </a:lnT>
                    <a:lnB>
                      <a:noFill/>
                    </a:lnB>
                    <a:lnTlToBr>
                      <a:noFill/>
                    </a:lnTlToBr>
                    <a:lnBlToTr>
                      <a:noFill/>
                    </a:lnBlToTr>
                    <a:solidFill>
                      <a:srgbClr val="85B6FF"/>
                    </a:solidFill>
                  </a:tcPr>
                </a:tc>
              </a:tr>
              <a:tr h="335258">
                <a:tc>
                  <a:txBody>
                    <a:bodyPr/>
                    <a:lstStyle/>
                    <a:p>
                      <a:pPr marL="0" marR="0" lvl="0" indent="0" algn="ctr" defTabSz="914400" rtl="0" eaLnBrk="0" fontAlgn="base" latinLnBrk="0" hangingPunct="0">
                        <a:lnSpc>
                          <a:spcPct val="100000"/>
                        </a:lnSpc>
                        <a:spcBef>
                          <a:spcPct val="20000"/>
                        </a:spcBef>
                        <a:spcAft>
                          <a:spcPct val="0"/>
                        </a:spcAft>
                        <a:buClr>
                          <a:srgbClr val="3A6E8F"/>
                        </a:buClr>
                        <a:buSzTx/>
                        <a:buFontTx/>
                        <a:buNone/>
                        <a:tabLst/>
                      </a:pPr>
                      <a:r>
                        <a:rPr kumimoji="0" lang="en-US" sz="1600" b="1" i="0" u="none" strike="noStrike" cap="none" normalizeH="0" baseline="0" smtClean="0">
                          <a:ln>
                            <a:noFill/>
                          </a:ln>
                          <a:solidFill>
                            <a:srgbClr val="333333"/>
                          </a:solidFill>
                          <a:effectLst/>
                          <a:latin typeface="Calibri" pitchFamily="34" charset="0"/>
                          <a:ea typeface="Geneva" pitchFamily="84" charset="-128"/>
                        </a:rPr>
                        <a:t>IgG, IgD, IgE</a:t>
                      </a:r>
                    </a:p>
                  </a:txBody>
                  <a:tcPr marT="45711" marB="45711" anchor="ctr" horzOverflow="overflow">
                    <a:lnL cap="flat">
                      <a:noFill/>
                    </a:lnL>
                    <a:lnR cap="flat">
                      <a:noFill/>
                    </a:lnR>
                    <a:lnT>
                      <a:noFill/>
                    </a:lnT>
                    <a:lnB>
                      <a:noFill/>
                    </a:lnB>
                    <a:lnTlToBr>
                      <a:noFill/>
                    </a:lnTlToBr>
                    <a:lnBlToTr>
                      <a:noFill/>
                    </a:lnBlToTr>
                    <a:solidFill>
                      <a:srgbClr val="85B6FF"/>
                    </a:solidFill>
                  </a:tcPr>
                </a:tc>
              </a:tr>
              <a:tr h="335258">
                <a:tc>
                  <a:txBody>
                    <a:bodyPr/>
                    <a:lstStyle/>
                    <a:p>
                      <a:pPr marL="0" marR="0" lvl="0" indent="0" algn="ctr" defTabSz="914400" rtl="0" eaLnBrk="0" fontAlgn="base" latinLnBrk="0" hangingPunct="0">
                        <a:lnSpc>
                          <a:spcPct val="100000"/>
                        </a:lnSpc>
                        <a:spcBef>
                          <a:spcPct val="20000"/>
                        </a:spcBef>
                        <a:spcAft>
                          <a:spcPct val="0"/>
                        </a:spcAft>
                        <a:buClr>
                          <a:srgbClr val="3A6E8F"/>
                        </a:buClr>
                        <a:buSzTx/>
                        <a:buFontTx/>
                        <a:buNone/>
                        <a:tabLst/>
                      </a:pPr>
                      <a:r>
                        <a:rPr kumimoji="0" lang="en-US" sz="1600" b="1" i="0" u="none" strike="noStrike" cap="none" normalizeH="0" baseline="0" smtClean="0">
                          <a:ln>
                            <a:noFill/>
                          </a:ln>
                          <a:solidFill>
                            <a:srgbClr val="333333"/>
                          </a:solidFill>
                          <a:effectLst/>
                          <a:latin typeface="Calibri" pitchFamily="34" charset="0"/>
                          <a:ea typeface="Geneva" pitchFamily="84" charset="-128"/>
                        </a:rPr>
                        <a:t>Antibody Fragments</a:t>
                      </a:r>
                    </a:p>
                  </a:txBody>
                  <a:tcPr marT="45711" marB="45711" anchor="ctr" horzOverflow="overflow">
                    <a:lnL cap="flat">
                      <a:noFill/>
                    </a:lnL>
                    <a:lnR cap="flat">
                      <a:noFill/>
                    </a:lnR>
                    <a:lnT>
                      <a:noFill/>
                    </a:lnT>
                    <a:lnB>
                      <a:noFill/>
                    </a:lnB>
                    <a:lnTlToBr>
                      <a:noFill/>
                    </a:lnTlToBr>
                    <a:lnBlToTr>
                      <a:noFill/>
                    </a:lnBlToTr>
                    <a:solidFill>
                      <a:srgbClr val="85B6FF"/>
                    </a:solidFill>
                  </a:tcPr>
                </a:tc>
              </a:tr>
              <a:tr h="335258">
                <a:tc>
                  <a:txBody>
                    <a:bodyPr/>
                    <a:lstStyle/>
                    <a:p>
                      <a:pPr marL="0" marR="0" lvl="0" indent="0" algn="ctr" defTabSz="914400" rtl="0" eaLnBrk="0" fontAlgn="base" latinLnBrk="0" hangingPunct="0">
                        <a:lnSpc>
                          <a:spcPct val="100000"/>
                        </a:lnSpc>
                        <a:spcBef>
                          <a:spcPct val="20000"/>
                        </a:spcBef>
                        <a:spcAft>
                          <a:spcPct val="0"/>
                        </a:spcAft>
                        <a:buClr>
                          <a:srgbClr val="3A6E8F"/>
                        </a:buClr>
                        <a:buSzTx/>
                        <a:buFontTx/>
                        <a:buNone/>
                        <a:tabLst/>
                      </a:pPr>
                      <a:r>
                        <a:rPr kumimoji="0" lang="en-US" sz="1600" b="1" i="0" u="none" strike="noStrike" cap="none" normalizeH="0" baseline="0" smtClean="0">
                          <a:ln>
                            <a:noFill/>
                          </a:ln>
                          <a:solidFill>
                            <a:srgbClr val="333333"/>
                          </a:solidFill>
                          <a:effectLst/>
                          <a:latin typeface="Calibri" pitchFamily="34" charset="0"/>
                          <a:ea typeface="Geneva" pitchFamily="84" charset="-128"/>
                        </a:rPr>
                        <a:t>Proteins</a:t>
                      </a:r>
                    </a:p>
                  </a:txBody>
                  <a:tcPr marT="45711" marB="45711" anchor="ctr" horzOverflow="overflow">
                    <a:lnL cap="flat">
                      <a:noFill/>
                    </a:lnL>
                    <a:lnR cap="flat">
                      <a:noFill/>
                    </a:lnR>
                    <a:lnT>
                      <a:noFill/>
                    </a:lnT>
                    <a:lnB>
                      <a:noFill/>
                    </a:lnB>
                    <a:lnTlToBr>
                      <a:noFill/>
                    </a:lnTlToBr>
                    <a:lnBlToTr>
                      <a:noFill/>
                    </a:lnBlToTr>
                    <a:solidFill>
                      <a:srgbClr val="85B6FF"/>
                    </a:solidFill>
                  </a:tcPr>
                </a:tc>
              </a:tr>
              <a:tr h="335258">
                <a:tc>
                  <a:txBody>
                    <a:bodyPr/>
                    <a:lstStyle/>
                    <a:p>
                      <a:pPr marL="0" marR="0" lvl="0" indent="0" algn="ctr" defTabSz="914400" rtl="0" eaLnBrk="0" fontAlgn="base" latinLnBrk="0" hangingPunct="0">
                        <a:lnSpc>
                          <a:spcPct val="100000"/>
                        </a:lnSpc>
                        <a:spcBef>
                          <a:spcPct val="20000"/>
                        </a:spcBef>
                        <a:spcAft>
                          <a:spcPct val="0"/>
                        </a:spcAft>
                        <a:buClr>
                          <a:srgbClr val="3A6E8F"/>
                        </a:buClr>
                        <a:buSzTx/>
                        <a:buFontTx/>
                        <a:buNone/>
                        <a:tabLst/>
                      </a:pPr>
                      <a:r>
                        <a:rPr kumimoji="0" lang="en-US" sz="1600" b="1" i="0" u="none" strike="noStrike" cap="none" normalizeH="0" baseline="0" smtClean="0">
                          <a:ln>
                            <a:noFill/>
                          </a:ln>
                          <a:solidFill>
                            <a:srgbClr val="333333"/>
                          </a:solidFill>
                          <a:effectLst/>
                          <a:latin typeface="Calibri" pitchFamily="34" charset="0"/>
                          <a:ea typeface="Geneva" pitchFamily="84" charset="-128"/>
                        </a:rPr>
                        <a:t>Peptides</a:t>
                      </a:r>
                    </a:p>
                  </a:txBody>
                  <a:tcPr marT="45711" marB="45711" anchor="ctr" horzOverflow="overflow">
                    <a:lnL cap="flat">
                      <a:noFill/>
                    </a:lnL>
                    <a:lnR cap="flat">
                      <a:noFill/>
                    </a:lnR>
                    <a:lnT>
                      <a:noFill/>
                    </a:lnT>
                    <a:lnB>
                      <a:noFill/>
                    </a:lnB>
                    <a:lnTlToBr>
                      <a:noFill/>
                    </a:lnTlToBr>
                    <a:lnBlToTr>
                      <a:noFill/>
                    </a:lnBlToTr>
                    <a:solidFill>
                      <a:srgbClr val="85B6FF"/>
                    </a:solidFill>
                  </a:tcPr>
                </a:tc>
              </a:tr>
              <a:tr h="335258">
                <a:tc>
                  <a:txBody>
                    <a:bodyPr/>
                    <a:lstStyle/>
                    <a:p>
                      <a:pPr marL="0" marR="0" lvl="0" indent="0" algn="ctr" defTabSz="914400" rtl="0" eaLnBrk="0" fontAlgn="base" latinLnBrk="0" hangingPunct="0">
                        <a:lnSpc>
                          <a:spcPct val="100000"/>
                        </a:lnSpc>
                        <a:spcBef>
                          <a:spcPct val="20000"/>
                        </a:spcBef>
                        <a:spcAft>
                          <a:spcPct val="0"/>
                        </a:spcAft>
                        <a:buClr>
                          <a:srgbClr val="3A6E8F"/>
                        </a:buClr>
                        <a:buSzTx/>
                        <a:buFontTx/>
                        <a:buNone/>
                        <a:tabLst/>
                      </a:pPr>
                      <a:r>
                        <a:rPr kumimoji="0" lang="en-US" sz="1600" b="1" i="0" u="none" strike="noStrike" cap="none" normalizeH="0" baseline="0" smtClean="0">
                          <a:ln>
                            <a:noFill/>
                          </a:ln>
                          <a:solidFill>
                            <a:srgbClr val="333333"/>
                          </a:solidFill>
                          <a:effectLst/>
                          <a:latin typeface="Calibri" pitchFamily="34" charset="0"/>
                          <a:ea typeface="Geneva" pitchFamily="84" charset="-128"/>
                        </a:rPr>
                        <a:t>Nucleotides (DNA)</a:t>
                      </a:r>
                    </a:p>
                  </a:txBody>
                  <a:tcPr marT="45711" marB="45711" anchor="ctr" horzOverflow="overflow">
                    <a:lnL cap="flat">
                      <a:noFill/>
                    </a:lnL>
                    <a:lnR cap="flat">
                      <a:noFill/>
                    </a:lnR>
                    <a:lnT>
                      <a:noFill/>
                    </a:lnT>
                    <a:lnB>
                      <a:noFill/>
                    </a:lnB>
                    <a:lnTlToBr>
                      <a:noFill/>
                    </a:lnTlToBr>
                    <a:lnBlToTr>
                      <a:noFill/>
                    </a:lnBlToTr>
                    <a:solidFill>
                      <a:srgbClr val="85B6FF"/>
                    </a:solidFill>
                  </a:tcPr>
                </a:tc>
              </a:tr>
              <a:tr h="335258">
                <a:tc>
                  <a:txBody>
                    <a:bodyPr/>
                    <a:lstStyle/>
                    <a:p>
                      <a:pPr marL="0" marR="0" lvl="0" indent="0" algn="ctr" defTabSz="914400" rtl="0" eaLnBrk="0" fontAlgn="base" latinLnBrk="0" hangingPunct="0">
                        <a:lnSpc>
                          <a:spcPct val="100000"/>
                        </a:lnSpc>
                        <a:spcBef>
                          <a:spcPct val="20000"/>
                        </a:spcBef>
                        <a:spcAft>
                          <a:spcPct val="0"/>
                        </a:spcAft>
                        <a:buClr>
                          <a:srgbClr val="3A6E8F"/>
                        </a:buClr>
                        <a:buSzTx/>
                        <a:buFontTx/>
                        <a:buNone/>
                        <a:tabLst/>
                      </a:pPr>
                      <a:r>
                        <a:rPr kumimoji="0" lang="en-US" sz="1600" b="1" i="0" u="none" strike="noStrike" cap="none" normalizeH="0" baseline="0" smtClean="0">
                          <a:ln>
                            <a:noFill/>
                          </a:ln>
                          <a:solidFill>
                            <a:srgbClr val="333333"/>
                          </a:solidFill>
                          <a:effectLst/>
                          <a:latin typeface="Calibri" pitchFamily="34" charset="0"/>
                          <a:ea typeface="Geneva" pitchFamily="84" charset="-128"/>
                        </a:rPr>
                        <a:t>Small Molecules</a:t>
                      </a:r>
                    </a:p>
                  </a:txBody>
                  <a:tcPr marT="45711" marB="45711" anchor="ctr" horzOverflow="overflow">
                    <a:lnL cap="flat">
                      <a:noFill/>
                    </a:lnL>
                    <a:lnR cap="flat">
                      <a:noFill/>
                    </a:lnR>
                    <a:lnT>
                      <a:noFill/>
                    </a:lnT>
                    <a:lnB>
                      <a:noFill/>
                    </a:lnB>
                    <a:lnTlToBr>
                      <a:noFill/>
                    </a:lnTlToBr>
                    <a:lnBlToTr>
                      <a:noFill/>
                    </a:lnBlToTr>
                    <a:solidFill>
                      <a:srgbClr val="85B6FF"/>
                    </a:solidFill>
                  </a:tcPr>
                </a:tc>
              </a:tr>
              <a:tr h="335258">
                <a:tc>
                  <a:txBody>
                    <a:bodyPr/>
                    <a:lstStyle/>
                    <a:p>
                      <a:pPr marL="0" marR="0" lvl="0" indent="0" algn="ctr" defTabSz="914400" rtl="0" eaLnBrk="0" fontAlgn="base" latinLnBrk="0" hangingPunct="0">
                        <a:lnSpc>
                          <a:spcPct val="100000"/>
                        </a:lnSpc>
                        <a:spcBef>
                          <a:spcPct val="20000"/>
                        </a:spcBef>
                        <a:spcAft>
                          <a:spcPct val="0"/>
                        </a:spcAft>
                        <a:buClr>
                          <a:srgbClr val="3A6E8F"/>
                        </a:buClr>
                        <a:buSzTx/>
                        <a:buFontTx/>
                        <a:buNone/>
                        <a:tabLst/>
                      </a:pPr>
                      <a:r>
                        <a:rPr kumimoji="0" lang="en-US" sz="1600" b="1" i="0" u="none" strike="noStrike" cap="none" normalizeH="0" baseline="0" dirty="0" smtClean="0">
                          <a:ln>
                            <a:noFill/>
                          </a:ln>
                          <a:solidFill>
                            <a:srgbClr val="333333"/>
                          </a:solidFill>
                          <a:effectLst/>
                          <a:latin typeface="Calibri" pitchFamily="34" charset="0"/>
                          <a:ea typeface="Geneva" pitchFamily="84" charset="-128"/>
                        </a:rPr>
                        <a:t>Atoms</a:t>
                      </a:r>
                    </a:p>
                  </a:txBody>
                  <a:tcPr marT="45711" marB="45711" anchor="ctr" horzOverflow="overflow">
                    <a:lnL cap="flat">
                      <a:noFill/>
                    </a:lnL>
                    <a:lnR cap="flat">
                      <a:noFill/>
                    </a:lnR>
                    <a:lnT>
                      <a:noFill/>
                    </a:lnT>
                    <a:lnB cap="flat">
                      <a:noFill/>
                    </a:lnB>
                    <a:lnTlToBr>
                      <a:noFill/>
                    </a:lnTlToBr>
                    <a:lnBlToTr>
                      <a:noFill/>
                    </a:lnBlToTr>
                    <a:gradFill rotWithShape="0">
                      <a:gsLst>
                        <a:gs pos="0">
                          <a:srgbClr val="FDBC03"/>
                        </a:gs>
                        <a:gs pos="50000">
                          <a:srgbClr val="FDBC03">
                            <a:gamma/>
                            <a:tint val="23529"/>
                            <a:invGamma/>
                          </a:srgbClr>
                        </a:gs>
                        <a:gs pos="100000">
                          <a:srgbClr val="FDBC03"/>
                        </a:gs>
                      </a:gsLst>
                      <a:lin ang="0" scaled="1"/>
                    </a:gradFill>
                  </a:tcPr>
                </a:tc>
              </a:tr>
            </a:tbl>
          </a:graphicData>
        </a:graphic>
      </p:graphicFrame>
      <p:sp>
        <p:nvSpPr>
          <p:cNvPr id="7" name="Line 307"/>
          <p:cNvSpPr>
            <a:spLocks noChangeShapeType="1"/>
          </p:cNvSpPr>
          <p:nvPr/>
        </p:nvSpPr>
        <p:spPr bwMode="auto">
          <a:xfrm flipH="1">
            <a:off x="3675063" y="1758950"/>
            <a:ext cx="11112" cy="411480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8" name="Line 308"/>
          <p:cNvSpPr>
            <a:spLocks noChangeShapeType="1"/>
          </p:cNvSpPr>
          <p:nvPr/>
        </p:nvSpPr>
        <p:spPr bwMode="auto">
          <a:xfrm>
            <a:off x="3675063" y="5851525"/>
            <a:ext cx="38100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9" name="Line 309"/>
          <p:cNvSpPr>
            <a:spLocks noChangeShapeType="1"/>
          </p:cNvSpPr>
          <p:nvPr/>
        </p:nvSpPr>
        <p:spPr bwMode="auto">
          <a:xfrm>
            <a:off x="3665538" y="5176838"/>
            <a:ext cx="38100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10" name="Line 310"/>
          <p:cNvSpPr>
            <a:spLocks noChangeShapeType="1"/>
          </p:cNvSpPr>
          <p:nvPr/>
        </p:nvSpPr>
        <p:spPr bwMode="auto">
          <a:xfrm>
            <a:off x="3675063" y="3892550"/>
            <a:ext cx="38100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11" name="Line 311"/>
          <p:cNvSpPr>
            <a:spLocks noChangeShapeType="1"/>
          </p:cNvSpPr>
          <p:nvPr/>
        </p:nvSpPr>
        <p:spPr bwMode="auto">
          <a:xfrm>
            <a:off x="3675063" y="2825750"/>
            <a:ext cx="38100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12" name="Line 312"/>
          <p:cNvSpPr>
            <a:spLocks noChangeShapeType="1"/>
          </p:cNvSpPr>
          <p:nvPr/>
        </p:nvSpPr>
        <p:spPr bwMode="auto">
          <a:xfrm>
            <a:off x="1628775" y="1758950"/>
            <a:ext cx="1588" cy="4105275"/>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13" name="Line 313"/>
          <p:cNvSpPr>
            <a:spLocks noChangeShapeType="1"/>
          </p:cNvSpPr>
          <p:nvPr/>
        </p:nvSpPr>
        <p:spPr bwMode="auto">
          <a:xfrm>
            <a:off x="1258888" y="5340350"/>
            <a:ext cx="38100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14" name="Line 314"/>
          <p:cNvSpPr>
            <a:spLocks noChangeShapeType="1"/>
          </p:cNvSpPr>
          <p:nvPr/>
        </p:nvSpPr>
        <p:spPr bwMode="auto">
          <a:xfrm>
            <a:off x="1258888" y="5862638"/>
            <a:ext cx="38100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15" name="Line 317"/>
          <p:cNvSpPr>
            <a:spLocks noChangeShapeType="1"/>
          </p:cNvSpPr>
          <p:nvPr/>
        </p:nvSpPr>
        <p:spPr bwMode="auto">
          <a:xfrm>
            <a:off x="1258888" y="3816350"/>
            <a:ext cx="38100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16" name="Line 318"/>
          <p:cNvSpPr>
            <a:spLocks noChangeShapeType="1"/>
          </p:cNvSpPr>
          <p:nvPr/>
        </p:nvSpPr>
        <p:spPr bwMode="auto">
          <a:xfrm>
            <a:off x="1258888" y="2444750"/>
            <a:ext cx="38100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17" name="Line 319"/>
          <p:cNvSpPr>
            <a:spLocks noChangeShapeType="1"/>
          </p:cNvSpPr>
          <p:nvPr/>
        </p:nvSpPr>
        <p:spPr bwMode="auto">
          <a:xfrm>
            <a:off x="1258888" y="2825750"/>
            <a:ext cx="38100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18" name="Line 320"/>
          <p:cNvSpPr>
            <a:spLocks noChangeShapeType="1"/>
          </p:cNvSpPr>
          <p:nvPr/>
        </p:nvSpPr>
        <p:spPr bwMode="auto">
          <a:xfrm>
            <a:off x="1258888" y="2063750"/>
            <a:ext cx="38100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19" name="Text Box 321"/>
          <p:cNvSpPr txBox="1">
            <a:spLocks noChangeArrowheads="1"/>
          </p:cNvSpPr>
          <p:nvPr/>
        </p:nvSpPr>
        <p:spPr bwMode="auto">
          <a:xfrm>
            <a:off x="1019175" y="2200275"/>
            <a:ext cx="604838"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a:solidFill>
                  <a:schemeClr val="tx1"/>
                </a:solidFill>
                <a:latin typeface="Arial" pitchFamily="34" charset="0"/>
                <a:ea typeface="Geneva"/>
                <a:cs typeface="Geneva"/>
              </a:defRPr>
            </a:lvl1pPr>
            <a:lvl2pPr marL="742950" indent="-285750" eaLnBrk="0" hangingPunct="0">
              <a:defRPr sz="2800">
                <a:solidFill>
                  <a:schemeClr val="tx1"/>
                </a:solidFill>
                <a:latin typeface="Arial" pitchFamily="34" charset="0"/>
                <a:ea typeface="Geneva"/>
                <a:cs typeface="Geneva"/>
              </a:defRPr>
            </a:lvl2pPr>
            <a:lvl3pPr marL="1143000" indent="-228600" eaLnBrk="0" hangingPunct="0">
              <a:defRPr sz="2800">
                <a:solidFill>
                  <a:schemeClr val="tx1"/>
                </a:solidFill>
                <a:latin typeface="Arial" pitchFamily="34" charset="0"/>
                <a:ea typeface="Geneva"/>
                <a:cs typeface="Geneva"/>
              </a:defRPr>
            </a:lvl3pPr>
            <a:lvl4pPr marL="1600200" indent="-228600" eaLnBrk="0" hangingPunct="0">
              <a:defRPr sz="2800">
                <a:solidFill>
                  <a:schemeClr val="tx1"/>
                </a:solidFill>
                <a:latin typeface="Arial" pitchFamily="34" charset="0"/>
                <a:ea typeface="Geneva"/>
                <a:cs typeface="Geneva"/>
              </a:defRPr>
            </a:lvl4pPr>
            <a:lvl5pPr marL="2057400" indent="-228600" eaLnBrk="0" hangingPunct="0">
              <a:defRPr sz="2800">
                <a:solidFill>
                  <a:schemeClr val="tx1"/>
                </a:solidFill>
                <a:latin typeface="Arial" pitchFamily="34" charset="0"/>
                <a:ea typeface="Geneva"/>
                <a:cs typeface="Geneva"/>
              </a:defRPr>
            </a:lvl5pPr>
            <a:lvl6pPr marL="2514600" indent="-228600" eaLnBrk="0" fontAlgn="base" hangingPunct="0">
              <a:spcBef>
                <a:spcPct val="0"/>
              </a:spcBef>
              <a:spcAft>
                <a:spcPct val="0"/>
              </a:spcAft>
              <a:defRPr sz="2800">
                <a:solidFill>
                  <a:schemeClr val="tx1"/>
                </a:solidFill>
                <a:latin typeface="Arial" pitchFamily="34" charset="0"/>
                <a:ea typeface="Geneva"/>
                <a:cs typeface="Geneva"/>
              </a:defRPr>
            </a:lvl6pPr>
            <a:lvl7pPr marL="2971800" indent="-228600" eaLnBrk="0" fontAlgn="base" hangingPunct="0">
              <a:spcBef>
                <a:spcPct val="0"/>
              </a:spcBef>
              <a:spcAft>
                <a:spcPct val="0"/>
              </a:spcAft>
              <a:defRPr sz="2800">
                <a:solidFill>
                  <a:schemeClr val="tx1"/>
                </a:solidFill>
                <a:latin typeface="Arial" pitchFamily="34" charset="0"/>
                <a:ea typeface="Geneva"/>
                <a:cs typeface="Geneva"/>
              </a:defRPr>
            </a:lvl7pPr>
            <a:lvl8pPr marL="3429000" indent="-228600" eaLnBrk="0" fontAlgn="base" hangingPunct="0">
              <a:spcBef>
                <a:spcPct val="0"/>
              </a:spcBef>
              <a:spcAft>
                <a:spcPct val="0"/>
              </a:spcAft>
              <a:defRPr sz="2800">
                <a:solidFill>
                  <a:schemeClr val="tx1"/>
                </a:solidFill>
                <a:latin typeface="Arial" pitchFamily="34" charset="0"/>
                <a:ea typeface="Geneva"/>
                <a:cs typeface="Geneva"/>
              </a:defRPr>
            </a:lvl8pPr>
            <a:lvl9pPr marL="3886200" indent="-228600" eaLnBrk="0" fontAlgn="base" hangingPunct="0">
              <a:spcBef>
                <a:spcPct val="0"/>
              </a:spcBef>
              <a:spcAft>
                <a:spcPct val="0"/>
              </a:spcAft>
              <a:defRPr sz="2800">
                <a:solidFill>
                  <a:schemeClr val="tx1"/>
                </a:solidFill>
                <a:latin typeface="Arial" pitchFamily="34" charset="0"/>
                <a:ea typeface="Geneva"/>
                <a:cs typeface="Geneva"/>
              </a:defRPr>
            </a:lvl9pPr>
          </a:lstStyle>
          <a:p>
            <a:r>
              <a:rPr lang="en-US" sz="1000">
                <a:solidFill>
                  <a:srgbClr val="000000"/>
                </a:solidFill>
              </a:rPr>
              <a:t>200 nm</a:t>
            </a:r>
          </a:p>
        </p:txBody>
      </p:sp>
      <p:sp>
        <p:nvSpPr>
          <p:cNvPr id="20" name="Text Box 322"/>
          <p:cNvSpPr txBox="1">
            <a:spLocks noChangeArrowheads="1"/>
          </p:cNvSpPr>
          <p:nvPr/>
        </p:nvSpPr>
        <p:spPr bwMode="auto">
          <a:xfrm>
            <a:off x="954088" y="1819275"/>
            <a:ext cx="674687"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a:solidFill>
                  <a:schemeClr val="tx1"/>
                </a:solidFill>
                <a:latin typeface="Arial" pitchFamily="34" charset="0"/>
                <a:ea typeface="Geneva"/>
                <a:cs typeface="Geneva"/>
              </a:defRPr>
            </a:lvl1pPr>
            <a:lvl2pPr marL="742950" indent="-285750" eaLnBrk="0" hangingPunct="0">
              <a:defRPr sz="2800">
                <a:solidFill>
                  <a:schemeClr val="tx1"/>
                </a:solidFill>
                <a:latin typeface="Arial" pitchFamily="34" charset="0"/>
                <a:ea typeface="Geneva"/>
                <a:cs typeface="Geneva"/>
              </a:defRPr>
            </a:lvl2pPr>
            <a:lvl3pPr marL="1143000" indent="-228600" eaLnBrk="0" hangingPunct="0">
              <a:defRPr sz="2800">
                <a:solidFill>
                  <a:schemeClr val="tx1"/>
                </a:solidFill>
                <a:latin typeface="Arial" pitchFamily="34" charset="0"/>
                <a:ea typeface="Geneva"/>
                <a:cs typeface="Geneva"/>
              </a:defRPr>
            </a:lvl3pPr>
            <a:lvl4pPr marL="1600200" indent="-228600" eaLnBrk="0" hangingPunct="0">
              <a:defRPr sz="2800">
                <a:solidFill>
                  <a:schemeClr val="tx1"/>
                </a:solidFill>
                <a:latin typeface="Arial" pitchFamily="34" charset="0"/>
                <a:ea typeface="Geneva"/>
                <a:cs typeface="Geneva"/>
              </a:defRPr>
            </a:lvl4pPr>
            <a:lvl5pPr marL="2057400" indent="-228600" eaLnBrk="0" hangingPunct="0">
              <a:defRPr sz="2800">
                <a:solidFill>
                  <a:schemeClr val="tx1"/>
                </a:solidFill>
                <a:latin typeface="Arial" pitchFamily="34" charset="0"/>
                <a:ea typeface="Geneva"/>
                <a:cs typeface="Geneva"/>
              </a:defRPr>
            </a:lvl5pPr>
            <a:lvl6pPr marL="2514600" indent="-228600" eaLnBrk="0" fontAlgn="base" hangingPunct="0">
              <a:spcBef>
                <a:spcPct val="0"/>
              </a:spcBef>
              <a:spcAft>
                <a:spcPct val="0"/>
              </a:spcAft>
              <a:defRPr sz="2800">
                <a:solidFill>
                  <a:schemeClr val="tx1"/>
                </a:solidFill>
                <a:latin typeface="Arial" pitchFamily="34" charset="0"/>
                <a:ea typeface="Geneva"/>
                <a:cs typeface="Geneva"/>
              </a:defRPr>
            </a:lvl6pPr>
            <a:lvl7pPr marL="2971800" indent="-228600" eaLnBrk="0" fontAlgn="base" hangingPunct="0">
              <a:spcBef>
                <a:spcPct val="0"/>
              </a:spcBef>
              <a:spcAft>
                <a:spcPct val="0"/>
              </a:spcAft>
              <a:defRPr sz="2800">
                <a:solidFill>
                  <a:schemeClr val="tx1"/>
                </a:solidFill>
                <a:latin typeface="Arial" pitchFamily="34" charset="0"/>
                <a:ea typeface="Geneva"/>
                <a:cs typeface="Geneva"/>
              </a:defRPr>
            </a:lvl7pPr>
            <a:lvl8pPr marL="3429000" indent="-228600" eaLnBrk="0" fontAlgn="base" hangingPunct="0">
              <a:spcBef>
                <a:spcPct val="0"/>
              </a:spcBef>
              <a:spcAft>
                <a:spcPct val="0"/>
              </a:spcAft>
              <a:defRPr sz="2800">
                <a:solidFill>
                  <a:schemeClr val="tx1"/>
                </a:solidFill>
                <a:latin typeface="Arial" pitchFamily="34" charset="0"/>
                <a:ea typeface="Geneva"/>
                <a:cs typeface="Geneva"/>
              </a:defRPr>
            </a:lvl8pPr>
            <a:lvl9pPr marL="3886200" indent="-228600" eaLnBrk="0" fontAlgn="base" hangingPunct="0">
              <a:spcBef>
                <a:spcPct val="0"/>
              </a:spcBef>
              <a:spcAft>
                <a:spcPct val="0"/>
              </a:spcAft>
              <a:defRPr sz="2800">
                <a:solidFill>
                  <a:schemeClr val="tx1"/>
                </a:solidFill>
                <a:latin typeface="Arial" pitchFamily="34" charset="0"/>
                <a:ea typeface="Geneva"/>
                <a:cs typeface="Geneva"/>
              </a:defRPr>
            </a:lvl9pPr>
          </a:lstStyle>
          <a:p>
            <a:r>
              <a:rPr lang="en-US" sz="1000">
                <a:solidFill>
                  <a:srgbClr val="000000"/>
                </a:solidFill>
              </a:rPr>
              <a:t>1000 nm</a:t>
            </a:r>
          </a:p>
        </p:txBody>
      </p:sp>
      <p:sp>
        <p:nvSpPr>
          <p:cNvPr id="21" name="Text Box 323"/>
          <p:cNvSpPr txBox="1">
            <a:spLocks noChangeArrowheads="1"/>
          </p:cNvSpPr>
          <p:nvPr/>
        </p:nvSpPr>
        <p:spPr bwMode="auto">
          <a:xfrm>
            <a:off x="1052513" y="5629275"/>
            <a:ext cx="569912"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a:solidFill>
                  <a:schemeClr val="tx1"/>
                </a:solidFill>
                <a:latin typeface="Arial" pitchFamily="34" charset="0"/>
                <a:ea typeface="Geneva"/>
                <a:cs typeface="Geneva"/>
              </a:defRPr>
            </a:lvl1pPr>
            <a:lvl2pPr marL="742950" indent="-285750" eaLnBrk="0" hangingPunct="0">
              <a:defRPr sz="2800">
                <a:solidFill>
                  <a:schemeClr val="tx1"/>
                </a:solidFill>
                <a:latin typeface="Arial" pitchFamily="34" charset="0"/>
                <a:ea typeface="Geneva"/>
                <a:cs typeface="Geneva"/>
              </a:defRPr>
            </a:lvl2pPr>
            <a:lvl3pPr marL="1143000" indent="-228600" eaLnBrk="0" hangingPunct="0">
              <a:defRPr sz="2800">
                <a:solidFill>
                  <a:schemeClr val="tx1"/>
                </a:solidFill>
                <a:latin typeface="Arial" pitchFamily="34" charset="0"/>
                <a:ea typeface="Geneva"/>
                <a:cs typeface="Geneva"/>
              </a:defRPr>
            </a:lvl3pPr>
            <a:lvl4pPr marL="1600200" indent="-228600" eaLnBrk="0" hangingPunct="0">
              <a:defRPr sz="2800">
                <a:solidFill>
                  <a:schemeClr val="tx1"/>
                </a:solidFill>
                <a:latin typeface="Arial" pitchFamily="34" charset="0"/>
                <a:ea typeface="Geneva"/>
                <a:cs typeface="Geneva"/>
              </a:defRPr>
            </a:lvl4pPr>
            <a:lvl5pPr marL="2057400" indent="-228600" eaLnBrk="0" hangingPunct="0">
              <a:defRPr sz="2800">
                <a:solidFill>
                  <a:schemeClr val="tx1"/>
                </a:solidFill>
                <a:latin typeface="Arial" pitchFamily="34" charset="0"/>
                <a:ea typeface="Geneva"/>
                <a:cs typeface="Geneva"/>
              </a:defRPr>
            </a:lvl5pPr>
            <a:lvl6pPr marL="2514600" indent="-228600" eaLnBrk="0" fontAlgn="base" hangingPunct="0">
              <a:spcBef>
                <a:spcPct val="0"/>
              </a:spcBef>
              <a:spcAft>
                <a:spcPct val="0"/>
              </a:spcAft>
              <a:defRPr sz="2800">
                <a:solidFill>
                  <a:schemeClr val="tx1"/>
                </a:solidFill>
                <a:latin typeface="Arial" pitchFamily="34" charset="0"/>
                <a:ea typeface="Geneva"/>
                <a:cs typeface="Geneva"/>
              </a:defRPr>
            </a:lvl6pPr>
            <a:lvl7pPr marL="2971800" indent="-228600" eaLnBrk="0" fontAlgn="base" hangingPunct="0">
              <a:spcBef>
                <a:spcPct val="0"/>
              </a:spcBef>
              <a:spcAft>
                <a:spcPct val="0"/>
              </a:spcAft>
              <a:defRPr sz="2800">
                <a:solidFill>
                  <a:schemeClr val="tx1"/>
                </a:solidFill>
                <a:latin typeface="Arial" pitchFamily="34" charset="0"/>
                <a:ea typeface="Geneva"/>
                <a:cs typeface="Geneva"/>
              </a:defRPr>
            </a:lvl7pPr>
            <a:lvl8pPr marL="3429000" indent="-228600" eaLnBrk="0" fontAlgn="base" hangingPunct="0">
              <a:spcBef>
                <a:spcPct val="0"/>
              </a:spcBef>
              <a:spcAft>
                <a:spcPct val="0"/>
              </a:spcAft>
              <a:defRPr sz="2800">
                <a:solidFill>
                  <a:schemeClr val="tx1"/>
                </a:solidFill>
                <a:latin typeface="Arial" pitchFamily="34" charset="0"/>
                <a:ea typeface="Geneva"/>
                <a:cs typeface="Geneva"/>
              </a:defRPr>
            </a:lvl8pPr>
            <a:lvl9pPr marL="3886200" indent="-228600" eaLnBrk="0" fontAlgn="base" hangingPunct="0">
              <a:spcBef>
                <a:spcPct val="0"/>
              </a:spcBef>
              <a:spcAft>
                <a:spcPct val="0"/>
              </a:spcAft>
              <a:defRPr sz="2800">
                <a:solidFill>
                  <a:schemeClr val="tx1"/>
                </a:solidFill>
                <a:latin typeface="Arial" pitchFamily="34" charset="0"/>
                <a:ea typeface="Geneva"/>
                <a:cs typeface="Geneva"/>
              </a:defRPr>
            </a:lvl9pPr>
          </a:lstStyle>
          <a:p>
            <a:r>
              <a:rPr lang="en-US" sz="1000">
                <a:solidFill>
                  <a:srgbClr val="000000"/>
                </a:solidFill>
              </a:rPr>
              <a:t>0.1 nm</a:t>
            </a:r>
          </a:p>
        </p:txBody>
      </p:sp>
      <p:sp>
        <p:nvSpPr>
          <p:cNvPr id="22" name="Text Box 324"/>
          <p:cNvSpPr txBox="1">
            <a:spLocks noChangeArrowheads="1"/>
          </p:cNvSpPr>
          <p:nvPr/>
        </p:nvSpPr>
        <p:spPr bwMode="auto">
          <a:xfrm>
            <a:off x="3663950" y="5629275"/>
            <a:ext cx="2540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a:solidFill>
                  <a:schemeClr val="tx1"/>
                </a:solidFill>
                <a:latin typeface="Arial" pitchFamily="34" charset="0"/>
                <a:ea typeface="Geneva"/>
                <a:cs typeface="Geneva"/>
              </a:defRPr>
            </a:lvl1pPr>
            <a:lvl2pPr marL="742950" indent="-285750" eaLnBrk="0" hangingPunct="0">
              <a:defRPr sz="2800">
                <a:solidFill>
                  <a:schemeClr val="tx1"/>
                </a:solidFill>
                <a:latin typeface="Arial" pitchFamily="34" charset="0"/>
                <a:ea typeface="Geneva"/>
                <a:cs typeface="Geneva"/>
              </a:defRPr>
            </a:lvl2pPr>
            <a:lvl3pPr marL="1143000" indent="-228600" eaLnBrk="0" hangingPunct="0">
              <a:defRPr sz="2800">
                <a:solidFill>
                  <a:schemeClr val="tx1"/>
                </a:solidFill>
                <a:latin typeface="Arial" pitchFamily="34" charset="0"/>
                <a:ea typeface="Geneva"/>
                <a:cs typeface="Geneva"/>
              </a:defRPr>
            </a:lvl3pPr>
            <a:lvl4pPr marL="1600200" indent="-228600" eaLnBrk="0" hangingPunct="0">
              <a:defRPr sz="2800">
                <a:solidFill>
                  <a:schemeClr val="tx1"/>
                </a:solidFill>
                <a:latin typeface="Arial" pitchFamily="34" charset="0"/>
                <a:ea typeface="Geneva"/>
                <a:cs typeface="Geneva"/>
              </a:defRPr>
            </a:lvl4pPr>
            <a:lvl5pPr marL="2057400" indent="-228600" eaLnBrk="0" hangingPunct="0">
              <a:defRPr sz="2800">
                <a:solidFill>
                  <a:schemeClr val="tx1"/>
                </a:solidFill>
                <a:latin typeface="Arial" pitchFamily="34" charset="0"/>
                <a:ea typeface="Geneva"/>
                <a:cs typeface="Geneva"/>
              </a:defRPr>
            </a:lvl5pPr>
            <a:lvl6pPr marL="2514600" indent="-228600" eaLnBrk="0" fontAlgn="base" hangingPunct="0">
              <a:spcBef>
                <a:spcPct val="0"/>
              </a:spcBef>
              <a:spcAft>
                <a:spcPct val="0"/>
              </a:spcAft>
              <a:defRPr sz="2800">
                <a:solidFill>
                  <a:schemeClr val="tx1"/>
                </a:solidFill>
                <a:latin typeface="Arial" pitchFamily="34" charset="0"/>
                <a:ea typeface="Geneva"/>
                <a:cs typeface="Geneva"/>
              </a:defRPr>
            </a:lvl6pPr>
            <a:lvl7pPr marL="2971800" indent="-228600" eaLnBrk="0" fontAlgn="base" hangingPunct="0">
              <a:spcBef>
                <a:spcPct val="0"/>
              </a:spcBef>
              <a:spcAft>
                <a:spcPct val="0"/>
              </a:spcAft>
              <a:defRPr sz="2800">
                <a:solidFill>
                  <a:schemeClr val="tx1"/>
                </a:solidFill>
                <a:latin typeface="Arial" pitchFamily="34" charset="0"/>
                <a:ea typeface="Geneva"/>
                <a:cs typeface="Geneva"/>
              </a:defRPr>
            </a:lvl7pPr>
            <a:lvl8pPr marL="3429000" indent="-228600" eaLnBrk="0" fontAlgn="base" hangingPunct="0">
              <a:spcBef>
                <a:spcPct val="0"/>
              </a:spcBef>
              <a:spcAft>
                <a:spcPct val="0"/>
              </a:spcAft>
              <a:defRPr sz="2800">
                <a:solidFill>
                  <a:schemeClr val="tx1"/>
                </a:solidFill>
                <a:latin typeface="Arial" pitchFamily="34" charset="0"/>
                <a:ea typeface="Geneva"/>
                <a:cs typeface="Geneva"/>
              </a:defRPr>
            </a:lvl8pPr>
            <a:lvl9pPr marL="3886200" indent="-228600" eaLnBrk="0" fontAlgn="base" hangingPunct="0">
              <a:spcBef>
                <a:spcPct val="0"/>
              </a:spcBef>
              <a:spcAft>
                <a:spcPct val="0"/>
              </a:spcAft>
              <a:defRPr sz="2800">
                <a:solidFill>
                  <a:schemeClr val="tx1"/>
                </a:solidFill>
                <a:latin typeface="Arial" pitchFamily="34" charset="0"/>
                <a:ea typeface="Geneva"/>
                <a:cs typeface="Geneva"/>
              </a:defRPr>
            </a:lvl9pPr>
          </a:lstStyle>
          <a:p>
            <a:r>
              <a:rPr lang="en-US" sz="1000">
                <a:solidFill>
                  <a:srgbClr val="000000"/>
                </a:solidFill>
              </a:rPr>
              <a:t>1</a:t>
            </a:r>
          </a:p>
        </p:txBody>
      </p:sp>
      <p:sp>
        <p:nvSpPr>
          <p:cNvPr id="23" name="Text Box 325"/>
          <p:cNvSpPr txBox="1">
            <a:spLocks noChangeArrowheads="1"/>
          </p:cNvSpPr>
          <p:nvPr/>
        </p:nvSpPr>
        <p:spPr bwMode="auto">
          <a:xfrm>
            <a:off x="3675063" y="4943475"/>
            <a:ext cx="49847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a:solidFill>
                  <a:schemeClr val="tx1"/>
                </a:solidFill>
                <a:latin typeface="Arial" pitchFamily="34" charset="0"/>
                <a:ea typeface="Geneva"/>
                <a:cs typeface="Geneva"/>
              </a:defRPr>
            </a:lvl1pPr>
            <a:lvl2pPr marL="742950" indent="-285750" eaLnBrk="0" hangingPunct="0">
              <a:defRPr sz="2800">
                <a:solidFill>
                  <a:schemeClr val="tx1"/>
                </a:solidFill>
                <a:latin typeface="Arial" pitchFamily="34" charset="0"/>
                <a:ea typeface="Geneva"/>
                <a:cs typeface="Geneva"/>
              </a:defRPr>
            </a:lvl2pPr>
            <a:lvl3pPr marL="1143000" indent="-228600" eaLnBrk="0" hangingPunct="0">
              <a:defRPr sz="2800">
                <a:solidFill>
                  <a:schemeClr val="tx1"/>
                </a:solidFill>
                <a:latin typeface="Arial" pitchFamily="34" charset="0"/>
                <a:ea typeface="Geneva"/>
                <a:cs typeface="Geneva"/>
              </a:defRPr>
            </a:lvl3pPr>
            <a:lvl4pPr marL="1600200" indent="-228600" eaLnBrk="0" hangingPunct="0">
              <a:defRPr sz="2800">
                <a:solidFill>
                  <a:schemeClr val="tx1"/>
                </a:solidFill>
                <a:latin typeface="Arial" pitchFamily="34" charset="0"/>
                <a:ea typeface="Geneva"/>
                <a:cs typeface="Geneva"/>
              </a:defRPr>
            </a:lvl4pPr>
            <a:lvl5pPr marL="2057400" indent="-228600" eaLnBrk="0" hangingPunct="0">
              <a:defRPr sz="2800">
                <a:solidFill>
                  <a:schemeClr val="tx1"/>
                </a:solidFill>
                <a:latin typeface="Arial" pitchFamily="34" charset="0"/>
                <a:ea typeface="Geneva"/>
                <a:cs typeface="Geneva"/>
              </a:defRPr>
            </a:lvl5pPr>
            <a:lvl6pPr marL="2514600" indent="-228600" eaLnBrk="0" fontAlgn="base" hangingPunct="0">
              <a:spcBef>
                <a:spcPct val="0"/>
              </a:spcBef>
              <a:spcAft>
                <a:spcPct val="0"/>
              </a:spcAft>
              <a:defRPr sz="2800">
                <a:solidFill>
                  <a:schemeClr val="tx1"/>
                </a:solidFill>
                <a:latin typeface="Arial" pitchFamily="34" charset="0"/>
                <a:ea typeface="Geneva"/>
                <a:cs typeface="Geneva"/>
              </a:defRPr>
            </a:lvl6pPr>
            <a:lvl7pPr marL="2971800" indent="-228600" eaLnBrk="0" fontAlgn="base" hangingPunct="0">
              <a:spcBef>
                <a:spcPct val="0"/>
              </a:spcBef>
              <a:spcAft>
                <a:spcPct val="0"/>
              </a:spcAft>
              <a:defRPr sz="2800">
                <a:solidFill>
                  <a:schemeClr val="tx1"/>
                </a:solidFill>
                <a:latin typeface="Arial" pitchFamily="34" charset="0"/>
                <a:ea typeface="Geneva"/>
                <a:cs typeface="Geneva"/>
              </a:defRPr>
            </a:lvl7pPr>
            <a:lvl8pPr marL="3429000" indent="-228600" eaLnBrk="0" fontAlgn="base" hangingPunct="0">
              <a:spcBef>
                <a:spcPct val="0"/>
              </a:spcBef>
              <a:spcAft>
                <a:spcPct val="0"/>
              </a:spcAft>
              <a:defRPr sz="2800">
                <a:solidFill>
                  <a:schemeClr val="tx1"/>
                </a:solidFill>
                <a:latin typeface="Arial" pitchFamily="34" charset="0"/>
                <a:ea typeface="Geneva"/>
                <a:cs typeface="Geneva"/>
              </a:defRPr>
            </a:lvl8pPr>
            <a:lvl9pPr marL="3886200" indent="-228600" eaLnBrk="0" fontAlgn="base" hangingPunct="0">
              <a:spcBef>
                <a:spcPct val="0"/>
              </a:spcBef>
              <a:spcAft>
                <a:spcPct val="0"/>
              </a:spcAft>
              <a:defRPr sz="2800">
                <a:solidFill>
                  <a:schemeClr val="tx1"/>
                </a:solidFill>
                <a:latin typeface="Arial" pitchFamily="34" charset="0"/>
                <a:ea typeface="Geneva"/>
                <a:cs typeface="Geneva"/>
              </a:defRPr>
            </a:lvl9pPr>
          </a:lstStyle>
          <a:p>
            <a:r>
              <a:rPr lang="en-US" sz="1000">
                <a:solidFill>
                  <a:srgbClr val="000000"/>
                </a:solidFill>
              </a:rPr>
              <a:t>1,000</a:t>
            </a:r>
          </a:p>
        </p:txBody>
      </p:sp>
      <p:sp>
        <p:nvSpPr>
          <p:cNvPr id="24" name="Text Box 326"/>
          <p:cNvSpPr txBox="1">
            <a:spLocks noChangeArrowheads="1"/>
          </p:cNvSpPr>
          <p:nvPr/>
        </p:nvSpPr>
        <p:spPr bwMode="auto">
          <a:xfrm>
            <a:off x="3675063" y="3663950"/>
            <a:ext cx="63817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a:solidFill>
                  <a:schemeClr val="tx1"/>
                </a:solidFill>
                <a:latin typeface="Arial" pitchFamily="34" charset="0"/>
                <a:ea typeface="Geneva"/>
                <a:cs typeface="Geneva"/>
              </a:defRPr>
            </a:lvl1pPr>
            <a:lvl2pPr marL="742950" indent="-285750" eaLnBrk="0" hangingPunct="0">
              <a:defRPr sz="2800">
                <a:solidFill>
                  <a:schemeClr val="tx1"/>
                </a:solidFill>
                <a:latin typeface="Arial" pitchFamily="34" charset="0"/>
                <a:ea typeface="Geneva"/>
                <a:cs typeface="Geneva"/>
              </a:defRPr>
            </a:lvl2pPr>
            <a:lvl3pPr marL="1143000" indent="-228600" eaLnBrk="0" hangingPunct="0">
              <a:defRPr sz="2800">
                <a:solidFill>
                  <a:schemeClr val="tx1"/>
                </a:solidFill>
                <a:latin typeface="Arial" pitchFamily="34" charset="0"/>
                <a:ea typeface="Geneva"/>
                <a:cs typeface="Geneva"/>
              </a:defRPr>
            </a:lvl3pPr>
            <a:lvl4pPr marL="1600200" indent="-228600" eaLnBrk="0" hangingPunct="0">
              <a:defRPr sz="2800">
                <a:solidFill>
                  <a:schemeClr val="tx1"/>
                </a:solidFill>
                <a:latin typeface="Arial" pitchFamily="34" charset="0"/>
                <a:ea typeface="Geneva"/>
                <a:cs typeface="Geneva"/>
              </a:defRPr>
            </a:lvl4pPr>
            <a:lvl5pPr marL="2057400" indent="-228600" eaLnBrk="0" hangingPunct="0">
              <a:defRPr sz="2800">
                <a:solidFill>
                  <a:schemeClr val="tx1"/>
                </a:solidFill>
                <a:latin typeface="Arial" pitchFamily="34" charset="0"/>
                <a:ea typeface="Geneva"/>
                <a:cs typeface="Geneva"/>
              </a:defRPr>
            </a:lvl5pPr>
            <a:lvl6pPr marL="2514600" indent="-228600" eaLnBrk="0" fontAlgn="base" hangingPunct="0">
              <a:spcBef>
                <a:spcPct val="0"/>
              </a:spcBef>
              <a:spcAft>
                <a:spcPct val="0"/>
              </a:spcAft>
              <a:defRPr sz="2800">
                <a:solidFill>
                  <a:schemeClr val="tx1"/>
                </a:solidFill>
                <a:latin typeface="Arial" pitchFamily="34" charset="0"/>
                <a:ea typeface="Geneva"/>
                <a:cs typeface="Geneva"/>
              </a:defRPr>
            </a:lvl6pPr>
            <a:lvl7pPr marL="2971800" indent="-228600" eaLnBrk="0" fontAlgn="base" hangingPunct="0">
              <a:spcBef>
                <a:spcPct val="0"/>
              </a:spcBef>
              <a:spcAft>
                <a:spcPct val="0"/>
              </a:spcAft>
              <a:defRPr sz="2800">
                <a:solidFill>
                  <a:schemeClr val="tx1"/>
                </a:solidFill>
                <a:latin typeface="Arial" pitchFamily="34" charset="0"/>
                <a:ea typeface="Geneva"/>
                <a:cs typeface="Geneva"/>
              </a:defRPr>
            </a:lvl7pPr>
            <a:lvl8pPr marL="3429000" indent="-228600" eaLnBrk="0" fontAlgn="base" hangingPunct="0">
              <a:spcBef>
                <a:spcPct val="0"/>
              </a:spcBef>
              <a:spcAft>
                <a:spcPct val="0"/>
              </a:spcAft>
              <a:defRPr sz="2800">
                <a:solidFill>
                  <a:schemeClr val="tx1"/>
                </a:solidFill>
                <a:latin typeface="Arial" pitchFamily="34" charset="0"/>
                <a:ea typeface="Geneva"/>
                <a:cs typeface="Geneva"/>
              </a:defRPr>
            </a:lvl8pPr>
            <a:lvl9pPr marL="3886200" indent="-228600" eaLnBrk="0" fontAlgn="base" hangingPunct="0">
              <a:spcBef>
                <a:spcPct val="0"/>
              </a:spcBef>
              <a:spcAft>
                <a:spcPct val="0"/>
              </a:spcAft>
              <a:defRPr sz="2800">
                <a:solidFill>
                  <a:schemeClr val="tx1"/>
                </a:solidFill>
                <a:latin typeface="Arial" pitchFamily="34" charset="0"/>
                <a:ea typeface="Geneva"/>
                <a:cs typeface="Geneva"/>
              </a:defRPr>
            </a:lvl9pPr>
          </a:lstStyle>
          <a:p>
            <a:r>
              <a:rPr lang="en-US" sz="1000">
                <a:solidFill>
                  <a:srgbClr val="000000"/>
                </a:solidFill>
              </a:rPr>
              <a:t>100,000</a:t>
            </a:r>
          </a:p>
        </p:txBody>
      </p:sp>
      <p:sp>
        <p:nvSpPr>
          <p:cNvPr id="25" name="Text Box 327"/>
          <p:cNvSpPr txBox="1">
            <a:spLocks noChangeArrowheads="1"/>
          </p:cNvSpPr>
          <p:nvPr/>
        </p:nvSpPr>
        <p:spPr bwMode="auto">
          <a:xfrm>
            <a:off x="3675063" y="2597150"/>
            <a:ext cx="7429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a:solidFill>
                  <a:schemeClr val="tx1"/>
                </a:solidFill>
                <a:latin typeface="Arial" pitchFamily="34" charset="0"/>
                <a:ea typeface="Geneva"/>
                <a:cs typeface="Geneva"/>
              </a:defRPr>
            </a:lvl1pPr>
            <a:lvl2pPr marL="742950" indent="-285750" eaLnBrk="0" hangingPunct="0">
              <a:defRPr sz="2800">
                <a:solidFill>
                  <a:schemeClr val="tx1"/>
                </a:solidFill>
                <a:latin typeface="Arial" pitchFamily="34" charset="0"/>
                <a:ea typeface="Geneva"/>
                <a:cs typeface="Geneva"/>
              </a:defRPr>
            </a:lvl2pPr>
            <a:lvl3pPr marL="1143000" indent="-228600" eaLnBrk="0" hangingPunct="0">
              <a:defRPr sz="2800">
                <a:solidFill>
                  <a:schemeClr val="tx1"/>
                </a:solidFill>
                <a:latin typeface="Arial" pitchFamily="34" charset="0"/>
                <a:ea typeface="Geneva"/>
                <a:cs typeface="Geneva"/>
              </a:defRPr>
            </a:lvl3pPr>
            <a:lvl4pPr marL="1600200" indent="-228600" eaLnBrk="0" hangingPunct="0">
              <a:defRPr sz="2800">
                <a:solidFill>
                  <a:schemeClr val="tx1"/>
                </a:solidFill>
                <a:latin typeface="Arial" pitchFamily="34" charset="0"/>
                <a:ea typeface="Geneva"/>
                <a:cs typeface="Geneva"/>
              </a:defRPr>
            </a:lvl4pPr>
            <a:lvl5pPr marL="2057400" indent="-228600" eaLnBrk="0" hangingPunct="0">
              <a:defRPr sz="2800">
                <a:solidFill>
                  <a:schemeClr val="tx1"/>
                </a:solidFill>
                <a:latin typeface="Arial" pitchFamily="34" charset="0"/>
                <a:ea typeface="Geneva"/>
                <a:cs typeface="Geneva"/>
              </a:defRPr>
            </a:lvl5pPr>
            <a:lvl6pPr marL="2514600" indent="-228600" eaLnBrk="0" fontAlgn="base" hangingPunct="0">
              <a:spcBef>
                <a:spcPct val="0"/>
              </a:spcBef>
              <a:spcAft>
                <a:spcPct val="0"/>
              </a:spcAft>
              <a:defRPr sz="2800">
                <a:solidFill>
                  <a:schemeClr val="tx1"/>
                </a:solidFill>
                <a:latin typeface="Arial" pitchFamily="34" charset="0"/>
                <a:ea typeface="Geneva"/>
                <a:cs typeface="Geneva"/>
              </a:defRPr>
            </a:lvl6pPr>
            <a:lvl7pPr marL="2971800" indent="-228600" eaLnBrk="0" fontAlgn="base" hangingPunct="0">
              <a:spcBef>
                <a:spcPct val="0"/>
              </a:spcBef>
              <a:spcAft>
                <a:spcPct val="0"/>
              </a:spcAft>
              <a:defRPr sz="2800">
                <a:solidFill>
                  <a:schemeClr val="tx1"/>
                </a:solidFill>
                <a:latin typeface="Arial" pitchFamily="34" charset="0"/>
                <a:ea typeface="Geneva"/>
                <a:cs typeface="Geneva"/>
              </a:defRPr>
            </a:lvl7pPr>
            <a:lvl8pPr marL="3429000" indent="-228600" eaLnBrk="0" fontAlgn="base" hangingPunct="0">
              <a:spcBef>
                <a:spcPct val="0"/>
              </a:spcBef>
              <a:spcAft>
                <a:spcPct val="0"/>
              </a:spcAft>
              <a:defRPr sz="2800">
                <a:solidFill>
                  <a:schemeClr val="tx1"/>
                </a:solidFill>
                <a:latin typeface="Arial" pitchFamily="34" charset="0"/>
                <a:ea typeface="Geneva"/>
                <a:cs typeface="Geneva"/>
              </a:defRPr>
            </a:lvl8pPr>
            <a:lvl9pPr marL="3886200" indent="-228600" eaLnBrk="0" fontAlgn="base" hangingPunct="0">
              <a:spcBef>
                <a:spcPct val="0"/>
              </a:spcBef>
              <a:spcAft>
                <a:spcPct val="0"/>
              </a:spcAft>
              <a:defRPr sz="2800">
                <a:solidFill>
                  <a:schemeClr val="tx1"/>
                </a:solidFill>
                <a:latin typeface="Arial" pitchFamily="34" charset="0"/>
                <a:ea typeface="Geneva"/>
                <a:cs typeface="Geneva"/>
              </a:defRPr>
            </a:lvl9pPr>
          </a:lstStyle>
          <a:p>
            <a:r>
              <a:rPr lang="en-US" sz="1000">
                <a:solidFill>
                  <a:srgbClr val="000000"/>
                </a:solidFill>
              </a:rPr>
              <a:t>1,000,000</a:t>
            </a:r>
          </a:p>
        </p:txBody>
      </p:sp>
      <p:sp>
        <p:nvSpPr>
          <p:cNvPr id="26" name="Text Box 328"/>
          <p:cNvSpPr txBox="1">
            <a:spLocks noChangeArrowheads="1"/>
          </p:cNvSpPr>
          <p:nvPr/>
        </p:nvSpPr>
        <p:spPr bwMode="auto">
          <a:xfrm>
            <a:off x="1093788" y="2597150"/>
            <a:ext cx="534987"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a:solidFill>
                  <a:schemeClr val="tx1"/>
                </a:solidFill>
                <a:latin typeface="Arial" pitchFamily="34" charset="0"/>
                <a:ea typeface="Geneva"/>
                <a:cs typeface="Geneva"/>
              </a:defRPr>
            </a:lvl1pPr>
            <a:lvl2pPr marL="742950" indent="-285750" eaLnBrk="0" hangingPunct="0">
              <a:defRPr sz="2800">
                <a:solidFill>
                  <a:schemeClr val="tx1"/>
                </a:solidFill>
                <a:latin typeface="Arial" pitchFamily="34" charset="0"/>
                <a:ea typeface="Geneva"/>
                <a:cs typeface="Geneva"/>
              </a:defRPr>
            </a:lvl2pPr>
            <a:lvl3pPr marL="1143000" indent="-228600" eaLnBrk="0" hangingPunct="0">
              <a:defRPr sz="2800">
                <a:solidFill>
                  <a:schemeClr val="tx1"/>
                </a:solidFill>
                <a:latin typeface="Arial" pitchFamily="34" charset="0"/>
                <a:ea typeface="Geneva"/>
                <a:cs typeface="Geneva"/>
              </a:defRPr>
            </a:lvl3pPr>
            <a:lvl4pPr marL="1600200" indent="-228600" eaLnBrk="0" hangingPunct="0">
              <a:defRPr sz="2800">
                <a:solidFill>
                  <a:schemeClr val="tx1"/>
                </a:solidFill>
                <a:latin typeface="Arial" pitchFamily="34" charset="0"/>
                <a:ea typeface="Geneva"/>
                <a:cs typeface="Geneva"/>
              </a:defRPr>
            </a:lvl4pPr>
            <a:lvl5pPr marL="2057400" indent="-228600" eaLnBrk="0" hangingPunct="0">
              <a:defRPr sz="2800">
                <a:solidFill>
                  <a:schemeClr val="tx1"/>
                </a:solidFill>
                <a:latin typeface="Arial" pitchFamily="34" charset="0"/>
                <a:ea typeface="Geneva"/>
                <a:cs typeface="Geneva"/>
              </a:defRPr>
            </a:lvl5pPr>
            <a:lvl6pPr marL="2514600" indent="-228600" eaLnBrk="0" fontAlgn="base" hangingPunct="0">
              <a:spcBef>
                <a:spcPct val="0"/>
              </a:spcBef>
              <a:spcAft>
                <a:spcPct val="0"/>
              </a:spcAft>
              <a:defRPr sz="2800">
                <a:solidFill>
                  <a:schemeClr val="tx1"/>
                </a:solidFill>
                <a:latin typeface="Arial" pitchFamily="34" charset="0"/>
                <a:ea typeface="Geneva"/>
                <a:cs typeface="Geneva"/>
              </a:defRPr>
            </a:lvl6pPr>
            <a:lvl7pPr marL="2971800" indent="-228600" eaLnBrk="0" fontAlgn="base" hangingPunct="0">
              <a:spcBef>
                <a:spcPct val="0"/>
              </a:spcBef>
              <a:spcAft>
                <a:spcPct val="0"/>
              </a:spcAft>
              <a:defRPr sz="2800">
                <a:solidFill>
                  <a:schemeClr val="tx1"/>
                </a:solidFill>
                <a:latin typeface="Arial" pitchFamily="34" charset="0"/>
                <a:ea typeface="Geneva"/>
                <a:cs typeface="Geneva"/>
              </a:defRPr>
            </a:lvl7pPr>
            <a:lvl8pPr marL="3429000" indent="-228600" eaLnBrk="0" fontAlgn="base" hangingPunct="0">
              <a:spcBef>
                <a:spcPct val="0"/>
              </a:spcBef>
              <a:spcAft>
                <a:spcPct val="0"/>
              </a:spcAft>
              <a:defRPr sz="2800">
                <a:solidFill>
                  <a:schemeClr val="tx1"/>
                </a:solidFill>
                <a:latin typeface="Arial" pitchFamily="34" charset="0"/>
                <a:ea typeface="Geneva"/>
                <a:cs typeface="Geneva"/>
              </a:defRPr>
            </a:lvl8pPr>
            <a:lvl9pPr marL="3886200" indent="-228600" eaLnBrk="0" fontAlgn="base" hangingPunct="0">
              <a:spcBef>
                <a:spcPct val="0"/>
              </a:spcBef>
              <a:spcAft>
                <a:spcPct val="0"/>
              </a:spcAft>
              <a:defRPr sz="2800">
                <a:solidFill>
                  <a:schemeClr val="tx1"/>
                </a:solidFill>
                <a:latin typeface="Arial" pitchFamily="34" charset="0"/>
                <a:ea typeface="Geneva"/>
                <a:cs typeface="Geneva"/>
              </a:defRPr>
            </a:lvl9pPr>
          </a:lstStyle>
          <a:p>
            <a:r>
              <a:rPr lang="en-US" sz="1000">
                <a:solidFill>
                  <a:srgbClr val="000000"/>
                </a:solidFill>
              </a:rPr>
              <a:t>75 nm</a:t>
            </a:r>
          </a:p>
        </p:txBody>
      </p:sp>
      <p:sp>
        <p:nvSpPr>
          <p:cNvPr id="27" name="Line 329"/>
          <p:cNvSpPr>
            <a:spLocks noChangeShapeType="1"/>
          </p:cNvSpPr>
          <p:nvPr/>
        </p:nvSpPr>
        <p:spPr bwMode="auto">
          <a:xfrm>
            <a:off x="3697288" y="5492750"/>
            <a:ext cx="38100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28" name="Text Box 330"/>
          <p:cNvSpPr txBox="1">
            <a:spLocks noChangeArrowheads="1"/>
          </p:cNvSpPr>
          <p:nvPr/>
        </p:nvSpPr>
        <p:spPr bwMode="auto">
          <a:xfrm>
            <a:off x="3662363" y="5275263"/>
            <a:ext cx="3937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a:solidFill>
                  <a:schemeClr val="tx1"/>
                </a:solidFill>
                <a:latin typeface="Arial" pitchFamily="34" charset="0"/>
                <a:ea typeface="Geneva"/>
                <a:cs typeface="Geneva"/>
              </a:defRPr>
            </a:lvl1pPr>
            <a:lvl2pPr marL="742950" indent="-285750" eaLnBrk="0" hangingPunct="0">
              <a:defRPr sz="2800">
                <a:solidFill>
                  <a:schemeClr val="tx1"/>
                </a:solidFill>
                <a:latin typeface="Arial" pitchFamily="34" charset="0"/>
                <a:ea typeface="Geneva"/>
                <a:cs typeface="Geneva"/>
              </a:defRPr>
            </a:lvl2pPr>
            <a:lvl3pPr marL="1143000" indent="-228600" eaLnBrk="0" hangingPunct="0">
              <a:defRPr sz="2800">
                <a:solidFill>
                  <a:schemeClr val="tx1"/>
                </a:solidFill>
                <a:latin typeface="Arial" pitchFamily="34" charset="0"/>
                <a:ea typeface="Geneva"/>
                <a:cs typeface="Geneva"/>
              </a:defRPr>
            </a:lvl3pPr>
            <a:lvl4pPr marL="1600200" indent="-228600" eaLnBrk="0" hangingPunct="0">
              <a:defRPr sz="2800">
                <a:solidFill>
                  <a:schemeClr val="tx1"/>
                </a:solidFill>
                <a:latin typeface="Arial" pitchFamily="34" charset="0"/>
                <a:ea typeface="Geneva"/>
                <a:cs typeface="Geneva"/>
              </a:defRPr>
            </a:lvl4pPr>
            <a:lvl5pPr marL="2057400" indent="-228600" eaLnBrk="0" hangingPunct="0">
              <a:defRPr sz="2800">
                <a:solidFill>
                  <a:schemeClr val="tx1"/>
                </a:solidFill>
                <a:latin typeface="Arial" pitchFamily="34" charset="0"/>
                <a:ea typeface="Geneva"/>
                <a:cs typeface="Geneva"/>
              </a:defRPr>
            </a:lvl5pPr>
            <a:lvl6pPr marL="2514600" indent="-228600" eaLnBrk="0" fontAlgn="base" hangingPunct="0">
              <a:spcBef>
                <a:spcPct val="0"/>
              </a:spcBef>
              <a:spcAft>
                <a:spcPct val="0"/>
              </a:spcAft>
              <a:defRPr sz="2800">
                <a:solidFill>
                  <a:schemeClr val="tx1"/>
                </a:solidFill>
                <a:latin typeface="Arial" pitchFamily="34" charset="0"/>
                <a:ea typeface="Geneva"/>
                <a:cs typeface="Geneva"/>
              </a:defRPr>
            </a:lvl6pPr>
            <a:lvl7pPr marL="2971800" indent="-228600" eaLnBrk="0" fontAlgn="base" hangingPunct="0">
              <a:spcBef>
                <a:spcPct val="0"/>
              </a:spcBef>
              <a:spcAft>
                <a:spcPct val="0"/>
              </a:spcAft>
              <a:defRPr sz="2800">
                <a:solidFill>
                  <a:schemeClr val="tx1"/>
                </a:solidFill>
                <a:latin typeface="Arial" pitchFamily="34" charset="0"/>
                <a:ea typeface="Geneva"/>
                <a:cs typeface="Geneva"/>
              </a:defRPr>
            </a:lvl7pPr>
            <a:lvl8pPr marL="3429000" indent="-228600" eaLnBrk="0" fontAlgn="base" hangingPunct="0">
              <a:spcBef>
                <a:spcPct val="0"/>
              </a:spcBef>
              <a:spcAft>
                <a:spcPct val="0"/>
              </a:spcAft>
              <a:defRPr sz="2800">
                <a:solidFill>
                  <a:schemeClr val="tx1"/>
                </a:solidFill>
                <a:latin typeface="Arial" pitchFamily="34" charset="0"/>
                <a:ea typeface="Geneva"/>
                <a:cs typeface="Geneva"/>
              </a:defRPr>
            </a:lvl8pPr>
            <a:lvl9pPr marL="3886200" indent="-228600" eaLnBrk="0" fontAlgn="base" hangingPunct="0">
              <a:spcBef>
                <a:spcPct val="0"/>
              </a:spcBef>
              <a:spcAft>
                <a:spcPct val="0"/>
              </a:spcAft>
              <a:defRPr sz="2800">
                <a:solidFill>
                  <a:schemeClr val="tx1"/>
                </a:solidFill>
                <a:latin typeface="Arial" pitchFamily="34" charset="0"/>
                <a:ea typeface="Geneva"/>
                <a:cs typeface="Geneva"/>
              </a:defRPr>
            </a:lvl9pPr>
          </a:lstStyle>
          <a:p>
            <a:r>
              <a:rPr lang="en-US" sz="1000">
                <a:solidFill>
                  <a:srgbClr val="000000"/>
                </a:solidFill>
              </a:rPr>
              <a:t>150</a:t>
            </a:r>
          </a:p>
        </p:txBody>
      </p:sp>
      <p:sp>
        <p:nvSpPr>
          <p:cNvPr id="29" name="Text Box 331"/>
          <p:cNvSpPr txBox="1">
            <a:spLocks noChangeArrowheads="1"/>
          </p:cNvSpPr>
          <p:nvPr/>
        </p:nvSpPr>
        <p:spPr bwMode="auto">
          <a:xfrm>
            <a:off x="3609975" y="1417638"/>
            <a:ext cx="7254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a:solidFill>
                  <a:schemeClr val="tx1"/>
                </a:solidFill>
                <a:latin typeface="Arial" pitchFamily="34" charset="0"/>
                <a:ea typeface="Geneva"/>
                <a:cs typeface="Geneva"/>
              </a:defRPr>
            </a:lvl1pPr>
            <a:lvl2pPr marL="742950" indent="-285750" eaLnBrk="0" hangingPunct="0">
              <a:defRPr sz="2800">
                <a:solidFill>
                  <a:schemeClr val="tx1"/>
                </a:solidFill>
                <a:latin typeface="Arial" pitchFamily="34" charset="0"/>
                <a:ea typeface="Geneva"/>
                <a:cs typeface="Geneva"/>
              </a:defRPr>
            </a:lvl2pPr>
            <a:lvl3pPr marL="1143000" indent="-228600" eaLnBrk="0" hangingPunct="0">
              <a:defRPr sz="2800">
                <a:solidFill>
                  <a:schemeClr val="tx1"/>
                </a:solidFill>
                <a:latin typeface="Arial" pitchFamily="34" charset="0"/>
                <a:ea typeface="Geneva"/>
                <a:cs typeface="Geneva"/>
              </a:defRPr>
            </a:lvl3pPr>
            <a:lvl4pPr marL="1600200" indent="-228600" eaLnBrk="0" hangingPunct="0">
              <a:defRPr sz="2800">
                <a:solidFill>
                  <a:schemeClr val="tx1"/>
                </a:solidFill>
                <a:latin typeface="Arial" pitchFamily="34" charset="0"/>
                <a:ea typeface="Geneva"/>
                <a:cs typeface="Geneva"/>
              </a:defRPr>
            </a:lvl4pPr>
            <a:lvl5pPr marL="2057400" indent="-228600" eaLnBrk="0" hangingPunct="0">
              <a:defRPr sz="2800">
                <a:solidFill>
                  <a:schemeClr val="tx1"/>
                </a:solidFill>
                <a:latin typeface="Arial" pitchFamily="34" charset="0"/>
                <a:ea typeface="Geneva"/>
                <a:cs typeface="Geneva"/>
              </a:defRPr>
            </a:lvl5pPr>
            <a:lvl6pPr marL="2514600" indent="-228600" eaLnBrk="0" fontAlgn="base" hangingPunct="0">
              <a:spcBef>
                <a:spcPct val="0"/>
              </a:spcBef>
              <a:spcAft>
                <a:spcPct val="0"/>
              </a:spcAft>
              <a:defRPr sz="2800">
                <a:solidFill>
                  <a:schemeClr val="tx1"/>
                </a:solidFill>
                <a:latin typeface="Arial" pitchFamily="34" charset="0"/>
                <a:ea typeface="Geneva"/>
                <a:cs typeface="Geneva"/>
              </a:defRPr>
            </a:lvl6pPr>
            <a:lvl7pPr marL="2971800" indent="-228600" eaLnBrk="0" fontAlgn="base" hangingPunct="0">
              <a:spcBef>
                <a:spcPct val="0"/>
              </a:spcBef>
              <a:spcAft>
                <a:spcPct val="0"/>
              </a:spcAft>
              <a:defRPr sz="2800">
                <a:solidFill>
                  <a:schemeClr val="tx1"/>
                </a:solidFill>
                <a:latin typeface="Arial" pitchFamily="34" charset="0"/>
                <a:ea typeface="Geneva"/>
                <a:cs typeface="Geneva"/>
              </a:defRPr>
            </a:lvl7pPr>
            <a:lvl8pPr marL="3429000" indent="-228600" eaLnBrk="0" fontAlgn="base" hangingPunct="0">
              <a:spcBef>
                <a:spcPct val="0"/>
              </a:spcBef>
              <a:spcAft>
                <a:spcPct val="0"/>
              </a:spcAft>
              <a:defRPr sz="2800">
                <a:solidFill>
                  <a:schemeClr val="tx1"/>
                </a:solidFill>
                <a:latin typeface="Arial" pitchFamily="34" charset="0"/>
                <a:ea typeface="Geneva"/>
                <a:cs typeface="Geneva"/>
              </a:defRPr>
            </a:lvl8pPr>
            <a:lvl9pPr marL="3886200" indent="-228600" eaLnBrk="0" fontAlgn="base" hangingPunct="0">
              <a:spcBef>
                <a:spcPct val="0"/>
              </a:spcBef>
              <a:spcAft>
                <a:spcPct val="0"/>
              </a:spcAft>
              <a:defRPr sz="2800">
                <a:solidFill>
                  <a:schemeClr val="tx1"/>
                </a:solidFill>
                <a:latin typeface="Arial" pitchFamily="34" charset="0"/>
                <a:ea typeface="Geneva"/>
                <a:cs typeface="Geneva"/>
              </a:defRPr>
            </a:lvl9pPr>
          </a:lstStyle>
          <a:p>
            <a:r>
              <a:rPr lang="en-US" sz="2400">
                <a:solidFill>
                  <a:srgbClr val="000000"/>
                </a:solidFill>
              </a:rPr>
              <a:t>MW</a:t>
            </a:r>
          </a:p>
        </p:txBody>
      </p:sp>
      <p:sp>
        <p:nvSpPr>
          <p:cNvPr id="30" name="Text Box 332"/>
          <p:cNvSpPr txBox="1">
            <a:spLocks noChangeArrowheads="1"/>
          </p:cNvSpPr>
          <p:nvPr/>
        </p:nvSpPr>
        <p:spPr bwMode="auto">
          <a:xfrm>
            <a:off x="1003300" y="1377950"/>
            <a:ext cx="7778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a:solidFill>
                  <a:schemeClr val="tx1"/>
                </a:solidFill>
                <a:latin typeface="Arial" pitchFamily="34" charset="0"/>
                <a:ea typeface="Geneva"/>
                <a:cs typeface="Geneva"/>
              </a:defRPr>
            </a:lvl1pPr>
            <a:lvl2pPr marL="742950" indent="-285750" eaLnBrk="0" hangingPunct="0">
              <a:defRPr sz="2800">
                <a:solidFill>
                  <a:schemeClr val="tx1"/>
                </a:solidFill>
                <a:latin typeface="Arial" pitchFamily="34" charset="0"/>
                <a:ea typeface="Geneva"/>
                <a:cs typeface="Geneva"/>
              </a:defRPr>
            </a:lvl2pPr>
            <a:lvl3pPr marL="1143000" indent="-228600" eaLnBrk="0" hangingPunct="0">
              <a:defRPr sz="2800">
                <a:solidFill>
                  <a:schemeClr val="tx1"/>
                </a:solidFill>
                <a:latin typeface="Arial" pitchFamily="34" charset="0"/>
                <a:ea typeface="Geneva"/>
                <a:cs typeface="Geneva"/>
              </a:defRPr>
            </a:lvl3pPr>
            <a:lvl4pPr marL="1600200" indent="-228600" eaLnBrk="0" hangingPunct="0">
              <a:defRPr sz="2800">
                <a:solidFill>
                  <a:schemeClr val="tx1"/>
                </a:solidFill>
                <a:latin typeface="Arial" pitchFamily="34" charset="0"/>
                <a:ea typeface="Geneva"/>
                <a:cs typeface="Geneva"/>
              </a:defRPr>
            </a:lvl4pPr>
            <a:lvl5pPr marL="2057400" indent="-228600" eaLnBrk="0" hangingPunct="0">
              <a:defRPr sz="2800">
                <a:solidFill>
                  <a:schemeClr val="tx1"/>
                </a:solidFill>
                <a:latin typeface="Arial" pitchFamily="34" charset="0"/>
                <a:ea typeface="Geneva"/>
                <a:cs typeface="Geneva"/>
              </a:defRPr>
            </a:lvl5pPr>
            <a:lvl6pPr marL="2514600" indent="-228600" eaLnBrk="0" fontAlgn="base" hangingPunct="0">
              <a:spcBef>
                <a:spcPct val="0"/>
              </a:spcBef>
              <a:spcAft>
                <a:spcPct val="0"/>
              </a:spcAft>
              <a:defRPr sz="2800">
                <a:solidFill>
                  <a:schemeClr val="tx1"/>
                </a:solidFill>
                <a:latin typeface="Arial" pitchFamily="34" charset="0"/>
                <a:ea typeface="Geneva"/>
                <a:cs typeface="Geneva"/>
              </a:defRPr>
            </a:lvl6pPr>
            <a:lvl7pPr marL="2971800" indent="-228600" eaLnBrk="0" fontAlgn="base" hangingPunct="0">
              <a:spcBef>
                <a:spcPct val="0"/>
              </a:spcBef>
              <a:spcAft>
                <a:spcPct val="0"/>
              </a:spcAft>
              <a:defRPr sz="2800">
                <a:solidFill>
                  <a:schemeClr val="tx1"/>
                </a:solidFill>
                <a:latin typeface="Arial" pitchFamily="34" charset="0"/>
                <a:ea typeface="Geneva"/>
                <a:cs typeface="Geneva"/>
              </a:defRPr>
            </a:lvl7pPr>
            <a:lvl8pPr marL="3429000" indent="-228600" eaLnBrk="0" fontAlgn="base" hangingPunct="0">
              <a:spcBef>
                <a:spcPct val="0"/>
              </a:spcBef>
              <a:spcAft>
                <a:spcPct val="0"/>
              </a:spcAft>
              <a:defRPr sz="2800">
                <a:solidFill>
                  <a:schemeClr val="tx1"/>
                </a:solidFill>
                <a:latin typeface="Arial" pitchFamily="34" charset="0"/>
                <a:ea typeface="Geneva"/>
                <a:cs typeface="Geneva"/>
              </a:defRPr>
            </a:lvl8pPr>
            <a:lvl9pPr marL="3886200" indent="-228600" eaLnBrk="0" fontAlgn="base" hangingPunct="0">
              <a:spcBef>
                <a:spcPct val="0"/>
              </a:spcBef>
              <a:spcAft>
                <a:spcPct val="0"/>
              </a:spcAft>
              <a:defRPr sz="2800">
                <a:solidFill>
                  <a:schemeClr val="tx1"/>
                </a:solidFill>
                <a:latin typeface="Arial" pitchFamily="34" charset="0"/>
                <a:ea typeface="Geneva"/>
                <a:cs typeface="Geneva"/>
              </a:defRPr>
            </a:lvl9pPr>
          </a:lstStyle>
          <a:p>
            <a:r>
              <a:rPr lang="en-US" sz="2400">
                <a:solidFill>
                  <a:srgbClr val="000000"/>
                </a:solidFill>
              </a:rPr>
              <a:t>Size</a:t>
            </a:r>
          </a:p>
        </p:txBody>
      </p:sp>
      <p:sp>
        <p:nvSpPr>
          <p:cNvPr id="31" name="Text Box 356"/>
          <p:cNvSpPr txBox="1">
            <a:spLocks noChangeArrowheads="1"/>
          </p:cNvSpPr>
          <p:nvPr/>
        </p:nvSpPr>
        <p:spPr bwMode="auto">
          <a:xfrm>
            <a:off x="1163638" y="3571875"/>
            <a:ext cx="465137"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a:solidFill>
                  <a:schemeClr val="tx1"/>
                </a:solidFill>
                <a:latin typeface="Arial" pitchFamily="34" charset="0"/>
                <a:ea typeface="Geneva"/>
                <a:cs typeface="Geneva"/>
              </a:defRPr>
            </a:lvl1pPr>
            <a:lvl2pPr marL="742950" indent="-285750" eaLnBrk="0" hangingPunct="0">
              <a:defRPr sz="2800">
                <a:solidFill>
                  <a:schemeClr val="tx1"/>
                </a:solidFill>
                <a:latin typeface="Arial" pitchFamily="34" charset="0"/>
                <a:ea typeface="Geneva"/>
                <a:cs typeface="Geneva"/>
              </a:defRPr>
            </a:lvl2pPr>
            <a:lvl3pPr marL="1143000" indent="-228600" eaLnBrk="0" hangingPunct="0">
              <a:defRPr sz="2800">
                <a:solidFill>
                  <a:schemeClr val="tx1"/>
                </a:solidFill>
                <a:latin typeface="Arial" pitchFamily="34" charset="0"/>
                <a:ea typeface="Geneva"/>
                <a:cs typeface="Geneva"/>
              </a:defRPr>
            </a:lvl3pPr>
            <a:lvl4pPr marL="1600200" indent="-228600" eaLnBrk="0" hangingPunct="0">
              <a:defRPr sz="2800">
                <a:solidFill>
                  <a:schemeClr val="tx1"/>
                </a:solidFill>
                <a:latin typeface="Arial" pitchFamily="34" charset="0"/>
                <a:ea typeface="Geneva"/>
                <a:cs typeface="Geneva"/>
              </a:defRPr>
            </a:lvl4pPr>
            <a:lvl5pPr marL="2057400" indent="-228600" eaLnBrk="0" hangingPunct="0">
              <a:defRPr sz="2800">
                <a:solidFill>
                  <a:schemeClr val="tx1"/>
                </a:solidFill>
                <a:latin typeface="Arial" pitchFamily="34" charset="0"/>
                <a:ea typeface="Geneva"/>
                <a:cs typeface="Geneva"/>
              </a:defRPr>
            </a:lvl5pPr>
            <a:lvl6pPr marL="2514600" indent="-228600" eaLnBrk="0" fontAlgn="base" hangingPunct="0">
              <a:spcBef>
                <a:spcPct val="0"/>
              </a:spcBef>
              <a:spcAft>
                <a:spcPct val="0"/>
              </a:spcAft>
              <a:defRPr sz="2800">
                <a:solidFill>
                  <a:schemeClr val="tx1"/>
                </a:solidFill>
                <a:latin typeface="Arial" pitchFamily="34" charset="0"/>
                <a:ea typeface="Geneva"/>
                <a:cs typeface="Geneva"/>
              </a:defRPr>
            </a:lvl6pPr>
            <a:lvl7pPr marL="2971800" indent="-228600" eaLnBrk="0" fontAlgn="base" hangingPunct="0">
              <a:spcBef>
                <a:spcPct val="0"/>
              </a:spcBef>
              <a:spcAft>
                <a:spcPct val="0"/>
              </a:spcAft>
              <a:defRPr sz="2800">
                <a:solidFill>
                  <a:schemeClr val="tx1"/>
                </a:solidFill>
                <a:latin typeface="Arial" pitchFamily="34" charset="0"/>
                <a:ea typeface="Geneva"/>
                <a:cs typeface="Geneva"/>
              </a:defRPr>
            </a:lvl7pPr>
            <a:lvl8pPr marL="3429000" indent="-228600" eaLnBrk="0" fontAlgn="base" hangingPunct="0">
              <a:spcBef>
                <a:spcPct val="0"/>
              </a:spcBef>
              <a:spcAft>
                <a:spcPct val="0"/>
              </a:spcAft>
              <a:defRPr sz="2800">
                <a:solidFill>
                  <a:schemeClr val="tx1"/>
                </a:solidFill>
                <a:latin typeface="Arial" pitchFamily="34" charset="0"/>
                <a:ea typeface="Geneva"/>
                <a:cs typeface="Geneva"/>
              </a:defRPr>
            </a:lvl8pPr>
            <a:lvl9pPr marL="3886200" indent="-228600" eaLnBrk="0" fontAlgn="base" hangingPunct="0">
              <a:spcBef>
                <a:spcPct val="0"/>
              </a:spcBef>
              <a:spcAft>
                <a:spcPct val="0"/>
              </a:spcAft>
              <a:defRPr sz="2800">
                <a:solidFill>
                  <a:schemeClr val="tx1"/>
                </a:solidFill>
                <a:latin typeface="Arial" pitchFamily="34" charset="0"/>
                <a:ea typeface="Geneva"/>
                <a:cs typeface="Geneva"/>
              </a:defRPr>
            </a:lvl9pPr>
          </a:lstStyle>
          <a:p>
            <a:r>
              <a:rPr lang="en-US" sz="1000">
                <a:solidFill>
                  <a:srgbClr val="000000"/>
                </a:solidFill>
              </a:rPr>
              <a:t>7 nm</a:t>
            </a:r>
          </a:p>
        </p:txBody>
      </p:sp>
      <p:sp>
        <p:nvSpPr>
          <p:cNvPr id="32" name="Text Box 357"/>
          <p:cNvSpPr txBox="1">
            <a:spLocks noChangeArrowheads="1"/>
          </p:cNvSpPr>
          <p:nvPr/>
        </p:nvSpPr>
        <p:spPr bwMode="auto">
          <a:xfrm>
            <a:off x="1163638" y="5111750"/>
            <a:ext cx="465137"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a:solidFill>
                  <a:schemeClr val="tx1"/>
                </a:solidFill>
                <a:latin typeface="Arial" pitchFamily="34" charset="0"/>
                <a:ea typeface="Geneva"/>
                <a:cs typeface="Geneva"/>
              </a:defRPr>
            </a:lvl1pPr>
            <a:lvl2pPr marL="742950" indent="-285750" eaLnBrk="0" hangingPunct="0">
              <a:defRPr sz="2800">
                <a:solidFill>
                  <a:schemeClr val="tx1"/>
                </a:solidFill>
                <a:latin typeface="Arial" pitchFamily="34" charset="0"/>
                <a:ea typeface="Geneva"/>
                <a:cs typeface="Geneva"/>
              </a:defRPr>
            </a:lvl2pPr>
            <a:lvl3pPr marL="1143000" indent="-228600" eaLnBrk="0" hangingPunct="0">
              <a:defRPr sz="2800">
                <a:solidFill>
                  <a:schemeClr val="tx1"/>
                </a:solidFill>
                <a:latin typeface="Arial" pitchFamily="34" charset="0"/>
                <a:ea typeface="Geneva"/>
                <a:cs typeface="Geneva"/>
              </a:defRPr>
            </a:lvl3pPr>
            <a:lvl4pPr marL="1600200" indent="-228600" eaLnBrk="0" hangingPunct="0">
              <a:defRPr sz="2800">
                <a:solidFill>
                  <a:schemeClr val="tx1"/>
                </a:solidFill>
                <a:latin typeface="Arial" pitchFamily="34" charset="0"/>
                <a:ea typeface="Geneva"/>
                <a:cs typeface="Geneva"/>
              </a:defRPr>
            </a:lvl4pPr>
            <a:lvl5pPr marL="2057400" indent="-228600" eaLnBrk="0" hangingPunct="0">
              <a:defRPr sz="2800">
                <a:solidFill>
                  <a:schemeClr val="tx1"/>
                </a:solidFill>
                <a:latin typeface="Arial" pitchFamily="34" charset="0"/>
                <a:ea typeface="Geneva"/>
                <a:cs typeface="Geneva"/>
              </a:defRPr>
            </a:lvl5pPr>
            <a:lvl6pPr marL="2514600" indent="-228600" eaLnBrk="0" fontAlgn="base" hangingPunct="0">
              <a:spcBef>
                <a:spcPct val="0"/>
              </a:spcBef>
              <a:spcAft>
                <a:spcPct val="0"/>
              </a:spcAft>
              <a:defRPr sz="2800">
                <a:solidFill>
                  <a:schemeClr val="tx1"/>
                </a:solidFill>
                <a:latin typeface="Arial" pitchFamily="34" charset="0"/>
                <a:ea typeface="Geneva"/>
                <a:cs typeface="Geneva"/>
              </a:defRPr>
            </a:lvl6pPr>
            <a:lvl7pPr marL="2971800" indent="-228600" eaLnBrk="0" fontAlgn="base" hangingPunct="0">
              <a:spcBef>
                <a:spcPct val="0"/>
              </a:spcBef>
              <a:spcAft>
                <a:spcPct val="0"/>
              </a:spcAft>
              <a:defRPr sz="2800">
                <a:solidFill>
                  <a:schemeClr val="tx1"/>
                </a:solidFill>
                <a:latin typeface="Arial" pitchFamily="34" charset="0"/>
                <a:ea typeface="Geneva"/>
                <a:cs typeface="Geneva"/>
              </a:defRPr>
            </a:lvl7pPr>
            <a:lvl8pPr marL="3429000" indent="-228600" eaLnBrk="0" fontAlgn="base" hangingPunct="0">
              <a:spcBef>
                <a:spcPct val="0"/>
              </a:spcBef>
              <a:spcAft>
                <a:spcPct val="0"/>
              </a:spcAft>
              <a:defRPr sz="2800">
                <a:solidFill>
                  <a:schemeClr val="tx1"/>
                </a:solidFill>
                <a:latin typeface="Arial" pitchFamily="34" charset="0"/>
                <a:ea typeface="Geneva"/>
                <a:cs typeface="Geneva"/>
              </a:defRPr>
            </a:lvl8pPr>
            <a:lvl9pPr marL="3886200" indent="-228600" eaLnBrk="0" fontAlgn="base" hangingPunct="0">
              <a:spcBef>
                <a:spcPct val="0"/>
              </a:spcBef>
              <a:spcAft>
                <a:spcPct val="0"/>
              </a:spcAft>
              <a:defRPr sz="2800">
                <a:solidFill>
                  <a:schemeClr val="tx1"/>
                </a:solidFill>
                <a:latin typeface="Arial" pitchFamily="34" charset="0"/>
                <a:ea typeface="Geneva"/>
                <a:cs typeface="Geneva"/>
              </a:defRPr>
            </a:lvl9pPr>
          </a:lstStyle>
          <a:p>
            <a:r>
              <a:rPr lang="en-US" sz="1000">
                <a:solidFill>
                  <a:srgbClr val="000000"/>
                </a:solidFill>
              </a:rPr>
              <a:t>1 nm</a:t>
            </a:r>
          </a:p>
        </p:txBody>
      </p:sp>
      <p:sp>
        <p:nvSpPr>
          <p:cNvPr id="33" name="Rectangle 360"/>
          <p:cNvSpPr>
            <a:spLocks noChangeArrowheads="1"/>
          </p:cNvSpPr>
          <p:nvPr/>
        </p:nvSpPr>
        <p:spPr bwMode="auto">
          <a:xfrm>
            <a:off x="5362575" y="1489075"/>
            <a:ext cx="2895600" cy="4648200"/>
          </a:xfrm>
          <a:prstGeom prst="rect">
            <a:avLst/>
          </a:prstGeom>
          <a:gradFill rotWithShape="1">
            <a:gsLst>
              <a:gs pos="0">
                <a:srgbClr val="85B6FF"/>
              </a:gs>
              <a:gs pos="50000">
                <a:srgbClr val="FFFFFF"/>
              </a:gs>
              <a:gs pos="100000">
                <a:srgbClr val="85B6FF"/>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lstStyle/>
          <a:p>
            <a:pPr algn="ctr">
              <a:lnSpc>
                <a:spcPct val="180000"/>
              </a:lnSpc>
            </a:pPr>
            <a:r>
              <a:rPr lang="en-US" sz="1200" b="1" dirty="0">
                <a:solidFill>
                  <a:srgbClr val="333333"/>
                </a:solidFill>
              </a:rPr>
              <a:t>Bacteria</a:t>
            </a:r>
          </a:p>
          <a:p>
            <a:pPr algn="ctr">
              <a:lnSpc>
                <a:spcPct val="180000"/>
              </a:lnSpc>
            </a:pPr>
            <a:r>
              <a:rPr lang="en-US" sz="1200" b="1" dirty="0">
                <a:solidFill>
                  <a:srgbClr val="333333"/>
                </a:solidFill>
              </a:rPr>
              <a:t>Virus</a:t>
            </a:r>
          </a:p>
          <a:p>
            <a:pPr algn="ctr">
              <a:lnSpc>
                <a:spcPct val="180000"/>
              </a:lnSpc>
            </a:pPr>
            <a:r>
              <a:rPr lang="en-US" sz="1200" b="1" dirty="0">
                <a:solidFill>
                  <a:srgbClr val="333333"/>
                </a:solidFill>
              </a:rPr>
              <a:t>Antibody - Antigen</a:t>
            </a:r>
          </a:p>
          <a:p>
            <a:pPr algn="ctr">
              <a:lnSpc>
                <a:spcPct val="180000"/>
              </a:lnSpc>
            </a:pPr>
            <a:r>
              <a:rPr lang="en-US" sz="1200" b="1" dirty="0">
                <a:solidFill>
                  <a:srgbClr val="333333"/>
                </a:solidFill>
              </a:rPr>
              <a:t>Receptor - Ligand</a:t>
            </a:r>
          </a:p>
          <a:p>
            <a:pPr algn="ctr">
              <a:lnSpc>
                <a:spcPct val="180000"/>
              </a:lnSpc>
            </a:pPr>
            <a:r>
              <a:rPr lang="en-US" sz="1200" b="1" dirty="0">
                <a:solidFill>
                  <a:srgbClr val="333333"/>
                </a:solidFill>
              </a:rPr>
              <a:t>DNA - DNA </a:t>
            </a:r>
          </a:p>
          <a:p>
            <a:pPr algn="ctr">
              <a:lnSpc>
                <a:spcPct val="180000"/>
              </a:lnSpc>
            </a:pPr>
            <a:r>
              <a:rPr lang="en-US" sz="1200" b="1" dirty="0">
                <a:solidFill>
                  <a:srgbClr val="333333"/>
                </a:solidFill>
              </a:rPr>
              <a:t>DNA - Protein</a:t>
            </a:r>
          </a:p>
          <a:p>
            <a:pPr algn="ctr">
              <a:lnSpc>
                <a:spcPct val="180000"/>
              </a:lnSpc>
            </a:pPr>
            <a:r>
              <a:rPr lang="en-US" sz="1200" b="1" dirty="0">
                <a:solidFill>
                  <a:srgbClr val="333333"/>
                </a:solidFill>
              </a:rPr>
              <a:t>Antibody Fragment - Antigen</a:t>
            </a:r>
          </a:p>
          <a:p>
            <a:pPr algn="ctr">
              <a:lnSpc>
                <a:spcPct val="180000"/>
              </a:lnSpc>
            </a:pPr>
            <a:r>
              <a:rPr lang="en-US" sz="1200" b="1" dirty="0">
                <a:solidFill>
                  <a:srgbClr val="333333"/>
                </a:solidFill>
              </a:rPr>
              <a:t>Antigen – Fusion Protein</a:t>
            </a:r>
          </a:p>
          <a:p>
            <a:pPr algn="ctr">
              <a:lnSpc>
                <a:spcPct val="180000"/>
              </a:lnSpc>
            </a:pPr>
            <a:r>
              <a:rPr lang="en-US" sz="1200" b="1" dirty="0">
                <a:solidFill>
                  <a:srgbClr val="333333"/>
                </a:solidFill>
              </a:rPr>
              <a:t>Antibody - Peptide</a:t>
            </a:r>
          </a:p>
          <a:p>
            <a:pPr algn="ctr">
              <a:lnSpc>
                <a:spcPct val="180000"/>
              </a:lnSpc>
            </a:pPr>
            <a:r>
              <a:rPr lang="en-US" sz="1200" b="1" dirty="0">
                <a:solidFill>
                  <a:srgbClr val="333333"/>
                </a:solidFill>
              </a:rPr>
              <a:t>Multiple Antibody Pairings</a:t>
            </a:r>
          </a:p>
          <a:p>
            <a:pPr algn="ctr">
              <a:lnSpc>
                <a:spcPct val="180000"/>
              </a:lnSpc>
            </a:pPr>
            <a:r>
              <a:rPr lang="en-US" sz="1200" b="1" dirty="0">
                <a:solidFill>
                  <a:srgbClr val="333333"/>
                </a:solidFill>
              </a:rPr>
              <a:t>Antibody - Small Molecule</a:t>
            </a:r>
          </a:p>
          <a:p>
            <a:pPr algn="ctr">
              <a:lnSpc>
                <a:spcPct val="180000"/>
              </a:lnSpc>
            </a:pPr>
            <a:r>
              <a:rPr lang="en-US" sz="1200" b="1" dirty="0">
                <a:solidFill>
                  <a:srgbClr val="333333"/>
                </a:solidFill>
              </a:rPr>
              <a:t>Protein - Small Molecule</a:t>
            </a:r>
          </a:p>
        </p:txBody>
      </p:sp>
    </p:spTree>
    <p:extLst>
      <p:ext uri="{BB962C8B-B14F-4D97-AF65-F5344CB8AC3E}">
        <p14:creationId xmlns:p14="http://schemas.microsoft.com/office/powerpoint/2010/main" val="3425158480"/>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152400"/>
            <a:ext cx="6845300" cy="850900"/>
          </a:xfrm>
        </p:spPr>
        <p:txBody>
          <a:bodyPr/>
          <a:lstStyle/>
          <a:p>
            <a:r>
              <a:rPr lang="en-US" sz="2400" dirty="0" smtClean="0"/>
              <a:t>Bio-layer Interferometry Applications</a:t>
            </a:r>
            <a:endParaRPr lang="en-US" sz="2400" dirty="0"/>
          </a:p>
        </p:txBody>
      </p:sp>
      <p:sp>
        <p:nvSpPr>
          <p:cNvPr id="7" name="Content Placeholder 2"/>
          <p:cNvSpPr>
            <a:spLocks noGrp="1"/>
          </p:cNvSpPr>
          <p:nvPr>
            <p:ph sz="half" idx="1"/>
          </p:nvPr>
        </p:nvSpPr>
        <p:spPr>
          <a:xfrm>
            <a:off x="430213" y="1255713"/>
            <a:ext cx="3989387" cy="5449887"/>
          </a:xfrm>
        </p:spPr>
        <p:txBody>
          <a:bodyPr/>
          <a:lstStyle/>
          <a:p>
            <a:pPr>
              <a:buFontTx/>
              <a:buNone/>
            </a:pPr>
            <a:r>
              <a:rPr lang="en-US" sz="1100" b="1" u="sng" dirty="0" smtClean="0">
                <a:solidFill>
                  <a:srgbClr val="002060"/>
                </a:solidFill>
              </a:rPr>
              <a:t>Kinetic Applications</a:t>
            </a:r>
          </a:p>
          <a:p>
            <a:r>
              <a:rPr lang="en-US" sz="1100" b="1" dirty="0" smtClean="0"/>
              <a:t>Protein - protein interactions</a:t>
            </a:r>
          </a:p>
          <a:p>
            <a:r>
              <a:rPr lang="en-US" sz="1100" b="1" dirty="0" smtClean="0"/>
              <a:t>Protein - small molecule interactions</a:t>
            </a:r>
          </a:p>
          <a:p>
            <a:r>
              <a:rPr lang="en-US" sz="1100" b="1" dirty="0" err="1" smtClean="0"/>
              <a:t>Lipisome</a:t>
            </a:r>
            <a:r>
              <a:rPr lang="en-US" sz="1100" b="1" dirty="0" smtClean="0"/>
              <a:t> - protein/antibody binding</a:t>
            </a:r>
          </a:p>
          <a:p>
            <a:r>
              <a:rPr lang="en-US" sz="1100" b="1" dirty="0" smtClean="0"/>
              <a:t>Bacteria – antibody binding</a:t>
            </a:r>
            <a:endParaRPr lang="en-US" sz="1100" b="1" dirty="0" smtClean="0">
              <a:solidFill>
                <a:srgbClr val="FF0000"/>
              </a:solidFill>
            </a:endParaRPr>
          </a:p>
          <a:p>
            <a:r>
              <a:rPr lang="en-US" sz="1100" b="1" dirty="0" smtClean="0"/>
              <a:t>Virus-like particle - protein binding</a:t>
            </a:r>
          </a:p>
          <a:p>
            <a:r>
              <a:rPr lang="en-US" sz="1100" b="1" dirty="0" smtClean="0"/>
              <a:t>DNA </a:t>
            </a:r>
            <a:r>
              <a:rPr lang="en-US" sz="1100" b="1" dirty="0" err="1" smtClean="0"/>
              <a:t>aptamer</a:t>
            </a:r>
            <a:r>
              <a:rPr lang="en-US" sz="1100" b="1" dirty="0" smtClean="0"/>
              <a:t> binding</a:t>
            </a:r>
          </a:p>
          <a:p>
            <a:r>
              <a:rPr lang="en-US" sz="1100" b="1" dirty="0" err="1" smtClean="0"/>
              <a:t>Glycan</a:t>
            </a:r>
            <a:r>
              <a:rPr lang="en-US" sz="1100" b="1" dirty="0" smtClean="0"/>
              <a:t> – protein binding</a:t>
            </a:r>
          </a:p>
          <a:p>
            <a:r>
              <a:rPr lang="en-US" sz="1100" b="1" dirty="0" smtClean="0"/>
              <a:t>GPCR-Protein binding</a:t>
            </a:r>
          </a:p>
          <a:p>
            <a:pPr>
              <a:buFontTx/>
              <a:buNone/>
            </a:pPr>
            <a:r>
              <a:rPr lang="en-US" sz="1100" b="1" u="sng" dirty="0" smtClean="0">
                <a:solidFill>
                  <a:srgbClr val="002060"/>
                </a:solidFill>
              </a:rPr>
              <a:t>Quantitative Applications</a:t>
            </a:r>
          </a:p>
          <a:p>
            <a:r>
              <a:rPr lang="en-US" sz="1100" b="1" dirty="0" smtClean="0"/>
              <a:t>Titer determination</a:t>
            </a:r>
          </a:p>
          <a:p>
            <a:r>
              <a:rPr lang="en-US" sz="1100" b="1" dirty="0" smtClean="0"/>
              <a:t>Rapid protein </a:t>
            </a:r>
            <a:r>
              <a:rPr lang="en-US" sz="1100" b="1" dirty="0" err="1" smtClean="0"/>
              <a:t>IgG</a:t>
            </a:r>
            <a:r>
              <a:rPr lang="en-US" sz="1100" b="1" dirty="0" smtClean="0"/>
              <a:t> quantitation</a:t>
            </a:r>
          </a:p>
          <a:p>
            <a:r>
              <a:rPr lang="en-US" sz="1100" b="1" dirty="0" smtClean="0"/>
              <a:t>Quantitation assays for ELISA replacement</a:t>
            </a:r>
          </a:p>
          <a:p>
            <a:r>
              <a:rPr lang="en-US" sz="1100" b="1" dirty="0" smtClean="0"/>
              <a:t>Residual Protein A contamination</a:t>
            </a:r>
          </a:p>
          <a:p>
            <a:r>
              <a:rPr lang="en-US" sz="1100" b="1" dirty="0" smtClean="0"/>
              <a:t>Protein/Antibody Quantitation</a:t>
            </a:r>
          </a:p>
          <a:p>
            <a:r>
              <a:rPr lang="en-US" sz="1100" b="1" dirty="0" smtClean="0"/>
              <a:t>Plant protein quantitation in crude extracts</a:t>
            </a:r>
          </a:p>
          <a:p>
            <a:r>
              <a:rPr lang="en-US" sz="1100" b="1" dirty="0" smtClean="0"/>
              <a:t>Host-cell protein contamination</a:t>
            </a:r>
          </a:p>
          <a:p>
            <a:r>
              <a:rPr lang="en-US" sz="1100" b="1" dirty="0" smtClean="0"/>
              <a:t>Immunogenicity (low and high affinity ADA’s)</a:t>
            </a:r>
          </a:p>
          <a:p>
            <a:pPr>
              <a:buFontTx/>
              <a:buNone/>
            </a:pPr>
            <a:endParaRPr lang="en-US" sz="1100" b="1" dirty="0" smtClean="0"/>
          </a:p>
          <a:p>
            <a:endParaRPr lang="en-US" sz="1100" b="1" dirty="0" smtClean="0"/>
          </a:p>
          <a:p>
            <a:pPr>
              <a:buFontTx/>
              <a:buNone/>
            </a:pPr>
            <a:endParaRPr lang="en-US" sz="1100" b="1" dirty="0" smtClean="0"/>
          </a:p>
          <a:p>
            <a:endParaRPr lang="en-US" sz="1100" b="1" dirty="0" smtClean="0"/>
          </a:p>
          <a:p>
            <a:pPr>
              <a:buFontTx/>
              <a:buNone/>
            </a:pPr>
            <a:endParaRPr lang="en-US" sz="1100" b="1" dirty="0" smtClean="0"/>
          </a:p>
          <a:p>
            <a:pPr>
              <a:buFontTx/>
              <a:buNone/>
            </a:pPr>
            <a:endParaRPr lang="en-US" sz="1100" b="1" dirty="0" smtClean="0"/>
          </a:p>
        </p:txBody>
      </p:sp>
      <p:sp>
        <p:nvSpPr>
          <p:cNvPr id="8" name="Content Placeholder 3"/>
          <p:cNvSpPr>
            <a:spLocks noGrp="1"/>
          </p:cNvSpPr>
          <p:nvPr>
            <p:ph sz="half" idx="2"/>
          </p:nvPr>
        </p:nvSpPr>
        <p:spPr>
          <a:xfrm>
            <a:off x="4598988" y="1255713"/>
            <a:ext cx="4038600" cy="5192712"/>
          </a:xfrm>
        </p:spPr>
        <p:txBody>
          <a:bodyPr/>
          <a:lstStyle/>
          <a:p>
            <a:pPr>
              <a:buFontTx/>
              <a:buNone/>
            </a:pPr>
            <a:r>
              <a:rPr lang="en-US" sz="1100" b="1" u="sng" dirty="0" smtClean="0">
                <a:solidFill>
                  <a:srgbClr val="002060"/>
                </a:solidFill>
              </a:rPr>
              <a:t>Screening Applications</a:t>
            </a:r>
          </a:p>
          <a:p>
            <a:r>
              <a:rPr lang="en-US" sz="1100" b="1" dirty="0" smtClean="0"/>
              <a:t>Screening proteins for crystallization studies</a:t>
            </a:r>
          </a:p>
          <a:p>
            <a:r>
              <a:rPr lang="en-US" sz="1100" b="1" dirty="0" smtClean="0"/>
              <a:t>DNA </a:t>
            </a:r>
            <a:r>
              <a:rPr lang="en-US" sz="1100" b="1" dirty="0" err="1" smtClean="0"/>
              <a:t>aptamer</a:t>
            </a:r>
            <a:r>
              <a:rPr lang="en-US" sz="1100" b="1" dirty="0" smtClean="0"/>
              <a:t> screening</a:t>
            </a:r>
          </a:p>
          <a:p>
            <a:r>
              <a:rPr lang="en-US" sz="1100" b="1" dirty="0" smtClean="0"/>
              <a:t>Small molecule fragment screening</a:t>
            </a:r>
          </a:p>
          <a:p>
            <a:r>
              <a:rPr lang="en-US" sz="1100" b="1" dirty="0" smtClean="0"/>
              <a:t>Secondary screening and hit validation</a:t>
            </a:r>
          </a:p>
          <a:p>
            <a:r>
              <a:rPr lang="en-US" sz="1100" b="1" dirty="0" smtClean="0"/>
              <a:t>DNA-DNA mismatch detection</a:t>
            </a:r>
          </a:p>
          <a:p>
            <a:r>
              <a:rPr lang="en-US" sz="1100" b="1" dirty="0" smtClean="0"/>
              <a:t>Phage binding (phage display)</a:t>
            </a:r>
          </a:p>
          <a:p>
            <a:r>
              <a:rPr lang="en-US" sz="1100" b="1" dirty="0" smtClean="0"/>
              <a:t>Protein/peptide/small molecule inhibition</a:t>
            </a:r>
          </a:p>
          <a:p>
            <a:r>
              <a:rPr lang="en-US" sz="1100" b="1" dirty="0" smtClean="0"/>
              <a:t>Clone selection in media</a:t>
            </a:r>
          </a:p>
          <a:p>
            <a:r>
              <a:rPr lang="en-US" sz="1100" b="1" dirty="0" smtClean="0"/>
              <a:t>Monitoring protein expression</a:t>
            </a:r>
          </a:p>
          <a:p>
            <a:r>
              <a:rPr lang="en-US" sz="1100" b="1" dirty="0" smtClean="0"/>
              <a:t>Bioreactor monitoring</a:t>
            </a:r>
          </a:p>
          <a:p>
            <a:r>
              <a:rPr lang="en-US" sz="1100" b="1" dirty="0" smtClean="0"/>
              <a:t>Epitope mapping/binning</a:t>
            </a:r>
          </a:p>
          <a:p>
            <a:endParaRPr lang="en-US" sz="1100" b="1" dirty="0" smtClean="0"/>
          </a:p>
          <a:p>
            <a:pPr>
              <a:buFontTx/>
              <a:buNone/>
            </a:pPr>
            <a:r>
              <a:rPr lang="en-US" sz="1100" b="1" u="sng" dirty="0" smtClean="0">
                <a:solidFill>
                  <a:srgbClr val="002060"/>
                </a:solidFill>
              </a:rPr>
              <a:t>Assay Development Applications</a:t>
            </a:r>
          </a:p>
          <a:p>
            <a:r>
              <a:rPr lang="en-US" sz="1100" b="1" dirty="0" smtClean="0"/>
              <a:t>Media development</a:t>
            </a:r>
          </a:p>
          <a:p>
            <a:r>
              <a:rPr lang="en-US" sz="1100" b="1" dirty="0" smtClean="0"/>
              <a:t>Process development</a:t>
            </a:r>
          </a:p>
          <a:p>
            <a:r>
              <a:rPr lang="en-US" sz="1100" b="1" dirty="0" smtClean="0"/>
              <a:t>Antibody subtyping</a:t>
            </a:r>
          </a:p>
          <a:p>
            <a:r>
              <a:rPr lang="en-US" sz="1100" b="1" dirty="0" smtClean="0"/>
              <a:t>Antibody pair selection</a:t>
            </a:r>
          </a:p>
          <a:p>
            <a:endParaRPr lang="en-US" sz="1100" b="1" dirty="0" smtClean="0"/>
          </a:p>
          <a:p>
            <a:endParaRPr lang="en-US" sz="1100" b="1" dirty="0" smtClean="0"/>
          </a:p>
          <a:p>
            <a:endParaRPr lang="en-US" sz="1100" b="1" dirty="0" smtClean="0"/>
          </a:p>
          <a:p>
            <a:pPr>
              <a:buFontTx/>
              <a:buNone/>
            </a:pPr>
            <a:endParaRPr lang="en-US" sz="1100" b="1" dirty="0" smtClean="0"/>
          </a:p>
          <a:p>
            <a:endParaRPr lang="en-US" sz="1100" b="1" dirty="0" smtClean="0"/>
          </a:p>
          <a:p>
            <a:pPr>
              <a:buFontTx/>
              <a:buNone/>
            </a:pPr>
            <a:endParaRPr lang="en-US" sz="1100" b="1" dirty="0" smtClean="0"/>
          </a:p>
        </p:txBody>
      </p:sp>
    </p:spTree>
    <p:extLst>
      <p:ext uri="{BB962C8B-B14F-4D97-AF65-F5344CB8AC3E}">
        <p14:creationId xmlns:p14="http://schemas.microsoft.com/office/powerpoint/2010/main" val="419355414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smtClean="0"/>
              <a:t>Biosensor Surface Chemistry</a:t>
            </a:r>
            <a:endParaRPr lang="en-US" sz="2400" dirty="0"/>
          </a:p>
        </p:txBody>
      </p:sp>
      <p:pic>
        <p:nvPicPr>
          <p:cNvPr id="4" name="Picture 2" descr="3_biosensor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2875" y="1620838"/>
            <a:ext cx="4541838" cy="429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3"/>
          <p:cNvSpPr txBox="1">
            <a:spLocks noChangeArrowheads="1"/>
          </p:cNvSpPr>
          <p:nvPr/>
        </p:nvSpPr>
        <p:spPr bwMode="auto">
          <a:xfrm>
            <a:off x="419100" y="2006600"/>
            <a:ext cx="6172200" cy="4560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174625" indent="-174625" algn="l" rtl="0" eaLnBrk="1" fontAlgn="base" hangingPunct="1">
              <a:lnSpc>
                <a:spcPct val="85000"/>
              </a:lnSpc>
              <a:spcBef>
                <a:spcPts val="1200"/>
              </a:spcBef>
              <a:spcAft>
                <a:spcPct val="0"/>
              </a:spcAft>
              <a:buClr>
                <a:schemeClr val="tx2"/>
              </a:buClr>
              <a:buSzPct val="90000"/>
              <a:buFont typeface="Wingdings" pitchFamily="2" charset="2"/>
              <a:buChar char="§"/>
              <a:defRPr>
                <a:solidFill>
                  <a:schemeClr val="tx1"/>
                </a:solidFill>
                <a:latin typeface="+mj-lt"/>
                <a:ea typeface="Geneva" pitchFamily="80" charset="-128"/>
                <a:cs typeface="Geneva" pitchFamily="80" charset="-128"/>
              </a:defRPr>
            </a:lvl1pPr>
            <a:lvl2pPr marL="403225" indent="-228600" algn="l" rtl="0" eaLnBrk="1" fontAlgn="base" hangingPunct="1">
              <a:lnSpc>
                <a:spcPct val="85000"/>
              </a:lnSpc>
              <a:spcBef>
                <a:spcPts val="900"/>
              </a:spcBef>
              <a:spcAft>
                <a:spcPct val="0"/>
              </a:spcAft>
              <a:buClr>
                <a:schemeClr val="tx2"/>
              </a:buClr>
              <a:buFont typeface="55 Helvetica Roman" pitchFamily="80" charset="0"/>
              <a:buChar char="–"/>
              <a:defRPr>
                <a:solidFill>
                  <a:schemeClr val="tx1"/>
                </a:solidFill>
                <a:latin typeface="+mj-lt"/>
                <a:ea typeface="Geneva" pitchFamily="80" charset="-128"/>
                <a:cs typeface="Geneva" pitchFamily="96" charset="0"/>
              </a:defRPr>
            </a:lvl2pPr>
            <a:lvl3pPr marL="577850" indent="-174625" algn="l" rtl="0" eaLnBrk="1" fontAlgn="base" hangingPunct="1">
              <a:lnSpc>
                <a:spcPct val="85000"/>
              </a:lnSpc>
              <a:spcBef>
                <a:spcPts val="900"/>
              </a:spcBef>
              <a:spcAft>
                <a:spcPct val="0"/>
              </a:spcAft>
              <a:buClr>
                <a:schemeClr val="tx2"/>
              </a:buClr>
              <a:buFont typeface="Wingdings" pitchFamily="2" charset="2"/>
              <a:buChar char="§"/>
              <a:defRPr>
                <a:solidFill>
                  <a:schemeClr val="tx1"/>
                </a:solidFill>
                <a:latin typeface="+mj-lt"/>
                <a:ea typeface="Geneva" pitchFamily="80" charset="-128"/>
                <a:cs typeface="Geneva" pitchFamily="96" charset="0"/>
              </a:defRPr>
            </a:lvl3pPr>
            <a:lvl4pPr marL="806450" indent="-228600" algn="l" rtl="0" eaLnBrk="1" fontAlgn="base" hangingPunct="1">
              <a:lnSpc>
                <a:spcPct val="85000"/>
              </a:lnSpc>
              <a:spcBef>
                <a:spcPts val="900"/>
              </a:spcBef>
              <a:spcAft>
                <a:spcPct val="0"/>
              </a:spcAft>
              <a:buClr>
                <a:schemeClr val="tx2"/>
              </a:buClr>
              <a:buFont typeface="55 Helvetica Roman" pitchFamily="80" charset="0"/>
              <a:buChar char="–"/>
              <a:defRPr>
                <a:solidFill>
                  <a:schemeClr val="tx1"/>
                </a:solidFill>
                <a:latin typeface="+mj-lt"/>
                <a:ea typeface="Geneva" pitchFamily="80" charset="-128"/>
                <a:cs typeface="Geneva" pitchFamily="96" charset="0"/>
              </a:defRPr>
            </a:lvl4pPr>
            <a:lvl5pPr marL="1035050" indent="-228600" algn="l" rtl="0" eaLnBrk="1" fontAlgn="base" hangingPunct="1">
              <a:lnSpc>
                <a:spcPct val="85000"/>
              </a:lnSpc>
              <a:spcBef>
                <a:spcPts val="900"/>
              </a:spcBef>
              <a:spcAft>
                <a:spcPct val="0"/>
              </a:spcAft>
              <a:buClr>
                <a:schemeClr val="tx2"/>
              </a:buClr>
              <a:buFont typeface="55 Helvetica Roman" pitchFamily="80" charset="0"/>
              <a:buChar char="»"/>
              <a:defRPr>
                <a:solidFill>
                  <a:schemeClr val="tx1"/>
                </a:solidFill>
                <a:latin typeface="+mj-lt"/>
                <a:ea typeface="Geneva" pitchFamily="80" charset="-128"/>
                <a:cs typeface="Geneva" pitchFamily="96" charset="0"/>
              </a:defRPr>
            </a:lvl5pPr>
            <a:lvl6pPr marL="1492250" indent="-228600" algn="l" rtl="0" eaLnBrk="1" fontAlgn="base" hangingPunct="1">
              <a:lnSpc>
                <a:spcPct val="85000"/>
              </a:lnSpc>
              <a:spcBef>
                <a:spcPct val="20000"/>
              </a:spcBef>
              <a:spcAft>
                <a:spcPct val="0"/>
              </a:spcAft>
              <a:buFont typeface="55 Helvetica Roman" charset="0"/>
              <a:buChar char="»"/>
              <a:defRPr sz="2000">
                <a:solidFill>
                  <a:srgbClr val="595959"/>
                </a:solidFill>
                <a:latin typeface="+mn-lt"/>
              </a:defRPr>
            </a:lvl6pPr>
            <a:lvl7pPr marL="1949450" indent="-228600" algn="l" rtl="0" eaLnBrk="1" fontAlgn="base" hangingPunct="1">
              <a:lnSpc>
                <a:spcPct val="85000"/>
              </a:lnSpc>
              <a:spcBef>
                <a:spcPct val="20000"/>
              </a:spcBef>
              <a:spcAft>
                <a:spcPct val="0"/>
              </a:spcAft>
              <a:buFont typeface="55 Helvetica Roman" charset="0"/>
              <a:buChar char="»"/>
              <a:defRPr sz="2000">
                <a:solidFill>
                  <a:srgbClr val="595959"/>
                </a:solidFill>
                <a:latin typeface="+mn-lt"/>
              </a:defRPr>
            </a:lvl7pPr>
            <a:lvl8pPr marL="2406650" indent="-228600" algn="l" rtl="0" eaLnBrk="1" fontAlgn="base" hangingPunct="1">
              <a:lnSpc>
                <a:spcPct val="85000"/>
              </a:lnSpc>
              <a:spcBef>
                <a:spcPct val="20000"/>
              </a:spcBef>
              <a:spcAft>
                <a:spcPct val="0"/>
              </a:spcAft>
              <a:buFont typeface="55 Helvetica Roman" charset="0"/>
              <a:buChar char="»"/>
              <a:defRPr sz="2000">
                <a:solidFill>
                  <a:srgbClr val="595959"/>
                </a:solidFill>
                <a:latin typeface="+mn-lt"/>
              </a:defRPr>
            </a:lvl8pPr>
            <a:lvl9pPr marL="2863850" indent="-228600" algn="l" rtl="0" eaLnBrk="1" fontAlgn="base" hangingPunct="1">
              <a:lnSpc>
                <a:spcPct val="85000"/>
              </a:lnSpc>
              <a:spcBef>
                <a:spcPct val="20000"/>
              </a:spcBef>
              <a:spcAft>
                <a:spcPct val="0"/>
              </a:spcAft>
              <a:buFont typeface="55 Helvetica Roman" charset="0"/>
              <a:buChar char="»"/>
              <a:defRPr sz="2000">
                <a:solidFill>
                  <a:srgbClr val="595959"/>
                </a:solidFill>
                <a:latin typeface="+mn-lt"/>
              </a:defRPr>
            </a:lvl9pPr>
          </a:lstStyle>
          <a:p>
            <a:pPr>
              <a:buClr>
                <a:srgbClr val="004480"/>
              </a:buClr>
            </a:pPr>
            <a:r>
              <a:rPr lang="en-US" dirty="0" smtClean="0">
                <a:solidFill>
                  <a:srgbClr val="000000"/>
                </a:solidFill>
                <a:ea typeface="Geneva" pitchFamily="84" charset="-128"/>
                <a:cs typeface="Arial" panose="020B0604020202020204" pitchFamily="34" charset="0"/>
              </a:rPr>
              <a:t>Two-dimensional </a:t>
            </a:r>
            <a:br>
              <a:rPr lang="en-US" dirty="0" smtClean="0">
                <a:solidFill>
                  <a:srgbClr val="000000"/>
                </a:solidFill>
                <a:ea typeface="Geneva" pitchFamily="84" charset="-128"/>
                <a:cs typeface="Arial" panose="020B0604020202020204" pitchFamily="34" charset="0"/>
              </a:rPr>
            </a:br>
            <a:r>
              <a:rPr lang="en-US" dirty="0" smtClean="0">
                <a:solidFill>
                  <a:srgbClr val="000000"/>
                </a:solidFill>
                <a:ea typeface="Geneva" pitchFamily="84" charset="-128"/>
                <a:cs typeface="Arial" panose="020B0604020202020204" pitchFamily="34" charset="0"/>
              </a:rPr>
              <a:t>binding surface</a:t>
            </a:r>
          </a:p>
          <a:p>
            <a:pPr>
              <a:buClr>
                <a:srgbClr val="004480"/>
              </a:buClr>
              <a:buFontTx/>
              <a:buNone/>
            </a:pPr>
            <a:endParaRPr lang="en-US" dirty="0" smtClean="0">
              <a:solidFill>
                <a:srgbClr val="000000"/>
              </a:solidFill>
              <a:ea typeface="Geneva" pitchFamily="84" charset="-128"/>
              <a:cs typeface="Arial" panose="020B0604020202020204" pitchFamily="34" charset="0"/>
            </a:endParaRPr>
          </a:p>
          <a:p>
            <a:pPr>
              <a:buClr>
                <a:srgbClr val="004480"/>
              </a:buClr>
            </a:pPr>
            <a:r>
              <a:rPr lang="en-US" dirty="0" smtClean="0">
                <a:solidFill>
                  <a:srgbClr val="000000"/>
                </a:solidFill>
                <a:ea typeface="Geneva" pitchFamily="84" charset="-128"/>
                <a:cs typeface="Arial" panose="020B0604020202020204" pitchFamily="34" charset="0"/>
              </a:rPr>
              <a:t>Biocompatible Matrix</a:t>
            </a:r>
            <a:br>
              <a:rPr lang="en-US" dirty="0" smtClean="0">
                <a:solidFill>
                  <a:srgbClr val="000000"/>
                </a:solidFill>
                <a:ea typeface="Geneva" pitchFamily="84" charset="-128"/>
                <a:cs typeface="Arial" panose="020B0604020202020204" pitchFamily="34" charset="0"/>
              </a:rPr>
            </a:br>
            <a:r>
              <a:rPr lang="en-US" sz="1600" dirty="0" smtClean="0">
                <a:solidFill>
                  <a:srgbClr val="000000"/>
                </a:solidFill>
                <a:ea typeface="Geneva" pitchFamily="84" charset="-128"/>
                <a:cs typeface="Arial" panose="020B0604020202020204" pitchFamily="34" charset="0"/>
              </a:rPr>
              <a:t>- minimizes non-specific binding</a:t>
            </a:r>
          </a:p>
          <a:p>
            <a:pPr>
              <a:buClr>
                <a:srgbClr val="004480"/>
              </a:buClr>
            </a:pPr>
            <a:endParaRPr lang="en-US" sz="1600" dirty="0" smtClean="0">
              <a:solidFill>
                <a:srgbClr val="000000"/>
              </a:solidFill>
              <a:ea typeface="Geneva" pitchFamily="84" charset="-128"/>
              <a:cs typeface="Arial" panose="020B0604020202020204" pitchFamily="34" charset="0"/>
            </a:endParaRPr>
          </a:p>
          <a:p>
            <a:pPr>
              <a:buClr>
                <a:srgbClr val="004480"/>
              </a:buClr>
            </a:pPr>
            <a:r>
              <a:rPr lang="en-US" dirty="0" smtClean="0">
                <a:solidFill>
                  <a:srgbClr val="000000"/>
                </a:solidFill>
                <a:ea typeface="Geneva" pitchFamily="84" charset="-128"/>
                <a:cs typeface="Arial" panose="020B0604020202020204" pitchFamily="34" charset="0"/>
              </a:rPr>
              <a:t>Uniform</a:t>
            </a:r>
          </a:p>
          <a:p>
            <a:pPr>
              <a:buClr>
                <a:srgbClr val="004480"/>
              </a:buClr>
            </a:pPr>
            <a:endParaRPr lang="en-US" dirty="0" smtClean="0">
              <a:solidFill>
                <a:srgbClr val="000000"/>
              </a:solidFill>
              <a:ea typeface="Geneva" pitchFamily="84" charset="-128"/>
              <a:cs typeface="Arial" panose="020B0604020202020204" pitchFamily="34" charset="0"/>
            </a:endParaRPr>
          </a:p>
          <a:p>
            <a:pPr>
              <a:buClr>
                <a:srgbClr val="004480"/>
              </a:buClr>
            </a:pPr>
            <a:r>
              <a:rPr lang="en-US" dirty="0" smtClean="0">
                <a:solidFill>
                  <a:srgbClr val="000000"/>
                </a:solidFill>
                <a:ea typeface="Geneva" pitchFamily="84" charset="-128"/>
                <a:cs typeface="Arial" panose="020B0604020202020204" pitchFamily="34" charset="0"/>
              </a:rPr>
              <a:t>Non-denaturing</a:t>
            </a:r>
          </a:p>
          <a:p>
            <a:pPr>
              <a:buClr>
                <a:srgbClr val="004480"/>
              </a:buClr>
            </a:pPr>
            <a:endParaRPr lang="en-US" b="1" dirty="0" smtClean="0">
              <a:solidFill>
                <a:srgbClr val="000000"/>
              </a:solidFill>
              <a:latin typeface="Calibri" pitchFamily="34" charset="0"/>
              <a:ea typeface="Geneva" pitchFamily="84" charset="-128"/>
            </a:endParaRPr>
          </a:p>
        </p:txBody>
      </p:sp>
      <p:cxnSp>
        <p:nvCxnSpPr>
          <p:cNvPr id="6" name="AutoShape 5"/>
          <p:cNvCxnSpPr>
            <a:cxnSpLocks noChangeShapeType="1"/>
          </p:cNvCxnSpPr>
          <p:nvPr/>
        </p:nvCxnSpPr>
        <p:spPr bwMode="auto">
          <a:xfrm>
            <a:off x="6467475" y="4897438"/>
            <a:ext cx="0" cy="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7" name="Rectangle 6"/>
          <p:cNvSpPr>
            <a:spLocks noChangeArrowheads="1"/>
          </p:cNvSpPr>
          <p:nvPr/>
        </p:nvSpPr>
        <p:spPr bwMode="auto">
          <a:xfrm flipV="1">
            <a:off x="5067300" y="4364038"/>
            <a:ext cx="1644650" cy="85725"/>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solidFill>
                <a:srgbClr val="000000"/>
              </a:solidFill>
            </a:endParaRPr>
          </a:p>
        </p:txBody>
      </p:sp>
      <p:sp>
        <p:nvSpPr>
          <p:cNvPr id="8" name="Line 7"/>
          <p:cNvSpPr>
            <a:spLocks noChangeShapeType="1"/>
          </p:cNvSpPr>
          <p:nvPr/>
        </p:nvSpPr>
        <p:spPr bwMode="auto">
          <a:xfrm rot="20549346">
            <a:off x="4819650" y="4297363"/>
            <a:ext cx="228600" cy="1524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9" name="Text Box 8"/>
          <p:cNvSpPr txBox="1">
            <a:spLocks noChangeArrowheads="1"/>
          </p:cNvSpPr>
          <p:nvPr/>
        </p:nvSpPr>
        <p:spPr bwMode="auto">
          <a:xfrm>
            <a:off x="4889500" y="1806575"/>
            <a:ext cx="203993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itchFamily="34" charset="0"/>
                <a:ea typeface="Geneva" pitchFamily="84" charset="-128"/>
              </a:defRPr>
            </a:lvl1pPr>
            <a:lvl2pPr marL="742950" indent="-285750">
              <a:defRPr sz="2400">
                <a:solidFill>
                  <a:schemeClr val="tx1"/>
                </a:solidFill>
                <a:latin typeface="Arial" pitchFamily="34" charset="0"/>
                <a:ea typeface="Geneva" pitchFamily="84" charset="-128"/>
              </a:defRPr>
            </a:lvl2pPr>
            <a:lvl3pPr marL="1143000" indent="-228600">
              <a:defRPr sz="2400">
                <a:solidFill>
                  <a:schemeClr val="tx1"/>
                </a:solidFill>
                <a:latin typeface="Arial" pitchFamily="34" charset="0"/>
                <a:ea typeface="Geneva" pitchFamily="84" charset="-128"/>
              </a:defRPr>
            </a:lvl3pPr>
            <a:lvl4pPr marL="1600200" indent="-228600">
              <a:defRPr sz="2400">
                <a:solidFill>
                  <a:schemeClr val="tx1"/>
                </a:solidFill>
                <a:latin typeface="Arial" pitchFamily="34" charset="0"/>
                <a:ea typeface="Geneva" pitchFamily="84" charset="-128"/>
              </a:defRPr>
            </a:lvl4pPr>
            <a:lvl5pPr marL="2057400" indent="-228600">
              <a:defRPr sz="2400">
                <a:solidFill>
                  <a:schemeClr val="tx1"/>
                </a:solidFill>
                <a:latin typeface="Arial" pitchFamily="34" charset="0"/>
                <a:ea typeface="Geneva" pitchFamily="84" charset="-128"/>
              </a:defRPr>
            </a:lvl5pPr>
            <a:lvl6pPr marL="2514600" indent="-228600" eaLnBrk="0" fontAlgn="base" hangingPunct="0">
              <a:spcBef>
                <a:spcPct val="0"/>
              </a:spcBef>
              <a:spcAft>
                <a:spcPct val="0"/>
              </a:spcAft>
              <a:defRPr sz="2400">
                <a:solidFill>
                  <a:schemeClr val="tx1"/>
                </a:solidFill>
                <a:latin typeface="Arial" pitchFamily="34" charset="0"/>
                <a:ea typeface="Geneva" pitchFamily="84" charset="-128"/>
              </a:defRPr>
            </a:lvl6pPr>
            <a:lvl7pPr marL="2971800" indent="-228600" eaLnBrk="0" fontAlgn="base" hangingPunct="0">
              <a:spcBef>
                <a:spcPct val="0"/>
              </a:spcBef>
              <a:spcAft>
                <a:spcPct val="0"/>
              </a:spcAft>
              <a:defRPr sz="2400">
                <a:solidFill>
                  <a:schemeClr val="tx1"/>
                </a:solidFill>
                <a:latin typeface="Arial" pitchFamily="34" charset="0"/>
                <a:ea typeface="Geneva" pitchFamily="84" charset="-128"/>
              </a:defRPr>
            </a:lvl7pPr>
            <a:lvl8pPr marL="3429000" indent="-228600" eaLnBrk="0" fontAlgn="base" hangingPunct="0">
              <a:spcBef>
                <a:spcPct val="0"/>
              </a:spcBef>
              <a:spcAft>
                <a:spcPct val="0"/>
              </a:spcAft>
              <a:defRPr sz="2400">
                <a:solidFill>
                  <a:schemeClr val="tx1"/>
                </a:solidFill>
                <a:latin typeface="Arial" pitchFamily="34" charset="0"/>
                <a:ea typeface="Geneva" pitchFamily="84" charset="-128"/>
              </a:defRPr>
            </a:lvl8pPr>
            <a:lvl9pPr marL="3886200" indent="-228600" eaLnBrk="0" fontAlgn="base" hangingPunct="0">
              <a:spcBef>
                <a:spcPct val="0"/>
              </a:spcBef>
              <a:spcAft>
                <a:spcPct val="0"/>
              </a:spcAft>
              <a:defRPr sz="2400">
                <a:solidFill>
                  <a:schemeClr val="tx1"/>
                </a:solidFill>
                <a:latin typeface="Arial" pitchFamily="34" charset="0"/>
                <a:ea typeface="Geneva" pitchFamily="84" charset="-128"/>
              </a:defRPr>
            </a:lvl9pPr>
          </a:lstStyle>
          <a:p>
            <a:r>
              <a:rPr lang="en-US" sz="1800" b="1">
                <a:solidFill>
                  <a:srgbClr val="008000"/>
                </a:solidFill>
              </a:rPr>
              <a:t> |----  600 </a:t>
            </a:r>
            <a:r>
              <a:rPr lang="en-US" sz="1800" b="1">
                <a:solidFill>
                  <a:srgbClr val="008000"/>
                </a:solidFill>
                <a:latin typeface="Symbol" pitchFamily="18" charset="2"/>
              </a:rPr>
              <a:t>m</a:t>
            </a:r>
            <a:r>
              <a:rPr lang="en-US" sz="1800" b="1">
                <a:solidFill>
                  <a:srgbClr val="008000"/>
                </a:solidFill>
              </a:rPr>
              <a:t>m ----|</a:t>
            </a:r>
          </a:p>
        </p:txBody>
      </p:sp>
    </p:spTree>
    <p:extLst>
      <p:ext uri="{BB962C8B-B14F-4D97-AF65-F5344CB8AC3E}">
        <p14:creationId xmlns:p14="http://schemas.microsoft.com/office/powerpoint/2010/main" val="2406516706"/>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err="1" smtClean="0"/>
              <a:t>Biolayer</a:t>
            </a:r>
            <a:r>
              <a:rPr lang="en-US" sz="2400" dirty="0" smtClean="0"/>
              <a:t> Interferometry (BLI)</a:t>
            </a:r>
            <a:endParaRPr lang="en-US" sz="2400" dirty="0"/>
          </a:p>
        </p:txBody>
      </p:sp>
      <p:pic>
        <p:nvPicPr>
          <p:cNvPr id="4" name="Picture 3" descr="Slide6_biosensor_tip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1938" y="1467643"/>
            <a:ext cx="4206875" cy="3148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2" descr="Slide6_wave_graph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57738" y="1620043"/>
            <a:ext cx="3830638" cy="300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AutoShape 5"/>
          <p:cNvSpPr>
            <a:spLocks noChangeArrowheads="1"/>
          </p:cNvSpPr>
          <p:nvPr/>
        </p:nvSpPr>
        <p:spPr bwMode="auto">
          <a:xfrm>
            <a:off x="3876676" y="2077243"/>
            <a:ext cx="685800" cy="381000"/>
          </a:xfrm>
          <a:prstGeom prst="rightArrow">
            <a:avLst>
              <a:gd name="adj1" fmla="val 50000"/>
              <a:gd name="adj2" fmla="val 45000"/>
            </a:avLst>
          </a:prstGeom>
          <a:solidFill>
            <a:srgbClr val="000000"/>
          </a:solidFill>
          <a:ln w="9525">
            <a:solidFill>
              <a:schemeClr val="tx1"/>
            </a:solidFill>
            <a:miter lim="800000"/>
            <a:headEnd/>
            <a:tailEnd/>
          </a:ln>
        </p:spPr>
        <p:txBody>
          <a:bodyPr wrap="none" anchor="ctr"/>
          <a:lstStyle/>
          <a:p>
            <a:endParaRPr lang="en-US" sz="2400" b="1">
              <a:solidFill>
                <a:srgbClr val="008000"/>
              </a:solidFill>
            </a:endParaRPr>
          </a:p>
        </p:txBody>
      </p:sp>
      <p:sp>
        <p:nvSpPr>
          <p:cNvPr id="7" name="Line 8"/>
          <p:cNvSpPr>
            <a:spLocks noChangeShapeType="1"/>
          </p:cNvSpPr>
          <p:nvPr/>
        </p:nvSpPr>
        <p:spPr bwMode="auto">
          <a:xfrm flipH="1">
            <a:off x="2471738" y="1543843"/>
            <a:ext cx="7620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8" name="Line 9"/>
          <p:cNvSpPr>
            <a:spLocks noChangeShapeType="1"/>
          </p:cNvSpPr>
          <p:nvPr/>
        </p:nvSpPr>
        <p:spPr bwMode="auto">
          <a:xfrm flipH="1">
            <a:off x="2243138" y="1620043"/>
            <a:ext cx="9906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9" name="Line 10"/>
          <p:cNvSpPr>
            <a:spLocks noChangeShapeType="1"/>
          </p:cNvSpPr>
          <p:nvPr/>
        </p:nvSpPr>
        <p:spPr bwMode="auto">
          <a:xfrm>
            <a:off x="795338" y="1848643"/>
            <a:ext cx="3810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12" name="Rectangle 11"/>
          <p:cNvSpPr/>
          <p:nvPr/>
        </p:nvSpPr>
        <p:spPr>
          <a:xfrm>
            <a:off x="533400" y="5181600"/>
            <a:ext cx="7924800" cy="1200329"/>
          </a:xfrm>
          <a:prstGeom prst="rect">
            <a:avLst/>
          </a:prstGeom>
        </p:spPr>
        <p:txBody>
          <a:bodyPr wrap="square">
            <a:spAutoFit/>
          </a:bodyPr>
          <a:lstStyle/>
          <a:p>
            <a:pPr marL="285750" indent="-285750">
              <a:spcBef>
                <a:spcPct val="0"/>
              </a:spcBef>
              <a:buClr>
                <a:srgbClr val="003260">
                  <a:lumMod val="90000"/>
                  <a:lumOff val="10000"/>
                </a:srgbClr>
              </a:buClr>
              <a:buFont typeface="Wingdings" pitchFamily="2" charset="2"/>
              <a:buChar char="§"/>
            </a:pPr>
            <a:r>
              <a:rPr lang="en-US" dirty="0">
                <a:solidFill>
                  <a:srgbClr val="000000"/>
                </a:solidFill>
                <a:latin typeface="Arial"/>
              </a:rPr>
              <a:t>Optical layer reflects simple white light; second reflection from tip of biosensor, both reach detector</a:t>
            </a:r>
          </a:p>
          <a:p>
            <a:pPr marL="285750" indent="-285750">
              <a:spcBef>
                <a:spcPct val="0"/>
              </a:spcBef>
              <a:buClr>
                <a:srgbClr val="003260">
                  <a:lumMod val="90000"/>
                  <a:lumOff val="10000"/>
                </a:srgbClr>
              </a:buClr>
              <a:buFont typeface="Wingdings" pitchFamily="2" charset="2"/>
              <a:buChar char="§"/>
            </a:pPr>
            <a:r>
              <a:rPr lang="en-US" dirty="0" err="1">
                <a:solidFill>
                  <a:srgbClr val="000000"/>
                </a:solidFill>
                <a:latin typeface="Arial"/>
              </a:rPr>
              <a:t>Analyte</a:t>
            </a:r>
            <a:r>
              <a:rPr lang="en-US" dirty="0">
                <a:solidFill>
                  <a:srgbClr val="000000"/>
                </a:solidFill>
                <a:latin typeface="Arial"/>
              </a:rPr>
              <a:t> binding changes thickness of bio-layer, which is measured at detector</a:t>
            </a:r>
          </a:p>
        </p:txBody>
      </p:sp>
    </p:spTree>
    <p:extLst>
      <p:ext uri="{BB962C8B-B14F-4D97-AF65-F5344CB8AC3E}">
        <p14:creationId xmlns:p14="http://schemas.microsoft.com/office/powerpoint/2010/main" val="4092534375"/>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smtClean="0"/>
              <a:t>BLI Biosensor Types Available</a:t>
            </a:r>
            <a:endParaRPr lang="en-US" sz="2400" dirty="0"/>
          </a:p>
        </p:txBody>
      </p:sp>
      <p:graphicFrame>
        <p:nvGraphicFramePr>
          <p:cNvPr id="5" name="Table 4"/>
          <p:cNvGraphicFramePr>
            <a:graphicFrameLocks noGrp="1"/>
          </p:cNvGraphicFramePr>
          <p:nvPr>
            <p:extLst>
              <p:ext uri="{D42A27DB-BD31-4B8C-83A1-F6EECF244321}">
                <p14:modId xmlns:p14="http://schemas.microsoft.com/office/powerpoint/2010/main" val="3139458933"/>
              </p:ext>
            </p:extLst>
          </p:nvPr>
        </p:nvGraphicFramePr>
        <p:xfrm>
          <a:off x="903769" y="1286538"/>
          <a:ext cx="7549116" cy="5188683"/>
        </p:xfrm>
        <a:graphic>
          <a:graphicData uri="http://schemas.openxmlformats.org/drawingml/2006/table">
            <a:tbl>
              <a:tblPr>
                <a:tableStyleId>{5C22544A-7EE6-4342-B048-85BDC9FD1C3A}</a:tableStyleId>
              </a:tblPr>
              <a:tblGrid>
                <a:gridCol w="3348997"/>
                <a:gridCol w="4200119"/>
              </a:tblGrid>
              <a:tr h="311984">
                <a:tc>
                  <a:txBody>
                    <a:bodyPr/>
                    <a:lstStyle/>
                    <a:p>
                      <a:pPr algn="l" fontAlgn="b"/>
                      <a:r>
                        <a:rPr lang="en-US" sz="1200" b="1" u="none" strike="noStrike" dirty="0">
                          <a:solidFill>
                            <a:schemeClr val="bg1"/>
                          </a:solidFill>
                          <a:effectLst/>
                        </a:rPr>
                        <a:t>Biosensor</a:t>
                      </a:r>
                      <a:endParaRPr lang="en-US" sz="1200" b="1" i="0" u="none" strike="noStrike" dirty="0">
                        <a:solidFill>
                          <a:schemeClr val="bg1"/>
                        </a:solidFill>
                        <a:effectLst/>
                        <a:latin typeface="Calibri"/>
                      </a:endParaRPr>
                    </a:p>
                  </a:txBody>
                  <a:tcPr marL="9525" marR="9525" marT="9525" marB="0" anchor="b">
                    <a:solidFill>
                      <a:schemeClr val="tx2"/>
                    </a:solidFill>
                  </a:tcPr>
                </a:tc>
                <a:tc>
                  <a:txBody>
                    <a:bodyPr/>
                    <a:lstStyle/>
                    <a:p>
                      <a:pPr algn="l" fontAlgn="b"/>
                      <a:r>
                        <a:rPr lang="en-US" sz="1200" b="1" i="0" u="none" strike="noStrike" dirty="0" smtClean="0">
                          <a:solidFill>
                            <a:schemeClr val="bg1"/>
                          </a:solidFill>
                          <a:effectLst/>
                          <a:latin typeface="+mn-lt"/>
                        </a:rPr>
                        <a:t>Application</a:t>
                      </a:r>
                      <a:endParaRPr lang="en-US" sz="1200" b="1" i="0" u="none" strike="noStrike" dirty="0">
                        <a:solidFill>
                          <a:schemeClr val="bg1"/>
                        </a:solidFill>
                        <a:effectLst/>
                        <a:latin typeface="Calibri"/>
                      </a:endParaRPr>
                    </a:p>
                  </a:txBody>
                  <a:tcPr marL="9525" marR="9525" marT="9525" marB="0" anchor="b">
                    <a:solidFill>
                      <a:schemeClr val="tx2"/>
                    </a:solidFill>
                  </a:tcPr>
                </a:tc>
              </a:tr>
              <a:tr h="311984">
                <a:tc>
                  <a:txBody>
                    <a:bodyPr/>
                    <a:lstStyle/>
                    <a:p>
                      <a:pPr algn="l" fontAlgn="b"/>
                      <a:r>
                        <a:rPr lang="en-US" sz="1200" b="1" u="none" strike="noStrike" dirty="0">
                          <a:effectLst/>
                        </a:rPr>
                        <a:t>Antibody-Specific </a:t>
                      </a:r>
                      <a:r>
                        <a:rPr lang="en-US" sz="1200" b="1" u="none" strike="noStrike" dirty="0" smtClean="0">
                          <a:effectLst/>
                        </a:rPr>
                        <a:t>Capture</a:t>
                      </a:r>
                      <a:endParaRPr lang="en-US" sz="1200" b="1" i="0" u="none" strike="noStrike" dirty="0">
                        <a:solidFill>
                          <a:srgbClr val="000000"/>
                        </a:solidFill>
                        <a:effectLst/>
                        <a:latin typeface="Calibri"/>
                      </a:endParaRPr>
                    </a:p>
                  </a:txBody>
                  <a:tcPr marL="9525" marR="9525" marT="9525" marB="0" anchor="b">
                    <a:solidFill>
                      <a:schemeClr val="tx2">
                        <a:lumMod val="20000"/>
                        <a:lumOff val="80000"/>
                      </a:schemeClr>
                    </a:solidFill>
                  </a:tcPr>
                </a:tc>
                <a:tc>
                  <a:txBody>
                    <a:bodyPr/>
                    <a:lstStyle/>
                    <a:p>
                      <a:pPr algn="l" fontAlgn="b"/>
                      <a:r>
                        <a:rPr lang="en-US" sz="1200" u="none" strike="noStrike" dirty="0">
                          <a:effectLst/>
                        </a:rPr>
                        <a:t> </a:t>
                      </a:r>
                      <a:endParaRPr lang="en-US" sz="1200" b="0" i="0" u="none" strike="noStrike" dirty="0">
                        <a:solidFill>
                          <a:srgbClr val="000000"/>
                        </a:solidFill>
                        <a:effectLst/>
                        <a:latin typeface="Calibri"/>
                      </a:endParaRPr>
                    </a:p>
                  </a:txBody>
                  <a:tcPr marL="9525" marR="9525" marT="9525" marB="0" anchor="b">
                    <a:solidFill>
                      <a:schemeClr val="tx2">
                        <a:lumMod val="20000"/>
                        <a:lumOff val="80000"/>
                      </a:schemeClr>
                    </a:solidFill>
                  </a:tcPr>
                </a:tc>
              </a:tr>
              <a:tr h="233988">
                <a:tc>
                  <a:txBody>
                    <a:bodyPr/>
                    <a:lstStyle/>
                    <a:p>
                      <a:pPr algn="l" fontAlgn="b"/>
                      <a:r>
                        <a:rPr lang="en-US" sz="1200" u="none" strike="noStrike" dirty="0" smtClean="0">
                          <a:effectLst/>
                          <a:latin typeface="+mn-lt"/>
                          <a:cs typeface="Calibri"/>
                        </a:rPr>
                        <a:t>• </a:t>
                      </a:r>
                      <a:r>
                        <a:rPr lang="en-US" sz="1200" u="none" strike="noStrike" dirty="0" smtClean="0">
                          <a:effectLst/>
                          <a:latin typeface="+mn-lt"/>
                        </a:rPr>
                        <a:t>Anti-Human </a:t>
                      </a:r>
                      <a:r>
                        <a:rPr lang="en-US" sz="1200" u="none" strike="noStrike" dirty="0">
                          <a:effectLst/>
                          <a:latin typeface="+mn-lt"/>
                        </a:rPr>
                        <a:t>IgG Fc Capture (AHC)</a:t>
                      </a:r>
                      <a:endParaRPr lang="en-US" sz="1200" b="0" i="0" u="none" strike="noStrike" dirty="0">
                        <a:solidFill>
                          <a:srgbClr val="000000"/>
                        </a:solidFill>
                        <a:effectLst/>
                        <a:latin typeface="+mn-lt"/>
                      </a:endParaRPr>
                    </a:p>
                  </a:txBody>
                  <a:tcPr marL="9525" marR="9525" marT="9525" marB="0" anchor="b"/>
                </a:tc>
                <a:tc>
                  <a:txBody>
                    <a:bodyPr/>
                    <a:lstStyle/>
                    <a:p>
                      <a:pPr algn="l" fontAlgn="b"/>
                      <a:r>
                        <a:rPr lang="en-US" sz="1200" u="none" strike="noStrike" dirty="0" smtClean="0">
                          <a:effectLst/>
                          <a:latin typeface="+mn-lt"/>
                        </a:rPr>
                        <a:t>Human IgG Fc region, kinetic analysis</a:t>
                      </a:r>
                      <a:endParaRPr lang="en-US" sz="1200" b="0" i="0" u="none" strike="noStrike" dirty="0">
                        <a:solidFill>
                          <a:srgbClr val="000000"/>
                        </a:solidFill>
                        <a:effectLst/>
                        <a:latin typeface="+mn-lt"/>
                      </a:endParaRPr>
                    </a:p>
                  </a:txBody>
                  <a:tcPr marL="9525" marR="9525" marT="9525" marB="0" anchor="b"/>
                </a:tc>
              </a:tr>
              <a:tr h="233988">
                <a:tc>
                  <a:txBody>
                    <a:bodyPr/>
                    <a:lstStyle/>
                    <a:p>
                      <a:pPr marL="0" marR="0" indent="0" algn="l" defTabSz="914400" rtl="0" eaLnBrk="1" fontAlgn="b" latinLnBrk="0" hangingPunct="1">
                        <a:lnSpc>
                          <a:spcPct val="100000"/>
                        </a:lnSpc>
                        <a:spcBef>
                          <a:spcPts val="0"/>
                        </a:spcBef>
                        <a:spcAft>
                          <a:spcPts val="0"/>
                        </a:spcAft>
                        <a:buClrTx/>
                        <a:buSzTx/>
                        <a:buFontTx/>
                        <a:buNone/>
                        <a:tabLst/>
                        <a:defRPr/>
                      </a:pPr>
                      <a:r>
                        <a:rPr lang="en-US" sz="1200" u="none" strike="noStrike" dirty="0" smtClean="0">
                          <a:effectLst/>
                          <a:latin typeface="+mn-lt"/>
                          <a:cs typeface="Calibri"/>
                        </a:rPr>
                        <a:t>• </a:t>
                      </a:r>
                      <a:r>
                        <a:rPr lang="en-US" sz="1200" u="none" strike="noStrike" dirty="0" smtClean="0">
                          <a:effectLst/>
                          <a:latin typeface="+mn-lt"/>
                        </a:rPr>
                        <a:t>Anti-Human IgG Fc Capture (AHQ)</a:t>
                      </a:r>
                      <a:endParaRPr lang="en-US" sz="1200" b="0" i="0" u="none" strike="noStrike" dirty="0" smtClean="0">
                        <a:solidFill>
                          <a:srgbClr val="000000"/>
                        </a:solidFill>
                        <a:effectLst/>
                        <a:latin typeface="+mn-lt"/>
                      </a:endParaRPr>
                    </a:p>
                  </a:txBody>
                  <a:tcPr marL="9525" marR="9525" marT="9525" marB="0" anchor="b"/>
                </a:tc>
                <a:tc>
                  <a:txBody>
                    <a:bodyPr/>
                    <a:lstStyle/>
                    <a:p>
                      <a:pPr algn="l" fontAlgn="b"/>
                      <a:r>
                        <a:rPr lang="en-US" sz="1200" u="none" strike="noStrike" dirty="0" smtClean="0">
                          <a:effectLst/>
                          <a:latin typeface="+mn-lt"/>
                        </a:rPr>
                        <a:t>Human IgG Fc region, quantitation</a:t>
                      </a:r>
                      <a:endParaRPr lang="en-US" sz="1200" b="0" i="0" u="none" strike="noStrike" dirty="0">
                        <a:solidFill>
                          <a:srgbClr val="000000"/>
                        </a:solidFill>
                        <a:effectLst/>
                        <a:latin typeface="+mn-lt"/>
                      </a:endParaRPr>
                    </a:p>
                  </a:txBody>
                  <a:tcPr marL="9525" marR="9525" marT="9525" marB="0" anchor="b"/>
                </a:tc>
              </a:tr>
              <a:tr h="233988">
                <a:tc>
                  <a:txBody>
                    <a:bodyPr/>
                    <a:lstStyle/>
                    <a:p>
                      <a:pPr algn="l" fontAlgn="b"/>
                      <a:r>
                        <a:rPr lang="en-US" sz="1200" u="none" strike="noStrike" dirty="0" smtClean="0">
                          <a:effectLst/>
                          <a:latin typeface="+mn-lt"/>
                          <a:cs typeface="Calibri"/>
                        </a:rPr>
                        <a:t>• </a:t>
                      </a:r>
                      <a:r>
                        <a:rPr lang="en-US" sz="1200" u="none" strike="noStrike" dirty="0" smtClean="0">
                          <a:effectLst/>
                          <a:latin typeface="+mn-lt"/>
                        </a:rPr>
                        <a:t>Anti-Mouse </a:t>
                      </a:r>
                      <a:r>
                        <a:rPr lang="en-US" sz="1200" u="none" strike="noStrike" dirty="0">
                          <a:effectLst/>
                          <a:latin typeface="+mn-lt"/>
                        </a:rPr>
                        <a:t>Fc Capture (AMC)</a:t>
                      </a:r>
                      <a:endParaRPr lang="en-US" sz="1200" b="0" i="0" u="none" strike="noStrike" dirty="0">
                        <a:solidFill>
                          <a:srgbClr val="000000"/>
                        </a:solidFill>
                        <a:effectLst/>
                        <a:latin typeface="+mn-lt"/>
                      </a:endParaRPr>
                    </a:p>
                  </a:txBody>
                  <a:tcPr marL="9525" marR="9525" marT="9525" marB="0" anchor="b"/>
                </a:tc>
                <a:tc>
                  <a:txBody>
                    <a:bodyPr/>
                    <a:lstStyle/>
                    <a:p>
                      <a:pPr algn="l" fontAlgn="b"/>
                      <a:r>
                        <a:rPr lang="en-US" sz="1200" u="none" strike="noStrike" dirty="0" smtClean="0">
                          <a:effectLst/>
                          <a:latin typeface="+mn-lt"/>
                        </a:rPr>
                        <a:t>Mouse </a:t>
                      </a:r>
                      <a:r>
                        <a:rPr lang="en-US" sz="1200" u="none" strike="noStrike" dirty="0">
                          <a:effectLst/>
                          <a:latin typeface="+mn-lt"/>
                        </a:rPr>
                        <a:t>IgG1, </a:t>
                      </a:r>
                      <a:r>
                        <a:rPr lang="en-US" sz="1200" u="none" strike="noStrike" dirty="0" smtClean="0">
                          <a:effectLst/>
                          <a:latin typeface="+mn-lt"/>
                        </a:rPr>
                        <a:t>2a</a:t>
                      </a:r>
                      <a:r>
                        <a:rPr lang="en-US" sz="1200" u="none" strike="noStrike" baseline="0" dirty="0" smtClean="0">
                          <a:effectLst/>
                          <a:latin typeface="+mn-lt"/>
                        </a:rPr>
                        <a:t> &amp; </a:t>
                      </a:r>
                      <a:r>
                        <a:rPr lang="en-US" sz="1200" u="none" strike="noStrike" dirty="0" smtClean="0">
                          <a:effectLst/>
                          <a:latin typeface="+mn-lt"/>
                        </a:rPr>
                        <a:t>2b Fc regions, kinetic analysis</a:t>
                      </a:r>
                      <a:endParaRPr lang="en-US" sz="1200" b="0" i="0" u="none" strike="noStrike" dirty="0">
                        <a:solidFill>
                          <a:srgbClr val="000000"/>
                        </a:solidFill>
                        <a:effectLst/>
                        <a:latin typeface="+mn-lt"/>
                      </a:endParaRPr>
                    </a:p>
                  </a:txBody>
                  <a:tcPr marL="9525" marR="9525" marT="9525" marB="0" anchor="b"/>
                </a:tc>
              </a:tr>
              <a:tr h="233988">
                <a:tc>
                  <a:txBody>
                    <a:bodyPr/>
                    <a:lstStyle/>
                    <a:p>
                      <a:pPr algn="l" fontAlgn="b"/>
                      <a:r>
                        <a:rPr lang="en-US" sz="1200" u="none" strike="noStrike" dirty="0" smtClean="0">
                          <a:effectLst/>
                          <a:latin typeface="+mn-lt"/>
                          <a:cs typeface="Calibri"/>
                        </a:rPr>
                        <a:t>• </a:t>
                      </a:r>
                      <a:r>
                        <a:rPr lang="en-US" sz="1200" u="none" strike="noStrike" dirty="0" smtClean="0">
                          <a:effectLst/>
                          <a:latin typeface="+mn-lt"/>
                        </a:rPr>
                        <a:t>Anti-Mouse </a:t>
                      </a:r>
                      <a:r>
                        <a:rPr lang="en-US" sz="1200" u="none" strike="noStrike" dirty="0">
                          <a:effectLst/>
                          <a:latin typeface="+mn-lt"/>
                        </a:rPr>
                        <a:t>Fc Capture (</a:t>
                      </a:r>
                      <a:r>
                        <a:rPr lang="en-US" sz="1200" u="none" strike="noStrike" dirty="0" smtClean="0">
                          <a:effectLst/>
                          <a:latin typeface="+mn-lt"/>
                        </a:rPr>
                        <a:t>AMQ)</a:t>
                      </a:r>
                      <a:endParaRPr lang="en-US" sz="1200" b="0" i="0" u="none" strike="noStrike" dirty="0">
                        <a:solidFill>
                          <a:srgbClr val="000000"/>
                        </a:solidFill>
                        <a:effectLst/>
                        <a:latin typeface="+mn-lt"/>
                      </a:endParaRPr>
                    </a:p>
                  </a:txBody>
                  <a:tcPr marL="9525" marR="9525" marT="9525" marB="0" anchor="b"/>
                </a:tc>
                <a:tc>
                  <a:txBody>
                    <a:bodyPr/>
                    <a:lstStyle/>
                    <a:p>
                      <a:pPr algn="l" fontAlgn="b"/>
                      <a:r>
                        <a:rPr lang="en-US" sz="1200" u="none" strike="noStrike" dirty="0" smtClean="0">
                          <a:effectLst/>
                          <a:latin typeface="+mn-lt"/>
                        </a:rPr>
                        <a:t>Mouse IgG1, 2a</a:t>
                      </a:r>
                      <a:r>
                        <a:rPr lang="en-US" sz="1200" u="none" strike="noStrike" baseline="0" dirty="0" smtClean="0">
                          <a:effectLst/>
                          <a:latin typeface="+mn-lt"/>
                        </a:rPr>
                        <a:t> &amp; </a:t>
                      </a:r>
                      <a:r>
                        <a:rPr lang="en-US" sz="1200" u="none" strike="noStrike" dirty="0" smtClean="0">
                          <a:effectLst/>
                          <a:latin typeface="+mn-lt"/>
                        </a:rPr>
                        <a:t>2b Fc regions, quantitation</a:t>
                      </a:r>
                      <a:endParaRPr lang="en-US" sz="1200" b="0" i="0" u="none" strike="noStrike" dirty="0">
                        <a:solidFill>
                          <a:srgbClr val="000000"/>
                        </a:solidFill>
                        <a:effectLst/>
                        <a:latin typeface="+mn-lt"/>
                      </a:endParaRPr>
                    </a:p>
                  </a:txBody>
                  <a:tcPr marL="9525" marR="9525" marT="9525" marB="0" anchor="b"/>
                </a:tc>
              </a:tr>
              <a:tr h="233988">
                <a:tc>
                  <a:txBody>
                    <a:bodyPr/>
                    <a:lstStyle/>
                    <a:p>
                      <a:pPr algn="l" fontAlgn="b"/>
                      <a:r>
                        <a:rPr lang="en-US" sz="1200" u="none" strike="noStrike" dirty="0" smtClean="0">
                          <a:effectLst/>
                          <a:latin typeface="+mn-lt"/>
                          <a:cs typeface="Calibri"/>
                        </a:rPr>
                        <a:t>• </a:t>
                      </a:r>
                      <a:r>
                        <a:rPr lang="en-US" sz="1200" u="none" strike="noStrike" dirty="0" smtClean="0">
                          <a:effectLst/>
                          <a:latin typeface="+mn-lt"/>
                        </a:rPr>
                        <a:t>Anti-Human </a:t>
                      </a:r>
                      <a:r>
                        <a:rPr lang="en-US" sz="1200" u="none" strike="noStrike" dirty="0">
                          <a:effectLst/>
                          <a:latin typeface="+mn-lt"/>
                        </a:rPr>
                        <a:t>Fab-CHI (FAB)</a:t>
                      </a:r>
                      <a:endParaRPr lang="en-US" sz="1200" b="0" i="0" u="none" strike="noStrike" dirty="0">
                        <a:solidFill>
                          <a:srgbClr val="000000"/>
                        </a:solidFill>
                        <a:effectLst/>
                        <a:latin typeface="+mn-lt"/>
                      </a:endParaRPr>
                    </a:p>
                  </a:txBody>
                  <a:tcPr marL="9525" marR="9525" marT="9525" marB="0" anchor="b"/>
                </a:tc>
                <a:tc>
                  <a:txBody>
                    <a:bodyPr/>
                    <a:lstStyle/>
                    <a:p>
                      <a:pPr algn="l" fontAlgn="b"/>
                      <a:r>
                        <a:rPr lang="en-US" sz="1200" u="none" strike="noStrike" dirty="0">
                          <a:effectLst/>
                          <a:latin typeface="+mn-lt"/>
                        </a:rPr>
                        <a:t>Fab-CH1 domains of human IgG</a:t>
                      </a:r>
                      <a:endParaRPr lang="en-US" sz="1200" b="0" i="0" u="none" strike="noStrike" dirty="0">
                        <a:solidFill>
                          <a:srgbClr val="000000"/>
                        </a:solidFill>
                        <a:effectLst/>
                        <a:latin typeface="+mn-lt"/>
                      </a:endParaRPr>
                    </a:p>
                  </a:txBody>
                  <a:tcPr marL="9525" marR="9525" marT="9525" marB="0" anchor="b"/>
                </a:tc>
              </a:tr>
              <a:tr h="233988">
                <a:tc>
                  <a:txBody>
                    <a:bodyPr/>
                    <a:lstStyle/>
                    <a:p>
                      <a:pPr algn="l" fontAlgn="b"/>
                      <a:r>
                        <a:rPr lang="en-US" sz="1200" u="none" strike="noStrike" dirty="0" smtClean="0">
                          <a:effectLst/>
                          <a:latin typeface="+mn-lt"/>
                          <a:cs typeface="Calibri"/>
                        </a:rPr>
                        <a:t>• </a:t>
                      </a:r>
                      <a:r>
                        <a:rPr lang="en-US" sz="1200" u="none" strike="noStrike" dirty="0" smtClean="0">
                          <a:effectLst/>
                          <a:latin typeface="+mn-lt"/>
                        </a:rPr>
                        <a:t>Protein A (</a:t>
                      </a:r>
                      <a:r>
                        <a:rPr lang="en-US" sz="1200" u="none" strike="noStrike" dirty="0" err="1" smtClean="0">
                          <a:effectLst/>
                          <a:latin typeface="+mn-lt"/>
                        </a:rPr>
                        <a:t>ProA</a:t>
                      </a:r>
                      <a:r>
                        <a:rPr lang="en-US" sz="1200" u="none" strike="noStrike" dirty="0" smtClean="0">
                          <a:effectLst/>
                          <a:latin typeface="+mn-lt"/>
                        </a:rPr>
                        <a:t>)</a:t>
                      </a:r>
                      <a:endParaRPr lang="en-US" sz="1200" b="0" i="0" u="none" strike="noStrike" dirty="0">
                        <a:solidFill>
                          <a:srgbClr val="000000"/>
                        </a:solidFill>
                        <a:effectLst/>
                        <a:latin typeface="+mn-lt"/>
                      </a:endParaRPr>
                    </a:p>
                  </a:txBody>
                  <a:tcPr marL="9525" marR="9525" marT="9525" marB="0" anchor="b"/>
                </a:tc>
                <a:tc>
                  <a:txBody>
                    <a:bodyPr/>
                    <a:lstStyle/>
                    <a:p>
                      <a:pPr algn="l" fontAlgn="b"/>
                      <a:r>
                        <a:rPr lang="en-US" sz="1200" b="0" i="0" u="none" strike="noStrike" dirty="0" smtClean="0">
                          <a:solidFill>
                            <a:srgbClr val="000000"/>
                          </a:solidFill>
                          <a:effectLst/>
                          <a:latin typeface="+mn-lt"/>
                        </a:rPr>
                        <a:t>Quantitation of various species IgG</a:t>
                      </a:r>
                      <a:endParaRPr lang="en-US" sz="1200" b="0" i="0" u="none" strike="noStrike" dirty="0">
                        <a:solidFill>
                          <a:srgbClr val="000000"/>
                        </a:solidFill>
                        <a:effectLst/>
                        <a:latin typeface="+mn-lt"/>
                      </a:endParaRPr>
                    </a:p>
                  </a:txBody>
                  <a:tcPr marL="9525" marR="9525" marT="9525" marB="0" anchor="b"/>
                </a:tc>
              </a:tr>
              <a:tr h="233988">
                <a:tc>
                  <a:txBody>
                    <a:bodyPr/>
                    <a:lstStyle/>
                    <a:p>
                      <a:pPr marL="0" algn="l" defTabSz="914400" rtl="0" eaLnBrk="1" fontAlgn="b" latinLnBrk="0" hangingPunct="1"/>
                      <a:r>
                        <a:rPr lang="en-US" sz="1200" u="none" strike="noStrike" kern="1200" dirty="0" smtClean="0">
                          <a:solidFill>
                            <a:schemeClr val="dk1"/>
                          </a:solidFill>
                          <a:effectLst/>
                          <a:latin typeface="+mn-lt"/>
                          <a:ea typeface="+mn-ea"/>
                          <a:cs typeface="Calibri"/>
                        </a:rPr>
                        <a:t>• Protein G (</a:t>
                      </a:r>
                      <a:r>
                        <a:rPr lang="en-US" sz="1200" u="none" strike="noStrike" kern="1200" dirty="0" err="1" smtClean="0">
                          <a:solidFill>
                            <a:schemeClr val="dk1"/>
                          </a:solidFill>
                          <a:effectLst/>
                          <a:latin typeface="+mn-lt"/>
                          <a:ea typeface="+mn-ea"/>
                          <a:cs typeface="Calibri"/>
                        </a:rPr>
                        <a:t>ProG</a:t>
                      </a:r>
                      <a:r>
                        <a:rPr lang="en-US" sz="1200" u="none" strike="noStrike" kern="1200" dirty="0" smtClean="0">
                          <a:solidFill>
                            <a:schemeClr val="dk1"/>
                          </a:solidFill>
                          <a:effectLst/>
                          <a:latin typeface="+mn-lt"/>
                          <a:ea typeface="+mn-ea"/>
                          <a:cs typeface="Calibri"/>
                        </a:rPr>
                        <a:t>)</a:t>
                      </a:r>
                      <a:endParaRPr lang="en-US" sz="1200" u="none" strike="noStrike" kern="1200" dirty="0">
                        <a:solidFill>
                          <a:schemeClr val="dk1"/>
                        </a:solidFill>
                        <a:effectLst/>
                        <a:latin typeface="+mn-lt"/>
                        <a:ea typeface="+mn-ea"/>
                        <a:cs typeface="Calibri"/>
                      </a:endParaRPr>
                    </a:p>
                  </a:txBody>
                  <a:tcPr marL="9525" marR="9525" marT="9525" marB="0" anchor="b"/>
                </a:tc>
                <a:tc>
                  <a:txBody>
                    <a:bodyPr/>
                    <a:lstStyle/>
                    <a:p>
                      <a:pPr algn="l" fontAlgn="b"/>
                      <a:r>
                        <a:rPr lang="en-US" sz="1200" b="0" i="0" u="none" strike="noStrike" dirty="0" smtClean="0">
                          <a:solidFill>
                            <a:srgbClr val="000000"/>
                          </a:solidFill>
                          <a:effectLst/>
                          <a:latin typeface="+mn-lt"/>
                        </a:rPr>
                        <a:t>Quantitation of various</a:t>
                      </a:r>
                      <a:r>
                        <a:rPr lang="en-US" sz="1200" b="0" i="0" u="none" strike="noStrike" baseline="0" dirty="0" smtClean="0">
                          <a:solidFill>
                            <a:srgbClr val="000000"/>
                          </a:solidFill>
                          <a:effectLst/>
                          <a:latin typeface="+mn-lt"/>
                        </a:rPr>
                        <a:t> species IgG</a:t>
                      </a:r>
                      <a:endParaRPr lang="en-US" sz="1200" b="0" i="0" u="none" strike="noStrike" dirty="0">
                        <a:solidFill>
                          <a:srgbClr val="000000"/>
                        </a:solidFill>
                        <a:effectLst/>
                        <a:latin typeface="+mn-lt"/>
                      </a:endParaRPr>
                    </a:p>
                  </a:txBody>
                  <a:tcPr marL="9525" marR="9525" marT="9525" marB="0" anchor="b"/>
                </a:tc>
              </a:tr>
              <a:tr h="233988">
                <a:tc>
                  <a:txBody>
                    <a:bodyPr/>
                    <a:lstStyle/>
                    <a:p>
                      <a:pPr algn="l" fontAlgn="b"/>
                      <a:r>
                        <a:rPr lang="en-US" sz="1200" u="none" strike="noStrike" dirty="0" smtClean="0">
                          <a:effectLst/>
                          <a:latin typeface="+mn-lt"/>
                          <a:cs typeface="Calibri"/>
                        </a:rPr>
                        <a:t>• Protein</a:t>
                      </a:r>
                      <a:r>
                        <a:rPr lang="en-US" sz="1200" u="none" strike="noStrike" baseline="0" dirty="0" smtClean="0">
                          <a:effectLst/>
                          <a:latin typeface="+mn-lt"/>
                          <a:cs typeface="Calibri"/>
                        </a:rPr>
                        <a:t>  L (</a:t>
                      </a:r>
                      <a:r>
                        <a:rPr lang="en-US" sz="1200" u="none" strike="noStrike" baseline="0" dirty="0" err="1" smtClean="0">
                          <a:effectLst/>
                          <a:latin typeface="+mn-lt"/>
                          <a:cs typeface="Calibri"/>
                        </a:rPr>
                        <a:t>ProL</a:t>
                      </a:r>
                      <a:r>
                        <a:rPr lang="en-US" sz="1200" u="none" strike="noStrike" baseline="0" dirty="0" smtClean="0">
                          <a:effectLst/>
                          <a:latin typeface="+mn-lt"/>
                          <a:cs typeface="Calibri"/>
                        </a:rPr>
                        <a:t>)</a:t>
                      </a:r>
                      <a:endParaRPr lang="en-US" sz="1200" b="0" i="0" u="none" strike="noStrike" dirty="0">
                        <a:solidFill>
                          <a:srgbClr val="000000"/>
                        </a:solidFill>
                        <a:effectLst/>
                        <a:latin typeface="+mn-lt"/>
                      </a:endParaRPr>
                    </a:p>
                  </a:txBody>
                  <a:tcPr marL="9525" marR="9525" marT="9525" marB="0" anchor="b"/>
                </a:tc>
                <a:tc>
                  <a:txBody>
                    <a:bodyPr/>
                    <a:lstStyle/>
                    <a:p>
                      <a:pPr algn="l" fontAlgn="b"/>
                      <a:r>
                        <a:rPr lang="en-US" sz="1200" b="0" i="0" u="none" strike="noStrike" dirty="0" smtClean="0">
                          <a:solidFill>
                            <a:srgbClr val="000000"/>
                          </a:solidFill>
                          <a:effectLst/>
                          <a:latin typeface="+mn-lt"/>
                        </a:rPr>
                        <a:t>Quantitation of IgG via kappa light chain</a:t>
                      </a:r>
                      <a:endParaRPr lang="en-US" sz="1200" b="0" i="0" u="none" strike="noStrike" dirty="0">
                        <a:solidFill>
                          <a:srgbClr val="000000"/>
                        </a:solidFill>
                        <a:effectLst/>
                        <a:latin typeface="+mn-lt"/>
                      </a:endParaRPr>
                    </a:p>
                  </a:txBody>
                  <a:tcPr marL="9525" marR="9525" marT="9525" marB="0" anchor="b"/>
                </a:tc>
              </a:tr>
              <a:tr h="328262">
                <a:tc>
                  <a:txBody>
                    <a:bodyPr/>
                    <a:lstStyle/>
                    <a:p>
                      <a:pPr algn="l" fontAlgn="b"/>
                      <a:r>
                        <a:rPr lang="en-US" sz="1200" b="1" u="none" strike="noStrike" dirty="0">
                          <a:effectLst/>
                        </a:rPr>
                        <a:t>Affinity Tag </a:t>
                      </a:r>
                      <a:r>
                        <a:rPr lang="en-US" sz="1200" b="1" u="none" strike="noStrike" dirty="0" smtClean="0">
                          <a:effectLst/>
                        </a:rPr>
                        <a:t>Capture</a:t>
                      </a:r>
                      <a:endParaRPr lang="en-US" sz="1200" b="1" i="0" u="none" strike="noStrike" dirty="0">
                        <a:solidFill>
                          <a:srgbClr val="000000"/>
                        </a:solidFill>
                        <a:effectLst/>
                        <a:latin typeface="Calibri"/>
                      </a:endParaRPr>
                    </a:p>
                  </a:txBody>
                  <a:tcPr marL="9525" marR="9525" marT="9525" marB="0" anchor="b">
                    <a:solidFill>
                      <a:schemeClr val="tx2">
                        <a:lumMod val="20000"/>
                        <a:lumOff val="80000"/>
                      </a:schemeClr>
                    </a:solidFill>
                  </a:tcPr>
                </a:tc>
                <a:tc>
                  <a:txBody>
                    <a:bodyPr/>
                    <a:lstStyle/>
                    <a:p>
                      <a:pPr algn="l" fontAlgn="b"/>
                      <a:r>
                        <a:rPr lang="en-US" sz="1200" u="none" strike="noStrike" dirty="0">
                          <a:effectLst/>
                        </a:rPr>
                        <a:t> </a:t>
                      </a:r>
                      <a:endParaRPr lang="en-US" sz="1200" b="0" i="0" u="none" strike="noStrike" dirty="0">
                        <a:solidFill>
                          <a:srgbClr val="000000"/>
                        </a:solidFill>
                        <a:effectLst/>
                        <a:latin typeface="Calibri"/>
                      </a:endParaRPr>
                    </a:p>
                  </a:txBody>
                  <a:tcPr marL="9525" marR="9525" marT="9525" marB="0" anchor="b">
                    <a:solidFill>
                      <a:schemeClr val="tx2">
                        <a:lumMod val="20000"/>
                        <a:lumOff val="80000"/>
                      </a:schemeClr>
                    </a:solidFill>
                  </a:tcPr>
                </a:tc>
              </a:tr>
              <a:tr h="217710">
                <a:tc>
                  <a:txBody>
                    <a:bodyPr/>
                    <a:lstStyle/>
                    <a:p>
                      <a:pPr algn="l" fontAlgn="b"/>
                      <a:r>
                        <a:rPr lang="en-US" sz="1200" u="none" strike="noStrike" dirty="0" smtClean="0">
                          <a:effectLst/>
                          <a:latin typeface="Calibri"/>
                          <a:cs typeface="Calibri"/>
                        </a:rPr>
                        <a:t>• </a:t>
                      </a:r>
                      <a:r>
                        <a:rPr lang="en-US" sz="1200" u="none" strike="noStrike" dirty="0" smtClean="0">
                          <a:effectLst/>
                        </a:rPr>
                        <a:t>Streptavidin </a:t>
                      </a:r>
                      <a:r>
                        <a:rPr lang="en-US" sz="1200" u="none" strike="noStrike" dirty="0">
                          <a:effectLst/>
                        </a:rPr>
                        <a:t>(SA)</a:t>
                      </a:r>
                      <a:endParaRPr lang="en-US" sz="1200" b="0" i="0" u="none" strike="noStrike" dirty="0">
                        <a:solidFill>
                          <a:srgbClr val="000000"/>
                        </a:solidFill>
                        <a:effectLst/>
                        <a:latin typeface="Calibri"/>
                      </a:endParaRPr>
                    </a:p>
                  </a:txBody>
                  <a:tcPr marL="9525" marR="9525" marT="9525" marB="0" anchor="b"/>
                </a:tc>
                <a:tc>
                  <a:txBody>
                    <a:bodyPr/>
                    <a:lstStyle/>
                    <a:p>
                      <a:pPr algn="l" fontAlgn="b"/>
                      <a:r>
                        <a:rPr lang="en-US" sz="1200" u="none" strike="noStrike" dirty="0">
                          <a:effectLst/>
                        </a:rPr>
                        <a:t>Biotinylated ligands</a:t>
                      </a:r>
                      <a:endParaRPr lang="en-US" sz="1200" b="0" i="0" u="none" strike="noStrike" dirty="0">
                        <a:solidFill>
                          <a:srgbClr val="000000"/>
                        </a:solidFill>
                        <a:effectLst/>
                        <a:latin typeface="Calibri"/>
                      </a:endParaRPr>
                    </a:p>
                  </a:txBody>
                  <a:tcPr marL="9525" marR="9525" marT="9525" marB="0" anchor="b"/>
                </a:tc>
              </a:tr>
              <a:tr h="233988">
                <a:tc>
                  <a:txBody>
                    <a:bodyPr/>
                    <a:lstStyle/>
                    <a:p>
                      <a:pPr algn="l" fontAlgn="b"/>
                      <a:r>
                        <a:rPr lang="en-US" sz="1200" u="none" strike="noStrike" dirty="0" smtClean="0">
                          <a:effectLst/>
                          <a:latin typeface="Calibri"/>
                          <a:cs typeface="Calibri"/>
                        </a:rPr>
                        <a:t>• </a:t>
                      </a:r>
                      <a:r>
                        <a:rPr lang="en-US" sz="1200" u="none" strike="noStrike" dirty="0" smtClean="0">
                          <a:effectLst/>
                          <a:latin typeface="+mn-lt"/>
                          <a:cs typeface="+mn-cs"/>
                        </a:rPr>
                        <a:t>H</a:t>
                      </a:r>
                      <a:r>
                        <a:rPr lang="en-US" sz="1200" u="none" strike="noStrike" dirty="0" smtClean="0">
                          <a:effectLst/>
                        </a:rPr>
                        <a:t>igh Precision Streptavidin </a:t>
                      </a:r>
                      <a:r>
                        <a:rPr lang="en-US" sz="1200" u="none" strike="noStrike" dirty="0">
                          <a:effectLst/>
                        </a:rPr>
                        <a:t>(</a:t>
                      </a:r>
                      <a:r>
                        <a:rPr lang="en-US" sz="1200" u="none" strike="noStrike" dirty="0" smtClean="0">
                          <a:effectLst/>
                        </a:rPr>
                        <a:t>SAX)</a:t>
                      </a:r>
                      <a:endParaRPr lang="en-US" sz="1200" b="0" i="0" u="none" strike="noStrike" dirty="0">
                        <a:solidFill>
                          <a:srgbClr val="000000"/>
                        </a:solidFill>
                        <a:effectLst/>
                        <a:latin typeface="Calibri"/>
                      </a:endParaRPr>
                    </a:p>
                  </a:txBody>
                  <a:tcPr marL="9525" marR="9525" marT="9525" marB="0" anchor="b"/>
                </a:tc>
                <a:tc>
                  <a:txBody>
                    <a:bodyPr/>
                    <a:lstStyle/>
                    <a:p>
                      <a:pPr algn="l" fontAlgn="b"/>
                      <a:r>
                        <a:rPr lang="en-US" sz="1200" u="none" strike="noStrike" dirty="0" err="1">
                          <a:effectLst/>
                        </a:rPr>
                        <a:t>Biotinylated</a:t>
                      </a:r>
                      <a:r>
                        <a:rPr lang="en-US" sz="1200" u="none" strike="noStrike" dirty="0">
                          <a:effectLst/>
                        </a:rPr>
                        <a:t> </a:t>
                      </a:r>
                      <a:r>
                        <a:rPr lang="en-US" sz="1200" u="none" strike="noStrike" dirty="0" smtClean="0">
                          <a:effectLst/>
                        </a:rPr>
                        <a:t>ligands (4% CV)</a:t>
                      </a:r>
                      <a:endParaRPr lang="en-US" sz="1200" b="0" i="0" u="none" strike="noStrike" dirty="0">
                        <a:solidFill>
                          <a:srgbClr val="000000"/>
                        </a:solidFill>
                        <a:effectLst/>
                        <a:latin typeface="Calibri"/>
                      </a:endParaRPr>
                    </a:p>
                  </a:txBody>
                  <a:tcPr marL="9525" marR="9525" marT="9525" marB="0" anchor="b"/>
                </a:tc>
              </a:tr>
              <a:tr h="233988">
                <a:tc>
                  <a:txBody>
                    <a:bodyPr/>
                    <a:lstStyle/>
                    <a:p>
                      <a:pPr algn="l" fontAlgn="b"/>
                      <a:r>
                        <a:rPr lang="en-US" sz="1200" u="none" strike="noStrike" dirty="0" smtClean="0">
                          <a:effectLst/>
                          <a:latin typeface="Calibri"/>
                          <a:cs typeface="Calibri"/>
                        </a:rPr>
                        <a:t>• </a:t>
                      </a:r>
                      <a:r>
                        <a:rPr lang="en-US" sz="1200" u="none" strike="noStrike" dirty="0" smtClean="0">
                          <a:effectLst/>
                        </a:rPr>
                        <a:t>Super </a:t>
                      </a:r>
                      <a:r>
                        <a:rPr lang="en-US" sz="1200" u="none" strike="noStrike" dirty="0">
                          <a:effectLst/>
                        </a:rPr>
                        <a:t>Streptavidin (</a:t>
                      </a:r>
                      <a:r>
                        <a:rPr lang="en-US" sz="1200" u="none" strike="noStrike" dirty="0" smtClean="0">
                          <a:effectLst/>
                        </a:rPr>
                        <a:t>SSA)</a:t>
                      </a:r>
                      <a:endParaRPr lang="en-US" sz="1200" b="0" i="0" u="none" strike="noStrike" dirty="0">
                        <a:solidFill>
                          <a:srgbClr val="000000"/>
                        </a:solidFill>
                        <a:effectLst/>
                        <a:latin typeface="Calibri"/>
                      </a:endParaRPr>
                    </a:p>
                  </a:txBody>
                  <a:tcPr marL="9525" marR="9525" marT="9525" marB="0" anchor="b"/>
                </a:tc>
                <a:tc>
                  <a:txBody>
                    <a:bodyPr/>
                    <a:lstStyle/>
                    <a:p>
                      <a:pPr algn="l" fontAlgn="b"/>
                      <a:r>
                        <a:rPr lang="en-US" sz="1200" u="none" strike="noStrike" dirty="0" smtClean="0">
                          <a:effectLst/>
                        </a:rPr>
                        <a:t>Biotinylated </a:t>
                      </a:r>
                      <a:r>
                        <a:rPr lang="en-US" sz="1200" u="none" strike="noStrike" dirty="0">
                          <a:effectLst/>
                        </a:rPr>
                        <a:t>ligands (</a:t>
                      </a:r>
                      <a:r>
                        <a:rPr lang="en-US" sz="1200" u="none" strike="noStrike" dirty="0" smtClean="0">
                          <a:effectLst/>
                        </a:rPr>
                        <a:t>high-density</a:t>
                      </a:r>
                      <a:r>
                        <a:rPr lang="en-US" sz="1200" u="none" strike="noStrike" baseline="0" dirty="0" smtClean="0">
                          <a:effectLst/>
                        </a:rPr>
                        <a:t> </a:t>
                      </a:r>
                      <a:r>
                        <a:rPr lang="en-US" sz="1200" u="none" strike="noStrike" dirty="0" smtClean="0">
                          <a:effectLst/>
                        </a:rPr>
                        <a:t>surface, small molecules)</a:t>
                      </a:r>
                      <a:endParaRPr lang="en-US" sz="1200" b="0" i="0" u="none" strike="noStrike" dirty="0">
                        <a:solidFill>
                          <a:srgbClr val="000000"/>
                        </a:solidFill>
                        <a:effectLst/>
                        <a:latin typeface="Calibri"/>
                      </a:endParaRPr>
                    </a:p>
                  </a:txBody>
                  <a:tcPr marL="9525" marR="9525" marT="9525" marB="0" anchor="b"/>
                </a:tc>
              </a:tr>
              <a:tr h="196940">
                <a:tc>
                  <a:txBody>
                    <a:bodyPr/>
                    <a:lstStyle/>
                    <a:p>
                      <a:pPr algn="l" fontAlgn="b"/>
                      <a:r>
                        <a:rPr lang="en-US" sz="1200" u="none" strike="noStrike" dirty="0" smtClean="0">
                          <a:effectLst/>
                          <a:latin typeface="Calibri"/>
                          <a:cs typeface="Calibri"/>
                        </a:rPr>
                        <a:t>• </a:t>
                      </a:r>
                      <a:r>
                        <a:rPr lang="en-US" sz="1200" u="none" strike="noStrike" dirty="0" smtClean="0">
                          <a:effectLst/>
                        </a:rPr>
                        <a:t>Anti-GST (GST)</a:t>
                      </a:r>
                      <a:endParaRPr lang="en-US" sz="1200" b="0" i="0" u="none" strike="noStrike" dirty="0">
                        <a:solidFill>
                          <a:srgbClr val="000000"/>
                        </a:solidFill>
                        <a:effectLst/>
                        <a:latin typeface="Calibri"/>
                      </a:endParaRPr>
                    </a:p>
                  </a:txBody>
                  <a:tcPr marL="9525" marR="9525" marT="9525" marB="0" anchor="b"/>
                </a:tc>
                <a:tc>
                  <a:txBody>
                    <a:bodyPr/>
                    <a:lstStyle/>
                    <a:p>
                      <a:pPr algn="l" fontAlgn="b"/>
                      <a:r>
                        <a:rPr lang="en-US" sz="1200" u="none" strike="noStrike" dirty="0" smtClean="0">
                          <a:effectLst/>
                        </a:rPr>
                        <a:t>GST-tagged </a:t>
                      </a:r>
                      <a:r>
                        <a:rPr lang="en-US" sz="1200" u="none" strike="noStrike" dirty="0">
                          <a:effectLst/>
                        </a:rPr>
                        <a:t>recombinant proteins</a:t>
                      </a:r>
                      <a:endParaRPr lang="en-US" sz="1200" b="0" i="0" u="none" strike="noStrike" dirty="0">
                        <a:solidFill>
                          <a:srgbClr val="000000"/>
                        </a:solidFill>
                        <a:effectLst/>
                        <a:latin typeface="Calibri"/>
                      </a:endParaRPr>
                    </a:p>
                  </a:txBody>
                  <a:tcPr marL="9525" marR="9525" marT="9525" marB="0" anchor="b"/>
                </a:tc>
              </a:tr>
              <a:tr h="233988">
                <a:tc>
                  <a:txBody>
                    <a:bodyPr/>
                    <a:lstStyle/>
                    <a:p>
                      <a:pPr algn="l" fontAlgn="b"/>
                      <a:r>
                        <a:rPr lang="en-US" sz="1200" u="none" strike="noStrike" dirty="0" smtClean="0">
                          <a:effectLst/>
                          <a:latin typeface="Calibri"/>
                          <a:cs typeface="Calibri"/>
                        </a:rPr>
                        <a:t>• </a:t>
                      </a:r>
                      <a:r>
                        <a:rPr lang="en-US" sz="1200" u="none" strike="noStrike" dirty="0" smtClean="0">
                          <a:effectLst/>
                        </a:rPr>
                        <a:t>Anti-Penta </a:t>
                      </a:r>
                      <a:r>
                        <a:rPr lang="en-US" sz="1200" u="none" strike="noStrike" dirty="0">
                          <a:effectLst/>
                        </a:rPr>
                        <a:t>HIS (</a:t>
                      </a:r>
                      <a:r>
                        <a:rPr lang="en-US" sz="1200" u="none" strike="noStrike" dirty="0" smtClean="0">
                          <a:effectLst/>
                        </a:rPr>
                        <a:t>HIS)</a:t>
                      </a:r>
                      <a:endParaRPr lang="en-US" sz="1200" b="0" i="0" u="none" strike="noStrike" dirty="0">
                        <a:solidFill>
                          <a:srgbClr val="000000"/>
                        </a:solidFill>
                        <a:effectLst/>
                        <a:latin typeface="Calibri"/>
                      </a:endParaRPr>
                    </a:p>
                  </a:txBody>
                  <a:tcPr marL="9525" marR="9525" marT="9525" marB="0" anchor="b"/>
                </a:tc>
                <a:tc>
                  <a:txBody>
                    <a:bodyPr/>
                    <a:lstStyle/>
                    <a:p>
                      <a:pPr algn="l" fontAlgn="b"/>
                      <a:r>
                        <a:rPr lang="en-US" sz="1200" u="none" strike="noStrike" dirty="0">
                          <a:effectLst/>
                        </a:rPr>
                        <a:t>HIS-tagged recombinant proteins</a:t>
                      </a:r>
                      <a:endParaRPr lang="en-US" sz="1200" b="0" i="0" u="none" strike="noStrike" dirty="0">
                        <a:solidFill>
                          <a:srgbClr val="000000"/>
                        </a:solidFill>
                        <a:effectLst/>
                        <a:latin typeface="Calibri"/>
                      </a:endParaRPr>
                    </a:p>
                  </a:txBody>
                  <a:tcPr marL="9525" marR="9525" marT="9525" marB="0" anchor="b"/>
                </a:tc>
              </a:tr>
              <a:tr h="233988">
                <a:tc>
                  <a:txBody>
                    <a:bodyPr/>
                    <a:lstStyle/>
                    <a:p>
                      <a:pPr algn="l" fontAlgn="b"/>
                      <a:r>
                        <a:rPr lang="en-US" sz="1200" u="none" strike="noStrike" dirty="0" smtClean="0">
                          <a:effectLst/>
                          <a:latin typeface="Calibri"/>
                          <a:cs typeface="Calibri"/>
                        </a:rPr>
                        <a:t>• </a:t>
                      </a:r>
                      <a:r>
                        <a:rPr lang="en-US" sz="1200" u="none" strike="noStrike" dirty="0" smtClean="0">
                          <a:effectLst/>
                        </a:rPr>
                        <a:t>Anti-Penta </a:t>
                      </a:r>
                      <a:r>
                        <a:rPr lang="en-US" sz="1200" u="none" strike="noStrike" dirty="0">
                          <a:effectLst/>
                        </a:rPr>
                        <a:t>HIS </a:t>
                      </a:r>
                      <a:r>
                        <a:rPr lang="en-US" sz="1200" u="none" strike="noStrike" dirty="0" smtClean="0">
                          <a:effectLst/>
                        </a:rPr>
                        <a:t>2</a:t>
                      </a:r>
                      <a:r>
                        <a:rPr lang="en-US" sz="1200" u="none" strike="noStrike" baseline="30000" dirty="0" smtClean="0">
                          <a:effectLst/>
                        </a:rPr>
                        <a:t>nd</a:t>
                      </a:r>
                      <a:r>
                        <a:rPr lang="en-US" sz="1200" u="none" strike="noStrike" dirty="0" smtClean="0">
                          <a:effectLst/>
                        </a:rPr>
                        <a:t> Gen (HIS2)</a:t>
                      </a:r>
                      <a:endParaRPr lang="en-US" sz="1200" b="0" i="0" u="none" strike="noStrike" dirty="0">
                        <a:solidFill>
                          <a:srgbClr val="000000"/>
                        </a:solidFill>
                        <a:effectLst/>
                        <a:latin typeface="Calibri"/>
                      </a:endParaRPr>
                    </a:p>
                  </a:txBody>
                  <a:tcPr marL="9525" marR="9525" marT="9525" marB="0" anchor="b"/>
                </a:tc>
                <a:tc>
                  <a:txBody>
                    <a:bodyPr/>
                    <a:lstStyle/>
                    <a:p>
                      <a:pPr algn="l" fontAlgn="b"/>
                      <a:r>
                        <a:rPr lang="en-US" sz="1200" u="none" strike="noStrike" dirty="0">
                          <a:effectLst/>
                        </a:rPr>
                        <a:t>HIS-tagged recombinant proteins</a:t>
                      </a:r>
                      <a:endParaRPr lang="en-US" sz="1200" b="0" i="0" u="none" strike="noStrike" dirty="0">
                        <a:solidFill>
                          <a:srgbClr val="000000"/>
                        </a:solidFill>
                        <a:effectLst/>
                        <a:latin typeface="Calibri"/>
                      </a:endParaRPr>
                    </a:p>
                  </a:txBody>
                  <a:tcPr marL="9525" marR="9525" marT="9525" marB="0" anchor="b"/>
                </a:tc>
              </a:tr>
              <a:tr h="233988">
                <a:tc>
                  <a:txBody>
                    <a:bodyPr/>
                    <a:lstStyle/>
                    <a:p>
                      <a:pPr algn="l" fontAlgn="b"/>
                      <a:r>
                        <a:rPr lang="en-US" sz="1200" u="none" strike="noStrike" dirty="0" smtClean="0">
                          <a:effectLst/>
                          <a:latin typeface="Calibri"/>
                          <a:cs typeface="Calibri"/>
                        </a:rPr>
                        <a:t>• </a:t>
                      </a:r>
                      <a:r>
                        <a:rPr lang="en-US" sz="1200" u="none" strike="noStrike" dirty="0" smtClean="0">
                          <a:effectLst/>
                        </a:rPr>
                        <a:t>Ni-NTA </a:t>
                      </a:r>
                      <a:r>
                        <a:rPr lang="en-US" sz="1200" u="none" strike="noStrike" dirty="0">
                          <a:effectLst/>
                        </a:rPr>
                        <a:t>(NTA)</a:t>
                      </a:r>
                      <a:endParaRPr lang="en-US" sz="1200" b="0" i="0" u="none" strike="noStrike" dirty="0">
                        <a:solidFill>
                          <a:srgbClr val="000000"/>
                        </a:solidFill>
                        <a:effectLst/>
                        <a:latin typeface="Calibri"/>
                      </a:endParaRPr>
                    </a:p>
                  </a:txBody>
                  <a:tcPr marL="9525" marR="9525" marT="9525" marB="0" anchor="b"/>
                </a:tc>
                <a:tc>
                  <a:txBody>
                    <a:bodyPr/>
                    <a:lstStyle/>
                    <a:p>
                      <a:pPr algn="l" fontAlgn="b"/>
                      <a:r>
                        <a:rPr lang="en-US" sz="1200" u="none" strike="noStrike" dirty="0">
                          <a:effectLst/>
                        </a:rPr>
                        <a:t>HIS-tagged recombinant proteins</a:t>
                      </a:r>
                      <a:endParaRPr lang="en-US" sz="1200" b="0" i="0" u="none" strike="noStrike" dirty="0">
                        <a:solidFill>
                          <a:srgbClr val="000000"/>
                        </a:solidFill>
                        <a:effectLst/>
                        <a:latin typeface="Calibri"/>
                      </a:endParaRPr>
                    </a:p>
                  </a:txBody>
                  <a:tcPr marL="9525" marR="9525" marT="9525" marB="0" anchor="b"/>
                </a:tc>
              </a:tr>
              <a:tr h="328262">
                <a:tc>
                  <a:txBody>
                    <a:bodyPr/>
                    <a:lstStyle/>
                    <a:p>
                      <a:pPr algn="l" fontAlgn="b"/>
                      <a:r>
                        <a:rPr lang="en-US" sz="1200" b="1" u="none" strike="noStrike" dirty="0" smtClean="0">
                          <a:effectLst/>
                        </a:rPr>
                        <a:t>Immobilization</a:t>
                      </a:r>
                      <a:endParaRPr lang="en-US" sz="1200" b="1" i="0" u="none" strike="noStrike" dirty="0">
                        <a:solidFill>
                          <a:srgbClr val="000000"/>
                        </a:solidFill>
                        <a:effectLst/>
                        <a:latin typeface="Calibri"/>
                      </a:endParaRPr>
                    </a:p>
                  </a:txBody>
                  <a:tcPr marL="9525" marR="9525" marT="9525" marB="0" anchor="b">
                    <a:solidFill>
                      <a:schemeClr val="tx2">
                        <a:lumMod val="20000"/>
                        <a:lumOff val="80000"/>
                      </a:schemeClr>
                    </a:solidFill>
                  </a:tcPr>
                </a:tc>
                <a:tc>
                  <a:txBody>
                    <a:bodyPr/>
                    <a:lstStyle/>
                    <a:p>
                      <a:pPr algn="l" fontAlgn="b"/>
                      <a:r>
                        <a:rPr lang="en-US" sz="1200" u="none" strike="noStrike" dirty="0">
                          <a:effectLst/>
                        </a:rPr>
                        <a:t> </a:t>
                      </a:r>
                      <a:endParaRPr lang="en-US" sz="1200" b="0" i="0" u="none" strike="noStrike" dirty="0">
                        <a:solidFill>
                          <a:srgbClr val="000000"/>
                        </a:solidFill>
                        <a:effectLst/>
                        <a:latin typeface="Calibri"/>
                      </a:endParaRPr>
                    </a:p>
                  </a:txBody>
                  <a:tcPr marL="9525" marR="9525" marT="9525" marB="0" anchor="b">
                    <a:solidFill>
                      <a:schemeClr val="tx2">
                        <a:lumMod val="20000"/>
                        <a:lumOff val="80000"/>
                      </a:schemeClr>
                    </a:solidFill>
                  </a:tcPr>
                </a:tc>
              </a:tr>
              <a:tr h="217709">
                <a:tc>
                  <a:txBody>
                    <a:bodyPr/>
                    <a:lstStyle/>
                    <a:p>
                      <a:pPr algn="l" fontAlgn="b"/>
                      <a:r>
                        <a:rPr lang="en-US" sz="1200" u="none" strike="noStrike" dirty="0" smtClean="0">
                          <a:effectLst/>
                          <a:latin typeface="Calibri"/>
                          <a:cs typeface="Calibri"/>
                        </a:rPr>
                        <a:t>• </a:t>
                      </a:r>
                      <a:r>
                        <a:rPr lang="en-US" sz="1200" u="none" strike="noStrike" dirty="0" smtClean="0">
                          <a:effectLst/>
                        </a:rPr>
                        <a:t>Amine </a:t>
                      </a:r>
                      <a:r>
                        <a:rPr lang="en-US" sz="1200" u="none" strike="noStrike" dirty="0">
                          <a:effectLst/>
                        </a:rPr>
                        <a:t>Reactive 2nd Gen (AR2G)</a:t>
                      </a:r>
                      <a:endParaRPr lang="en-US" sz="1200" b="0" i="0" u="none" strike="noStrike" dirty="0">
                        <a:solidFill>
                          <a:srgbClr val="000000"/>
                        </a:solidFill>
                        <a:effectLst/>
                        <a:latin typeface="Calibri"/>
                      </a:endParaRPr>
                    </a:p>
                  </a:txBody>
                  <a:tcPr marL="9525" marR="9525" marT="9525" marB="0" anchor="b"/>
                </a:tc>
                <a:tc>
                  <a:txBody>
                    <a:bodyPr/>
                    <a:lstStyle/>
                    <a:p>
                      <a:pPr algn="l" fontAlgn="b"/>
                      <a:r>
                        <a:rPr lang="en-US" sz="1200" u="none" strike="noStrike" dirty="0">
                          <a:effectLst/>
                        </a:rPr>
                        <a:t>Covalent coupling to </a:t>
                      </a:r>
                      <a:r>
                        <a:rPr lang="en-US" sz="1200" u="none" strike="noStrike" dirty="0" smtClean="0">
                          <a:effectLst/>
                        </a:rPr>
                        <a:t>reactive amine </a:t>
                      </a:r>
                      <a:r>
                        <a:rPr lang="en-US" sz="1200" u="none" strike="noStrike" dirty="0">
                          <a:effectLst/>
                        </a:rPr>
                        <a:t>groups</a:t>
                      </a:r>
                      <a:endParaRPr lang="en-US" sz="1200" b="0" i="0" u="none" strike="noStrike" dirty="0">
                        <a:solidFill>
                          <a:srgbClr val="000000"/>
                        </a:solidFill>
                        <a:effectLst/>
                        <a:latin typeface="Calibri"/>
                      </a:endParaRPr>
                    </a:p>
                  </a:txBody>
                  <a:tcPr marL="9525" marR="9525" marT="9525" marB="0" anchor="b"/>
                </a:tc>
              </a:tr>
              <a:tr h="233988">
                <a:tc>
                  <a:txBody>
                    <a:bodyPr/>
                    <a:lstStyle/>
                    <a:p>
                      <a:pPr algn="l" fontAlgn="b"/>
                      <a:r>
                        <a:rPr lang="en-US" sz="1200" u="none" strike="noStrike" dirty="0" smtClean="0">
                          <a:effectLst/>
                          <a:latin typeface="Calibri"/>
                          <a:cs typeface="Calibri"/>
                        </a:rPr>
                        <a:t>• </a:t>
                      </a:r>
                      <a:r>
                        <a:rPr lang="en-US" sz="1200" u="none" strike="noStrike" dirty="0" smtClean="0">
                          <a:effectLst/>
                        </a:rPr>
                        <a:t>Aminopropylsilane </a:t>
                      </a:r>
                      <a:r>
                        <a:rPr lang="en-US" sz="1200" u="none" strike="noStrike" dirty="0">
                          <a:effectLst/>
                        </a:rPr>
                        <a:t>(APS)</a:t>
                      </a:r>
                      <a:endParaRPr lang="en-US" sz="1200" b="0" i="0" u="none" strike="noStrike" dirty="0">
                        <a:solidFill>
                          <a:srgbClr val="000000"/>
                        </a:solidFill>
                        <a:effectLst/>
                        <a:latin typeface="Calibri"/>
                      </a:endParaRPr>
                    </a:p>
                  </a:txBody>
                  <a:tcPr marL="9525" marR="9525" marT="9525" marB="0" anchor="b"/>
                </a:tc>
                <a:tc>
                  <a:txBody>
                    <a:bodyPr/>
                    <a:lstStyle/>
                    <a:p>
                      <a:pPr algn="l" fontAlgn="b"/>
                      <a:r>
                        <a:rPr lang="en-US" sz="1200" u="none" strike="noStrike" dirty="0">
                          <a:effectLst/>
                        </a:rPr>
                        <a:t>Adsorption to hydrophobic moieties</a:t>
                      </a:r>
                      <a:endParaRPr lang="en-US" sz="1200" b="0" i="0" u="none" strike="noStrike" dirty="0">
                        <a:solidFill>
                          <a:srgbClr val="000000"/>
                        </a:solidFill>
                        <a:effectLst/>
                        <a:latin typeface="Calibri"/>
                      </a:endParaRPr>
                    </a:p>
                  </a:txBody>
                  <a:tcPr marL="9525" marR="9525" marT="9525" marB="0" anchor="b"/>
                </a:tc>
              </a:tr>
            </a:tbl>
          </a:graphicData>
        </a:graphic>
      </p:graphicFrame>
    </p:spTree>
    <p:extLst>
      <p:ext uri="{BB962C8B-B14F-4D97-AF65-F5344CB8AC3E}">
        <p14:creationId xmlns:p14="http://schemas.microsoft.com/office/powerpoint/2010/main" val="3756600745"/>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152400"/>
            <a:ext cx="7464425" cy="850900"/>
          </a:xfrm>
        </p:spPr>
        <p:txBody>
          <a:bodyPr/>
          <a:lstStyle/>
          <a:p>
            <a:r>
              <a:rPr lang="en-US" sz="2400" dirty="0" smtClean="0">
                <a:latin typeface="+mn-lt"/>
              </a:rPr>
              <a:t>Biosensor regeneration</a:t>
            </a:r>
            <a:endParaRPr lang="en-US" sz="2400" dirty="0">
              <a:latin typeface="+mn-lt"/>
            </a:endParaRPr>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862" y="1219200"/>
            <a:ext cx="8918575" cy="5243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48588943"/>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3" name="TextBox 3"/>
          <p:cNvSpPr txBox="1">
            <a:spLocks noChangeArrowheads="1"/>
          </p:cNvSpPr>
          <p:nvPr/>
        </p:nvSpPr>
        <p:spPr bwMode="auto">
          <a:xfrm>
            <a:off x="578641" y="1201452"/>
            <a:ext cx="8139113" cy="5313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Arial" pitchFamily="34" charset="0"/>
                <a:ea typeface="Geneva"/>
                <a:cs typeface="Geneva"/>
              </a:defRPr>
            </a:lvl1pPr>
            <a:lvl2pPr marL="742950" indent="-285750" eaLnBrk="0" hangingPunct="0">
              <a:defRPr sz="2800">
                <a:solidFill>
                  <a:schemeClr val="tx1"/>
                </a:solidFill>
                <a:latin typeface="Arial" pitchFamily="34" charset="0"/>
                <a:ea typeface="Geneva"/>
                <a:cs typeface="Geneva"/>
              </a:defRPr>
            </a:lvl2pPr>
            <a:lvl3pPr marL="1143000" indent="-228600" eaLnBrk="0" hangingPunct="0">
              <a:defRPr sz="2800">
                <a:solidFill>
                  <a:schemeClr val="tx1"/>
                </a:solidFill>
                <a:latin typeface="Arial" pitchFamily="34" charset="0"/>
                <a:ea typeface="Geneva"/>
                <a:cs typeface="Geneva"/>
              </a:defRPr>
            </a:lvl3pPr>
            <a:lvl4pPr marL="1600200" indent="-228600" eaLnBrk="0" hangingPunct="0">
              <a:defRPr sz="2800">
                <a:solidFill>
                  <a:schemeClr val="tx1"/>
                </a:solidFill>
                <a:latin typeface="Arial" pitchFamily="34" charset="0"/>
                <a:ea typeface="Geneva"/>
                <a:cs typeface="Geneva"/>
              </a:defRPr>
            </a:lvl4pPr>
            <a:lvl5pPr marL="2057400" indent="-228600" eaLnBrk="0" hangingPunct="0">
              <a:defRPr sz="2800">
                <a:solidFill>
                  <a:schemeClr val="tx1"/>
                </a:solidFill>
                <a:latin typeface="Arial" pitchFamily="34" charset="0"/>
                <a:ea typeface="Geneva"/>
                <a:cs typeface="Geneva"/>
              </a:defRPr>
            </a:lvl5pPr>
            <a:lvl6pPr marL="2514600" indent="-228600" eaLnBrk="0" fontAlgn="base" hangingPunct="0">
              <a:spcBef>
                <a:spcPct val="0"/>
              </a:spcBef>
              <a:spcAft>
                <a:spcPct val="0"/>
              </a:spcAft>
              <a:defRPr sz="2800">
                <a:solidFill>
                  <a:schemeClr val="tx1"/>
                </a:solidFill>
                <a:latin typeface="Arial" pitchFamily="34" charset="0"/>
                <a:ea typeface="Geneva"/>
                <a:cs typeface="Geneva"/>
              </a:defRPr>
            </a:lvl6pPr>
            <a:lvl7pPr marL="2971800" indent="-228600" eaLnBrk="0" fontAlgn="base" hangingPunct="0">
              <a:spcBef>
                <a:spcPct val="0"/>
              </a:spcBef>
              <a:spcAft>
                <a:spcPct val="0"/>
              </a:spcAft>
              <a:defRPr sz="2800">
                <a:solidFill>
                  <a:schemeClr val="tx1"/>
                </a:solidFill>
                <a:latin typeface="Arial" pitchFamily="34" charset="0"/>
                <a:ea typeface="Geneva"/>
                <a:cs typeface="Geneva"/>
              </a:defRPr>
            </a:lvl7pPr>
            <a:lvl8pPr marL="3429000" indent="-228600" eaLnBrk="0" fontAlgn="base" hangingPunct="0">
              <a:spcBef>
                <a:spcPct val="0"/>
              </a:spcBef>
              <a:spcAft>
                <a:spcPct val="0"/>
              </a:spcAft>
              <a:defRPr sz="2800">
                <a:solidFill>
                  <a:schemeClr val="tx1"/>
                </a:solidFill>
                <a:latin typeface="Arial" pitchFamily="34" charset="0"/>
                <a:ea typeface="Geneva"/>
                <a:cs typeface="Geneva"/>
              </a:defRPr>
            </a:lvl8pPr>
            <a:lvl9pPr marL="3886200" indent="-228600" eaLnBrk="0" fontAlgn="base" hangingPunct="0">
              <a:spcBef>
                <a:spcPct val="0"/>
              </a:spcBef>
              <a:spcAft>
                <a:spcPct val="0"/>
              </a:spcAft>
              <a:defRPr sz="2800">
                <a:solidFill>
                  <a:schemeClr val="tx1"/>
                </a:solidFill>
                <a:latin typeface="Arial" pitchFamily="34" charset="0"/>
                <a:ea typeface="Geneva"/>
                <a:cs typeface="Geneva"/>
              </a:defRPr>
            </a:lvl9pPr>
          </a:lstStyle>
          <a:p>
            <a:endParaRPr lang="en-US" sz="1800" dirty="0">
              <a:solidFill>
                <a:srgbClr val="3A6E8F"/>
              </a:solidFill>
            </a:endParaRPr>
          </a:p>
          <a:p>
            <a:pPr>
              <a:buFont typeface="Arial" pitchFamily="34" charset="0"/>
              <a:buChar char="•"/>
            </a:pPr>
            <a:r>
              <a:rPr lang="en-US" sz="1800" dirty="0">
                <a:solidFill>
                  <a:srgbClr val="3A6E8F"/>
                </a:solidFill>
              </a:rPr>
              <a:t> Sandy soil </a:t>
            </a:r>
          </a:p>
          <a:p>
            <a:pPr>
              <a:buFont typeface="Arial" pitchFamily="34" charset="0"/>
              <a:buChar char="•"/>
            </a:pPr>
            <a:r>
              <a:rPr lang="en-US" sz="1800" dirty="0">
                <a:solidFill>
                  <a:srgbClr val="3A6E8F"/>
                </a:solidFill>
              </a:rPr>
              <a:t> Pollen </a:t>
            </a:r>
          </a:p>
          <a:p>
            <a:pPr>
              <a:buFont typeface="Arial" pitchFamily="34" charset="0"/>
              <a:buChar char="•"/>
            </a:pPr>
            <a:r>
              <a:rPr lang="en-US" sz="1800" dirty="0">
                <a:solidFill>
                  <a:srgbClr val="3A6E8F"/>
                </a:solidFill>
              </a:rPr>
              <a:t> Diesel Fuel</a:t>
            </a:r>
          </a:p>
          <a:p>
            <a:pPr>
              <a:buFont typeface="Arial" pitchFamily="34" charset="0"/>
              <a:buChar char="•"/>
            </a:pPr>
            <a:r>
              <a:rPr lang="en-US" sz="1800" dirty="0">
                <a:solidFill>
                  <a:srgbClr val="3A6E8F"/>
                </a:solidFill>
              </a:rPr>
              <a:t> Milk </a:t>
            </a:r>
          </a:p>
          <a:p>
            <a:pPr>
              <a:buFont typeface="Arial" pitchFamily="34" charset="0"/>
              <a:buChar char="•"/>
            </a:pPr>
            <a:r>
              <a:rPr lang="en-US" sz="1800" dirty="0">
                <a:solidFill>
                  <a:srgbClr val="3A6E8F"/>
                </a:solidFill>
              </a:rPr>
              <a:t> Honey </a:t>
            </a:r>
          </a:p>
          <a:p>
            <a:pPr>
              <a:buFont typeface="Arial" pitchFamily="34" charset="0"/>
              <a:buChar char="•"/>
            </a:pPr>
            <a:r>
              <a:rPr lang="en-US" sz="1800" dirty="0">
                <a:solidFill>
                  <a:srgbClr val="3A6E8F"/>
                </a:solidFill>
              </a:rPr>
              <a:t> Shellfish slurry </a:t>
            </a:r>
          </a:p>
          <a:p>
            <a:pPr>
              <a:buFont typeface="Arial" pitchFamily="34" charset="0"/>
              <a:buChar char="•"/>
            </a:pPr>
            <a:r>
              <a:rPr lang="en-US" sz="1800" dirty="0">
                <a:solidFill>
                  <a:srgbClr val="3A6E8F"/>
                </a:solidFill>
              </a:rPr>
              <a:t> Chicken slurry</a:t>
            </a:r>
          </a:p>
          <a:p>
            <a:pPr>
              <a:buFont typeface="Arial" pitchFamily="34" charset="0"/>
              <a:buChar char="•"/>
            </a:pPr>
            <a:r>
              <a:rPr lang="en-US" sz="1800" dirty="0">
                <a:solidFill>
                  <a:srgbClr val="3A6E8F"/>
                </a:solidFill>
              </a:rPr>
              <a:t> Wheat Flour slurry </a:t>
            </a:r>
          </a:p>
          <a:p>
            <a:pPr>
              <a:buFont typeface="Arial" pitchFamily="34" charset="0"/>
              <a:buChar char="•"/>
            </a:pPr>
            <a:r>
              <a:rPr lang="en-US" sz="1800" dirty="0">
                <a:solidFill>
                  <a:srgbClr val="3A6E8F"/>
                </a:solidFill>
              </a:rPr>
              <a:t> Beef slurry </a:t>
            </a:r>
          </a:p>
          <a:p>
            <a:pPr>
              <a:buFont typeface="Arial" pitchFamily="34" charset="0"/>
              <a:buChar char="•"/>
            </a:pPr>
            <a:r>
              <a:rPr lang="en-US" sz="1800" dirty="0">
                <a:solidFill>
                  <a:srgbClr val="3A6E8F"/>
                </a:solidFill>
              </a:rPr>
              <a:t> Crude Corn Extracts</a:t>
            </a:r>
          </a:p>
          <a:p>
            <a:pPr>
              <a:buFont typeface="Arial" pitchFamily="34" charset="0"/>
              <a:buChar char="•"/>
            </a:pPr>
            <a:r>
              <a:rPr lang="en-US" sz="1800" dirty="0">
                <a:solidFill>
                  <a:srgbClr val="3A6E8F"/>
                </a:solidFill>
              </a:rPr>
              <a:t> Lecithin (Brown Fat)</a:t>
            </a:r>
          </a:p>
          <a:p>
            <a:pPr>
              <a:buFont typeface="Arial" pitchFamily="34" charset="0"/>
              <a:buChar char="•"/>
            </a:pPr>
            <a:r>
              <a:rPr lang="en-US" sz="1800" dirty="0">
                <a:solidFill>
                  <a:srgbClr val="3A6E8F"/>
                </a:solidFill>
              </a:rPr>
              <a:t> Many types of media and blood plasma types</a:t>
            </a:r>
          </a:p>
          <a:p>
            <a:pPr>
              <a:buFont typeface="Arial" pitchFamily="34" charset="0"/>
              <a:buChar char="•"/>
            </a:pPr>
            <a:r>
              <a:rPr lang="en-US" sz="1800" dirty="0">
                <a:solidFill>
                  <a:srgbClr val="3A6E8F"/>
                </a:solidFill>
              </a:rPr>
              <a:t> Methanol </a:t>
            </a:r>
            <a:endParaRPr lang="en-US" sz="1800" dirty="0" smtClean="0">
              <a:solidFill>
                <a:srgbClr val="3A6E8F"/>
              </a:solidFill>
            </a:endParaRPr>
          </a:p>
          <a:p>
            <a:pPr>
              <a:buFont typeface="Arial" pitchFamily="34" charset="0"/>
              <a:buChar char="•"/>
            </a:pPr>
            <a:r>
              <a:rPr lang="en-US" sz="1800" dirty="0">
                <a:solidFill>
                  <a:srgbClr val="3A6E8F"/>
                </a:solidFill>
              </a:rPr>
              <a:t> </a:t>
            </a:r>
            <a:r>
              <a:rPr lang="en-US" sz="1800" dirty="0" smtClean="0">
                <a:solidFill>
                  <a:srgbClr val="3A6E8F"/>
                </a:solidFill>
              </a:rPr>
              <a:t>Cell lysates</a:t>
            </a:r>
          </a:p>
          <a:p>
            <a:pPr>
              <a:buFont typeface="Arial" pitchFamily="34" charset="0"/>
              <a:buChar char="•"/>
            </a:pPr>
            <a:r>
              <a:rPr lang="en-US" sz="1800" dirty="0">
                <a:solidFill>
                  <a:srgbClr val="3A6E8F"/>
                </a:solidFill>
              </a:rPr>
              <a:t> </a:t>
            </a:r>
            <a:r>
              <a:rPr lang="en-US" sz="1800" dirty="0" smtClean="0">
                <a:solidFill>
                  <a:srgbClr val="3A6E8F"/>
                </a:solidFill>
              </a:rPr>
              <a:t>DMSO</a:t>
            </a:r>
            <a:endParaRPr lang="en-US" sz="1800" dirty="0">
              <a:solidFill>
                <a:srgbClr val="3A6E8F"/>
              </a:solidFill>
            </a:endParaRPr>
          </a:p>
        </p:txBody>
      </p:sp>
      <p:sp>
        <p:nvSpPr>
          <p:cNvPr id="27651" name="Title 1"/>
          <p:cNvSpPr>
            <a:spLocks noGrp="1"/>
          </p:cNvSpPr>
          <p:nvPr>
            <p:ph type="title"/>
          </p:nvPr>
        </p:nvSpPr>
        <p:spPr>
          <a:xfrm>
            <a:off x="1295400" y="0"/>
            <a:ext cx="7612063" cy="1143000"/>
          </a:xfrm>
        </p:spPr>
        <p:txBody>
          <a:bodyPr/>
          <a:lstStyle/>
          <a:p>
            <a:r>
              <a:rPr lang="en-US" sz="2400" dirty="0" smtClean="0">
                <a:cs typeface="Calibri Bold" pitchFamily="34" charset="0"/>
              </a:rPr>
              <a:t>Octet can successfully measure binding in a variety of complex matrices</a:t>
            </a:r>
          </a:p>
        </p:txBody>
      </p:sp>
      <p:sp>
        <p:nvSpPr>
          <p:cNvPr id="27652" name="Content Placeholder 2"/>
          <p:cNvSpPr>
            <a:spLocks noGrp="1"/>
          </p:cNvSpPr>
          <p:nvPr>
            <p:ph idx="1"/>
          </p:nvPr>
        </p:nvSpPr>
        <p:spPr/>
        <p:txBody>
          <a:bodyPr/>
          <a:lstStyle/>
          <a:p>
            <a:pPr marL="971550" lvl="1" indent="-514350">
              <a:buFontTx/>
              <a:buAutoNum type="arabicPeriod"/>
            </a:pPr>
            <a:endParaRPr lang="en-US" sz="2800" dirty="0" smtClean="0"/>
          </a:p>
          <a:p>
            <a:pPr>
              <a:buFontTx/>
              <a:buNone/>
            </a:pPr>
            <a:endParaRPr lang="en-US" sz="2800" dirty="0" smtClean="0"/>
          </a:p>
        </p:txBody>
      </p:sp>
      <p:pic>
        <p:nvPicPr>
          <p:cNvPr id="12" name="Pictur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7551" y="1852071"/>
            <a:ext cx="5628497" cy="2279541"/>
          </a:xfrm>
          <a:prstGeom prst="rect">
            <a:avLst/>
          </a:prstGeom>
        </p:spPr>
      </p:pic>
    </p:spTree>
    <p:extLst>
      <p:ext uri="{BB962C8B-B14F-4D97-AF65-F5344CB8AC3E}">
        <p14:creationId xmlns:p14="http://schemas.microsoft.com/office/powerpoint/2010/main" val="2353842127"/>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AGENDA</a:t>
            </a:r>
            <a:endParaRPr lang="en-US" dirty="0"/>
          </a:p>
        </p:txBody>
      </p:sp>
      <p:sp>
        <p:nvSpPr>
          <p:cNvPr id="5" name="TextBox 4"/>
          <p:cNvSpPr txBox="1"/>
          <p:nvPr/>
        </p:nvSpPr>
        <p:spPr>
          <a:xfrm>
            <a:off x="327546" y="1433012"/>
            <a:ext cx="8557148" cy="5536131"/>
          </a:xfrm>
          <a:prstGeom prst="rect">
            <a:avLst/>
          </a:prstGeom>
          <a:noFill/>
        </p:spPr>
        <p:txBody>
          <a:bodyPr wrap="square" rtlCol="0">
            <a:spAutoFit/>
          </a:bodyPr>
          <a:lstStyle/>
          <a:p>
            <a:r>
              <a:rPr lang="en-US" sz="2000" b="1" dirty="0"/>
              <a:t>AGENDA:</a:t>
            </a:r>
            <a:endParaRPr lang="en-US" sz="2000" dirty="0"/>
          </a:p>
          <a:p>
            <a:r>
              <a:rPr lang="en-US" sz="2000" dirty="0"/>
              <a:t> </a:t>
            </a:r>
          </a:p>
          <a:p>
            <a:pPr marL="342900" indent="-342900">
              <a:buAutoNum type="arabicPeriod"/>
            </a:pPr>
            <a:r>
              <a:rPr lang="en-US" sz="2000" dirty="0" smtClean="0"/>
              <a:t>Octet </a:t>
            </a:r>
            <a:r>
              <a:rPr lang="en-US" sz="2000" dirty="0"/>
              <a:t>and BLI Introduction and Over view  -</a:t>
            </a:r>
            <a:r>
              <a:rPr lang="en-US" sz="2000" b="1" dirty="0"/>
              <a:t> 30 </a:t>
            </a:r>
            <a:r>
              <a:rPr lang="en-US" sz="2000" b="1" dirty="0" err="1" smtClean="0"/>
              <a:t>mins</a:t>
            </a:r>
            <a:endParaRPr lang="en-US" sz="2000" b="1" dirty="0" smtClean="0"/>
          </a:p>
          <a:p>
            <a:endParaRPr lang="en-US" sz="2000" dirty="0"/>
          </a:p>
          <a:p>
            <a:r>
              <a:rPr lang="en-US" sz="2000" dirty="0"/>
              <a:t>2. Popular Applications/ Assays using Octet -</a:t>
            </a:r>
            <a:r>
              <a:rPr lang="en-US" sz="2000" b="1" dirty="0"/>
              <a:t> 10 </a:t>
            </a:r>
            <a:r>
              <a:rPr lang="en-US" sz="2000" b="1" dirty="0" err="1" smtClean="0"/>
              <a:t>Mins</a:t>
            </a:r>
            <a:endParaRPr lang="en-US" sz="2000" b="1" dirty="0" smtClean="0"/>
          </a:p>
          <a:p>
            <a:endParaRPr lang="en-US" sz="2000" dirty="0"/>
          </a:p>
          <a:p>
            <a:r>
              <a:rPr lang="en-US" sz="2000" dirty="0"/>
              <a:t>3. Q and A from the slides presented </a:t>
            </a:r>
            <a:r>
              <a:rPr lang="en-US" sz="2000" b="1" dirty="0"/>
              <a:t>15 </a:t>
            </a:r>
            <a:r>
              <a:rPr lang="en-US" sz="2000" b="1" dirty="0" err="1"/>
              <a:t>mins</a:t>
            </a:r>
            <a:endParaRPr lang="en-US" sz="2000" dirty="0"/>
          </a:p>
          <a:p>
            <a:r>
              <a:rPr lang="en-US" sz="2000" b="1" dirty="0"/>
              <a:t> </a:t>
            </a:r>
            <a:endParaRPr lang="en-US" sz="2000" dirty="0"/>
          </a:p>
          <a:p>
            <a:r>
              <a:rPr lang="en-US" sz="2000" dirty="0"/>
              <a:t>4. Specific questions: </a:t>
            </a:r>
          </a:p>
          <a:p>
            <a:pPr lvl="0"/>
            <a:endParaRPr lang="en-US" sz="2000" dirty="0"/>
          </a:p>
          <a:p>
            <a:pPr marL="342900" lvl="0" indent="-342900">
              <a:buAutoNum type="alphaLcPeriod"/>
            </a:pPr>
            <a:r>
              <a:rPr lang="en-US" sz="2000" dirty="0" err="1" smtClean="0"/>
              <a:t>Yiran</a:t>
            </a:r>
            <a:r>
              <a:rPr lang="en-US" sz="2000" dirty="0" smtClean="0"/>
              <a:t> Wang, </a:t>
            </a:r>
            <a:r>
              <a:rPr lang="en-US" sz="2000" dirty="0" err="1" smtClean="0"/>
              <a:t>Ph.D</a:t>
            </a:r>
            <a:endParaRPr lang="en-US" sz="2000" dirty="0" smtClean="0"/>
          </a:p>
          <a:p>
            <a:pPr marL="342900" lvl="0" indent="-342900">
              <a:buAutoNum type="alphaLcPeriod"/>
            </a:pPr>
            <a:r>
              <a:rPr lang="en-US" sz="2000" dirty="0" err="1"/>
              <a:t>Buenafe</a:t>
            </a:r>
            <a:r>
              <a:rPr lang="en-US" sz="2000" dirty="0"/>
              <a:t> T. </a:t>
            </a:r>
            <a:r>
              <a:rPr lang="en-US" sz="2000" dirty="0" err="1"/>
              <a:t>Arachea</a:t>
            </a:r>
            <a:r>
              <a:rPr lang="en-US" sz="2000" dirty="0"/>
              <a:t>, Ph.D</a:t>
            </a:r>
            <a:r>
              <a:rPr lang="en-US" sz="2000" dirty="0" smtClean="0"/>
              <a:t>.</a:t>
            </a:r>
          </a:p>
          <a:p>
            <a:pPr marL="342900" lvl="0" indent="-342900">
              <a:buAutoNum type="alphaLcPeriod"/>
            </a:pPr>
            <a:r>
              <a:rPr lang="en-US" sz="2000" dirty="0" err="1"/>
              <a:t>Iga</a:t>
            </a:r>
            <a:r>
              <a:rPr lang="en-US" sz="2000" dirty="0"/>
              <a:t> </a:t>
            </a:r>
            <a:r>
              <a:rPr lang="en-US" sz="2000" dirty="0" err="1" smtClean="0"/>
              <a:t>Kucharska</a:t>
            </a:r>
            <a:r>
              <a:rPr lang="en-US" sz="2000" dirty="0" smtClean="0"/>
              <a:t>, </a:t>
            </a:r>
            <a:r>
              <a:rPr lang="en-US" sz="2000" dirty="0" err="1" smtClean="0"/>
              <a:t>Ph.D</a:t>
            </a:r>
            <a:endParaRPr lang="en-US" sz="2000" dirty="0" smtClean="0"/>
          </a:p>
          <a:p>
            <a:pPr marL="342900" lvl="0" indent="-342900">
              <a:buAutoNum type="alphaLcPeriod"/>
            </a:pPr>
            <a:endParaRPr lang="en-US" sz="2000" dirty="0" smtClean="0"/>
          </a:p>
          <a:p>
            <a:endParaRPr lang="en-US" sz="2000" dirty="0"/>
          </a:p>
        </p:txBody>
      </p:sp>
    </p:spTree>
    <p:extLst>
      <p:ext uri="{BB962C8B-B14F-4D97-AF65-F5344CB8AC3E}">
        <p14:creationId xmlns:p14="http://schemas.microsoft.com/office/powerpoint/2010/main" val="4003712566"/>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2"/>
          <p:cNvSpPr>
            <a:spLocks noGrp="1"/>
          </p:cNvSpPr>
          <p:nvPr>
            <p:ph idx="1"/>
          </p:nvPr>
        </p:nvSpPr>
        <p:spPr>
          <a:xfrm>
            <a:off x="745991" y="1353135"/>
            <a:ext cx="7432675" cy="4781550"/>
          </a:xfrm>
        </p:spPr>
        <p:txBody>
          <a:bodyPr/>
          <a:lstStyle/>
          <a:p>
            <a:pPr marL="342900" indent="-342900">
              <a:spcBef>
                <a:spcPct val="20000"/>
              </a:spcBef>
            </a:pPr>
            <a:r>
              <a:rPr lang="en-US" sz="1800" b="1" dirty="0">
                <a:latin typeface="Arial" panose="020B0604020202020204" pitchFamily="34" charset="0"/>
                <a:cs typeface="Arial" panose="020B0604020202020204" pitchFamily="34" charset="0"/>
              </a:rPr>
              <a:t>Protein/Antibody Concentration </a:t>
            </a:r>
          </a:p>
          <a:p>
            <a:pPr marL="742950" lvl="1" indent="-285750">
              <a:spcBef>
                <a:spcPct val="20000"/>
              </a:spcBef>
              <a:buClr>
                <a:schemeClr val="tx2"/>
              </a:buClr>
              <a:buFont typeface="Wingdings" panose="05000000000000000000" pitchFamily="2" charset="2"/>
              <a:buChar char="§"/>
            </a:pPr>
            <a:r>
              <a:rPr lang="en-US" sz="1800" dirty="0" err="1">
                <a:latin typeface="Arial" panose="020B0604020202020204" pitchFamily="34" charset="0"/>
                <a:cs typeface="Arial" panose="020B0604020202020204" pitchFamily="34" charset="0"/>
              </a:rPr>
              <a:t>Picogram</a:t>
            </a:r>
            <a:r>
              <a:rPr lang="en-US" sz="1800" dirty="0">
                <a:latin typeface="Arial" panose="020B0604020202020204" pitchFamily="34" charset="0"/>
                <a:cs typeface="Arial" panose="020B0604020202020204" pitchFamily="34" charset="0"/>
              </a:rPr>
              <a:t> to milligram dynamic range</a:t>
            </a:r>
          </a:p>
          <a:p>
            <a:pPr marL="742950" lvl="1" indent="-285750">
              <a:spcBef>
                <a:spcPct val="20000"/>
              </a:spcBef>
              <a:buClr>
                <a:schemeClr val="tx2"/>
              </a:buClr>
              <a:buFont typeface="Wingdings" panose="05000000000000000000" pitchFamily="2" charset="2"/>
              <a:buChar char="§"/>
            </a:pPr>
            <a:r>
              <a:rPr lang="en-US" sz="1800" dirty="0">
                <a:latin typeface="Arial" panose="020B0604020202020204" pitchFamily="34" charset="0"/>
                <a:cs typeface="Arial" panose="020B0604020202020204" pitchFamily="34" charset="0"/>
              </a:rPr>
              <a:t>Contaminant testing</a:t>
            </a:r>
          </a:p>
          <a:p>
            <a:pPr marL="1200150" lvl="2" indent="-285750">
              <a:spcBef>
                <a:spcPct val="20000"/>
              </a:spcBef>
            </a:pPr>
            <a:r>
              <a:rPr lang="en-US" sz="1800" dirty="0">
                <a:latin typeface="Arial" panose="020B0604020202020204" pitchFamily="34" charset="0"/>
                <a:cs typeface="Arial" panose="020B0604020202020204" pitchFamily="34" charset="0"/>
              </a:rPr>
              <a:t>Immunogenicity</a:t>
            </a:r>
          </a:p>
          <a:p>
            <a:pPr marL="1200150" lvl="2" indent="-285750">
              <a:spcBef>
                <a:spcPct val="20000"/>
              </a:spcBef>
            </a:pPr>
            <a:r>
              <a:rPr lang="en-US" sz="1800" dirty="0">
                <a:latin typeface="Arial" panose="020B0604020202020204" pitchFamily="34" charset="0"/>
                <a:cs typeface="Arial" panose="020B0604020202020204" pitchFamily="34" charset="0"/>
              </a:rPr>
              <a:t>Residual Protein A Detection</a:t>
            </a:r>
          </a:p>
          <a:p>
            <a:pPr marL="1200150" lvl="2" indent="-285750">
              <a:spcBef>
                <a:spcPct val="20000"/>
              </a:spcBef>
            </a:pPr>
            <a:r>
              <a:rPr lang="en-US" sz="1800" dirty="0">
                <a:latin typeface="Arial" panose="020B0604020202020204" pitchFamily="34" charset="0"/>
                <a:cs typeface="Arial" panose="020B0604020202020204" pitchFamily="34" charset="0"/>
              </a:rPr>
              <a:t>HCP Detection</a:t>
            </a:r>
          </a:p>
          <a:p>
            <a:endParaRPr lang="en-US" sz="1800" dirty="0" smtClean="0">
              <a:latin typeface="Arial" panose="020B0604020202020204" pitchFamily="34" charset="0"/>
              <a:cs typeface="Arial" panose="020B0604020202020204" pitchFamily="34" charset="0"/>
            </a:endParaRPr>
          </a:p>
          <a:p>
            <a:endParaRPr lang="en-US" sz="1800" dirty="0">
              <a:latin typeface="Arial" panose="020B0604020202020204" pitchFamily="34" charset="0"/>
              <a:cs typeface="Arial" panose="020B0604020202020204" pitchFamily="34" charset="0"/>
            </a:endParaRPr>
          </a:p>
          <a:p>
            <a:r>
              <a:rPr lang="en-US" sz="1800" dirty="0" smtClean="0">
                <a:latin typeface="Arial" panose="020B0604020202020204" pitchFamily="34" charset="0"/>
                <a:cs typeface="Arial" panose="020B0604020202020204" pitchFamily="34" charset="0"/>
              </a:rPr>
              <a:t>Affinity </a:t>
            </a:r>
            <a:r>
              <a:rPr lang="en-US" sz="1800" dirty="0">
                <a:latin typeface="Arial" panose="020B0604020202020204" pitchFamily="34" charset="0"/>
                <a:cs typeface="Arial" panose="020B0604020202020204" pitchFamily="34" charset="0"/>
              </a:rPr>
              <a:t>characterization of proteins, antibodies, and small molecules</a:t>
            </a:r>
          </a:p>
          <a:p>
            <a:pPr marL="742950" lvl="1" indent="-285750">
              <a:spcBef>
                <a:spcPct val="20000"/>
              </a:spcBef>
              <a:buClr>
                <a:schemeClr val="tx2"/>
              </a:buClr>
              <a:buFont typeface="Wingdings" panose="05000000000000000000" pitchFamily="2" charset="2"/>
              <a:buChar char="§"/>
            </a:pPr>
            <a:r>
              <a:rPr lang="en-US" sz="1800" b="1" dirty="0">
                <a:latin typeface="Arial" panose="020B0604020202020204" pitchFamily="34" charset="0"/>
                <a:cs typeface="Arial" panose="020B0604020202020204" pitchFamily="34" charset="0"/>
              </a:rPr>
              <a:t>Binding K</a:t>
            </a:r>
            <a:r>
              <a:rPr lang="en-US" sz="1800" b="1" baseline="-25000" dirty="0">
                <a:latin typeface="Arial" panose="020B0604020202020204" pitchFamily="34" charset="0"/>
                <a:cs typeface="Arial" panose="020B0604020202020204" pitchFamily="34" charset="0"/>
              </a:rPr>
              <a:t>D</a:t>
            </a:r>
            <a:endParaRPr lang="en-US" sz="1800" b="1" dirty="0">
              <a:latin typeface="Arial" panose="020B0604020202020204" pitchFamily="34" charset="0"/>
              <a:cs typeface="Arial" panose="020B0604020202020204" pitchFamily="34" charset="0"/>
            </a:endParaRPr>
          </a:p>
          <a:p>
            <a:pPr marL="742950" lvl="1" indent="-285750">
              <a:spcBef>
                <a:spcPct val="20000"/>
              </a:spcBef>
              <a:buClr>
                <a:schemeClr val="tx2"/>
              </a:buClr>
              <a:buFont typeface="Wingdings" panose="05000000000000000000" pitchFamily="2" charset="2"/>
              <a:buChar char="§"/>
            </a:pPr>
            <a:r>
              <a:rPr lang="en-US" sz="1800" b="1" dirty="0">
                <a:latin typeface="Arial" panose="020B0604020202020204" pitchFamily="34" charset="0"/>
                <a:cs typeface="Arial" panose="020B0604020202020204" pitchFamily="34" charset="0"/>
              </a:rPr>
              <a:t>On and off rates </a:t>
            </a:r>
          </a:p>
          <a:p>
            <a:pPr marL="742950" lvl="1" indent="-285750">
              <a:spcBef>
                <a:spcPct val="20000"/>
              </a:spcBef>
              <a:buClr>
                <a:schemeClr val="tx2"/>
              </a:buClr>
              <a:buFont typeface="Wingdings" panose="05000000000000000000" pitchFamily="2" charset="2"/>
              <a:buChar char="§"/>
            </a:pPr>
            <a:r>
              <a:rPr lang="en-US" sz="1800" b="1" dirty="0">
                <a:latin typeface="Arial" panose="020B0604020202020204" pitchFamily="34" charset="0"/>
                <a:cs typeface="Arial" panose="020B0604020202020204" pitchFamily="34" charset="0"/>
              </a:rPr>
              <a:t>Rank order </a:t>
            </a:r>
          </a:p>
          <a:p>
            <a:pPr marL="742950" lvl="1" indent="-285750">
              <a:spcBef>
                <a:spcPct val="20000"/>
              </a:spcBef>
              <a:buClr>
                <a:schemeClr val="tx2"/>
              </a:buClr>
              <a:buSzPct val="80000"/>
              <a:buFont typeface="Wingdings" panose="05000000000000000000" pitchFamily="2" charset="2"/>
              <a:buChar char="§"/>
            </a:pPr>
            <a:r>
              <a:rPr lang="en-US" sz="1800" b="1" dirty="0">
                <a:latin typeface="Arial" panose="020B0604020202020204" pitchFamily="34" charset="0"/>
                <a:cs typeface="Arial" panose="020B0604020202020204" pitchFamily="34" charset="0"/>
              </a:rPr>
              <a:t>Yes / No kinetic screening</a:t>
            </a:r>
          </a:p>
          <a:p>
            <a:pPr marL="742950" lvl="1" indent="-285750">
              <a:spcBef>
                <a:spcPct val="20000"/>
              </a:spcBef>
              <a:buClr>
                <a:schemeClr val="tx2"/>
              </a:buClr>
              <a:buSzPct val="80000"/>
              <a:buFont typeface="Wingdings" panose="05000000000000000000" pitchFamily="2" charset="2"/>
              <a:buChar char="§"/>
            </a:pPr>
            <a:r>
              <a:rPr lang="en-US" sz="1800" dirty="0">
                <a:latin typeface="Arial" panose="020B0604020202020204" pitchFamily="34" charset="0"/>
                <a:cs typeface="Arial" panose="020B0604020202020204" pitchFamily="34" charset="0"/>
              </a:rPr>
              <a:t>Epitope binning / mapping</a:t>
            </a:r>
          </a:p>
          <a:p>
            <a:pPr marL="742950" lvl="1" indent="-285750">
              <a:spcBef>
                <a:spcPct val="20000"/>
              </a:spcBef>
              <a:buClr>
                <a:schemeClr val="tx2"/>
              </a:buClr>
              <a:buSzPct val="80000"/>
              <a:buFont typeface="Wingdings" panose="05000000000000000000" pitchFamily="2" charset="2"/>
              <a:buChar char="§"/>
            </a:pPr>
            <a:endParaRPr lang="en-US" sz="1800" dirty="0">
              <a:latin typeface="Arial" panose="020B0604020202020204" pitchFamily="34" charset="0"/>
              <a:cs typeface="Arial" panose="020B0604020202020204" pitchFamily="34" charset="0"/>
            </a:endParaRPr>
          </a:p>
          <a:p>
            <a:pPr marL="742950" lvl="1" indent="-285750">
              <a:spcBef>
                <a:spcPct val="20000"/>
              </a:spcBef>
              <a:buClr>
                <a:schemeClr val="tx2"/>
              </a:buClr>
              <a:buSzPct val="80000"/>
              <a:buFont typeface="Wingdings" panose="05000000000000000000" pitchFamily="2" charset="2"/>
              <a:buChar char="§"/>
            </a:pPr>
            <a:endParaRPr lang="en-US" sz="1800" dirty="0">
              <a:latin typeface="Arial" panose="020B0604020202020204" pitchFamily="34" charset="0"/>
              <a:cs typeface="Arial" panose="020B0604020202020204" pitchFamily="34" charset="0"/>
            </a:endParaRPr>
          </a:p>
          <a:p>
            <a:pPr marL="742950" lvl="1" indent="-285750">
              <a:spcBef>
                <a:spcPct val="20000"/>
              </a:spcBef>
              <a:buClr>
                <a:schemeClr val="tx2"/>
              </a:buClr>
              <a:buFont typeface="Wingdings" panose="05000000000000000000" pitchFamily="2" charset="2"/>
              <a:buChar char="§"/>
            </a:pPr>
            <a:endParaRPr lang="en-US" sz="1800" dirty="0">
              <a:latin typeface="Arial" panose="020B0604020202020204" pitchFamily="34" charset="0"/>
              <a:cs typeface="Arial" panose="020B0604020202020204" pitchFamily="34" charset="0"/>
            </a:endParaRPr>
          </a:p>
        </p:txBody>
      </p:sp>
      <p:sp>
        <p:nvSpPr>
          <p:cNvPr id="2" name="Title 1"/>
          <p:cNvSpPr>
            <a:spLocks noGrp="1"/>
          </p:cNvSpPr>
          <p:nvPr>
            <p:ph type="title"/>
          </p:nvPr>
        </p:nvSpPr>
        <p:spPr/>
        <p:txBody>
          <a:bodyPr/>
          <a:lstStyle/>
          <a:p>
            <a:r>
              <a:rPr lang="en-US" sz="2400" dirty="0"/>
              <a:t>Information Provided by Octet Platform</a:t>
            </a:r>
          </a:p>
        </p:txBody>
      </p:sp>
      <p:grpSp>
        <p:nvGrpSpPr>
          <p:cNvPr id="5" name="Group 4"/>
          <p:cNvGrpSpPr>
            <a:grpSpLocks noChangeAspect="1"/>
          </p:cNvGrpSpPr>
          <p:nvPr/>
        </p:nvGrpSpPr>
        <p:grpSpPr bwMode="auto">
          <a:xfrm>
            <a:off x="5608134" y="1321172"/>
            <a:ext cx="2991947" cy="1706058"/>
            <a:chOff x="3638" y="1104"/>
            <a:chExt cx="2122" cy="1210"/>
          </a:xfrm>
        </p:grpSpPr>
        <p:pic>
          <p:nvPicPr>
            <p:cNvPr id="6" name="Picture 5"/>
            <p:cNvPicPr>
              <a:picLocks noChangeAspect="1" noChangeArrowheads="1"/>
            </p:cNvPicPr>
            <p:nvPr/>
          </p:nvPicPr>
          <p:blipFill>
            <a:blip r:embed="rId2" cstate="print">
              <a:lum bright="-10000"/>
            </a:blip>
            <a:srcRect/>
            <a:stretch>
              <a:fillRect/>
            </a:stretch>
          </p:blipFill>
          <p:spPr bwMode="auto">
            <a:xfrm>
              <a:off x="3696" y="1104"/>
              <a:ext cx="2064" cy="1158"/>
            </a:xfrm>
            <a:prstGeom prst="rect">
              <a:avLst/>
            </a:prstGeom>
            <a:noFill/>
            <a:ln w="9525">
              <a:noFill/>
              <a:miter lim="800000"/>
              <a:headEnd/>
              <a:tailEnd/>
            </a:ln>
          </p:spPr>
        </p:pic>
        <p:sp>
          <p:nvSpPr>
            <p:cNvPr id="7" name="Text Box 6"/>
            <p:cNvSpPr txBox="1">
              <a:spLocks noChangeAspect="1" noChangeArrowheads="1"/>
            </p:cNvSpPr>
            <p:nvPr/>
          </p:nvSpPr>
          <p:spPr bwMode="auto">
            <a:xfrm rot="-5400000">
              <a:off x="3561" y="1574"/>
              <a:ext cx="307" cy="154"/>
            </a:xfrm>
            <a:prstGeom prst="rect">
              <a:avLst/>
            </a:prstGeom>
            <a:noFill/>
            <a:ln w="9525">
              <a:noFill/>
              <a:miter lim="800000"/>
              <a:headEnd/>
              <a:tailEnd/>
            </a:ln>
          </p:spPr>
          <p:txBody>
            <a:bodyPr wrap="none">
              <a:spAutoFit/>
            </a:bodyPr>
            <a:lstStyle/>
            <a:p>
              <a:r>
                <a:rPr lang="en-US" sz="1000">
                  <a:solidFill>
                    <a:srgbClr val="B2B2B2"/>
                  </a:solidFill>
                  <a:latin typeface="Calibri" pitchFamily="34" charset="0"/>
                </a:rPr>
                <a:t>Signal</a:t>
              </a:r>
            </a:p>
          </p:txBody>
        </p:sp>
        <p:sp>
          <p:nvSpPr>
            <p:cNvPr id="8" name="Text Box 7"/>
            <p:cNvSpPr txBox="1">
              <a:spLocks noChangeAspect="1" noChangeArrowheads="1"/>
            </p:cNvSpPr>
            <p:nvPr/>
          </p:nvSpPr>
          <p:spPr bwMode="auto">
            <a:xfrm>
              <a:off x="4495" y="2160"/>
              <a:ext cx="581" cy="154"/>
            </a:xfrm>
            <a:prstGeom prst="rect">
              <a:avLst/>
            </a:prstGeom>
            <a:noFill/>
            <a:ln w="9525">
              <a:noFill/>
              <a:miter lim="800000"/>
              <a:headEnd/>
              <a:tailEnd/>
            </a:ln>
          </p:spPr>
          <p:txBody>
            <a:bodyPr wrap="none">
              <a:spAutoFit/>
            </a:bodyPr>
            <a:lstStyle/>
            <a:p>
              <a:r>
                <a:rPr lang="en-US" sz="1000">
                  <a:solidFill>
                    <a:srgbClr val="B2B2B2"/>
                  </a:solidFill>
                  <a:latin typeface="Calibri" pitchFamily="34" charset="0"/>
                </a:rPr>
                <a:t>Concentration</a:t>
              </a:r>
            </a:p>
          </p:txBody>
        </p:sp>
      </p:grpSp>
      <p:pic>
        <p:nvPicPr>
          <p:cNvPr id="9" name="Picture 9"/>
          <p:cNvPicPr>
            <a:picLocks noChangeAspect="1" noChangeArrowheads="1"/>
          </p:cNvPicPr>
          <p:nvPr/>
        </p:nvPicPr>
        <p:blipFill>
          <a:blip r:embed="rId3" cstate="print"/>
          <a:srcRect l="2211" t="8356" r="2686" b="14017"/>
          <a:stretch>
            <a:fillRect/>
          </a:stretch>
        </p:blipFill>
        <p:spPr bwMode="auto">
          <a:xfrm>
            <a:off x="5160047" y="4394886"/>
            <a:ext cx="3719953" cy="1822580"/>
          </a:xfrm>
          <a:prstGeom prst="rect">
            <a:avLst/>
          </a:prstGeom>
          <a:noFill/>
          <a:ln w="9525">
            <a:noFill/>
            <a:miter lim="800000"/>
            <a:headEnd/>
            <a:tailEnd/>
          </a:ln>
        </p:spPr>
      </p:pic>
    </p:spTree>
    <p:extLst>
      <p:ext uri="{BB962C8B-B14F-4D97-AF65-F5344CB8AC3E}">
        <p14:creationId xmlns:p14="http://schemas.microsoft.com/office/powerpoint/2010/main" val="2725777563"/>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smtClean="0"/>
              <a:t>Quantitation Biosensors</a:t>
            </a:r>
            <a:endParaRPr lang="en-US" sz="2400" dirty="0"/>
          </a:p>
        </p:txBody>
      </p:sp>
      <p:sp>
        <p:nvSpPr>
          <p:cNvPr id="3" name="Content Placeholder 2"/>
          <p:cNvSpPr>
            <a:spLocks noGrp="1"/>
          </p:cNvSpPr>
          <p:nvPr>
            <p:ph idx="1"/>
          </p:nvPr>
        </p:nvSpPr>
        <p:spPr/>
        <p:txBody>
          <a:bodyPr/>
          <a:lstStyle/>
          <a:p>
            <a:endParaRPr lang="en-US"/>
          </a:p>
        </p:txBody>
      </p:sp>
      <p:graphicFrame>
        <p:nvGraphicFramePr>
          <p:cNvPr id="4" name="Table 3"/>
          <p:cNvGraphicFramePr>
            <a:graphicFrameLocks noGrp="1"/>
          </p:cNvGraphicFramePr>
          <p:nvPr>
            <p:extLst>
              <p:ext uri="{D42A27DB-BD31-4B8C-83A1-F6EECF244321}">
                <p14:modId xmlns:p14="http://schemas.microsoft.com/office/powerpoint/2010/main" val="3296616455"/>
              </p:ext>
            </p:extLst>
          </p:nvPr>
        </p:nvGraphicFramePr>
        <p:xfrm>
          <a:off x="1066800" y="1295400"/>
          <a:ext cx="7010400" cy="5089496"/>
        </p:xfrm>
        <a:graphic>
          <a:graphicData uri="http://schemas.openxmlformats.org/drawingml/2006/table">
            <a:tbl>
              <a:tblPr>
                <a:tableStyleId>{5C22544A-7EE6-4342-B048-85BDC9FD1C3A}</a:tableStyleId>
              </a:tblPr>
              <a:tblGrid>
                <a:gridCol w="3110008"/>
                <a:gridCol w="3900392"/>
              </a:tblGrid>
              <a:tr h="304800">
                <a:tc>
                  <a:txBody>
                    <a:bodyPr/>
                    <a:lstStyle/>
                    <a:p>
                      <a:pPr algn="l" fontAlgn="b"/>
                      <a:r>
                        <a:rPr lang="en-US" sz="1200" b="1" u="none" strike="noStrike" dirty="0">
                          <a:solidFill>
                            <a:schemeClr val="bg1"/>
                          </a:solidFill>
                          <a:effectLst/>
                        </a:rPr>
                        <a:t>Biosensor</a:t>
                      </a:r>
                      <a:endParaRPr lang="en-US" sz="1200" b="1" i="0" u="none" strike="noStrike" dirty="0">
                        <a:solidFill>
                          <a:schemeClr val="bg1"/>
                        </a:solidFill>
                        <a:effectLst/>
                        <a:latin typeface="Calibri"/>
                      </a:endParaRPr>
                    </a:p>
                  </a:txBody>
                  <a:tcPr marL="9525" marR="9525" marT="9525" marB="0" anchor="b">
                    <a:solidFill>
                      <a:schemeClr val="tx2"/>
                    </a:solidFill>
                  </a:tcPr>
                </a:tc>
                <a:tc>
                  <a:txBody>
                    <a:bodyPr/>
                    <a:lstStyle/>
                    <a:p>
                      <a:pPr algn="l" fontAlgn="b"/>
                      <a:r>
                        <a:rPr lang="en-US" sz="1200" b="1" i="0" u="none" strike="noStrike" dirty="0" smtClean="0">
                          <a:solidFill>
                            <a:schemeClr val="bg1"/>
                          </a:solidFill>
                          <a:effectLst/>
                          <a:latin typeface="+mn-lt"/>
                        </a:rPr>
                        <a:t>Application</a:t>
                      </a:r>
                      <a:endParaRPr lang="en-US" sz="1200" b="1" i="0" u="none" strike="noStrike" dirty="0">
                        <a:solidFill>
                          <a:schemeClr val="bg1"/>
                        </a:solidFill>
                        <a:effectLst/>
                        <a:latin typeface="Calibri"/>
                      </a:endParaRPr>
                    </a:p>
                  </a:txBody>
                  <a:tcPr marL="9525" marR="9525" marT="9525" marB="0" anchor="b">
                    <a:solidFill>
                      <a:schemeClr val="tx2"/>
                    </a:solidFill>
                  </a:tcPr>
                </a:tc>
              </a:tr>
              <a:tr h="304800">
                <a:tc>
                  <a:txBody>
                    <a:bodyPr/>
                    <a:lstStyle/>
                    <a:p>
                      <a:pPr algn="l" fontAlgn="b"/>
                      <a:r>
                        <a:rPr lang="en-US" sz="1200" b="1" u="none" strike="noStrike" dirty="0">
                          <a:effectLst/>
                        </a:rPr>
                        <a:t>Antibody-Specific </a:t>
                      </a:r>
                      <a:r>
                        <a:rPr lang="en-US" sz="1200" b="1" u="none" strike="noStrike" dirty="0" smtClean="0">
                          <a:effectLst/>
                        </a:rPr>
                        <a:t>Capture</a:t>
                      </a:r>
                      <a:endParaRPr lang="en-US" sz="1200" b="1" i="0" u="none" strike="noStrike" dirty="0">
                        <a:solidFill>
                          <a:srgbClr val="000000"/>
                        </a:solidFill>
                        <a:effectLst/>
                        <a:latin typeface="Calibri"/>
                      </a:endParaRPr>
                    </a:p>
                  </a:txBody>
                  <a:tcPr marL="9525" marR="9525" marT="9525" marB="0" anchor="b">
                    <a:solidFill>
                      <a:schemeClr val="tx2">
                        <a:lumMod val="20000"/>
                        <a:lumOff val="80000"/>
                      </a:schemeClr>
                    </a:solidFill>
                  </a:tcPr>
                </a:tc>
                <a:tc>
                  <a:txBody>
                    <a:bodyPr/>
                    <a:lstStyle/>
                    <a:p>
                      <a:pPr algn="l" fontAlgn="b"/>
                      <a:r>
                        <a:rPr lang="en-US" sz="1200" u="none" strike="noStrike" dirty="0">
                          <a:effectLst/>
                        </a:rPr>
                        <a:t> </a:t>
                      </a:r>
                      <a:endParaRPr lang="en-US" sz="1200" b="0" i="0" u="none" strike="noStrike" dirty="0">
                        <a:solidFill>
                          <a:srgbClr val="000000"/>
                        </a:solidFill>
                        <a:effectLst/>
                        <a:latin typeface="Calibri"/>
                      </a:endParaRPr>
                    </a:p>
                  </a:txBody>
                  <a:tcPr marL="9525" marR="9525" marT="9525" marB="0" anchor="b">
                    <a:solidFill>
                      <a:schemeClr val="tx2">
                        <a:lumMod val="20000"/>
                        <a:lumOff val="80000"/>
                      </a:schemeClr>
                    </a:solidFill>
                  </a:tcPr>
                </a:tc>
              </a:tr>
              <a:tr h="228600">
                <a:tc>
                  <a:txBody>
                    <a:bodyPr/>
                    <a:lstStyle/>
                    <a:p>
                      <a:pPr algn="l" fontAlgn="b"/>
                      <a:r>
                        <a:rPr lang="en-US" sz="1200" u="none" strike="noStrike" dirty="0" smtClean="0">
                          <a:solidFill>
                            <a:schemeClr val="bg1">
                              <a:lumMod val="50000"/>
                            </a:schemeClr>
                          </a:solidFill>
                          <a:effectLst/>
                          <a:latin typeface="+mn-lt"/>
                          <a:cs typeface="Calibri"/>
                        </a:rPr>
                        <a:t>• </a:t>
                      </a:r>
                      <a:r>
                        <a:rPr lang="en-US" sz="1200" u="none" strike="noStrike" dirty="0" smtClean="0">
                          <a:solidFill>
                            <a:schemeClr val="bg1">
                              <a:lumMod val="50000"/>
                            </a:schemeClr>
                          </a:solidFill>
                          <a:effectLst/>
                          <a:latin typeface="+mn-lt"/>
                        </a:rPr>
                        <a:t>Anti-Human </a:t>
                      </a:r>
                      <a:r>
                        <a:rPr lang="en-US" sz="1200" u="none" strike="noStrike" dirty="0">
                          <a:solidFill>
                            <a:schemeClr val="bg1">
                              <a:lumMod val="50000"/>
                            </a:schemeClr>
                          </a:solidFill>
                          <a:effectLst/>
                          <a:latin typeface="+mn-lt"/>
                        </a:rPr>
                        <a:t>IgG Fc Capture (AHC)</a:t>
                      </a:r>
                      <a:endParaRPr lang="en-US" sz="1200" b="0" i="0" u="none" strike="noStrike" dirty="0">
                        <a:solidFill>
                          <a:schemeClr val="bg1">
                            <a:lumMod val="50000"/>
                          </a:schemeClr>
                        </a:solidFill>
                        <a:effectLst/>
                        <a:latin typeface="+mn-lt"/>
                      </a:endParaRPr>
                    </a:p>
                  </a:txBody>
                  <a:tcPr marL="9525" marR="9525" marT="9525" marB="0" anchor="b"/>
                </a:tc>
                <a:tc>
                  <a:txBody>
                    <a:bodyPr/>
                    <a:lstStyle/>
                    <a:p>
                      <a:pPr algn="l" fontAlgn="b"/>
                      <a:r>
                        <a:rPr lang="en-US" sz="1200" u="none" strike="noStrike" dirty="0" smtClean="0">
                          <a:solidFill>
                            <a:schemeClr val="bg1">
                              <a:lumMod val="50000"/>
                            </a:schemeClr>
                          </a:solidFill>
                          <a:effectLst/>
                          <a:latin typeface="+mn-lt"/>
                        </a:rPr>
                        <a:t>Human IgG Fc region, kinetic analysis</a:t>
                      </a:r>
                      <a:endParaRPr lang="en-US" sz="1200" b="0" i="0" u="none" strike="noStrike" dirty="0">
                        <a:solidFill>
                          <a:schemeClr val="bg1">
                            <a:lumMod val="50000"/>
                          </a:schemeClr>
                        </a:solidFill>
                        <a:effectLst/>
                        <a:latin typeface="+mn-lt"/>
                      </a:endParaRPr>
                    </a:p>
                  </a:txBody>
                  <a:tcPr marL="9525" marR="9525" marT="9525" marB="0" anchor="b"/>
                </a:tc>
              </a:tr>
              <a:tr h="228600">
                <a:tc>
                  <a:txBody>
                    <a:bodyPr/>
                    <a:lstStyle/>
                    <a:p>
                      <a:pPr marL="0" marR="0" indent="0" algn="l" defTabSz="914400" rtl="0" eaLnBrk="1" fontAlgn="b" latinLnBrk="0" hangingPunct="1">
                        <a:lnSpc>
                          <a:spcPct val="100000"/>
                        </a:lnSpc>
                        <a:spcBef>
                          <a:spcPts val="0"/>
                        </a:spcBef>
                        <a:spcAft>
                          <a:spcPts val="0"/>
                        </a:spcAft>
                        <a:buClrTx/>
                        <a:buSzTx/>
                        <a:buFontTx/>
                        <a:buNone/>
                        <a:tabLst/>
                        <a:defRPr/>
                      </a:pPr>
                      <a:r>
                        <a:rPr lang="en-US" sz="1200" b="1" u="none" strike="noStrike" dirty="0" smtClean="0">
                          <a:effectLst/>
                          <a:latin typeface="+mn-lt"/>
                          <a:cs typeface="Calibri"/>
                        </a:rPr>
                        <a:t>• </a:t>
                      </a:r>
                      <a:r>
                        <a:rPr lang="en-US" sz="1200" b="1" u="none" strike="noStrike" dirty="0" smtClean="0">
                          <a:effectLst/>
                          <a:latin typeface="+mn-lt"/>
                        </a:rPr>
                        <a:t>Anti-Human IgG Fc Capture (AHQ)</a:t>
                      </a:r>
                      <a:endParaRPr lang="en-US" sz="1200" b="1" i="0" u="none" strike="noStrike" dirty="0" smtClean="0">
                        <a:solidFill>
                          <a:srgbClr val="000000"/>
                        </a:solidFill>
                        <a:effectLst/>
                        <a:latin typeface="+mn-lt"/>
                      </a:endParaRPr>
                    </a:p>
                  </a:txBody>
                  <a:tcPr marL="9525" marR="9525" marT="9525" marB="0" anchor="b"/>
                </a:tc>
                <a:tc>
                  <a:txBody>
                    <a:bodyPr/>
                    <a:lstStyle/>
                    <a:p>
                      <a:pPr algn="l" fontAlgn="b"/>
                      <a:r>
                        <a:rPr lang="en-US" sz="1200" b="1" u="none" strike="noStrike" dirty="0" smtClean="0">
                          <a:effectLst/>
                          <a:latin typeface="+mn-lt"/>
                        </a:rPr>
                        <a:t>Human IgG Fc region, quantitation</a:t>
                      </a:r>
                      <a:endParaRPr lang="en-US" sz="1200" b="1" i="0" u="none" strike="noStrike" dirty="0">
                        <a:solidFill>
                          <a:srgbClr val="000000"/>
                        </a:solidFill>
                        <a:effectLst/>
                        <a:latin typeface="+mn-lt"/>
                      </a:endParaRPr>
                    </a:p>
                  </a:txBody>
                  <a:tcPr marL="9525" marR="9525" marT="9525" marB="0" anchor="b"/>
                </a:tc>
              </a:tr>
              <a:tr h="228600">
                <a:tc>
                  <a:txBody>
                    <a:bodyPr/>
                    <a:lstStyle/>
                    <a:p>
                      <a:pPr algn="l" fontAlgn="b"/>
                      <a:r>
                        <a:rPr lang="en-US" sz="1200" u="none" strike="noStrike" dirty="0" smtClean="0">
                          <a:solidFill>
                            <a:schemeClr val="bg1">
                              <a:lumMod val="50000"/>
                            </a:schemeClr>
                          </a:solidFill>
                          <a:effectLst/>
                          <a:latin typeface="+mn-lt"/>
                          <a:cs typeface="Calibri"/>
                        </a:rPr>
                        <a:t>• </a:t>
                      </a:r>
                      <a:r>
                        <a:rPr lang="en-US" sz="1200" u="none" strike="noStrike" dirty="0" smtClean="0">
                          <a:solidFill>
                            <a:schemeClr val="bg1">
                              <a:lumMod val="50000"/>
                            </a:schemeClr>
                          </a:solidFill>
                          <a:effectLst/>
                          <a:latin typeface="+mn-lt"/>
                        </a:rPr>
                        <a:t>Anti-Mouse </a:t>
                      </a:r>
                      <a:r>
                        <a:rPr lang="en-US" sz="1200" u="none" strike="noStrike" dirty="0">
                          <a:solidFill>
                            <a:schemeClr val="bg1">
                              <a:lumMod val="50000"/>
                            </a:schemeClr>
                          </a:solidFill>
                          <a:effectLst/>
                          <a:latin typeface="+mn-lt"/>
                        </a:rPr>
                        <a:t>Fc Capture (AMC)</a:t>
                      </a:r>
                      <a:endParaRPr lang="en-US" sz="1200" b="0" i="0" u="none" strike="noStrike" dirty="0">
                        <a:solidFill>
                          <a:schemeClr val="bg1">
                            <a:lumMod val="50000"/>
                          </a:schemeClr>
                        </a:solidFill>
                        <a:effectLst/>
                        <a:latin typeface="+mn-lt"/>
                      </a:endParaRPr>
                    </a:p>
                  </a:txBody>
                  <a:tcPr marL="9525" marR="9525" marT="9525" marB="0" anchor="b"/>
                </a:tc>
                <a:tc>
                  <a:txBody>
                    <a:bodyPr/>
                    <a:lstStyle/>
                    <a:p>
                      <a:pPr algn="l" fontAlgn="b"/>
                      <a:r>
                        <a:rPr lang="en-US" sz="1200" u="none" strike="noStrike" dirty="0" smtClean="0">
                          <a:solidFill>
                            <a:schemeClr val="bg1">
                              <a:lumMod val="50000"/>
                            </a:schemeClr>
                          </a:solidFill>
                          <a:effectLst/>
                          <a:latin typeface="+mn-lt"/>
                        </a:rPr>
                        <a:t>Mouse </a:t>
                      </a:r>
                      <a:r>
                        <a:rPr lang="en-US" sz="1200" u="none" strike="noStrike" dirty="0">
                          <a:solidFill>
                            <a:schemeClr val="bg1">
                              <a:lumMod val="50000"/>
                            </a:schemeClr>
                          </a:solidFill>
                          <a:effectLst/>
                          <a:latin typeface="+mn-lt"/>
                        </a:rPr>
                        <a:t>IgG1, </a:t>
                      </a:r>
                      <a:r>
                        <a:rPr lang="en-US" sz="1200" u="none" strike="noStrike" dirty="0" smtClean="0">
                          <a:solidFill>
                            <a:schemeClr val="bg1">
                              <a:lumMod val="50000"/>
                            </a:schemeClr>
                          </a:solidFill>
                          <a:effectLst/>
                          <a:latin typeface="+mn-lt"/>
                        </a:rPr>
                        <a:t>2a</a:t>
                      </a:r>
                      <a:r>
                        <a:rPr lang="en-US" sz="1200" u="none" strike="noStrike" baseline="0" dirty="0" smtClean="0">
                          <a:solidFill>
                            <a:schemeClr val="bg1">
                              <a:lumMod val="50000"/>
                            </a:schemeClr>
                          </a:solidFill>
                          <a:effectLst/>
                          <a:latin typeface="+mn-lt"/>
                        </a:rPr>
                        <a:t> &amp; </a:t>
                      </a:r>
                      <a:r>
                        <a:rPr lang="en-US" sz="1200" u="none" strike="noStrike" dirty="0" smtClean="0">
                          <a:solidFill>
                            <a:schemeClr val="bg1">
                              <a:lumMod val="50000"/>
                            </a:schemeClr>
                          </a:solidFill>
                          <a:effectLst/>
                          <a:latin typeface="+mn-lt"/>
                        </a:rPr>
                        <a:t>2b Fc regions, kinetic analysis</a:t>
                      </a:r>
                      <a:endParaRPr lang="en-US" sz="1200" b="0" i="0" u="none" strike="noStrike" dirty="0">
                        <a:solidFill>
                          <a:schemeClr val="bg1">
                            <a:lumMod val="50000"/>
                          </a:schemeClr>
                        </a:solidFill>
                        <a:effectLst/>
                        <a:latin typeface="+mn-lt"/>
                      </a:endParaRPr>
                    </a:p>
                  </a:txBody>
                  <a:tcPr marL="9525" marR="9525" marT="9525" marB="0" anchor="b"/>
                </a:tc>
              </a:tr>
              <a:tr h="228600">
                <a:tc>
                  <a:txBody>
                    <a:bodyPr/>
                    <a:lstStyle/>
                    <a:p>
                      <a:pPr algn="l" fontAlgn="b"/>
                      <a:r>
                        <a:rPr lang="en-US" sz="1200" b="1" u="none" strike="noStrike" dirty="0" smtClean="0">
                          <a:effectLst/>
                          <a:latin typeface="+mn-lt"/>
                          <a:cs typeface="Calibri"/>
                        </a:rPr>
                        <a:t>• </a:t>
                      </a:r>
                      <a:r>
                        <a:rPr lang="en-US" sz="1200" b="1" u="none" strike="noStrike" dirty="0" smtClean="0">
                          <a:effectLst/>
                          <a:latin typeface="+mn-lt"/>
                        </a:rPr>
                        <a:t>Anti-Mouse </a:t>
                      </a:r>
                      <a:r>
                        <a:rPr lang="en-US" sz="1200" b="1" u="none" strike="noStrike" dirty="0">
                          <a:effectLst/>
                          <a:latin typeface="+mn-lt"/>
                        </a:rPr>
                        <a:t>Fc Capture (</a:t>
                      </a:r>
                      <a:r>
                        <a:rPr lang="en-US" sz="1200" b="1" u="none" strike="noStrike" dirty="0" smtClean="0">
                          <a:effectLst/>
                          <a:latin typeface="+mn-lt"/>
                        </a:rPr>
                        <a:t>AMQ)</a:t>
                      </a:r>
                      <a:endParaRPr lang="en-US" sz="1200" b="1" i="0" u="none" strike="noStrike" dirty="0">
                        <a:solidFill>
                          <a:srgbClr val="000000"/>
                        </a:solidFill>
                        <a:effectLst/>
                        <a:latin typeface="+mn-lt"/>
                      </a:endParaRPr>
                    </a:p>
                  </a:txBody>
                  <a:tcPr marL="9525" marR="9525" marT="9525" marB="0" anchor="b"/>
                </a:tc>
                <a:tc>
                  <a:txBody>
                    <a:bodyPr/>
                    <a:lstStyle/>
                    <a:p>
                      <a:pPr algn="l" fontAlgn="b"/>
                      <a:r>
                        <a:rPr lang="en-US" sz="1200" b="1" u="none" strike="noStrike" dirty="0" smtClean="0">
                          <a:effectLst/>
                          <a:latin typeface="+mn-lt"/>
                        </a:rPr>
                        <a:t>Mouse IgG1, 2a</a:t>
                      </a:r>
                      <a:r>
                        <a:rPr lang="en-US" sz="1200" b="1" u="none" strike="noStrike" baseline="0" dirty="0" smtClean="0">
                          <a:effectLst/>
                          <a:latin typeface="+mn-lt"/>
                        </a:rPr>
                        <a:t> &amp; </a:t>
                      </a:r>
                      <a:r>
                        <a:rPr lang="en-US" sz="1200" b="1" u="none" strike="noStrike" dirty="0" smtClean="0">
                          <a:effectLst/>
                          <a:latin typeface="+mn-lt"/>
                        </a:rPr>
                        <a:t>2b Fc regions, quantitation</a:t>
                      </a:r>
                      <a:endParaRPr lang="en-US" sz="1200" b="1" i="0" u="none" strike="noStrike" dirty="0">
                        <a:solidFill>
                          <a:srgbClr val="000000"/>
                        </a:solidFill>
                        <a:effectLst/>
                        <a:latin typeface="+mn-lt"/>
                      </a:endParaRPr>
                    </a:p>
                  </a:txBody>
                  <a:tcPr marL="9525" marR="9525" marT="9525" marB="0" anchor="b"/>
                </a:tc>
              </a:tr>
              <a:tr h="228600">
                <a:tc>
                  <a:txBody>
                    <a:bodyPr/>
                    <a:lstStyle/>
                    <a:p>
                      <a:pPr algn="l" fontAlgn="b"/>
                      <a:r>
                        <a:rPr lang="en-US" sz="1200" b="1" u="none" strike="noStrike" dirty="0" smtClean="0">
                          <a:effectLst/>
                          <a:latin typeface="+mn-lt"/>
                          <a:cs typeface="Calibri"/>
                        </a:rPr>
                        <a:t>• </a:t>
                      </a:r>
                      <a:r>
                        <a:rPr lang="en-US" sz="1200" b="1" u="none" strike="noStrike" dirty="0" smtClean="0">
                          <a:effectLst/>
                          <a:latin typeface="+mn-lt"/>
                        </a:rPr>
                        <a:t>Anti-Human </a:t>
                      </a:r>
                      <a:r>
                        <a:rPr lang="en-US" sz="1200" b="1" u="none" strike="noStrike" dirty="0">
                          <a:effectLst/>
                          <a:latin typeface="+mn-lt"/>
                        </a:rPr>
                        <a:t>Fab-CHI (FAB)</a:t>
                      </a:r>
                      <a:endParaRPr lang="en-US" sz="1200" b="1" i="0" u="none" strike="noStrike" dirty="0">
                        <a:solidFill>
                          <a:srgbClr val="000000"/>
                        </a:solidFill>
                        <a:effectLst/>
                        <a:latin typeface="+mn-lt"/>
                      </a:endParaRPr>
                    </a:p>
                  </a:txBody>
                  <a:tcPr marL="9525" marR="9525" marT="9525" marB="0" anchor="b"/>
                </a:tc>
                <a:tc>
                  <a:txBody>
                    <a:bodyPr/>
                    <a:lstStyle/>
                    <a:p>
                      <a:pPr algn="l" fontAlgn="b"/>
                      <a:r>
                        <a:rPr lang="en-US" sz="1200" b="1" u="none" strike="noStrike" dirty="0">
                          <a:effectLst/>
                          <a:latin typeface="+mn-lt"/>
                        </a:rPr>
                        <a:t>Fab-CH1 domains of human IgG</a:t>
                      </a:r>
                      <a:endParaRPr lang="en-US" sz="1200" b="1" i="0" u="none" strike="noStrike" dirty="0">
                        <a:solidFill>
                          <a:srgbClr val="000000"/>
                        </a:solidFill>
                        <a:effectLst/>
                        <a:latin typeface="+mn-lt"/>
                      </a:endParaRPr>
                    </a:p>
                  </a:txBody>
                  <a:tcPr marL="9525" marR="9525" marT="9525" marB="0" anchor="b"/>
                </a:tc>
              </a:tr>
              <a:tr h="228600">
                <a:tc>
                  <a:txBody>
                    <a:bodyPr/>
                    <a:lstStyle/>
                    <a:p>
                      <a:pPr algn="l" fontAlgn="b"/>
                      <a:r>
                        <a:rPr lang="en-US" sz="1200" b="1" u="none" strike="noStrike" dirty="0" smtClean="0">
                          <a:effectLst/>
                          <a:latin typeface="+mn-lt"/>
                          <a:cs typeface="Calibri"/>
                        </a:rPr>
                        <a:t>• </a:t>
                      </a:r>
                      <a:r>
                        <a:rPr lang="en-US" sz="1200" b="1" u="none" strike="noStrike" dirty="0" smtClean="0">
                          <a:effectLst/>
                          <a:latin typeface="+mn-lt"/>
                        </a:rPr>
                        <a:t>Protein A (</a:t>
                      </a:r>
                      <a:r>
                        <a:rPr lang="en-US" sz="1200" b="1" u="none" strike="noStrike" dirty="0" err="1" smtClean="0">
                          <a:effectLst/>
                          <a:latin typeface="+mn-lt"/>
                        </a:rPr>
                        <a:t>ProA</a:t>
                      </a:r>
                      <a:r>
                        <a:rPr lang="en-US" sz="1200" b="1" u="none" strike="noStrike" dirty="0" smtClean="0">
                          <a:effectLst/>
                          <a:latin typeface="+mn-lt"/>
                        </a:rPr>
                        <a:t>)</a:t>
                      </a:r>
                      <a:endParaRPr lang="en-US" sz="1200" b="1" i="0" u="none" strike="noStrike" dirty="0">
                        <a:solidFill>
                          <a:srgbClr val="000000"/>
                        </a:solidFill>
                        <a:effectLst/>
                        <a:latin typeface="+mn-lt"/>
                      </a:endParaRPr>
                    </a:p>
                  </a:txBody>
                  <a:tcPr marL="9525" marR="9525" marT="9525" marB="0" anchor="b"/>
                </a:tc>
                <a:tc>
                  <a:txBody>
                    <a:bodyPr/>
                    <a:lstStyle/>
                    <a:p>
                      <a:pPr algn="l" fontAlgn="b"/>
                      <a:r>
                        <a:rPr lang="en-US" sz="1200" b="1" i="0" u="none" strike="noStrike" dirty="0" smtClean="0">
                          <a:solidFill>
                            <a:srgbClr val="000000"/>
                          </a:solidFill>
                          <a:effectLst/>
                          <a:latin typeface="+mn-lt"/>
                        </a:rPr>
                        <a:t>Quantitation of various species IgG</a:t>
                      </a:r>
                      <a:endParaRPr lang="en-US" sz="1200" b="1" i="0" u="none" strike="noStrike" dirty="0">
                        <a:solidFill>
                          <a:srgbClr val="000000"/>
                        </a:solidFill>
                        <a:effectLst/>
                        <a:latin typeface="+mn-lt"/>
                      </a:endParaRPr>
                    </a:p>
                  </a:txBody>
                  <a:tcPr marL="9525" marR="9525" marT="9525" marB="0" anchor="b"/>
                </a:tc>
              </a:tr>
              <a:tr h="228600">
                <a:tc>
                  <a:txBody>
                    <a:bodyPr/>
                    <a:lstStyle/>
                    <a:p>
                      <a:pPr marL="0" algn="l" defTabSz="914400" rtl="0" eaLnBrk="1" fontAlgn="b" latinLnBrk="0" hangingPunct="1"/>
                      <a:r>
                        <a:rPr lang="en-US" sz="1200" b="1" u="none" strike="noStrike" kern="1200" dirty="0" smtClean="0">
                          <a:solidFill>
                            <a:schemeClr val="dk1"/>
                          </a:solidFill>
                          <a:effectLst/>
                          <a:latin typeface="+mn-lt"/>
                          <a:ea typeface="+mn-ea"/>
                          <a:cs typeface="Calibri"/>
                        </a:rPr>
                        <a:t>• Protein G (</a:t>
                      </a:r>
                      <a:r>
                        <a:rPr lang="en-US" sz="1200" b="1" u="none" strike="noStrike" kern="1200" dirty="0" err="1" smtClean="0">
                          <a:solidFill>
                            <a:schemeClr val="dk1"/>
                          </a:solidFill>
                          <a:effectLst/>
                          <a:latin typeface="+mn-lt"/>
                          <a:ea typeface="+mn-ea"/>
                          <a:cs typeface="Calibri"/>
                        </a:rPr>
                        <a:t>ProG</a:t>
                      </a:r>
                      <a:r>
                        <a:rPr lang="en-US" sz="1200" b="1" u="none" strike="noStrike" kern="1200" dirty="0" smtClean="0">
                          <a:solidFill>
                            <a:schemeClr val="dk1"/>
                          </a:solidFill>
                          <a:effectLst/>
                          <a:latin typeface="+mn-lt"/>
                          <a:ea typeface="+mn-ea"/>
                          <a:cs typeface="Calibri"/>
                        </a:rPr>
                        <a:t>)</a:t>
                      </a:r>
                      <a:endParaRPr lang="en-US" sz="1200" b="1" u="none" strike="noStrike" kern="1200" dirty="0">
                        <a:solidFill>
                          <a:schemeClr val="dk1"/>
                        </a:solidFill>
                        <a:effectLst/>
                        <a:latin typeface="+mn-lt"/>
                        <a:ea typeface="+mn-ea"/>
                        <a:cs typeface="Calibri"/>
                      </a:endParaRPr>
                    </a:p>
                  </a:txBody>
                  <a:tcPr marL="9525" marR="9525" marT="9525" marB="0" anchor="b"/>
                </a:tc>
                <a:tc>
                  <a:txBody>
                    <a:bodyPr/>
                    <a:lstStyle/>
                    <a:p>
                      <a:pPr algn="l" fontAlgn="b"/>
                      <a:r>
                        <a:rPr lang="en-US" sz="1200" b="1" i="0" u="none" strike="noStrike" dirty="0" smtClean="0">
                          <a:solidFill>
                            <a:srgbClr val="000000"/>
                          </a:solidFill>
                          <a:effectLst/>
                          <a:latin typeface="+mn-lt"/>
                        </a:rPr>
                        <a:t>Quantitation of various</a:t>
                      </a:r>
                      <a:r>
                        <a:rPr lang="en-US" sz="1200" b="1" i="0" u="none" strike="noStrike" baseline="0" dirty="0" smtClean="0">
                          <a:solidFill>
                            <a:srgbClr val="000000"/>
                          </a:solidFill>
                          <a:effectLst/>
                          <a:latin typeface="+mn-lt"/>
                        </a:rPr>
                        <a:t> species IgG</a:t>
                      </a:r>
                      <a:endParaRPr lang="en-US" sz="1200" b="1" i="0" u="none" strike="noStrike" dirty="0">
                        <a:solidFill>
                          <a:srgbClr val="000000"/>
                        </a:solidFill>
                        <a:effectLst/>
                        <a:latin typeface="+mn-lt"/>
                      </a:endParaRPr>
                    </a:p>
                  </a:txBody>
                  <a:tcPr marL="9525" marR="9525" marT="9525" marB="0" anchor="b"/>
                </a:tc>
              </a:tr>
              <a:tr h="228600">
                <a:tc>
                  <a:txBody>
                    <a:bodyPr/>
                    <a:lstStyle/>
                    <a:p>
                      <a:pPr algn="l" fontAlgn="b"/>
                      <a:r>
                        <a:rPr lang="en-US" sz="1200" b="1" u="none" strike="noStrike" dirty="0" smtClean="0">
                          <a:effectLst/>
                          <a:latin typeface="+mn-lt"/>
                          <a:cs typeface="Calibri"/>
                        </a:rPr>
                        <a:t>• Protein</a:t>
                      </a:r>
                      <a:r>
                        <a:rPr lang="en-US" sz="1200" b="1" u="none" strike="noStrike" baseline="0" dirty="0" smtClean="0">
                          <a:effectLst/>
                          <a:latin typeface="+mn-lt"/>
                          <a:cs typeface="Calibri"/>
                        </a:rPr>
                        <a:t>  L (</a:t>
                      </a:r>
                      <a:r>
                        <a:rPr lang="en-US" sz="1200" b="1" u="none" strike="noStrike" baseline="0" dirty="0" err="1" smtClean="0">
                          <a:effectLst/>
                          <a:latin typeface="+mn-lt"/>
                          <a:cs typeface="Calibri"/>
                        </a:rPr>
                        <a:t>ProL</a:t>
                      </a:r>
                      <a:r>
                        <a:rPr lang="en-US" sz="1200" b="1" u="none" strike="noStrike" baseline="0" dirty="0" smtClean="0">
                          <a:effectLst/>
                          <a:latin typeface="+mn-lt"/>
                          <a:cs typeface="Calibri"/>
                        </a:rPr>
                        <a:t>)</a:t>
                      </a:r>
                      <a:endParaRPr lang="en-US" sz="1200" b="1" i="0" u="none" strike="noStrike" dirty="0">
                        <a:solidFill>
                          <a:srgbClr val="000000"/>
                        </a:solidFill>
                        <a:effectLst/>
                        <a:latin typeface="+mn-lt"/>
                      </a:endParaRPr>
                    </a:p>
                  </a:txBody>
                  <a:tcPr marL="9525" marR="9525" marT="9525" marB="0" anchor="b"/>
                </a:tc>
                <a:tc>
                  <a:txBody>
                    <a:bodyPr/>
                    <a:lstStyle/>
                    <a:p>
                      <a:pPr algn="l" fontAlgn="b"/>
                      <a:r>
                        <a:rPr lang="en-US" sz="1200" b="1" i="0" u="none" strike="noStrike" dirty="0" smtClean="0">
                          <a:solidFill>
                            <a:srgbClr val="000000"/>
                          </a:solidFill>
                          <a:effectLst/>
                          <a:latin typeface="+mn-lt"/>
                        </a:rPr>
                        <a:t>Quantitation of IgG via kappa light chain</a:t>
                      </a:r>
                      <a:endParaRPr lang="en-US" sz="1200" b="1" i="0" u="none" strike="noStrike" dirty="0">
                        <a:solidFill>
                          <a:srgbClr val="000000"/>
                        </a:solidFill>
                        <a:effectLst/>
                        <a:latin typeface="+mn-lt"/>
                      </a:endParaRPr>
                    </a:p>
                  </a:txBody>
                  <a:tcPr marL="9525" marR="9525" marT="9525" marB="0" anchor="b"/>
                </a:tc>
              </a:tr>
              <a:tr h="320703">
                <a:tc>
                  <a:txBody>
                    <a:bodyPr/>
                    <a:lstStyle/>
                    <a:p>
                      <a:pPr algn="l" fontAlgn="b"/>
                      <a:r>
                        <a:rPr lang="en-US" sz="1200" b="1" u="none" strike="noStrike" dirty="0">
                          <a:effectLst/>
                        </a:rPr>
                        <a:t>Affinity Tag </a:t>
                      </a:r>
                      <a:r>
                        <a:rPr lang="en-US" sz="1200" b="1" u="none" strike="noStrike" dirty="0" smtClean="0">
                          <a:effectLst/>
                        </a:rPr>
                        <a:t>Capture</a:t>
                      </a:r>
                      <a:endParaRPr lang="en-US" sz="1200" b="1" i="0" u="none" strike="noStrike" dirty="0">
                        <a:solidFill>
                          <a:srgbClr val="000000"/>
                        </a:solidFill>
                        <a:effectLst/>
                        <a:latin typeface="Calibri"/>
                      </a:endParaRPr>
                    </a:p>
                  </a:txBody>
                  <a:tcPr marL="9525" marR="9525" marT="9525" marB="0" anchor="b">
                    <a:solidFill>
                      <a:schemeClr val="tx2">
                        <a:lumMod val="20000"/>
                        <a:lumOff val="80000"/>
                      </a:schemeClr>
                    </a:solidFill>
                  </a:tcPr>
                </a:tc>
                <a:tc>
                  <a:txBody>
                    <a:bodyPr/>
                    <a:lstStyle/>
                    <a:p>
                      <a:pPr algn="l" fontAlgn="b"/>
                      <a:r>
                        <a:rPr lang="en-US" sz="1200" u="none" strike="noStrike" dirty="0">
                          <a:effectLst/>
                        </a:rPr>
                        <a:t> </a:t>
                      </a:r>
                      <a:endParaRPr lang="en-US" sz="1200" b="0" i="0" u="none" strike="noStrike" dirty="0">
                        <a:solidFill>
                          <a:srgbClr val="000000"/>
                        </a:solidFill>
                        <a:effectLst/>
                        <a:latin typeface="Calibri"/>
                      </a:endParaRPr>
                    </a:p>
                  </a:txBody>
                  <a:tcPr marL="9525" marR="9525" marT="9525" marB="0" anchor="b">
                    <a:solidFill>
                      <a:schemeClr val="tx2">
                        <a:lumMod val="20000"/>
                        <a:lumOff val="80000"/>
                      </a:schemeClr>
                    </a:solidFill>
                  </a:tcPr>
                </a:tc>
              </a:tr>
              <a:tr h="212697">
                <a:tc>
                  <a:txBody>
                    <a:bodyPr/>
                    <a:lstStyle/>
                    <a:p>
                      <a:pPr algn="l" fontAlgn="b"/>
                      <a:r>
                        <a:rPr lang="en-US" sz="1200" u="none" strike="noStrike" dirty="0" smtClean="0">
                          <a:solidFill>
                            <a:schemeClr val="bg1">
                              <a:lumMod val="50000"/>
                            </a:schemeClr>
                          </a:solidFill>
                          <a:effectLst/>
                          <a:latin typeface="Calibri"/>
                          <a:cs typeface="Calibri"/>
                        </a:rPr>
                        <a:t>• </a:t>
                      </a:r>
                      <a:r>
                        <a:rPr lang="en-US" sz="1200" u="none" strike="noStrike" dirty="0" smtClean="0">
                          <a:solidFill>
                            <a:schemeClr val="bg1">
                              <a:lumMod val="50000"/>
                            </a:schemeClr>
                          </a:solidFill>
                          <a:effectLst/>
                        </a:rPr>
                        <a:t>Streptavidin </a:t>
                      </a:r>
                      <a:r>
                        <a:rPr lang="en-US" sz="1200" u="none" strike="noStrike" dirty="0">
                          <a:solidFill>
                            <a:schemeClr val="bg1">
                              <a:lumMod val="50000"/>
                            </a:schemeClr>
                          </a:solidFill>
                          <a:effectLst/>
                        </a:rPr>
                        <a:t>(SA)</a:t>
                      </a:r>
                      <a:endParaRPr lang="en-US" sz="1200" b="0" i="0" u="none" strike="noStrike" dirty="0">
                        <a:solidFill>
                          <a:schemeClr val="bg1">
                            <a:lumMod val="50000"/>
                          </a:schemeClr>
                        </a:solidFill>
                        <a:effectLst/>
                        <a:latin typeface="Calibri"/>
                      </a:endParaRPr>
                    </a:p>
                  </a:txBody>
                  <a:tcPr marL="9525" marR="9525" marT="9525" marB="0" anchor="b"/>
                </a:tc>
                <a:tc>
                  <a:txBody>
                    <a:bodyPr/>
                    <a:lstStyle/>
                    <a:p>
                      <a:pPr algn="l" fontAlgn="b"/>
                      <a:r>
                        <a:rPr lang="en-US" sz="1200" u="none" strike="noStrike" dirty="0">
                          <a:solidFill>
                            <a:schemeClr val="bg1">
                              <a:lumMod val="50000"/>
                            </a:schemeClr>
                          </a:solidFill>
                          <a:effectLst/>
                        </a:rPr>
                        <a:t>Biotinylated ligands</a:t>
                      </a:r>
                      <a:endParaRPr lang="en-US" sz="1200" b="0" i="0" u="none" strike="noStrike" dirty="0">
                        <a:solidFill>
                          <a:schemeClr val="bg1">
                            <a:lumMod val="50000"/>
                          </a:schemeClr>
                        </a:solidFill>
                        <a:effectLst/>
                        <a:latin typeface="Calibri"/>
                      </a:endParaRPr>
                    </a:p>
                  </a:txBody>
                  <a:tcPr marL="9525" marR="9525" marT="9525" marB="0" anchor="b"/>
                </a:tc>
              </a:tr>
              <a:tr h="212697">
                <a:tc>
                  <a:txBody>
                    <a:bodyPr/>
                    <a:lstStyle/>
                    <a:p>
                      <a:pPr marL="0" marR="0" indent="0" algn="l" defTabSz="914400" rtl="0" eaLnBrk="1" fontAlgn="b" latinLnBrk="0" hangingPunct="1">
                        <a:lnSpc>
                          <a:spcPct val="100000"/>
                        </a:lnSpc>
                        <a:spcBef>
                          <a:spcPts val="0"/>
                        </a:spcBef>
                        <a:spcAft>
                          <a:spcPts val="0"/>
                        </a:spcAft>
                        <a:buClrTx/>
                        <a:buSzTx/>
                        <a:buFontTx/>
                        <a:buNone/>
                        <a:tabLst/>
                        <a:defRPr/>
                      </a:pPr>
                      <a:r>
                        <a:rPr lang="en-US" sz="1200" u="none" strike="noStrike" dirty="0" smtClean="0">
                          <a:effectLst/>
                          <a:latin typeface="Calibri"/>
                          <a:cs typeface="Calibri"/>
                        </a:rPr>
                        <a:t>• H</a:t>
                      </a:r>
                      <a:r>
                        <a:rPr lang="en-US" sz="1200" u="none" strike="noStrike" dirty="0" smtClean="0">
                          <a:effectLst/>
                        </a:rPr>
                        <a:t>igh Precision Streptavidin (SAX)</a:t>
                      </a:r>
                      <a:endParaRPr lang="en-US" sz="1200" b="0" i="0" u="none" strike="noStrike" dirty="0" smtClean="0">
                        <a:solidFill>
                          <a:srgbClr val="000000"/>
                        </a:solidFill>
                        <a:effectLst/>
                        <a:latin typeface="Calibri"/>
                      </a:endParaRPr>
                    </a:p>
                  </a:txBody>
                  <a:tcPr marL="9525" marR="9525" marT="9525" marB="0" anchor="b"/>
                </a:tc>
                <a:tc>
                  <a:txBody>
                    <a:bodyPr/>
                    <a:lstStyle/>
                    <a:p>
                      <a:pPr marL="0" marR="0" indent="0" algn="l" defTabSz="914400" rtl="0" eaLnBrk="1" fontAlgn="b" latinLnBrk="0" hangingPunct="1">
                        <a:lnSpc>
                          <a:spcPct val="100000"/>
                        </a:lnSpc>
                        <a:spcBef>
                          <a:spcPts val="0"/>
                        </a:spcBef>
                        <a:spcAft>
                          <a:spcPts val="0"/>
                        </a:spcAft>
                        <a:buClrTx/>
                        <a:buSzTx/>
                        <a:buFontTx/>
                        <a:buNone/>
                        <a:tabLst/>
                        <a:defRPr/>
                      </a:pPr>
                      <a:r>
                        <a:rPr lang="en-US" sz="1200" u="none" strike="noStrike" dirty="0" err="1" smtClean="0">
                          <a:effectLst/>
                        </a:rPr>
                        <a:t>Biotinylated</a:t>
                      </a:r>
                      <a:r>
                        <a:rPr lang="en-US" sz="1200" u="none" strike="noStrike" dirty="0" smtClean="0">
                          <a:effectLst/>
                        </a:rPr>
                        <a:t> ligands</a:t>
                      </a:r>
                      <a:r>
                        <a:rPr lang="en-US" sz="1200" b="0" i="0" u="none" strike="noStrike" baseline="0" dirty="0">
                          <a:solidFill>
                            <a:srgbClr val="000000"/>
                          </a:solidFill>
                          <a:effectLst/>
                          <a:latin typeface="Calibri"/>
                        </a:rPr>
                        <a:t> </a:t>
                      </a:r>
                      <a:r>
                        <a:rPr lang="en-US" sz="1200" b="0" i="0" u="none" strike="noStrike" baseline="0" dirty="0" smtClean="0">
                          <a:solidFill>
                            <a:srgbClr val="000000"/>
                          </a:solidFill>
                          <a:effectLst/>
                          <a:latin typeface="Calibri"/>
                        </a:rPr>
                        <a:t>(4% CV loaded SA)</a:t>
                      </a:r>
                      <a:endParaRPr lang="en-US" sz="1200" b="0" i="0" u="none" strike="noStrike" dirty="0" smtClean="0">
                        <a:solidFill>
                          <a:srgbClr val="000000"/>
                        </a:solidFill>
                        <a:effectLst/>
                        <a:latin typeface="Calibri"/>
                      </a:endParaRPr>
                    </a:p>
                  </a:txBody>
                  <a:tcPr marL="9525" marR="9525" marT="9525" marB="0" anchor="b"/>
                </a:tc>
              </a:tr>
              <a:tr h="228600">
                <a:tc>
                  <a:txBody>
                    <a:bodyPr/>
                    <a:lstStyle/>
                    <a:p>
                      <a:pPr algn="l" fontAlgn="b"/>
                      <a:r>
                        <a:rPr lang="en-US" sz="1200" u="none" strike="noStrike" dirty="0" smtClean="0">
                          <a:solidFill>
                            <a:schemeClr val="bg1">
                              <a:lumMod val="50000"/>
                            </a:schemeClr>
                          </a:solidFill>
                          <a:effectLst/>
                          <a:latin typeface="Calibri"/>
                          <a:cs typeface="Calibri"/>
                        </a:rPr>
                        <a:t>• </a:t>
                      </a:r>
                      <a:r>
                        <a:rPr lang="en-US" sz="1200" u="none" strike="noStrike" dirty="0" smtClean="0">
                          <a:solidFill>
                            <a:schemeClr val="bg1">
                              <a:lumMod val="50000"/>
                            </a:schemeClr>
                          </a:solidFill>
                          <a:effectLst/>
                        </a:rPr>
                        <a:t>Super </a:t>
                      </a:r>
                      <a:r>
                        <a:rPr lang="en-US" sz="1200" u="none" strike="noStrike" dirty="0">
                          <a:solidFill>
                            <a:schemeClr val="bg1">
                              <a:lumMod val="50000"/>
                            </a:schemeClr>
                          </a:solidFill>
                          <a:effectLst/>
                        </a:rPr>
                        <a:t>Streptavidin (SSA</a:t>
                      </a:r>
                      <a:endParaRPr lang="en-US" sz="1200" b="0" i="0" u="none" strike="noStrike" dirty="0">
                        <a:solidFill>
                          <a:schemeClr val="bg1">
                            <a:lumMod val="50000"/>
                          </a:schemeClr>
                        </a:solidFill>
                        <a:effectLst/>
                        <a:latin typeface="Calibri"/>
                      </a:endParaRPr>
                    </a:p>
                  </a:txBody>
                  <a:tcPr marL="9525" marR="9525" marT="9525" marB="0" anchor="b"/>
                </a:tc>
                <a:tc>
                  <a:txBody>
                    <a:bodyPr/>
                    <a:lstStyle/>
                    <a:p>
                      <a:pPr algn="l" fontAlgn="b"/>
                      <a:r>
                        <a:rPr lang="en-US" sz="1200" u="none" strike="noStrike" dirty="0" smtClean="0">
                          <a:solidFill>
                            <a:schemeClr val="bg1">
                              <a:lumMod val="50000"/>
                            </a:schemeClr>
                          </a:solidFill>
                          <a:effectLst/>
                        </a:rPr>
                        <a:t>Biotinylated </a:t>
                      </a:r>
                      <a:r>
                        <a:rPr lang="en-US" sz="1200" u="none" strike="noStrike" dirty="0">
                          <a:solidFill>
                            <a:schemeClr val="bg1">
                              <a:lumMod val="50000"/>
                            </a:schemeClr>
                          </a:solidFill>
                          <a:effectLst/>
                        </a:rPr>
                        <a:t>ligands (high-density surface)</a:t>
                      </a:r>
                      <a:endParaRPr lang="en-US" sz="1200" b="0" i="0" u="none" strike="noStrike" dirty="0">
                        <a:solidFill>
                          <a:schemeClr val="bg1">
                            <a:lumMod val="50000"/>
                          </a:schemeClr>
                        </a:solidFill>
                        <a:effectLst/>
                        <a:latin typeface="Calibri"/>
                      </a:endParaRPr>
                    </a:p>
                  </a:txBody>
                  <a:tcPr marL="9525" marR="9525" marT="9525" marB="0" anchor="b"/>
                </a:tc>
              </a:tr>
              <a:tr h="228600">
                <a:tc>
                  <a:txBody>
                    <a:bodyPr/>
                    <a:lstStyle/>
                    <a:p>
                      <a:pPr algn="l" fontAlgn="b"/>
                      <a:r>
                        <a:rPr lang="en-US" sz="1200" b="1" u="none" strike="noStrike" dirty="0" smtClean="0">
                          <a:effectLst/>
                          <a:latin typeface="Calibri"/>
                          <a:cs typeface="Calibri"/>
                        </a:rPr>
                        <a:t>• </a:t>
                      </a:r>
                      <a:r>
                        <a:rPr lang="en-US" sz="1200" b="1" u="none" strike="noStrike" dirty="0" smtClean="0">
                          <a:effectLst/>
                        </a:rPr>
                        <a:t>Anti-GST </a:t>
                      </a:r>
                      <a:r>
                        <a:rPr lang="en-US" sz="1200" b="1" u="none" strike="noStrike" dirty="0">
                          <a:effectLst/>
                        </a:rPr>
                        <a:t>(GST)</a:t>
                      </a:r>
                      <a:endParaRPr lang="en-US" sz="1200" b="1" i="0" u="none" strike="noStrike" dirty="0">
                        <a:solidFill>
                          <a:srgbClr val="000000"/>
                        </a:solidFill>
                        <a:effectLst/>
                        <a:latin typeface="Calibri"/>
                      </a:endParaRPr>
                    </a:p>
                  </a:txBody>
                  <a:tcPr marL="9525" marR="9525" marT="9525" marB="0" anchor="b"/>
                </a:tc>
                <a:tc>
                  <a:txBody>
                    <a:bodyPr/>
                    <a:lstStyle/>
                    <a:p>
                      <a:pPr algn="l" fontAlgn="b"/>
                      <a:r>
                        <a:rPr lang="en-US" sz="1200" b="1" u="none" strike="noStrike" dirty="0">
                          <a:effectLst/>
                        </a:rPr>
                        <a:t>GST-tagged recombinant proteins</a:t>
                      </a:r>
                      <a:endParaRPr lang="en-US" sz="1200" b="1" i="0" u="none" strike="noStrike" dirty="0">
                        <a:solidFill>
                          <a:srgbClr val="000000"/>
                        </a:solidFill>
                        <a:effectLst/>
                        <a:latin typeface="Calibri"/>
                      </a:endParaRPr>
                    </a:p>
                  </a:txBody>
                  <a:tcPr marL="9525" marR="9525" marT="9525" marB="0" anchor="b"/>
                </a:tc>
              </a:tr>
              <a:tr h="228600">
                <a:tc>
                  <a:txBody>
                    <a:bodyPr/>
                    <a:lstStyle/>
                    <a:p>
                      <a:pPr algn="l" fontAlgn="b"/>
                      <a:r>
                        <a:rPr lang="en-US" sz="1200" b="1" u="none" strike="noStrike" dirty="0" smtClean="0">
                          <a:effectLst/>
                          <a:latin typeface="Calibri"/>
                          <a:cs typeface="Calibri"/>
                        </a:rPr>
                        <a:t>• </a:t>
                      </a:r>
                      <a:r>
                        <a:rPr lang="en-US" sz="1200" b="1" u="none" strike="noStrike" dirty="0" smtClean="0">
                          <a:effectLst/>
                        </a:rPr>
                        <a:t>Anti-Penta </a:t>
                      </a:r>
                      <a:r>
                        <a:rPr lang="en-US" sz="1200" b="1" u="none" strike="noStrike" dirty="0">
                          <a:effectLst/>
                        </a:rPr>
                        <a:t>HIS (</a:t>
                      </a:r>
                      <a:r>
                        <a:rPr lang="en-US" sz="1200" b="1" u="none" strike="noStrike" dirty="0" smtClean="0">
                          <a:effectLst/>
                        </a:rPr>
                        <a:t>HIS)</a:t>
                      </a:r>
                      <a:endParaRPr lang="en-US" sz="1200" b="1" i="0" u="none" strike="noStrike" dirty="0">
                        <a:solidFill>
                          <a:srgbClr val="000000"/>
                        </a:solidFill>
                        <a:effectLst/>
                        <a:latin typeface="Calibri"/>
                      </a:endParaRPr>
                    </a:p>
                  </a:txBody>
                  <a:tcPr marL="9525" marR="9525" marT="9525" marB="0" anchor="b"/>
                </a:tc>
                <a:tc>
                  <a:txBody>
                    <a:bodyPr/>
                    <a:lstStyle/>
                    <a:p>
                      <a:pPr algn="l" fontAlgn="b"/>
                      <a:r>
                        <a:rPr lang="en-US" sz="1200" b="1" u="none" strike="noStrike" dirty="0">
                          <a:effectLst/>
                        </a:rPr>
                        <a:t>HIS-tagged recombinant proteins</a:t>
                      </a:r>
                      <a:endParaRPr lang="en-US" sz="1200" b="1" i="0" u="none" strike="noStrike" dirty="0">
                        <a:solidFill>
                          <a:srgbClr val="000000"/>
                        </a:solidFill>
                        <a:effectLst/>
                        <a:latin typeface="Calibri"/>
                      </a:endParaRPr>
                    </a:p>
                  </a:txBody>
                  <a:tcPr marL="9525" marR="9525" marT="9525" marB="0" anchor="b"/>
                </a:tc>
              </a:tr>
              <a:tr h="228600">
                <a:tc>
                  <a:txBody>
                    <a:bodyPr/>
                    <a:lstStyle/>
                    <a:p>
                      <a:pPr algn="l" fontAlgn="b"/>
                      <a:r>
                        <a:rPr lang="en-US" sz="1200" b="1" u="none" strike="noStrike" dirty="0" smtClean="0">
                          <a:effectLst/>
                          <a:latin typeface="Calibri"/>
                          <a:cs typeface="Calibri"/>
                        </a:rPr>
                        <a:t>• </a:t>
                      </a:r>
                      <a:r>
                        <a:rPr lang="en-US" sz="1200" b="1" u="none" strike="noStrike" dirty="0" smtClean="0">
                          <a:effectLst/>
                        </a:rPr>
                        <a:t>Anti-Penta </a:t>
                      </a:r>
                      <a:r>
                        <a:rPr lang="en-US" sz="1200" b="1" u="none" strike="noStrike" dirty="0">
                          <a:effectLst/>
                        </a:rPr>
                        <a:t>HIS </a:t>
                      </a:r>
                      <a:r>
                        <a:rPr lang="en-US" sz="1200" b="1" u="none" strike="noStrike" dirty="0" smtClean="0">
                          <a:effectLst/>
                        </a:rPr>
                        <a:t>2</a:t>
                      </a:r>
                      <a:r>
                        <a:rPr lang="en-US" sz="1200" b="1" u="none" strike="noStrike" baseline="30000" dirty="0" smtClean="0">
                          <a:effectLst/>
                        </a:rPr>
                        <a:t>nd</a:t>
                      </a:r>
                      <a:r>
                        <a:rPr lang="en-US" sz="1200" b="1" u="none" strike="noStrike" dirty="0" smtClean="0">
                          <a:effectLst/>
                        </a:rPr>
                        <a:t> Gen (HIS2)</a:t>
                      </a:r>
                      <a:endParaRPr lang="en-US" sz="1200" b="1" i="0" u="none" strike="noStrike" dirty="0">
                        <a:solidFill>
                          <a:srgbClr val="000000"/>
                        </a:solidFill>
                        <a:effectLst/>
                        <a:latin typeface="Calibri"/>
                      </a:endParaRPr>
                    </a:p>
                  </a:txBody>
                  <a:tcPr marL="9525" marR="9525" marT="9525" marB="0" anchor="b"/>
                </a:tc>
                <a:tc>
                  <a:txBody>
                    <a:bodyPr/>
                    <a:lstStyle/>
                    <a:p>
                      <a:pPr algn="l" fontAlgn="b"/>
                      <a:r>
                        <a:rPr lang="en-US" sz="1200" b="1" u="none" strike="noStrike" dirty="0">
                          <a:effectLst/>
                        </a:rPr>
                        <a:t>HIS-tagged recombinant proteins</a:t>
                      </a:r>
                      <a:endParaRPr lang="en-US" sz="1200" b="1" i="0" u="none" strike="noStrike" dirty="0">
                        <a:solidFill>
                          <a:srgbClr val="000000"/>
                        </a:solidFill>
                        <a:effectLst/>
                        <a:latin typeface="Calibri"/>
                      </a:endParaRPr>
                    </a:p>
                  </a:txBody>
                  <a:tcPr marL="9525" marR="9525" marT="9525" marB="0" anchor="b"/>
                </a:tc>
              </a:tr>
              <a:tr h="228600">
                <a:tc>
                  <a:txBody>
                    <a:bodyPr/>
                    <a:lstStyle/>
                    <a:p>
                      <a:pPr algn="l" fontAlgn="b"/>
                      <a:r>
                        <a:rPr lang="en-US" sz="1200" b="1" u="none" strike="noStrike" dirty="0" smtClean="0">
                          <a:effectLst/>
                          <a:latin typeface="Calibri"/>
                          <a:cs typeface="Calibri"/>
                        </a:rPr>
                        <a:t>• </a:t>
                      </a:r>
                      <a:r>
                        <a:rPr lang="en-US" sz="1200" b="1" u="none" strike="noStrike" dirty="0" smtClean="0">
                          <a:effectLst/>
                        </a:rPr>
                        <a:t>Ni-NTA </a:t>
                      </a:r>
                      <a:r>
                        <a:rPr lang="en-US" sz="1200" b="1" u="none" strike="noStrike" dirty="0">
                          <a:effectLst/>
                        </a:rPr>
                        <a:t>(NTA)</a:t>
                      </a:r>
                      <a:endParaRPr lang="en-US" sz="1200" b="1" i="0" u="none" strike="noStrike" dirty="0">
                        <a:solidFill>
                          <a:srgbClr val="000000"/>
                        </a:solidFill>
                        <a:effectLst/>
                        <a:latin typeface="Calibri"/>
                      </a:endParaRPr>
                    </a:p>
                  </a:txBody>
                  <a:tcPr marL="9525" marR="9525" marT="9525" marB="0" anchor="b"/>
                </a:tc>
                <a:tc>
                  <a:txBody>
                    <a:bodyPr/>
                    <a:lstStyle/>
                    <a:p>
                      <a:pPr algn="l" fontAlgn="b"/>
                      <a:r>
                        <a:rPr lang="en-US" sz="1200" b="1" u="none" strike="noStrike" dirty="0">
                          <a:effectLst/>
                        </a:rPr>
                        <a:t>HIS-tagged recombinant proteins</a:t>
                      </a:r>
                      <a:endParaRPr lang="en-US" sz="1200" b="1" i="0" u="none" strike="noStrike" dirty="0">
                        <a:solidFill>
                          <a:srgbClr val="000000"/>
                        </a:solidFill>
                        <a:effectLst/>
                        <a:latin typeface="Calibri"/>
                      </a:endParaRPr>
                    </a:p>
                  </a:txBody>
                  <a:tcPr marL="9525" marR="9525" marT="9525" marB="0" anchor="b"/>
                </a:tc>
              </a:tr>
              <a:tr h="320703">
                <a:tc>
                  <a:txBody>
                    <a:bodyPr/>
                    <a:lstStyle/>
                    <a:p>
                      <a:pPr algn="l" fontAlgn="b"/>
                      <a:r>
                        <a:rPr lang="en-US" sz="1200" b="1" u="none" strike="noStrike" dirty="0" smtClean="0">
                          <a:effectLst/>
                        </a:rPr>
                        <a:t>Immobilization</a:t>
                      </a:r>
                      <a:endParaRPr lang="en-US" sz="1200" b="1" i="0" u="none" strike="noStrike" dirty="0">
                        <a:solidFill>
                          <a:srgbClr val="000000"/>
                        </a:solidFill>
                        <a:effectLst/>
                        <a:latin typeface="Calibri"/>
                      </a:endParaRPr>
                    </a:p>
                  </a:txBody>
                  <a:tcPr marL="9525" marR="9525" marT="9525" marB="0" anchor="b">
                    <a:solidFill>
                      <a:schemeClr val="tx2">
                        <a:lumMod val="20000"/>
                        <a:lumOff val="80000"/>
                      </a:schemeClr>
                    </a:solidFill>
                  </a:tcPr>
                </a:tc>
                <a:tc>
                  <a:txBody>
                    <a:bodyPr/>
                    <a:lstStyle/>
                    <a:p>
                      <a:pPr algn="l" fontAlgn="b"/>
                      <a:r>
                        <a:rPr lang="en-US" sz="1200" u="none" strike="noStrike" dirty="0">
                          <a:effectLst/>
                        </a:rPr>
                        <a:t> </a:t>
                      </a:r>
                      <a:endParaRPr lang="en-US" sz="1200" b="0" i="0" u="none" strike="noStrike" dirty="0">
                        <a:solidFill>
                          <a:srgbClr val="000000"/>
                        </a:solidFill>
                        <a:effectLst/>
                        <a:latin typeface="Calibri"/>
                      </a:endParaRPr>
                    </a:p>
                  </a:txBody>
                  <a:tcPr marL="9525" marR="9525" marT="9525" marB="0" anchor="b">
                    <a:solidFill>
                      <a:schemeClr val="tx2">
                        <a:lumMod val="20000"/>
                        <a:lumOff val="80000"/>
                      </a:schemeClr>
                    </a:solidFill>
                  </a:tcPr>
                </a:tc>
              </a:tr>
              <a:tr h="212696">
                <a:tc>
                  <a:txBody>
                    <a:bodyPr/>
                    <a:lstStyle/>
                    <a:p>
                      <a:pPr algn="l" fontAlgn="b"/>
                      <a:r>
                        <a:rPr lang="en-US" sz="1200" u="none" strike="noStrike" dirty="0" smtClean="0">
                          <a:solidFill>
                            <a:schemeClr val="bg2">
                              <a:lumMod val="75000"/>
                            </a:schemeClr>
                          </a:solidFill>
                          <a:effectLst/>
                          <a:latin typeface="Calibri"/>
                          <a:cs typeface="Calibri"/>
                        </a:rPr>
                        <a:t>• </a:t>
                      </a:r>
                      <a:r>
                        <a:rPr lang="en-US" sz="1200" u="none" strike="noStrike" dirty="0" smtClean="0">
                          <a:solidFill>
                            <a:schemeClr val="bg2">
                              <a:lumMod val="75000"/>
                            </a:schemeClr>
                          </a:solidFill>
                          <a:effectLst/>
                        </a:rPr>
                        <a:t>Amine </a:t>
                      </a:r>
                      <a:r>
                        <a:rPr lang="en-US" sz="1200" u="none" strike="noStrike" dirty="0">
                          <a:solidFill>
                            <a:schemeClr val="bg2">
                              <a:lumMod val="75000"/>
                            </a:schemeClr>
                          </a:solidFill>
                          <a:effectLst/>
                        </a:rPr>
                        <a:t>Reactive 2nd Gen (AR2G)</a:t>
                      </a:r>
                      <a:endParaRPr lang="en-US" sz="1200" b="0" i="0" u="none" strike="noStrike" dirty="0">
                        <a:solidFill>
                          <a:schemeClr val="bg2">
                            <a:lumMod val="75000"/>
                          </a:schemeClr>
                        </a:solidFill>
                        <a:effectLst/>
                        <a:latin typeface="Calibri"/>
                      </a:endParaRPr>
                    </a:p>
                  </a:txBody>
                  <a:tcPr marL="9525" marR="9525" marT="9525" marB="0" anchor="b"/>
                </a:tc>
                <a:tc>
                  <a:txBody>
                    <a:bodyPr/>
                    <a:lstStyle/>
                    <a:p>
                      <a:pPr algn="l" fontAlgn="b"/>
                      <a:r>
                        <a:rPr lang="en-US" sz="1200" u="none" strike="noStrike" dirty="0">
                          <a:solidFill>
                            <a:schemeClr val="bg2">
                              <a:lumMod val="75000"/>
                            </a:schemeClr>
                          </a:solidFill>
                          <a:effectLst/>
                        </a:rPr>
                        <a:t>Covalent coupling to </a:t>
                      </a:r>
                      <a:r>
                        <a:rPr lang="en-US" sz="1200" u="none" strike="noStrike" dirty="0" smtClean="0">
                          <a:solidFill>
                            <a:schemeClr val="bg2">
                              <a:lumMod val="75000"/>
                            </a:schemeClr>
                          </a:solidFill>
                          <a:effectLst/>
                        </a:rPr>
                        <a:t>reactive amine </a:t>
                      </a:r>
                      <a:r>
                        <a:rPr lang="en-US" sz="1200" u="none" strike="noStrike" dirty="0">
                          <a:solidFill>
                            <a:schemeClr val="bg2">
                              <a:lumMod val="75000"/>
                            </a:schemeClr>
                          </a:solidFill>
                          <a:effectLst/>
                        </a:rPr>
                        <a:t>groups</a:t>
                      </a:r>
                      <a:endParaRPr lang="en-US" sz="1200" b="0" i="0" u="none" strike="noStrike" dirty="0">
                        <a:solidFill>
                          <a:schemeClr val="bg2">
                            <a:lumMod val="75000"/>
                          </a:schemeClr>
                        </a:solidFill>
                        <a:effectLst/>
                        <a:latin typeface="Calibri"/>
                      </a:endParaRPr>
                    </a:p>
                  </a:txBody>
                  <a:tcPr marL="9525" marR="9525" marT="9525" marB="0" anchor="b"/>
                </a:tc>
              </a:tr>
              <a:tr h="228600">
                <a:tc>
                  <a:txBody>
                    <a:bodyPr/>
                    <a:lstStyle/>
                    <a:p>
                      <a:pPr algn="l" fontAlgn="b"/>
                      <a:r>
                        <a:rPr lang="en-US" sz="1200" u="none" strike="noStrike" dirty="0" smtClean="0">
                          <a:solidFill>
                            <a:schemeClr val="bg2">
                              <a:lumMod val="75000"/>
                            </a:schemeClr>
                          </a:solidFill>
                          <a:effectLst/>
                          <a:latin typeface="Calibri"/>
                          <a:cs typeface="Calibri"/>
                        </a:rPr>
                        <a:t>• </a:t>
                      </a:r>
                      <a:r>
                        <a:rPr lang="en-US" sz="1200" u="none" strike="noStrike" dirty="0" smtClean="0">
                          <a:solidFill>
                            <a:schemeClr val="bg2">
                              <a:lumMod val="75000"/>
                            </a:schemeClr>
                          </a:solidFill>
                          <a:effectLst/>
                        </a:rPr>
                        <a:t>Aminopropylsilane </a:t>
                      </a:r>
                      <a:r>
                        <a:rPr lang="en-US" sz="1200" u="none" strike="noStrike" dirty="0">
                          <a:solidFill>
                            <a:schemeClr val="bg2">
                              <a:lumMod val="75000"/>
                            </a:schemeClr>
                          </a:solidFill>
                          <a:effectLst/>
                        </a:rPr>
                        <a:t>(APS)</a:t>
                      </a:r>
                      <a:endParaRPr lang="en-US" sz="1200" b="0" i="0" u="none" strike="noStrike" dirty="0">
                        <a:solidFill>
                          <a:schemeClr val="bg2">
                            <a:lumMod val="75000"/>
                          </a:schemeClr>
                        </a:solidFill>
                        <a:effectLst/>
                        <a:latin typeface="Calibri"/>
                      </a:endParaRPr>
                    </a:p>
                  </a:txBody>
                  <a:tcPr marL="9525" marR="9525" marT="9525" marB="0" anchor="b"/>
                </a:tc>
                <a:tc>
                  <a:txBody>
                    <a:bodyPr/>
                    <a:lstStyle/>
                    <a:p>
                      <a:pPr algn="l" fontAlgn="b"/>
                      <a:r>
                        <a:rPr lang="en-US" sz="1200" u="none" strike="noStrike" dirty="0">
                          <a:solidFill>
                            <a:schemeClr val="bg2">
                              <a:lumMod val="75000"/>
                            </a:schemeClr>
                          </a:solidFill>
                          <a:effectLst/>
                        </a:rPr>
                        <a:t>Adsorption to hydrophobic moieties</a:t>
                      </a:r>
                      <a:endParaRPr lang="en-US" sz="1200" b="0" i="0" u="none" strike="noStrike" dirty="0">
                        <a:solidFill>
                          <a:schemeClr val="bg2">
                            <a:lumMod val="75000"/>
                          </a:schemeClr>
                        </a:solidFill>
                        <a:effectLst/>
                        <a:latin typeface="Calibri"/>
                      </a:endParaRPr>
                    </a:p>
                  </a:txBody>
                  <a:tcPr marL="9525" marR="9525" marT="9525" marB="0" anchor="b"/>
                </a:tc>
              </a:tr>
            </a:tbl>
          </a:graphicData>
        </a:graphic>
      </p:graphicFrame>
    </p:spTree>
    <p:extLst>
      <p:ext uri="{BB962C8B-B14F-4D97-AF65-F5344CB8AC3E}">
        <p14:creationId xmlns:p14="http://schemas.microsoft.com/office/powerpoint/2010/main" val="4146608334"/>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smtClean="0"/>
              <a:t>Octet Automated Workflow for Quantitation</a:t>
            </a:r>
            <a:endParaRPr lang="en-US" sz="2400" dirty="0"/>
          </a:p>
        </p:txBody>
      </p:sp>
      <p:sp>
        <p:nvSpPr>
          <p:cNvPr id="4" name="Freeform 2"/>
          <p:cNvSpPr>
            <a:spLocks/>
          </p:cNvSpPr>
          <p:nvPr/>
        </p:nvSpPr>
        <p:spPr bwMode="auto">
          <a:xfrm>
            <a:off x="4505325" y="4276725"/>
            <a:ext cx="3867150" cy="1504950"/>
          </a:xfrm>
          <a:custGeom>
            <a:avLst/>
            <a:gdLst>
              <a:gd name="T0" fmla="*/ 0 w 2436"/>
              <a:gd name="T1" fmla="*/ 948 h 948"/>
              <a:gd name="T2" fmla="*/ 264 w 2436"/>
              <a:gd name="T3" fmla="*/ 912 h 948"/>
              <a:gd name="T4" fmla="*/ 642 w 2436"/>
              <a:gd name="T5" fmla="*/ 846 h 948"/>
              <a:gd name="T6" fmla="*/ 1086 w 2436"/>
              <a:gd name="T7" fmla="*/ 696 h 948"/>
              <a:gd name="T8" fmla="*/ 1440 w 2436"/>
              <a:gd name="T9" fmla="*/ 516 h 948"/>
              <a:gd name="T10" fmla="*/ 1794 w 2436"/>
              <a:gd name="T11" fmla="*/ 270 h 948"/>
              <a:gd name="T12" fmla="*/ 2094 w 2436"/>
              <a:gd name="T13" fmla="*/ 90 h 948"/>
              <a:gd name="T14" fmla="*/ 2436 w 2436"/>
              <a:gd name="T15" fmla="*/ 0 h 9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6" h="948">
                <a:moveTo>
                  <a:pt x="0" y="948"/>
                </a:moveTo>
                <a:cubicBezTo>
                  <a:pt x="78" y="938"/>
                  <a:pt x="157" y="929"/>
                  <a:pt x="264" y="912"/>
                </a:cubicBezTo>
                <a:cubicBezTo>
                  <a:pt x="371" y="895"/>
                  <a:pt x="505" y="882"/>
                  <a:pt x="642" y="846"/>
                </a:cubicBezTo>
                <a:cubicBezTo>
                  <a:pt x="779" y="810"/>
                  <a:pt x="953" y="751"/>
                  <a:pt x="1086" y="696"/>
                </a:cubicBezTo>
                <a:cubicBezTo>
                  <a:pt x="1219" y="641"/>
                  <a:pt x="1322" y="587"/>
                  <a:pt x="1440" y="516"/>
                </a:cubicBezTo>
                <a:cubicBezTo>
                  <a:pt x="1558" y="445"/>
                  <a:pt x="1685" y="341"/>
                  <a:pt x="1794" y="270"/>
                </a:cubicBezTo>
                <a:cubicBezTo>
                  <a:pt x="1903" y="199"/>
                  <a:pt x="1987" y="135"/>
                  <a:pt x="2094" y="90"/>
                </a:cubicBezTo>
                <a:cubicBezTo>
                  <a:pt x="2201" y="45"/>
                  <a:pt x="2378" y="14"/>
                  <a:pt x="2436" y="0"/>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srgbClr val="000000"/>
              </a:solidFill>
            </a:endParaRPr>
          </a:p>
        </p:txBody>
      </p:sp>
      <p:sp>
        <p:nvSpPr>
          <p:cNvPr id="6" name="Rectangle 4"/>
          <p:cNvSpPr>
            <a:spLocks noChangeArrowheads="1"/>
          </p:cNvSpPr>
          <p:nvPr/>
        </p:nvSpPr>
        <p:spPr bwMode="auto">
          <a:xfrm rot="16200000">
            <a:off x="195263" y="2338387"/>
            <a:ext cx="2730500" cy="1895475"/>
          </a:xfrm>
          <a:prstGeom prst="rect">
            <a:avLst/>
          </a:prstGeom>
          <a:solidFill>
            <a:srgbClr val="DDDDD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000000"/>
              </a:solidFill>
            </a:endParaRPr>
          </a:p>
        </p:txBody>
      </p:sp>
      <p:sp>
        <p:nvSpPr>
          <p:cNvPr id="7" name="Oval 5"/>
          <p:cNvSpPr>
            <a:spLocks noChangeArrowheads="1"/>
          </p:cNvSpPr>
          <p:nvPr/>
        </p:nvSpPr>
        <p:spPr bwMode="auto">
          <a:xfrm rot="16200000">
            <a:off x="663575" y="4425950"/>
            <a:ext cx="169863" cy="169863"/>
          </a:xfrm>
          <a:prstGeom prst="ellipse">
            <a:avLst/>
          </a:prstGeom>
          <a:solidFill>
            <a:srgbClr val="CCCCFF"/>
          </a:solidFill>
          <a:ln w="9525">
            <a:solidFill>
              <a:srgbClr val="80808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000000"/>
              </a:solidFill>
            </a:endParaRPr>
          </a:p>
        </p:txBody>
      </p:sp>
      <p:sp>
        <p:nvSpPr>
          <p:cNvPr id="8" name="Oval 6"/>
          <p:cNvSpPr>
            <a:spLocks noChangeArrowheads="1"/>
          </p:cNvSpPr>
          <p:nvPr/>
        </p:nvSpPr>
        <p:spPr bwMode="auto">
          <a:xfrm rot="16200000">
            <a:off x="663575" y="4203700"/>
            <a:ext cx="169863" cy="169863"/>
          </a:xfrm>
          <a:prstGeom prst="ellipse">
            <a:avLst/>
          </a:prstGeom>
          <a:solidFill>
            <a:srgbClr val="CCCCFF"/>
          </a:solidFill>
          <a:ln w="9525">
            <a:solidFill>
              <a:srgbClr val="80808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000000"/>
              </a:solidFill>
            </a:endParaRPr>
          </a:p>
        </p:txBody>
      </p:sp>
      <p:sp>
        <p:nvSpPr>
          <p:cNvPr id="9" name="Oval 7"/>
          <p:cNvSpPr>
            <a:spLocks noChangeArrowheads="1"/>
          </p:cNvSpPr>
          <p:nvPr/>
        </p:nvSpPr>
        <p:spPr bwMode="auto">
          <a:xfrm rot="16200000">
            <a:off x="663575" y="3981450"/>
            <a:ext cx="169863" cy="169863"/>
          </a:xfrm>
          <a:prstGeom prst="ellipse">
            <a:avLst/>
          </a:prstGeom>
          <a:solidFill>
            <a:srgbClr val="CCCCFF"/>
          </a:solidFill>
          <a:ln w="9525">
            <a:solidFill>
              <a:srgbClr val="80808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000000"/>
              </a:solidFill>
            </a:endParaRPr>
          </a:p>
        </p:txBody>
      </p:sp>
      <p:sp>
        <p:nvSpPr>
          <p:cNvPr id="10" name="Oval 8"/>
          <p:cNvSpPr>
            <a:spLocks noChangeArrowheads="1"/>
          </p:cNvSpPr>
          <p:nvPr/>
        </p:nvSpPr>
        <p:spPr bwMode="auto">
          <a:xfrm rot="16200000">
            <a:off x="663575" y="3759200"/>
            <a:ext cx="169863" cy="169863"/>
          </a:xfrm>
          <a:prstGeom prst="ellipse">
            <a:avLst/>
          </a:prstGeom>
          <a:solidFill>
            <a:srgbClr val="CCCCFF"/>
          </a:solidFill>
          <a:ln w="9525">
            <a:solidFill>
              <a:srgbClr val="80808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000000"/>
              </a:solidFill>
            </a:endParaRPr>
          </a:p>
        </p:txBody>
      </p:sp>
      <p:sp>
        <p:nvSpPr>
          <p:cNvPr id="11" name="Oval 9"/>
          <p:cNvSpPr>
            <a:spLocks noChangeArrowheads="1"/>
          </p:cNvSpPr>
          <p:nvPr/>
        </p:nvSpPr>
        <p:spPr bwMode="auto">
          <a:xfrm rot="16200000">
            <a:off x="663575" y="3536950"/>
            <a:ext cx="169863" cy="169863"/>
          </a:xfrm>
          <a:prstGeom prst="ellipse">
            <a:avLst/>
          </a:prstGeom>
          <a:solidFill>
            <a:srgbClr val="CCCCFF"/>
          </a:solidFill>
          <a:ln w="9525">
            <a:solidFill>
              <a:srgbClr val="80808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000000"/>
              </a:solidFill>
            </a:endParaRPr>
          </a:p>
        </p:txBody>
      </p:sp>
      <p:sp>
        <p:nvSpPr>
          <p:cNvPr id="12" name="Oval 10"/>
          <p:cNvSpPr>
            <a:spLocks noChangeArrowheads="1"/>
          </p:cNvSpPr>
          <p:nvPr/>
        </p:nvSpPr>
        <p:spPr bwMode="auto">
          <a:xfrm rot="16200000">
            <a:off x="665162" y="3314701"/>
            <a:ext cx="169863" cy="169862"/>
          </a:xfrm>
          <a:prstGeom prst="ellipse">
            <a:avLst/>
          </a:prstGeom>
          <a:solidFill>
            <a:srgbClr val="CCCCFF"/>
          </a:solidFill>
          <a:ln w="9525">
            <a:solidFill>
              <a:srgbClr val="80808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000000"/>
              </a:solidFill>
            </a:endParaRPr>
          </a:p>
        </p:txBody>
      </p:sp>
      <p:sp>
        <p:nvSpPr>
          <p:cNvPr id="13" name="Oval 11"/>
          <p:cNvSpPr>
            <a:spLocks noChangeArrowheads="1"/>
          </p:cNvSpPr>
          <p:nvPr/>
        </p:nvSpPr>
        <p:spPr bwMode="auto">
          <a:xfrm rot="16200000">
            <a:off x="665162" y="3092451"/>
            <a:ext cx="169863" cy="169862"/>
          </a:xfrm>
          <a:prstGeom prst="ellipse">
            <a:avLst/>
          </a:prstGeom>
          <a:solidFill>
            <a:srgbClr val="CCCCFF"/>
          </a:solidFill>
          <a:ln w="9525">
            <a:solidFill>
              <a:srgbClr val="80808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000000"/>
              </a:solidFill>
            </a:endParaRPr>
          </a:p>
        </p:txBody>
      </p:sp>
      <p:sp>
        <p:nvSpPr>
          <p:cNvPr id="14" name="Oval 12"/>
          <p:cNvSpPr>
            <a:spLocks noChangeArrowheads="1"/>
          </p:cNvSpPr>
          <p:nvPr/>
        </p:nvSpPr>
        <p:spPr bwMode="auto">
          <a:xfrm rot="16200000">
            <a:off x="665162" y="2870201"/>
            <a:ext cx="169863" cy="169862"/>
          </a:xfrm>
          <a:prstGeom prst="ellipse">
            <a:avLst/>
          </a:prstGeom>
          <a:solidFill>
            <a:srgbClr val="CCCCFF"/>
          </a:solidFill>
          <a:ln w="9525">
            <a:solidFill>
              <a:srgbClr val="80808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000000"/>
              </a:solidFill>
            </a:endParaRPr>
          </a:p>
        </p:txBody>
      </p:sp>
      <p:sp>
        <p:nvSpPr>
          <p:cNvPr id="15" name="Oval 13"/>
          <p:cNvSpPr>
            <a:spLocks noChangeArrowheads="1"/>
          </p:cNvSpPr>
          <p:nvPr/>
        </p:nvSpPr>
        <p:spPr bwMode="auto">
          <a:xfrm rot="16200000">
            <a:off x="665162" y="2647951"/>
            <a:ext cx="169863" cy="169862"/>
          </a:xfrm>
          <a:prstGeom prst="ellipse">
            <a:avLst/>
          </a:prstGeom>
          <a:solidFill>
            <a:srgbClr val="CCCCFF"/>
          </a:solidFill>
          <a:ln w="9525">
            <a:solidFill>
              <a:srgbClr val="80808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000000"/>
              </a:solidFill>
            </a:endParaRPr>
          </a:p>
        </p:txBody>
      </p:sp>
      <p:sp>
        <p:nvSpPr>
          <p:cNvPr id="16" name="Oval 14"/>
          <p:cNvSpPr>
            <a:spLocks noChangeArrowheads="1"/>
          </p:cNvSpPr>
          <p:nvPr/>
        </p:nvSpPr>
        <p:spPr bwMode="auto">
          <a:xfrm rot="16200000">
            <a:off x="665162" y="2425701"/>
            <a:ext cx="169863" cy="169862"/>
          </a:xfrm>
          <a:prstGeom prst="ellipse">
            <a:avLst/>
          </a:prstGeom>
          <a:solidFill>
            <a:srgbClr val="CCCCFF"/>
          </a:solidFill>
          <a:ln w="9525">
            <a:solidFill>
              <a:srgbClr val="80808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000000"/>
              </a:solidFill>
            </a:endParaRPr>
          </a:p>
        </p:txBody>
      </p:sp>
      <p:sp>
        <p:nvSpPr>
          <p:cNvPr id="17" name="Oval 15"/>
          <p:cNvSpPr>
            <a:spLocks noChangeArrowheads="1"/>
          </p:cNvSpPr>
          <p:nvPr/>
        </p:nvSpPr>
        <p:spPr bwMode="auto">
          <a:xfrm rot="16200000">
            <a:off x="665162" y="2203451"/>
            <a:ext cx="169863" cy="169862"/>
          </a:xfrm>
          <a:prstGeom prst="ellipse">
            <a:avLst/>
          </a:prstGeom>
          <a:solidFill>
            <a:srgbClr val="3333CC"/>
          </a:solidFill>
          <a:ln w="9525">
            <a:solidFill>
              <a:srgbClr val="80808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000000"/>
              </a:solidFill>
            </a:endParaRPr>
          </a:p>
        </p:txBody>
      </p:sp>
      <p:sp>
        <p:nvSpPr>
          <p:cNvPr id="18" name="Oval 16"/>
          <p:cNvSpPr>
            <a:spLocks noChangeArrowheads="1"/>
          </p:cNvSpPr>
          <p:nvPr/>
        </p:nvSpPr>
        <p:spPr bwMode="auto">
          <a:xfrm rot="16200000">
            <a:off x="895350" y="4425950"/>
            <a:ext cx="169863" cy="169863"/>
          </a:xfrm>
          <a:prstGeom prst="ellipse">
            <a:avLst/>
          </a:prstGeom>
          <a:solidFill>
            <a:srgbClr val="CCCCFF"/>
          </a:solidFill>
          <a:ln w="9525">
            <a:solidFill>
              <a:srgbClr val="80808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000000"/>
              </a:solidFill>
            </a:endParaRPr>
          </a:p>
        </p:txBody>
      </p:sp>
      <p:sp>
        <p:nvSpPr>
          <p:cNvPr id="19" name="Oval 17"/>
          <p:cNvSpPr>
            <a:spLocks noChangeArrowheads="1"/>
          </p:cNvSpPr>
          <p:nvPr/>
        </p:nvSpPr>
        <p:spPr bwMode="auto">
          <a:xfrm rot="16200000">
            <a:off x="895350" y="4203700"/>
            <a:ext cx="169863" cy="169863"/>
          </a:xfrm>
          <a:prstGeom prst="ellipse">
            <a:avLst/>
          </a:prstGeom>
          <a:solidFill>
            <a:srgbClr val="CCCCFF"/>
          </a:solidFill>
          <a:ln w="9525">
            <a:solidFill>
              <a:srgbClr val="80808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000000"/>
              </a:solidFill>
            </a:endParaRPr>
          </a:p>
        </p:txBody>
      </p:sp>
      <p:sp>
        <p:nvSpPr>
          <p:cNvPr id="20" name="Oval 18"/>
          <p:cNvSpPr>
            <a:spLocks noChangeArrowheads="1"/>
          </p:cNvSpPr>
          <p:nvPr/>
        </p:nvSpPr>
        <p:spPr bwMode="auto">
          <a:xfrm rot="16200000">
            <a:off x="895350" y="3981450"/>
            <a:ext cx="169863" cy="169863"/>
          </a:xfrm>
          <a:prstGeom prst="ellipse">
            <a:avLst/>
          </a:prstGeom>
          <a:solidFill>
            <a:srgbClr val="CCCCFF"/>
          </a:solidFill>
          <a:ln w="9525">
            <a:solidFill>
              <a:srgbClr val="80808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000000"/>
              </a:solidFill>
            </a:endParaRPr>
          </a:p>
        </p:txBody>
      </p:sp>
      <p:sp>
        <p:nvSpPr>
          <p:cNvPr id="21" name="Oval 19"/>
          <p:cNvSpPr>
            <a:spLocks noChangeArrowheads="1"/>
          </p:cNvSpPr>
          <p:nvPr/>
        </p:nvSpPr>
        <p:spPr bwMode="auto">
          <a:xfrm rot="16200000">
            <a:off x="895350" y="3759200"/>
            <a:ext cx="169863" cy="169863"/>
          </a:xfrm>
          <a:prstGeom prst="ellipse">
            <a:avLst/>
          </a:prstGeom>
          <a:solidFill>
            <a:srgbClr val="CCCCFF"/>
          </a:solidFill>
          <a:ln w="9525">
            <a:solidFill>
              <a:srgbClr val="80808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000000"/>
              </a:solidFill>
            </a:endParaRPr>
          </a:p>
        </p:txBody>
      </p:sp>
      <p:sp>
        <p:nvSpPr>
          <p:cNvPr id="22" name="Oval 20"/>
          <p:cNvSpPr>
            <a:spLocks noChangeArrowheads="1"/>
          </p:cNvSpPr>
          <p:nvPr/>
        </p:nvSpPr>
        <p:spPr bwMode="auto">
          <a:xfrm rot="16200000">
            <a:off x="895350" y="3536950"/>
            <a:ext cx="169863" cy="169863"/>
          </a:xfrm>
          <a:prstGeom prst="ellipse">
            <a:avLst/>
          </a:prstGeom>
          <a:solidFill>
            <a:srgbClr val="CCCCFF"/>
          </a:solidFill>
          <a:ln w="9525">
            <a:solidFill>
              <a:srgbClr val="80808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000000"/>
              </a:solidFill>
            </a:endParaRPr>
          </a:p>
        </p:txBody>
      </p:sp>
      <p:sp>
        <p:nvSpPr>
          <p:cNvPr id="23" name="Oval 21"/>
          <p:cNvSpPr>
            <a:spLocks noChangeArrowheads="1"/>
          </p:cNvSpPr>
          <p:nvPr/>
        </p:nvSpPr>
        <p:spPr bwMode="auto">
          <a:xfrm rot="16200000">
            <a:off x="896937" y="3314701"/>
            <a:ext cx="169863" cy="169862"/>
          </a:xfrm>
          <a:prstGeom prst="ellipse">
            <a:avLst/>
          </a:prstGeom>
          <a:solidFill>
            <a:srgbClr val="CCCCFF"/>
          </a:solidFill>
          <a:ln w="9525">
            <a:solidFill>
              <a:srgbClr val="80808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000000"/>
              </a:solidFill>
            </a:endParaRPr>
          </a:p>
        </p:txBody>
      </p:sp>
      <p:sp>
        <p:nvSpPr>
          <p:cNvPr id="24" name="Oval 22"/>
          <p:cNvSpPr>
            <a:spLocks noChangeArrowheads="1"/>
          </p:cNvSpPr>
          <p:nvPr/>
        </p:nvSpPr>
        <p:spPr bwMode="auto">
          <a:xfrm rot="16200000">
            <a:off x="896937" y="3092451"/>
            <a:ext cx="169863" cy="169862"/>
          </a:xfrm>
          <a:prstGeom prst="ellipse">
            <a:avLst/>
          </a:prstGeom>
          <a:solidFill>
            <a:srgbClr val="CCCCFF"/>
          </a:solidFill>
          <a:ln w="9525">
            <a:solidFill>
              <a:srgbClr val="80808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000000"/>
              </a:solidFill>
            </a:endParaRPr>
          </a:p>
        </p:txBody>
      </p:sp>
      <p:sp>
        <p:nvSpPr>
          <p:cNvPr id="25" name="Oval 23"/>
          <p:cNvSpPr>
            <a:spLocks noChangeArrowheads="1"/>
          </p:cNvSpPr>
          <p:nvPr/>
        </p:nvSpPr>
        <p:spPr bwMode="auto">
          <a:xfrm rot="16200000">
            <a:off x="896937" y="2870201"/>
            <a:ext cx="169863" cy="169862"/>
          </a:xfrm>
          <a:prstGeom prst="ellipse">
            <a:avLst/>
          </a:prstGeom>
          <a:solidFill>
            <a:srgbClr val="CCCCFF"/>
          </a:solidFill>
          <a:ln w="9525">
            <a:solidFill>
              <a:srgbClr val="80808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000000"/>
              </a:solidFill>
            </a:endParaRPr>
          </a:p>
        </p:txBody>
      </p:sp>
      <p:sp>
        <p:nvSpPr>
          <p:cNvPr id="26" name="Oval 24"/>
          <p:cNvSpPr>
            <a:spLocks noChangeArrowheads="1"/>
          </p:cNvSpPr>
          <p:nvPr/>
        </p:nvSpPr>
        <p:spPr bwMode="auto">
          <a:xfrm rot="16200000">
            <a:off x="896937" y="2647951"/>
            <a:ext cx="169863" cy="169862"/>
          </a:xfrm>
          <a:prstGeom prst="ellipse">
            <a:avLst/>
          </a:prstGeom>
          <a:solidFill>
            <a:srgbClr val="CCCCFF"/>
          </a:solidFill>
          <a:ln w="9525">
            <a:solidFill>
              <a:srgbClr val="80808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000000"/>
              </a:solidFill>
            </a:endParaRPr>
          </a:p>
        </p:txBody>
      </p:sp>
      <p:sp>
        <p:nvSpPr>
          <p:cNvPr id="27" name="Oval 25"/>
          <p:cNvSpPr>
            <a:spLocks noChangeArrowheads="1"/>
          </p:cNvSpPr>
          <p:nvPr/>
        </p:nvSpPr>
        <p:spPr bwMode="auto">
          <a:xfrm rot="16200000">
            <a:off x="896937" y="2425701"/>
            <a:ext cx="169863" cy="169862"/>
          </a:xfrm>
          <a:prstGeom prst="ellipse">
            <a:avLst/>
          </a:prstGeom>
          <a:solidFill>
            <a:srgbClr val="CCCCFF"/>
          </a:solidFill>
          <a:ln w="9525">
            <a:solidFill>
              <a:srgbClr val="80808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000000"/>
              </a:solidFill>
            </a:endParaRPr>
          </a:p>
        </p:txBody>
      </p:sp>
      <p:sp>
        <p:nvSpPr>
          <p:cNvPr id="28" name="Oval 26"/>
          <p:cNvSpPr>
            <a:spLocks noChangeArrowheads="1"/>
          </p:cNvSpPr>
          <p:nvPr/>
        </p:nvSpPr>
        <p:spPr bwMode="auto">
          <a:xfrm rot="16200000">
            <a:off x="896937" y="2203451"/>
            <a:ext cx="169863" cy="169862"/>
          </a:xfrm>
          <a:prstGeom prst="ellipse">
            <a:avLst/>
          </a:prstGeom>
          <a:solidFill>
            <a:srgbClr val="3333CC">
              <a:alpha val="89999"/>
            </a:srgbClr>
          </a:solidFill>
          <a:ln w="9525">
            <a:solidFill>
              <a:srgbClr val="80808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000000"/>
              </a:solidFill>
            </a:endParaRPr>
          </a:p>
        </p:txBody>
      </p:sp>
      <p:sp>
        <p:nvSpPr>
          <p:cNvPr id="29" name="Oval 27"/>
          <p:cNvSpPr>
            <a:spLocks noChangeArrowheads="1"/>
          </p:cNvSpPr>
          <p:nvPr/>
        </p:nvSpPr>
        <p:spPr bwMode="auto">
          <a:xfrm rot="16200000">
            <a:off x="1127125" y="4425950"/>
            <a:ext cx="169863" cy="169863"/>
          </a:xfrm>
          <a:prstGeom prst="ellipse">
            <a:avLst/>
          </a:prstGeom>
          <a:solidFill>
            <a:srgbClr val="CCCCFF"/>
          </a:solidFill>
          <a:ln w="9525">
            <a:solidFill>
              <a:srgbClr val="80808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000000"/>
              </a:solidFill>
            </a:endParaRPr>
          </a:p>
        </p:txBody>
      </p:sp>
      <p:sp>
        <p:nvSpPr>
          <p:cNvPr id="30" name="Oval 28"/>
          <p:cNvSpPr>
            <a:spLocks noChangeArrowheads="1"/>
          </p:cNvSpPr>
          <p:nvPr/>
        </p:nvSpPr>
        <p:spPr bwMode="auto">
          <a:xfrm rot="16200000">
            <a:off x="1127125" y="4203700"/>
            <a:ext cx="169863" cy="169863"/>
          </a:xfrm>
          <a:prstGeom prst="ellipse">
            <a:avLst/>
          </a:prstGeom>
          <a:solidFill>
            <a:srgbClr val="CCCCFF"/>
          </a:solidFill>
          <a:ln w="9525">
            <a:solidFill>
              <a:srgbClr val="80808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000000"/>
              </a:solidFill>
            </a:endParaRPr>
          </a:p>
        </p:txBody>
      </p:sp>
      <p:sp>
        <p:nvSpPr>
          <p:cNvPr id="31" name="Oval 29"/>
          <p:cNvSpPr>
            <a:spLocks noChangeArrowheads="1"/>
          </p:cNvSpPr>
          <p:nvPr/>
        </p:nvSpPr>
        <p:spPr bwMode="auto">
          <a:xfrm rot="16200000">
            <a:off x="1127125" y="3981450"/>
            <a:ext cx="169863" cy="169863"/>
          </a:xfrm>
          <a:prstGeom prst="ellipse">
            <a:avLst/>
          </a:prstGeom>
          <a:solidFill>
            <a:srgbClr val="CCCCFF"/>
          </a:solidFill>
          <a:ln w="9525">
            <a:solidFill>
              <a:srgbClr val="80808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000000"/>
              </a:solidFill>
            </a:endParaRPr>
          </a:p>
        </p:txBody>
      </p:sp>
      <p:sp>
        <p:nvSpPr>
          <p:cNvPr id="32" name="Oval 30"/>
          <p:cNvSpPr>
            <a:spLocks noChangeArrowheads="1"/>
          </p:cNvSpPr>
          <p:nvPr/>
        </p:nvSpPr>
        <p:spPr bwMode="auto">
          <a:xfrm rot="16200000">
            <a:off x="1127125" y="3759200"/>
            <a:ext cx="169863" cy="169863"/>
          </a:xfrm>
          <a:prstGeom prst="ellipse">
            <a:avLst/>
          </a:prstGeom>
          <a:solidFill>
            <a:srgbClr val="CCCCFF"/>
          </a:solidFill>
          <a:ln w="9525">
            <a:solidFill>
              <a:srgbClr val="80808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000000"/>
              </a:solidFill>
            </a:endParaRPr>
          </a:p>
        </p:txBody>
      </p:sp>
      <p:sp>
        <p:nvSpPr>
          <p:cNvPr id="33" name="Oval 31"/>
          <p:cNvSpPr>
            <a:spLocks noChangeArrowheads="1"/>
          </p:cNvSpPr>
          <p:nvPr/>
        </p:nvSpPr>
        <p:spPr bwMode="auto">
          <a:xfrm rot="16200000">
            <a:off x="1127125" y="3536950"/>
            <a:ext cx="169863" cy="169863"/>
          </a:xfrm>
          <a:prstGeom prst="ellipse">
            <a:avLst/>
          </a:prstGeom>
          <a:solidFill>
            <a:srgbClr val="CCCCFF"/>
          </a:solidFill>
          <a:ln w="9525">
            <a:solidFill>
              <a:srgbClr val="80808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000000"/>
              </a:solidFill>
            </a:endParaRPr>
          </a:p>
        </p:txBody>
      </p:sp>
      <p:sp>
        <p:nvSpPr>
          <p:cNvPr id="34" name="Oval 32"/>
          <p:cNvSpPr>
            <a:spLocks noChangeArrowheads="1"/>
          </p:cNvSpPr>
          <p:nvPr/>
        </p:nvSpPr>
        <p:spPr bwMode="auto">
          <a:xfrm rot="16200000">
            <a:off x="1128712" y="3314701"/>
            <a:ext cx="169863" cy="169862"/>
          </a:xfrm>
          <a:prstGeom prst="ellipse">
            <a:avLst/>
          </a:prstGeom>
          <a:solidFill>
            <a:srgbClr val="CCCCFF"/>
          </a:solidFill>
          <a:ln w="9525">
            <a:solidFill>
              <a:srgbClr val="80808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000000"/>
              </a:solidFill>
            </a:endParaRPr>
          </a:p>
        </p:txBody>
      </p:sp>
      <p:sp>
        <p:nvSpPr>
          <p:cNvPr id="35" name="Oval 33"/>
          <p:cNvSpPr>
            <a:spLocks noChangeArrowheads="1"/>
          </p:cNvSpPr>
          <p:nvPr/>
        </p:nvSpPr>
        <p:spPr bwMode="auto">
          <a:xfrm rot="16200000">
            <a:off x="1128712" y="3092451"/>
            <a:ext cx="169863" cy="169862"/>
          </a:xfrm>
          <a:prstGeom prst="ellipse">
            <a:avLst/>
          </a:prstGeom>
          <a:solidFill>
            <a:srgbClr val="CCCCFF"/>
          </a:solidFill>
          <a:ln w="9525">
            <a:solidFill>
              <a:srgbClr val="80808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000000"/>
              </a:solidFill>
            </a:endParaRPr>
          </a:p>
        </p:txBody>
      </p:sp>
      <p:sp>
        <p:nvSpPr>
          <p:cNvPr id="36" name="Oval 34"/>
          <p:cNvSpPr>
            <a:spLocks noChangeArrowheads="1"/>
          </p:cNvSpPr>
          <p:nvPr/>
        </p:nvSpPr>
        <p:spPr bwMode="auto">
          <a:xfrm rot="16200000">
            <a:off x="1128712" y="2870201"/>
            <a:ext cx="169863" cy="169862"/>
          </a:xfrm>
          <a:prstGeom prst="ellipse">
            <a:avLst/>
          </a:prstGeom>
          <a:solidFill>
            <a:srgbClr val="CCCCFF"/>
          </a:solidFill>
          <a:ln w="9525">
            <a:solidFill>
              <a:srgbClr val="80808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000000"/>
              </a:solidFill>
            </a:endParaRPr>
          </a:p>
        </p:txBody>
      </p:sp>
      <p:sp>
        <p:nvSpPr>
          <p:cNvPr id="37" name="Oval 35"/>
          <p:cNvSpPr>
            <a:spLocks noChangeArrowheads="1"/>
          </p:cNvSpPr>
          <p:nvPr/>
        </p:nvSpPr>
        <p:spPr bwMode="auto">
          <a:xfrm rot="16200000">
            <a:off x="1128712" y="2647951"/>
            <a:ext cx="169863" cy="169862"/>
          </a:xfrm>
          <a:prstGeom prst="ellipse">
            <a:avLst/>
          </a:prstGeom>
          <a:solidFill>
            <a:srgbClr val="CCCCFF"/>
          </a:solidFill>
          <a:ln w="9525">
            <a:solidFill>
              <a:srgbClr val="80808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000000"/>
              </a:solidFill>
            </a:endParaRPr>
          </a:p>
        </p:txBody>
      </p:sp>
      <p:sp>
        <p:nvSpPr>
          <p:cNvPr id="38" name="Oval 36"/>
          <p:cNvSpPr>
            <a:spLocks noChangeArrowheads="1"/>
          </p:cNvSpPr>
          <p:nvPr/>
        </p:nvSpPr>
        <p:spPr bwMode="auto">
          <a:xfrm rot="16200000">
            <a:off x="1128712" y="2425701"/>
            <a:ext cx="169863" cy="169862"/>
          </a:xfrm>
          <a:prstGeom prst="ellipse">
            <a:avLst/>
          </a:prstGeom>
          <a:solidFill>
            <a:srgbClr val="CCCCFF"/>
          </a:solidFill>
          <a:ln w="9525">
            <a:solidFill>
              <a:srgbClr val="80808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000000"/>
              </a:solidFill>
            </a:endParaRPr>
          </a:p>
        </p:txBody>
      </p:sp>
      <p:sp>
        <p:nvSpPr>
          <p:cNvPr id="39" name="Oval 37"/>
          <p:cNvSpPr>
            <a:spLocks noChangeArrowheads="1"/>
          </p:cNvSpPr>
          <p:nvPr/>
        </p:nvSpPr>
        <p:spPr bwMode="auto">
          <a:xfrm rot="16200000">
            <a:off x="1128712" y="2203451"/>
            <a:ext cx="169863" cy="169862"/>
          </a:xfrm>
          <a:prstGeom prst="ellipse">
            <a:avLst/>
          </a:prstGeom>
          <a:solidFill>
            <a:srgbClr val="3333CC">
              <a:alpha val="80000"/>
            </a:srgbClr>
          </a:solidFill>
          <a:ln w="9525">
            <a:solidFill>
              <a:srgbClr val="80808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000000"/>
              </a:solidFill>
            </a:endParaRPr>
          </a:p>
        </p:txBody>
      </p:sp>
      <p:sp>
        <p:nvSpPr>
          <p:cNvPr id="40" name="Oval 38"/>
          <p:cNvSpPr>
            <a:spLocks noChangeArrowheads="1"/>
          </p:cNvSpPr>
          <p:nvPr/>
        </p:nvSpPr>
        <p:spPr bwMode="auto">
          <a:xfrm rot="16200000">
            <a:off x="1358900" y="4425950"/>
            <a:ext cx="169863" cy="169863"/>
          </a:xfrm>
          <a:prstGeom prst="ellipse">
            <a:avLst/>
          </a:prstGeom>
          <a:solidFill>
            <a:srgbClr val="CCCCFF"/>
          </a:solidFill>
          <a:ln w="9525">
            <a:solidFill>
              <a:srgbClr val="80808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000000"/>
              </a:solidFill>
            </a:endParaRPr>
          </a:p>
        </p:txBody>
      </p:sp>
      <p:sp>
        <p:nvSpPr>
          <p:cNvPr id="41" name="Oval 39"/>
          <p:cNvSpPr>
            <a:spLocks noChangeArrowheads="1"/>
          </p:cNvSpPr>
          <p:nvPr/>
        </p:nvSpPr>
        <p:spPr bwMode="auto">
          <a:xfrm rot="16200000">
            <a:off x="1358900" y="4203700"/>
            <a:ext cx="169863" cy="169863"/>
          </a:xfrm>
          <a:prstGeom prst="ellipse">
            <a:avLst/>
          </a:prstGeom>
          <a:solidFill>
            <a:srgbClr val="CCCCFF"/>
          </a:solidFill>
          <a:ln w="9525">
            <a:solidFill>
              <a:srgbClr val="80808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000000"/>
              </a:solidFill>
            </a:endParaRPr>
          </a:p>
        </p:txBody>
      </p:sp>
      <p:sp>
        <p:nvSpPr>
          <p:cNvPr id="42" name="Oval 40"/>
          <p:cNvSpPr>
            <a:spLocks noChangeArrowheads="1"/>
          </p:cNvSpPr>
          <p:nvPr/>
        </p:nvSpPr>
        <p:spPr bwMode="auto">
          <a:xfrm rot="16200000">
            <a:off x="1358900" y="3981450"/>
            <a:ext cx="169863" cy="169863"/>
          </a:xfrm>
          <a:prstGeom prst="ellipse">
            <a:avLst/>
          </a:prstGeom>
          <a:solidFill>
            <a:srgbClr val="CCCCFF"/>
          </a:solidFill>
          <a:ln w="9525">
            <a:solidFill>
              <a:srgbClr val="80808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000000"/>
              </a:solidFill>
            </a:endParaRPr>
          </a:p>
        </p:txBody>
      </p:sp>
      <p:sp>
        <p:nvSpPr>
          <p:cNvPr id="43" name="Oval 41"/>
          <p:cNvSpPr>
            <a:spLocks noChangeArrowheads="1"/>
          </p:cNvSpPr>
          <p:nvPr/>
        </p:nvSpPr>
        <p:spPr bwMode="auto">
          <a:xfrm rot="16200000">
            <a:off x="1358900" y="3759200"/>
            <a:ext cx="169863" cy="169863"/>
          </a:xfrm>
          <a:prstGeom prst="ellipse">
            <a:avLst/>
          </a:prstGeom>
          <a:solidFill>
            <a:srgbClr val="CCCCFF"/>
          </a:solidFill>
          <a:ln w="9525">
            <a:solidFill>
              <a:srgbClr val="80808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000000"/>
              </a:solidFill>
            </a:endParaRPr>
          </a:p>
        </p:txBody>
      </p:sp>
      <p:sp>
        <p:nvSpPr>
          <p:cNvPr id="44" name="Oval 42"/>
          <p:cNvSpPr>
            <a:spLocks noChangeArrowheads="1"/>
          </p:cNvSpPr>
          <p:nvPr/>
        </p:nvSpPr>
        <p:spPr bwMode="auto">
          <a:xfrm rot="16200000">
            <a:off x="1358900" y="3536950"/>
            <a:ext cx="169863" cy="169863"/>
          </a:xfrm>
          <a:prstGeom prst="ellipse">
            <a:avLst/>
          </a:prstGeom>
          <a:solidFill>
            <a:srgbClr val="CCCCFF"/>
          </a:solidFill>
          <a:ln w="9525">
            <a:solidFill>
              <a:srgbClr val="80808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000000"/>
              </a:solidFill>
            </a:endParaRPr>
          </a:p>
        </p:txBody>
      </p:sp>
      <p:sp>
        <p:nvSpPr>
          <p:cNvPr id="45" name="Oval 43"/>
          <p:cNvSpPr>
            <a:spLocks noChangeArrowheads="1"/>
          </p:cNvSpPr>
          <p:nvPr/>
        </p:nvSpPr>
        <p:spPr bwMode="auto">
          <a:xfrm rot="16200000">
            <a:off x="1360487" y="3314701"/>
            <a:ext cx="169863" cy="169862"/>
          </a:xfrm>
          <a:prstGeom prst="ellipse">
            <a:avLst/>
          </a:prstGeom>
          <a:solidFill>
            <a:srgbClr val="CCCCFF"/>
          </a:solidFill>
          <a:ln w="9525">
            <a:solidFill>
              <a:srgbClr val="80808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000000"/>
              </a:solidFill>
            </a:endParaRPr>
          </a:p>
        </p:txBody>
      </p:sp>
      <p:sp>
        <p:nvSpPr>
          <p:cNvPr id="46" name="Oval 44"/>
          <p:cNvSpPr>
            <a:spLocks noChangeArrowheads="1"/>
          </p:cNvSpPr>
          <p:nvPr/>
        </p:nvSpPr>
        <p:spPr bwMode="auto">
          <a:xfrm rot="16200000">
            <a:off x="1360487" y="3092451"/>
            <a:ext cx="169863" cy="169862"/>
          </a:xfrm>
          <a:prstGeom prst="ellipse">
            <a:avLst/>
          </a:prstGeom>
          <a:solidFill>
            <a:srgbClr val="CCCCFF"/>
          </a:solidFill>
          <a:ln w="9525">
            <a:solidFill>
              <a:srgbClr val="80808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000000"/>
              </a:solidFill>
            </a:endParaRPr>
          </a:p>
        </p:txBody>
      </p:sp>
      <p:sp>
        <p:nvSpPr>
          <p:cNvPr id="47" name="Oval 45"/>
          <p:cNvSpPr>
            <a:spLocks noChangeArrowheads="1"/>
          </p:cNvSpPr>
          <p:nvPr/>
        </p:nvSpPr>
        <p:spPr bwMode="auto">
          <a:xfrm rot="16200000">
            <a:off x="1360487" y="2870201"/>
            <a:ext cx="169863" cy="169862"/>
          </a:xfrm>
          <a:prstGeom prst="ellipse">
            <a:avLst/>
          </a:prstGeom>
          <a:solidFill>
            <a:srgbClr val="CCCCFF"/>
          </a:solidFill>
          <a:ln w="9525">
            <a:solidFill>
              <a:srgbClr val="80808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000000"/>
              </a:solidFill>
            </a:endParaRPr>
          </a:p>
        </p:txBody>
      </p:sp>
      <p:sp>
        <p:nvSpPr>
          <p:cNvPr id="48" name="Oval 46"/>
          <p:cNvSpPr>
            <a:spLocks noChangeArrowheads="1"/>
          </p:cNvSpPr>
          <p:nvPr/>
        </p:nvSpPr>
        <p:spPr bwMode="auto">
          <a:xfrm rot="16200000">
            <a:off x="1360487" y="2647951"/>
            <a:ext cx="169863" cy="169862"/>
          </a:xfrm>
          <a:prstGeom prst="ellipse">
            <a:avLst/>
          </a:prstGeom>
          <a:solidFill>
            <a:srgbClr val="CCCCFF"/>
          </a:solidFill>
          <a:ln w="9525">
            <a:solidFill>
              <a:srgbClr val="80808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000000"/>
              </a:solidFill>
            </a:endParaRPr>
          </a:p>
        </p:txBody>
      </p:sp>
      <p:sp>
        <p:nvSpPr>
          <p:cNvPr id="49" name="Oval 47"/>
          <p:cNvSpPr>
            <a:spLocks noChangeArrowheads="1"/>
          </p:cNvSpPr>
          <p:nvPr/>
        </p:nvSpPr>
        <p:spPr bwMode="auto">
          <a:xfrm rot="16200000">
            <a:off x="1360487" y="2425701"/>
            <a:ext cx="169863" cy="169862"/>
          </a:xfrm>
          <a:prstGeom prst="ellipse">
            <a:avLst/>
          </a:prstGeom>
          <a:solidFill>
            <a:srgbClr val="CCCCFF"/>
          </a:solidFill>
          <a:ln w="9525">
            <a:solidFill>
              <a:srgbClr val="80808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000000"/>
              </a:solidFill>
            </a:endParaRPr>
          </a:p>
        </p:txBody>
      </p:sp>
      <p:sp>
        <p:nvSpPr>
          <p:cNvPr id="50" name="Oval 48"/>
          <p:cNvSpPr>
            <a:spLocks noChangeArrowheads="1"/>
          </p:cNvSpPr>
          <p:nvPr/>
        </p:nvSpPr>
        <p:spPr bwMode="auto">
          <a:xfrm rot="16200000">
            <a:off x="1360487" y="2203451"/>
            <a:ext cx="169863" cy="169862"/>
          </a:xfrm>
          <a:prstGeom prst="ellipse">
            <a:avLst/>
          </a:prstGeom>
          <a:solidFill>
            <a:srgbClr val="3333CC">
              <a:alpha val="64999"/>
            </a:srgbClr>
          </a:solidFill>
          <a:ln w="9525">
            <a:solidFill>
              <a:srgbClr val="80808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000000"/>
              </a:solidFill>
            </a:endParaRPr>
          </a:p>
        </p:txBody>
      </p:sp>
      <p:sp>
        <p:nvSpPr>
          <p:cNvPr id="51" name="Oval 49"/>
          <p:cNvSpPr>
            <a:spLocks noChangeArrowheads="1"/>
          </p:cNvSpPr>
          <p:nvPr/>
        </p:nvSpPr>
        <p:spPr bwMode="auto">
          <a:xfrm rot="16200000">
            <a:off x="1592262" y="4425951"/>
            <a:ext cx="169863" cy="169862"/>
          </a:xfrm>
          <a:prstGeom prst="ellipse">
            <a:avLst/>
          </a:prstGeom>
          <a:solidFill>
            <a:srgbClr val="CCCCFF"/>
          </a:solidFill>
          <a:ln w="9525">
            <a:solidFill>
              <a:srgbClr val="80808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000000"/>
              </a:solidFill>
            </a:endParaRPr>
          </a:p>
        </p:txBody>
      </p:sp>
      <p:sp>
        <p:nvSpPr>
          <p:cNvPr id="52" name="Oval 50"/>
          <p:cNvSpPr>
            <a:spLocks noChangeArrowheads="1"/>
          </p:cNvSpPr>
          <p:nvPr/>
        </p:nvSpPr>
        <p:spPr bwMode="auto">
          <a:xfrm rot="16200000">
            <a:off x="1592262" y="4203701"/>
            <a:ext cx="169863" cy="169862"/>
          </a:xfrm>
          <a:prstGeom prst="ellipse">
            <a:avLst/>
          </a:prstGeom>
          <a:solidFill>
            <a:srgbClr val="CCCCFF"/>
          </a:solidFill>
          <a:ln w="9525">
            <a:solidFill>
              <a:srgbClr val="80808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000000"/>
              </a:solidFill>
            </a:endParaRPr>
          </a:p>
        </p:txBody>
      </p:sp>
      <p:sp>
        <p:nvSpPr>
          <p:cNvPr id="53" name="Oval 51"/>
          <p:cNvSpPr>
            <a:spLocks noChangeArrowheads="1"/>
          </p:cNvSpPr>
          <p:nvPr/>
        </p:nvSpPr>
        <p:spPr bwMode="auto">
          <a:xfrm rot="16200000">
            <a:off x="1592262" y="3981451"/>
            <a:ext cx="169863" cy="169862"/>
          </a:xfrm>
          <a:prstGeom prst="ellipse">
            <a:avLst/>
          </a:prstGeom>
          <a:solidFill>
            <a:srgbClr val="CCCCFF"/>
          </a:solidFill>
          <a:ln w="9525">
            <a:solidFill>
              <a:srgbClr val="80808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000000"/>
              </a:solidFill>
            </a:endParaRPr>
          </a:p>
        </p:txBody>
      </p:sp>
      <p:sp>
        <p:nvSpPr>
          <p:cNvPr id="54" name="Oval 52"/>
          <p:cNvSpPr>
            <a:spLocks noChangeArrowheads="1"/>
          </p:cNvSpPr>
          <p:nvPr/>
        </p:nvSpPr>
        <p:spPr bwMode="auto">
          <a:xfrm rot="16200000">
            <a:off x="1592262" y="3759201"/>
            <a:ext cx="169863" cy="169862"/>
          </a:xfrm>
          <a:prstGeom prst="ellipse">
            <a:avLst/>
          </a:prstGeom>
          <a:solidFill>
            <a:srgbClr val="CCCCFF"/>
          </a:solidFill>
          <a:ln w="9525">
            <a:solidFill>
              <a:srgbClr val="80808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000000"/>
              </a:solidFill>
            </a:endParaRPr>
          </a:p>
        </p:txBody>
      </p:sp>
      <p:sp>
        <p:nvSpPr>
          <p:cNvPr id="55" name="Oval 53"/>
          <p:cNvSpPr>
            <a:spLocks noChangeArrowheads="1"/>
          </p:cNvSpPr>
          <p:nvPr/>
        </p:nvSpPr>
        <p:spPr bwMode="auto">
          <a:xfrm rot="16200000">
            <a:off x="1592262" y="3536951"/>
            <a:ext cx="169863" cy="169862"/>
          </a:xfrm>
          <a:prstGeom prst="ellipse">
            <a:avLst/>
          </a:prstGeom>
          <a:solidFill>
            <a:srgbClr val="CCCCFF"/>
          </a:solidFill>
          <a:ln w="9525">
            <a:solidFill>
              <a:srgbClr val="80808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000000"/>
              </a:solidFill>
            </a:endParaRPr>
          </a:p>
        </p:txBody>
      </p:sp>
      <p:sp>
        <p:nvSpPr>
          <p:cNvPr id="56" name="Oval 54"/>
          <p:cNvSpPr>
            <a:spLocks noChangeArrowheads="1"/>
          </p:cNvSpPr>
          <p:nvPr/>
        </p:nvSpPr>
        <p:spPr bwMode="auto">
          <a:xfrm rot="16200000">
            <a:off x="1593850" y="3314700"/>
            <a:ext cx="169863" cy="169863"/>
          </a:xfrm>
          <a:prstGeom prst="ellipse">
            <a:avLst/>
          </a:prstGeom>
          <a:solidFill>
            <a:srgbClr val="CCCCFF"/>
          </a:solidFill>
          <a:ln w="9525">
            <a:solidFill>
              <a:srgbClr val="80808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000000"/>
              </a:solidFill>
            </a:endParaRPr>
          </a:p>
        </p:txBody>
      </p:sp>
      <p:sp>
        <p:nvSpPr>
          <p:cNvPr id="57" name="Oval 55"/>
          <p:cNvSpPr>
            <a:spLocks noChangeArrowheads="1"/>
          </p:cNvSpPr>
          <p:nvPr/>
        </p:nvSpPr>
        <p:spPr bwMode="auto">
          <a:xfrm rot="16200000">
            <a:off x="1593850" y="3092450"/>
            <a:ext cx="169863" cy="169863"/>
          </a:xfrm>
          <a:prstGeom prst="ellipse">
            <a:avLst/>
          </a:prstGeom>
          <a:solidFill>
            <a:srgbClr val="CCCCFF"/>
          </a:solidFill>
          <a:ln w="9525">
            <a:solidFill>
              <a:srgbClr val="80808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000000"/>
              </a:solidFill>
            </a:endParaRPr>
          </a:p>
        </p:txBody>
      </p:sp>
      <p:sp>
        <p:nvSpPr>
          <p:cNvPr id="58" name="Oval 56"/>
          <p:cNvSpPr>
            <a:spLocks noChangeArrowheads="1"/>
          </p:cNvSpPr>
          <p:nvPr/>
        </p:nvSpPr>
        <p:spPr bwMode="auto">
          <a:xfrm rot="16200000">
            <a:off x="1593850" y="2870200"/>
            <a:ext cx="169863" cy="169863"/>
          </a:xfrm>
          <a:prstGeom prst="ellipse">
            <a:avLst/>
          </a:prstGeom>
          <a:solidFill>
            <a:srgbClr val="CCCCFF"/>
          </a:solidFill>
          <a:ln w="9525">
            <a:solidFill>
              <a:srgbClr val="80808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000000"/>
              </a:solidFill>
            </a:endParaRPr>
          </a:p>
        </p:txBody>
      </p:sp>
      <p:sp>
        <p:nvSpPr>
          <p:cNvPr id="59" name="Oval 57"/>
          <p:cNvSpPr>
            <a:spLocks noChangeArrowheads="1"/>
          </p:cNvSpPr>
          <p:nvPr/>
        </p:nvSpPr>
        <p:spPr bwMode="auto">
          <a:xfrm rot="16200000">
            <a:off x="1593850" y="2647950"/>
            <a:ext cx="169863" cy="169863"/>
          </a:xfrm>
          <a:prstGeom prst="ellipse">
            <a:avLst/>
          </a:prstGeom>
          <a:solidFill>
            <a:srgbClr val="CCCCFF"/>
          </a:solidFill>
          <a:ln w="9525">
            <a:solidFill>
              <a:srgbClr val="80808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000000"/>
              </a:solidFill>
            </a:endParaRPr>
          </a:p>
        </p:txBody>
      </p:sp>
      <p:sp>
        <p:nvSpPr>
          <p:cNvPr id="60" name="Oval 58"/>
          <p:cNvSpPr>
            <a:spLocks noChangeArrowheads="1"/>
          </p:cNvSpPr>
          <p:nvPr/>
        </p:nvSpPr>
        <p:spPr bwMode="auto">
          <a:xfrm rot="16200000">
            <a:off x="1593850" y="2425700"/>
            <a:ext cx="169863" cy="169863"/>
          </a:xfrm>
          <a:prstGeom prst="ellipse">
            <a:avLst/>
          </a:prstGeom>
          <a:solidFill>
            <a:srgbClr val="CCCCFF"/>
          </a:solidFill>
          <a:ln w="9525">
            <a:solidFill>
              <a:srgbClr val="80808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000000"/>
              </a:solidFill>
            </a:endParaRPr>
          </a:p>
        </p:txBody>
      </p:sp>
      <p:sp>
        <p:nvSpPr>
          <p:cNvPr id="61" name="Oval 59"/>
          <p:cNvSpPr>
            <a:spLocks noChangeArrowheads="1"/>
          </p:cNvSpPr>
          <p:nvPr/>
        </p:nvSpPr>
        <p:spPr bwMode="auto">
          <a:xfrm rot="16200000">
            <a:off x="1593850" y="2203450"/>
            <a:ext cx="169863" cy="169863"/>
          </a:xfrm>
          <a:prstGeom prst="ellipse">
            <a:avLst/>
          </a:prstGeom>
          <a:solidFill>
            <a:srgbClr val="3333CC">
              <a:alpha val="60001"/>
            </a:srgbClr>
          </a:solidFill>
          <a:ln w="9525">
            <a:solidFill>
              <a:srgbClr val="80808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000000"/>
              </a:solidFill>
            </a:endParaRPr>
          </a:p>
        </p:txBody>
      </p:sp>
      <p:sp>
        <p:nvSpPr>
          <p:cNvPr id="62" name="Oval 60"/>
          <p:cNvSpPr>
            <a:spLocks noChangeArrowheads="1"/>
          </p:cNvSpPr>
          <p:nvPr/>
        </p:nvSpPr>
        <p:spPr bwMode="auto">
          <a:xfrm rot="16200000">
            <a:off x="1825625" y="4425950"/>
            <a:ext cx="169863" cy="169863"/>
          </a:xfrm>
          <a:prstGeom prst="ellipse">
            <a:avLst/>
          </a:prstGeom>
          <a:solidFill>
            <a:srgbClr val="CCCCFF"/>
          </a:solidFill>
          <a:ln w="9525">
            <a:solidFill>
              <a:srgbClr val="80808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000000"/>
              </a:solidFill>
            </a:endParaRPr>
          </a:p>
        </p:txBody>
      </p:sp>
      <p:sp>
        <p:nvSpPr>
          <p:cNvPr id="63" name="Oval 61"/>
          <p:cNvSpPr>
            <a:spLocks noChangeArrowheads="1"/>
          </p:cNvSpPr>
          <p:nvPr/>
        </p:nvSpPr>
        <p:spPr bwMode="auto">
          <a:xfrm rot="16200000">
            <a:off x="1825625" y="4203700"/>
            <a:ext cx="169863" cy="169863"/>
          </a:xfrm>
          <a:prstGeom prst="ellipse">
            <a:avLst/>
          </a:prstGeom>
          <a:solidFill>
            <a:srgbClr val="CCCCFF"/>
          </a:solidFill>
          <a:ln w="9525">
            <a:solidFill>
              <a:srgbClr val="80808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000000"/>
              </a:solidFill>
            </a:endParaRPr>
          </a:p>
        </p:txBody>
      </p:sp>
      <p:sp>
        <p:nvSpPr>
          <p:cNvPr id="64" name="Oval 62"/>
          <p:cNvSpPr>
            <a:spLocks noChangeArrowheads="1"/>
          </p:cNvSpPr>
          <p:nvPr/>
        </p:nvSpPr>
        <p:spPr bwMode="auto">
          <a:xfrm rot="16200000">
            <a:off x="1825625" y="3981450"/>
            <a:ext cx="169863" cy="169863"/>
          </a:xfrm>
          <a:prstGeom prst="ellipse">
            <a:avLst/>
          </a:prstGeom>
          <a:solidFill>
            <a:srgbClr val="CCCCFF"/>
          </a:solidFill>
          <a:ln w="9525">
            <a:solidFill>
              <a:srgbClr val="80808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000000"/>
              </a:solidFill>
            </a:endParaRPr>
          </a:p>
        </p:txBody>
      </p:sp>
      <p:sp>
        <p:nvSpPr>
          <p:cNvPr id="65" name="Oval 63"/>
          <p:cNvSpPr>
            <a:spLocks noChangeArrowheads="1"/>
          </p:cNvSpPr>
          <p:nvPr/>
        </p:nvSpPr>
        <p:spPr bwMode="auto">
          <a:xfrm rot="16200000">
            <a:off x="1825625" y="3759200"/>
            <a:ext cx="169863" cy="169863"/>
          </a:xfrm>
          <a:prstGeom prst="ellipse">
            <a:avLst/>
          </a:prstGeom>
          <a:solidFill>
            <a:srgbClr val="CCCCFF"/>
          </a:solidFill>
          <a:ln w="9525">
            <a:solidFill>
              <a:srgbClr val="80808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000000"/>
              </a:solidFill>
            </a:endParaRPr>
          </a:p>
        </p:txBody>
      </p:sp>
      <p:sp>
        <p:nvSpPr>
          <p:cNvPr id="66" name="Oval 64"/>
          <p:cNvSpPr>
            <a:spLocks noChangeArrowheads="1"/>
          </p:cNvSpPr>
          <p:nvPr/>
        </p:nvSpPr>
        <p:spPr bwMode="auto">
          <a:xfrm rot="16200000">
            <a:off x="1825625" y="3536950"/>
            <a:ext cx="169863" cy="169863"/>
          </a:xfrm>
          <a:prstGeom prst="ellipse">
            <a:avLst/>
          </a:prstGeom>
          <a:solidFill>
            <a:srgbClr val="CCCCFF"/>
          </a:solidFill>
          <a:ln w="9525">
            <a:solidFill>
              <a:srgbClr val="80808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000000"/>
              </a:solidFill>
            </a:endParaRPr>
          </a:p>
        </p:txBody>
      </p:sp>
      <p:sp>
        <p:nvSpPr>
          <p:cNvPr id="67" name="Oval 65"/>
          <p:cNvSpPr>
            <a:spLocks noChangeArrowheads="1"/>
          </p:cNvSpPr>
          <p:nvPr/>
        </p:nvSpPr>
        <p:spPr bwMode="auto">
          <a:xfrm rot="16200000">
            <a:off x="1825625" y="3314700"/>
            <a:ext cx="169863" cy="169863"/>
          </a:xfrm>
          <a:prstGeom prst="ellipse">
            <a:avLst/>
          </a:prstGeom>
          <a:solidFill>
            <a:srgbClr val="CCCCFF"/>
          </a:solidFill>
          <a:ln w="9525">
            <a:solidFill>
              <a:srgbClr val="80808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000000"/>
              </a:solidFill>
            </a:endParaRPr>
          </a:p>
        </p:txBody>
      </p:sp>
      <p:sp>
        <p:nvSpPr>
          <p:cNvPr id="68" name="Oval 66"/>
          <p:cNvSpPr>
            <a:spLocks noChangeArrowheads="1"/>
          </p:cNvSpPr>
          <p:nvPr/>
        </p:nvSpPr>
        <p:spPr bwMode="auto">
          <a:xfrm rot="16200000">
            <a:off x="1825625" y="3092450"/>
            <a:ext cx="169863" cy="169863"/>
          </a:xfrm>
          <a:prstGeom prst="ellipse">
            <a:avLst/>
          </a:prstGeom>
          <a:solidFill>
            <a:srgbClr val="CCCCFF"/>
          </a:solidFill>
          <a:ln w="9525">
            <a:solidFill>
              <a:srgbClr val="80808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000000"/>
              </a:solidFill>
            </a:endParaRPr>
          </a:p>
        </p:txBody>
      </p:sp>
      <p:sp>
        <p:nvSpPr>
          <p:cNvPr id="69" name="Oval 67"/>
          <p:cNvSpPr>
            <a:spLocks noChangeArrowheads="1"/>
          </p:cNvSpPr>
          <p:nvPr/>
        </p:nvSpPr>
        <p:spPr bwMode="auto">
          <a:xfrm rot="16200000">
            <a:off x="1825625" y="2870200"/>
            <a:ext cx="169863" cy="169863"/>
          </a:xfrm>
          <a:prstGeom prst="ellipse">
            <a:avLst/>
          </a:prstGeom>
          <a:solidFill>
            <a:srgbClr val="CCCCFF"/>
          </a:solidFill>
          <a:ln w="9525">
            <a:solidFill>
              <a:srgbClr val="80808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000000"/>
              </a:solidFill>
            </a:endParaRPr>
          </a:p>
        </p:txBody>
      </p:sp>
      <p:sp>
        <p:nvSpPr>
          <p:cNvPr id="70" name="Oval 68"/>
          <p:cNvSpPr>
            <a:spLocks noChangeArrowheads="1"/>
          </p:cNvSpPr>
          <p:nvPr/>
        </p:nvSpPr>
        <p:spPr bwMode="auto">
          <a:xfrm rot="16200000">
            <a:off x="1825625" y="2647950"/>
            <a:ext cx="169863" cy="169863"/>
          </a:xfrm>
          <a:prstGeom prst="ellipse">
            <a:avLst/>
          </a:prstGeom>
          <a:solidFill>
            <a:srgbClr val="CCCCFF"/>
          </a:solidFill>
          <a:ln w="9525">
            <a:solidFill>
              <a:srgbClr val="80808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000000"/>
              </a:solidFill>
            </a:endParaRPr>
          </a:p>
        </p:txBody>
      </p:sp>
      <p:sp>
        <p:nvSpPr>
          <p:cNvPr id="71" name="Oval 69"/>
          <p:cNvSpPr>
            <a:spLocks noChangeArrowheads="1"/>
          </p:cNvSpPr>
          <p:nvPr/>
        </p:nvSpPr>
        <p:spPr bwMode="auto">
          <a:xfrm rot="16200000">
            <a:off x="1825625" y="2425700"/>
            <a:ext cx="169863" cy="169863"/>
          </a:xfrm>
          <a:prstGeom prst="ellipse">
            <a:avLst/>
          </a:prstGeom>
          <a:solidFill>
            <a:srgbClr val="CCCCFF"/>
          </a:solidFill>
          <a:ln w="9525">
            <a:solidFill>
              <a:srgbClr val="80808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000000"/>
              </a:solidFill>
            </a:endParaRPr>
          </a:p>
        </p:txBody>
      </p:sp>
      <p:sp>
        <p:nvSpPr>
          <p:cNvPr id="72" name="Oval 70"/>
          <p:cNvSpPr>
            <a:spLocks noChangeArrowheads="1"/>
          </p:cNvSpPr>
          <p:nvPr/>
        </p:nvSpPr>
        <p:spPr bwMode="auto">
          <a:xfrm rot="16200000">
            <a:off x="1825625" y="2203450"/>
            <a:ext cx="169863" cy="169863"/>
          </a:xfrm>
          <a:prstGeom prst="ellipse">
            <a:avLst/>
          </a:prstGeom>
          <a:solidFill>
            <a:srgbClr val="3333CC">
              <a:alpha val="50000"/>
            </a:srgbClr>
          </a:solidFill>
          <a:ln w="9525">
            <a:solidFill>
              <a:srgbClr val="80808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000000"/>
              </a:solidFill>
            </a:endParaRPr>
          </a:p>
        </p:txBody>
      </p:sp>
      <p:sp>
        <p:nvSpPr>
          <p:cNvPr id="73" name="Oval 71"/>
          <p:cNvSpPr>
            <a:spLocks noChangeArrowheads="1"/>
          </p:cNvSpPr>
          <p:nvPr/>
        </p:nvSpPr>
        <p:spPr bwMode="auto">
          <a:xfrm rot="16200000">
            <a:off x="2057400" y="4425950"/>
            <a:ext cx="169863" cy="169863"/>
          </a:xfrm>
          <a:prstGeom prst="ellipse">
            <a:avLst/>
          </a:prstGeom>
          <a:solidFill>
            <a:srgbClr val="CCCCFF"/>
          </a:solidFill>
          <a:ln w="9525">
            <a:solidFill>
              <a:srgbClr val="80808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000000"/>
              </a:solidFill>
            </a:endParaRPr>
          </a:p>
        </p:txBody>
      </p:sp>
      <p:sp>
        <p:nvSpPr>
          <p:cNvPr id="74" name="Oval 72"/>
          <p:cNvSpPr>
            <a:spLocks noChangeArrowheads="1"/>
          </p:cNvSpPr>
          <p:nvPr/>
        </p:nvSpPr>
        <p:spPr bwMode="auto">
          <a:xfrm rot="16200000">
            <a:off x="2057400" y="4203700"/>
            <a:ext cx="169863" cy="169863"/>
          </a:xfrm>
          <a:prstGeom prst="ellipse">
            <a:avLst/>
          </a:prstGeom>
          <a:solidFill>
            <a:srgbClr val="CCCCFF"/>
          </a:solidFill>
          <a:ln w="9525">
            <a:solidFill>
              <a:srgbClr val="80808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000000"/>
              </a:solidFill>
            </a:endParaRPr>
          </a:p>
        </p:txBody>
      </p:sp>
      <p:sp>
        <p:nvSpPr>
          <p:cNvPr id="75" name="Oval 73"/>
          <p:cNvSpPr>
            <a:spLocks noChangeArrowheads="1"/>
          </p:cNvSpPr>
          <p:nvPr/>
        </p:nvSpPr>
        <p:spPr bwMode="auto">
          <a:xfrm rot="16200000">
            <a:off x="2057400" y="3981450"/>
            <a:ext cx="169863" cy="169863"/>
          </a:xfrm>
          <a:prstGeom prst="ellipse">
            <a:avLst/>
          </a:prstGeom>
          <a:solidFill>
            <a:srgbClr val="CCCCFF"/>
          </a:solidFill>
          <a:ln w="9525">
            <a:solidFill>
              <a:srgbClr val="80808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000000"/>
              </a:solidFill>
            </a:endParaRPr>
          </a:p>
        </p:txBody>
      </p:sp>
      <p:sp>
        <p:nvSpPr>
          <p:cNvPr id="76" name="Oval 74"/>
          <p:cNvSpPr>
            <a:spLocks noChangeArrowheads="1"/>
          </p:cNvSpPr>
          <p:nvPr/>
        </p:nvSpPr>
        <p:spPr bwMode="auto">
          <a:xfrm rot="16200000">
            <a:off x="2057400" y="3759200"/>
            <a:ext cx="169863" cy="169863"/>
          </a:xfrm>
          <a:prstGeom prst="ellipse">
            <a:avLst/>
          </a:prstGeom>
          <a:solidFill>
            <a:srgbClr val="CCCCFF"/>
          </a:solidFill>
          <a:ln w="9525">
            <a:solidFill>
              <a:srgbClr val="80808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000000"/>
              </a:solidFill>
            </a:endParaRPr>
          </a:p>
        </p:txBody>
      </p:sp>
      <p:sp>
        <p:nvSpPr>
          <p:cNvPr id="77" name="Oval 75"/>
          <p:cNvSpPr>
            <a:spLocks noChangeArrowheads="1"/>
          </p:cNvSpPr>
          <p:nvPr/>
        </p:nvSpPr>
        <p:spPr bwMode="auto">
          <a:xfrm rot="16200000">
            <a:off x="2057400" y="3536950"/>
            <a:ext cx="169863" cy="169863"/>
          </a:xfrm>
          <a:prstGeom prst="ellipse">
            <a:avLst/>
          </a:prstGeom>
          <a:solidFill>
            <a:srgbClr val="CCCCFF"/>
          </a:solidFill>
          <a:ln w="9525">
            <a:solidFill>
              <a:srgbClr val="80808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000000"/>
              </a:solidFill>
            </a:endParaRPr>
          </a:p>
        </p:txBody>
      </p:sp>
      <p:sp>
        <p:nvSpPr>
          <p:cNvPr id="78" name="Oval 76"/>
          <p:cNvSpPr>
            <a:spLocks noChangeArrowheads="1"/>
          </p:cNvSpPr>
          <p:nvPr/>
        </p:nvSpPr>
        <p:spPr bwMode="auto">
          <a:xfrm rot="16200000">
            <a:off x="2057400" y="3314700"/>
            <a:ext cx="169863" cy="169863"/>
          </a:xfrm>
          <a:prstGeom prst="ellipse">
            <a:avLst/>
          </a:prstGeom>
          <a:solidFill>
            <a:srgbClr val="CCCCFF"/>
          </a:solidFill>
          <a:ln w="9525">
            <a:solidFill>
              <a:srgbClr val="80808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000000"/>
              </a:solidFill>
            </a:endParaRPr>
          </a:p>
        </p:txBody>
      </p:sp>
      <p:sp>
        <p:nvSpPr>
          <p:cNvPr id="79" name="Oval 77"/>
          <p:cNvSpPr>
            <a:spLocks noChangeArrowheads="1"/>
          </p:cNvSpPr>
          <p:nvPr/>
        </p:nvSpPr>
        <p:spPr bwMode="auto">
          <a:xfrm rot="16200000">
            <a:off x="2057400" y="3092450"/>
            <a:ext cx="169863" cy="169863"/>
          </a:xfrm>
          <a:prstGeom prst="ellipse">
            <a:avLst/>
          </a:prstGeom>
          <a:solidFill>
            <a:srgbClr val="CCCCFF"/>
          </a:solidFill>
          <a:ln w="9525">
            <a:solidFill>
              <a:srgbClr val="80808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000000"/>
              </a:solidFill>
            </a:endParaRPr>
          </a:p>
        </p:txBody>
      </p:sp>
      <p:sp>
        <p:nvSpPr>
          <p:cNvPr id="80" name="Oval 78"/>
          <p:cNvSpPr>
            <a:spLocks noChangeArrowheads="1"/>
          </p:cNvSpPr>
          <p:nvPr/>
        </p:nvSpPr>
        <p:spPr bwMode="auto">
          <a:xfrm rot="16200000">
            <a:off x="2057400" y="2870200"/>
            <a:ext cx="169863" cy="169863"/>
          </a:xfrm>
          <a:prstGeom prst="ellipse">
            <a:avLst/>
          </a:prstGeom>
          <a:solidFill>
            <a:srgbClr val="CCCCFF"/>
          </a:solidFill>
          <a:ln w="9525">
            <a:solidFill>
              <a:srgbClr val="80808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000000"/>
              </a:solidFill>
            </a:endParaRPr>
          </a:p>
        </p:txBody>
      </p:sp>
      <p:sp>
        <p:nvSpPr>
          <p:cNvPr id="81" name="Oval 79"/>
          <p:cNvSpPr>
            <a:spLocks noChangeArrowheads="1"/>
          </p:cNvSpPr>
          <p:nvPr/>
        </p:nvSpPr>
        <p:spPr bwMode="auto">
          <a:xfrm rot="16200000">
            <a:off x="2057400" y="2647950"/>
            <a:ext cx="169863" cy="169863"/>
          </a:xfrm>
          <a:prstGeom prst="ellipse">
            <a:avLst/>
          </a:prstGeom>
          <a:solidFill>
            <a:srgbClr val="CCCCFF"/>
          </a:solidFill>
          <a:ln w="9525">
            <a:solidFill>
              <a:srgbClr val="80808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000000"/>
              </a:solidFill>
            </a:endParaRPr>
          </a:p>
        </p:txBody>
      </p:sp>
      <p:sp>
        <p:nvSpPr>
          <p:cNvPr id="82" name="Oval 80"/>
          <p:cNvSpPr>
            <a:spLocks noChangeArrowheads="1"/>
          </p:cNvSpPr>
          <p:nvPr/>
        </p:nvSpPr>
        <p:spPr bwMode="auto">
          <a:xfrm rot="16200000">
            <a:off x="2057400" y="2425700"/>
            <a:ext cx="169863" cy="169863"/>
          </a:xfrm>
          <a:prstGeom prst="ellipse">
            <a:avLst/>
          </a:prstGeom>
          <a:solidFill>
            <a:srgbClr val="CCCCFF"/>
          </a:solidFill>
          <a:ln w="9525">
            <a:solidFill>
              <a:srgbClr val="80808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000000"/>
              </a:solidFill>
            </a:endParaRPr>
          </a:p>
        </p:txBody>
      </p:sp>
      <p:sp>
        <p:nvSpPr>
          <p:cNvPr id="83" name="Oval 81"/>
          <p:cNvSpPr>
            <a:spLocks noChangeArrowheads="1"/>
          </p:cNvSpPr>
          <p:nvPr/>
        </p:nvSpPr>
        <p:spPr bwMode="auto">
          <a:xfrm rot="16200000">
            <a:off x="2057400" y="2203450"/>
            <a:ext cx="169863" cy="169863"/>
          </a:xfrm>
          <a:prstGeom prst="ellipse">
            <a:avLst/>
          </a:prstGeom>
          <a:solidFill>
            <a:srgbClr val="3333CC">
              <a:alpha val="39999"/>
            </a:srgbClr>
          </a:solidFill>
          <a:ln w="9525">
            <a:solidFill>
              <a:srgbClr val="80808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000000"/>
              </a:solidFill>
            </a:endParaRPr>
          </a:p>
        </p:txBody>
      </p:sp>
      <p:sp>
        <p:nvSpPr>
          <p:cNvPr id="84" name="Oval 82"/>
          <p:cNvSpPr>
            <a:spLocks noChangeArrowheads="1"/>
          </p:cNvSpPr>
          <p:nvPr/>
        </p:nvSpPr>
        <p:spPr bwMode="auto">
          <a:xfrm rot="16200000">
            <a:off x="2290762" y="4425951"/>
            <a:ext cx="169863" cy="169862"/>
          </a:xfrm>
          <a:prstGeom prst="ellipse">
            <a:avLst/>
          </a:prstGeom>
          <a:solidFill>
            <a:srgbClr val="CCCCFF"/>
          </a:solidFill>
          <a:ln w="9525">
            <a:solidFill>
              <a:srgbClr val="80808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000000"/>
              </a:solidFill>
            </a:endParaRPr>
          </a:p>
        </p:txBody>
      </p:sp>
      <p:sp>
        <p:nvSpPr>
          <p:cNvPr id="85" name="Oval 83"/>
          <p:cNvSpPr>
            <a:spLocks noChangeArrowheads="1"/>
          </p:cNvSpPr>
          <p:nvPr/>
        </p:nvSpPr>
        <p:spPr bwMode="auto">
          <a:xfrm rot="16200000">
            <a:off x="2290762" y="4203701"/>
            <a:ext cx="169863" cy="169862"/>
          </a:xfrm>
          <a:prstGeom prst="ellipse">
            <a:avLst/>
          </a:prstGeom>
          <a:solidFill>
            <a:srgbClr val="CCCCFF"/>
          </a:solidFill>
          <a:ln w="9525">
            <a:solidFill>
              <a:srgbClr val="80808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000000"/>
              </a:solidFill>
            </a:endParaRPr>
          </a:p>
        </p:txBody>
      </p:sp>
      <p:sp>
        <p:nvSpPr>
          <p:cNvPr id="86" name="Oval 84"/>
          <p:cNvSpPr>
            <a:spLocks noChangeArrowheads="1"/>
          </p:cNvSpPr>
          <p:nvPr/>
        </p:nvSpPr>
        <p:spPr bwMode="auto">
          <a:xfrm rot="16200000">
            <a:off x="2290762" y="3981451"/>
            <a:ext cx="169863" cy="169862"/>
          </a:xfrm>
          <a:prstGeom prst="ellipse">
            <a:avLst/>
          </a:prstGeom>
          <a:solidFill>
            <a:srgbClr val="CCCCFF"/>
          </a:solidFill>
          <a:ln w="9525">
            <a:solidFill>
              <a:srgbClr val="80808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000000"/>
              </a:solidFill>
            </a:endParaRPr>
          </a:p>
        </p:txBody>
      </p:sp>
      <p:sp>
        <p:nvSpPr>
          <p:cNvPr id="87" name="Oval 85"/>
          <p:cNvSpPr>
            <a:spLocks noChangeArrowheads="1"/>
          </p:cNvSpPr>
          <p:nvPr/>
        </p:nvSpPr>
        <p:spPr bwMode="auto">
          <a:xfrm rot="16200000">
            <a:off x="2290762" y="3759201"/>
            <a:ext cx="169863" cy="169862"/>
          </a:xfrm>
          <a:prstGeom prst="ellipse">
            <a:avLst/>
          </a:prstGeom>
          <a:solidFill>
            <a:srgbClr val="CCCCFF"/>
          </a:solidFill>
          <a:ln w="9525">
            <a:solidFill>
              <a:srgbClr val="80808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000000"/>
              </a:solidFill>
            </a:endParaRPr>
          </a:p>
        </p:txBody>
      </p:sp>
      <p:sp>
        <p:nvSpPr>
          <p:cNvPr id="88" name="Oval 86"/>
          <p:cNvSpPr>
            <a:spLocks noChangeArrowheads="1"/>
          </p:cNvSpPr>
          <p:nvPr/>
        </p:nvSpPr>
        <p:spPr bwMode="auto">
          <a:xfrm rot="16200000">
            <a:off x="2290762" y="3536951"/>
            <a:ext cx="169863" cy="169862"/>
          </a:xfrm>
          <a:prstGeom prst="ellipse">
            <a:avLst/>
          </a:prstGeom>
          <a:solidFill>
            <a:srgbClr val="CCCCFF"/>
          </a:solidFill>
          <a:ln w="9525">
            <a:solidFill>
              <a:srgbClr val="80808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000000"/>
              </a:solidFill>
            </a:endParaRPr>
          </a:p>
        </p:txBody>
      </p:sp>
      <p:sp>
        <p:nvSpPr>
          <p:cNvPr id="89" name="Oval 87"/>
          <p:cNvSpPr>
            <a:spLocks noChangeArrowheads="1"/>
          </p:cNvSpPr>
          <p:nvPr/>
        </p:nvSpPr>
        <p:spPr bwMode="auto">
          <a:xfrm rot="16200000">
            <a:off x="2290762" y="3314701"/>
            <a:ext cx="169863" cy="169862"/>
          </a:xfrm>
          <a:prstGeom prst="ellipse">
            <a:avLst/>
          </a:prstGeom>
          <a:solidFill>
            <a:srgbClr val="CCCCFF"/>
          </a:solidFill>
          <a:ln w="9525">
            <a:solidFill>
              <a:srgbClr val="80808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000000"/>
              </a:solidFill>
            </a:endParaRPr>
          </a:p>
        </p:txBody>
      </p:sp>
      <p:sp>
        <p:nvSpPr>
          <p:cNvPr id="90" name="Oval 88"/>
          <p:cNvSpPr>
            <a:spLocks noChangeArrowheads="1"/>
          </p:cNvSpPr>
          <p:nvPr/>
        </p:nvSpPr>
        <p:spPr bwMode="auto">
          <a:xfrm rot="16200000">
            <a:off x="2290762" y="3092451"/>
            <a:ext cx="169863" cy="169862"/>
          </a:xfrm>
          <a:prstGeom prst="ellipse">
            <a:avLst/>
          </a:prstGeom>
          <a:solidFill>
            <a:srgbClr val="CCCCFF"/>
          </a:solidFill>
          <a:ln w="9525">
            <a:solidFill>
              <a:srgbClr val="80808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000000"/>
              </a:solidFill>
            </a:endParaRPr>
          </a:p>
        </p:txBody>
      </p:sp>
      <p:sp>
        <p:nvSpPr>
          <p:cNvPr id="91" name="Oval 89"/>
          <p:cNvSpPr>
            <a:spLocks noChangeArrowheads="1"/>
          </p:cNvSpPr>
          <p:nvPr/>
        </p:nvSpPr>
        <p:spPr bwMode="auto">
          <a:xfrm rot="16200000">
            <a:off x="2290762" y="2870201"/>
            <a:ext cx="169863" cy="169862"/>
          </a:xfrm>
          <a:prstGeom prst="ellipse">
            <a:avLst/>
          </a:prstGeom>
          <a:solidFill>
            <a:srgbClr val="CCCCFF"/>
          </a:solidFill>
          <a:ln w="9525">
            <a:solidFill>
              <a:srgbClr val="80808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000000"/>
              </a:solidFill>
            </a:endParaRPr>
          </a:p>
        </p:txBody>
      </p:sp>
      <p:sp>
        <p:nvSpPr>
          <p:cNvPr id="92" name="Oval 90"/>
          <p:cNvSpPr>
            <a:spLocks noChangeArrowheads="1"/>
          </p:cNvSpPr>
          <p:nvPr/>
        </p:nvSpPr>
        <p:spPr bwMode="auto">
          <a:xfrm rot="16200000">
            <a:off x="2290762" y="2647951"/>
            <a:ext cx="169863" cy="169862"/>
          </a:xfrm>
          <a:prstGeom prst="ellipse">
            <a:avLst/>
          </a:prstGeom>
          <a:solidFill>
            <a:srgbClr val="CCCCFF"/>
          </a:solidFill>
          <a:ln w="9525">
            <a:solidFill>
              <a:srgbClr val="80808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000000"/>
              </a:solidFill>
            </a:endParaRPr>
          </a:p>
        </p:txBody>
      </p:sp>
      <p:sp>
        <p:nvSpPr>
          <p:cNvPr id="93" name="Oval 91"/>
          <p:cNvSpPr>
            <a:spLocks noChangeArrowheads="1"/>
          </p:cNvSpPr>
          <p:nvPr/>
        </p:nvSpPr>
        <p:spPr bwMode="auto">
          <a:xfrm rot="16200000">
            <a:off x="2290762" y="2425701"/>
            <a:ext cx="169863" cy="169862"/>
          </a:xfrm>
          <a:prstGeom prst="ellipse">
            <a:avLst/>
          </a:prstGeom>
          <a:solidFill>
            <a:srgbClr val="CCCCFF"/>
          </a:solidFill>
          <a:ln w="9525">
            <a:solidFill>
              <a:srgbClr val="80808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000000"/>
              </a:solidFill>
            </a:endParaRPr>
          </a:p>
        </p:txBody>
      </p:sp>
      <p:sp>
        <p:nvSpPr>
          <p:cNvPr id="94" name="Oval 92"/>
          <p:cNvSpPr>
            <a:spLocks noChangeArrowheads="1"/>
          </p:cNvSpPr>
          <p:nvPr/>
        </p:nvSpPr>
        <p:spPr bwMode="auto">
          <a:xfrm rot="16200000">
            <a:off x="2290762" y="2203451"/>
            <a:ext cx="169863" cy="169862"/>
          </a:xfrm>
          <a:prstGeom prst="ellipse">
            <a:avLst/>
          </a:prstGeom>
          <a:solidFill>
            <a:srgbClr val="3333CC">
              <a:alpha val="20000"/>
            </a:srgbClr>
          </a:solidFill>
          <a:ln w="9525">
            <a:solidFill>
              <a:srgbClr val="80808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000000"/>
              </a:solidFill>
            </a:endParaRPr>
          </a:p>
        </p:txBody>
      </p:sp>
      <p:sp>
        <p:nvSpPr>
          <p:cNvPr id="95" name="Oval 93"/>
          <p:cNvSpPr>
            <a:spLocks noChangeArrowheads="1"/>
          </p:cNvSpPr>
          <p:nvPr/>
        </p:nvSpPr>
        <p:spPr bwMode="auto">
          <a:xfrm rot="16200000">
            <a:off x="665162" y="1974851"/>
            <a:ext cx="169863" cy="169862"/>
          </a:xfrm>
          <a:prstGeom prst="ellipse">
            <a:avLst/>
          </a:prstGeom>
          <a:solidFill>
            <a:srgbClr val="3333CC"/>
          </a:solidFill>
          <a:ln w="9525">
            <a:solidFill>
              <a:srgbClr val="80808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000000"/>
              </a:solidFill>
            </a:endParaRPr>
          </a:p>
        </p:txBody>
      </p:sp>
      <p:sp>
        <p:nvSpPr>
          <p:cNvPr id="96" name="Oval 94"/>
          <p:cNvSpPr>
            <a:spLocks noChangeArrowheads="1"/>
          </p:cNvSpPr>
          <p:nvPr/>
        </p:nvSpPr>
        <p:spPr bwMode="auto">
          <a:xfrm rot="16200000">
            <a:off x="896937" y="1974851"/>
            <a:ext cx="169863" cy="169862"/>
          </a:xfrm>
          <a:prstGeom prst="ellipse">
            <a:avLst/>
          </a:prstGeom>
          <a:solidFill>
            <a:srgbClr val="3333CC">
              <a:alpha val="89999"/>
            </a:srgbClr>
          </a:solidFill>
          <a:ln w="9525">
            <a:solidFill>
              <a:srgbClr val="80808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000000"/>
              </a:solidFill>
            </a:endParaRPr>
          </a:p>
        </p:txBody>
      </p:sp>
      <p:sp>
        <p:nvSpPr>
          <p:cNvPr id="97" name="Oval 95"/>
          <p:cNvSpPr>
            <a:spLocks noChangeArrowheads="1"/>
          </p:cNvSpPr>
          <p:nvPr/>
        </p:nvSpPr>
        <p:spPr bwMode="auto">
          <a:xfrm rot="16200000">
            <a:off x="1128712" y="1974851"/>
            <a:ext cx="169863" cy="169862"/>
          </a:xfrm>
          <a:prstGeom prst="ellipse">
            <a:avLst/>
          </a:prstGeom>
          <a:solidFill>
            <a:srgbClr val="3333CC">
              <a:alpha val="80000"/>
            </a:srgbClr>
          </a:solidFill>
          <a:ln w="9525">
            <a:solidFill>
              <a:srgbClr val="80808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000000"/>
              </a:solidFill>
            </a:endParaRPr>
          </a:p>
        </p:txBody>
      </p:sp>
      <p:sp>
        <p:nvSpPr>
          <p:cNvPr id="98" name="Oval 96"/>
          <p:cNvSpPr>
            <a:spLocks noChangeArrowheads="1"/>
          </p:cNvSpPr>
          <p:nvPr/>
        </p:nvSpPr>
        <p:spPr bwMode="auto">
          <a:xfrm rot="16200000">
            <a:off x="1360487" y="1974851"/>
            <a:ext cx="169863" cy="169862"/>
          </a:xfrm>
          <a:prstGeom prst="ellipse">
            <a:avLst/>
          </a:prstGeom>
          <a:solidFill>
            <a:srgbClr val="3333CC">
              <a:alpha val="64999"/>
            </a:srgbClr>
          </a:solidFill>
          <a:ln w="9525">
            <a:solidFill>
              <a:srgbClr val="80808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000000"/>
              </a:solidFill>
            </a:endParaRPr>
          </a:p>
        </p:txBody>
      </p:sp>
      <p:sp>
        <p:nvSpPr>
          <p:cNvPr id="99" name="Oval 97"/>
          <p:cNvSpPr>
            <a:spLocks noChangeArrowheads="1"/>
          </p:cNvSpPr>
          <p:nvPr/>
        </p:nvSpPr>
        <p:spPr bwMode="auto">
          <a:xfrm rot="16200000">
            <a:off x="1593850" y="1974850"/>
            <a:ext cx="169863" cy="169863"/>
          </a:xfrm>
          <a:prstGeom prst="ellipse">
            <a:avLst/>
          </a:prstGeom>
          <a:solidFill>
            <a:srgbClr val="3333CC">
              <a:alpha val="60001"/>
            </a:srgbClr>
          </a:solidFill>
          <a:ln w="9525">
            <a:solidFill>
              <a:srgbClr val="80808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000000"/>
              </a:solidFill>
            </a:endParaRPr>
          </a:p>
        </p:txBody>
      </p:sp>
      <p:sp>
        <p:nvSpPr>
          <p:cNvPr id="100" name="Oval 98"/>
          <p:cNvSpPr>
            <a:spLocks noChangeArrowheads="1"/>
          </p:cNvSpPr>
          <p:nvPr/>
        </p:nvSpPr>
        <p:spPr bwMode="auto">
          <a:xfrm rot="16200000">
            <a:off x="1825625" y="1974850"/>
            <a:ext cx="169863" cy="169863"/>
          </a:xfrm>
          <a:prstGeom prst="ellipse">
            <a:avLst/>
          </a:prstGeom>
          <a:solidFill>
            <a:srgbClr val="3333CC">
              <a:alpha val="50000"/>
            </a:srgbClr>
          </a:solidFill>
          <a:ln w="9525">
            <a:solidFill>
              <a:srgbClr val="80808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000000"/>
              </a:solidFill>
            </a:endParaRPr>
          </a:p>
        </p:txBody>
      </p:sp>
      <p:sp>
        <p:nvSpPr>
          <p:cNvPr id="101" name="Oval 99"/>
          <p:cNvSpPr>
            <a:spLocks noChangeArrowheads="1"/>
          </p:cNvSpPr>
          <p:nvPr/>
        </p:nvSpPr>
        <p:spPr bwMode="auto">
          <a:xfrm rot="16200000">
            <a:off x="2057400" y="1974850"/>
            <a:ext cx="169863" cy="169863"/>
          </a:xfrm>
          <a:prstGeom prst="ellipse">
            <a:avLst/>
          </a:prstGeom>
          <a:solidFill>
            <a:srgbClr val="3333CC">
              <a:alpha val="39999"/>
            </a:srgbClr>
          </a:solidFill>
          <a:ln w="9525">
            <a:solidFill>
              <a:srgbClr val="80808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000000"/>
              </a:solidFill>
            </a:endParaRPr>
          </a:p>
        </p:txBody>
      </p:sp>
      <p:sp>
        <p:nvSpPr>
          <p:cNvPr id="102" name="Oval 100"/>
          <p:cNvSpPr>
            <a:spLocks noChangeArrowheads="1"/>
          </p:cNvSpPr>
          <p:nvPr/>
        </p:nvSpPr>
        <p:spPr bwMode="auto">
          <a:xfrm rot="16200000">
            <a:off x="2290762" y="1974851"/>
            <a:ext cx="169863" cy="169862"/>
          </a:xfrm>
          <a:prstGeom prst="ellipse">
            <a:avLst/>
          </a:prstGeom>
          <a:solidFill>
            <a:srgbClr val="3333CC">
              <a:alpha val="20000"/>
            </a:srgbClr>
          </a:solidFill>
          <a:ln w="9525">
            <a:solidFill>
              <a:srgbClr val="80808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000000"/>
              </a:solidFill>
            </a:endParaRPr>
          </a:p>
        </p:txBody>
      </p:sp>
      <p:sp>
        <p:nvSpPr>
          <p:cNvPr id="103" name="Text Box 101"/>
          <p:cNvSpPr txBox="1">
            <a:spLocks noChangeArrowheads="1"/>
          </p:cNvSpPr>
          <p:nvPr/>
        </p:nvSpPr>
        <p:spPr bwMode="auto">
          <a:xfrm>
            <a:off x="2671763" y="2003425"/>
            <a:ext cx="8763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200">
                <a:solidFill>
                  <a:srgbClr val="3AA8E4"/>
                </a:solidFill>
              </a:rPr>
              <a:t>Standards</a:t>
            </a:r>
          </a:p>
        </p:txBody>
      </p:sp>
      <p:sp>
        <p:nvSpPr>
          <p:cNvPr id="104" name="Text Box 102"/>
          <p:cNvSpPr txBox="1">
            <a:spLocks noChangeArrowheads="1"/>
          </p:cNvSpPr>
          <p:nvPr/>
        </p:nvSpPr>
        <p:spPr bwMode="auto">
          <a:xfrm>
            <a:off x="2671763" y="3260725"/>
            <a:ext cx="7747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GB" sz="1200">
                <a:solidFill>
                  <a:srgbClr val="CC3300"/>
                </a:solidFill>
              </a:rPr>
              <a:t>Test</a:t>
            </a:r>
            <a:br>
              <a:rPr lang="en-GB" sz="1200">
                <a:solidFill>
                  <a:srgbClr val="CC3300"/>
                </a:solidFill>
              </a:rPr>
            </a:br>
            <a:r>
              <a:rPr lang="en-GB" sz="1200">
                <a:solidFill>
                  <a:srgbClr val="CC3300"/>
                </a:solidFill>
              </a:rPr>
              <a:t>Samples</a:t>
            </a:r>
            <a:endParaRPr lang="en-US" sz="1200">
              <a:solidFill>
                <a:srgbClr val="CC3300"/>
              </a:solidFill>
            </a:endParaRPr>
          </a:p>
        </p:txBody>
      </p:sp>
      <p:grpSp>
        <p:nvGrpSpPr>
          <p:cNvPr id="105" name="Group 103"/>
          <p:cNvGrpSpPr>
            <a:grpSpLocks/>
          </p:cNvGrpSpPr>
          <p:nvPr/>
        </p:nvGrpSpPr>
        <p:grpSpPr bwMode="auto">
          <a:xfrm>
            <a:off x="709613" y="1547813"/>
            <a:ext cx="1711325" cy="322262"/>
            <a:chOff x="441" y="1365"/>
            <a:chExt cx="1078" cy="203"/>
          </a:xfrm>
        </p:grpSpPr>
        <p:grpSp>
          <p:nvGrpSpPr>
            <p:cNvPr id="106" name="Group 104"/>
            <p:cNvGrpSpPr>
              <a:grpSpLocks/>
            </p:cNvGrpSpPr>
            <p:nvPr/>
          </p:nvGrpSpPr>
          <p:grpSpPr bwMode="auto">
            <a:xfrm>
              <a:off x="441" y="1365"/>
              <a:ext cx="51" cy="203"/>
              <a:chOff x="1216" y="1621"/>
              <a:chExt cx="438" cy="688"/>
            </a:xfrm>
          </p:grpSpPr>
          <p:sp>
            <p:nvSpPr>
              <p:cNvPr id="128" name="Rectangle 105"/>
              <p:cNvSpPr>
                <a:spLocks noChangeArrowheads="1"/>
              </p:cNvSpPr>
              <p:nvPr/>
            </p:nvSpPr>
            <p:spPr bwMode="auto">
              <a:xfrm>
                <a:off x="1218" y="1621"/>
                <a:ext cx="436" cy="592"/>
              </a:xfrm>
              <a:prstGeom prst="rect">
                <a:avLst/>
              </a:prstGeom>
              <a:gradFill rotWithShape="1">
                <a:gsLst>
                  <a:gs pos="0">
                    <a:srgbClr val="C0C0C0">
                      <a:gamma/>
                      <a:shade val="84706"/>
                      <a:invGamma/>
                    </a:srgbClr>
                  </a:gs>
                  <a:gs pos="50000">
                    <a:srgbClr val="C0C0C0"/>
                  </a:gs>
                  <a:gs pos="100000">
                    <a:srgbClr val="C0C0C0">
                      <a:gamma/>
                      <a:shade val="84706"/>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000000"/>
                  </a:solidFill>
                </a:endParaRPr>
              </a:p>
            </p:txBody>
          </p:sp>
          <p:sp>
            <p:nvSpPr>
              <p:cNvPr id="129" name="Rectangle 106"/>
              <p:cNvSpPr>
                <a:spLocks noChangeArrowheads="1"/>
              </p:cNvSpPr>
              <p:nvPr/>
            </p:nvSpPr>
            <p:spPr bwMode="auto">
              <a:xfrm>
                <a:off x="1216" y="2202"/>
                <a:ext cx="436" cy="107"/>
              </a:xfrm>
              <a:prstGeom prst="rect">
                <a:avLst/>
              </a:prstGeom>
              <a:gradFill rotWithShape="1">
                <a:gsLst>
                  <a:gs pos="0">
                    <a:srgbClr val="AFBC22"/>
                  </a:gs>
                  <a:gs pos="50000">
                    <a:srgbClr val="AFBC22">
                      <a:gamma/>
                      <a:tint val="72549"/>
                      <a:invGamma/>
                    </a:srgbClr>
                  </a:gs>
                  <a:gs pos="100000">
                    <a:srgbClr val="AFBC22"/>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000000"/>
                  </a:solidFill>
                </a:endParaRPr>
              </a:p>
            </p:txBody>
          </p:sp>
        </p:grpSp>
        <p:grpSp>
          <p:nvGrpSpPr>
            <p:cNvPr id="107" name="Group 107"/>
            <p:cNvGrpSpPr>
              <a:grpSpLocks/>
            </p:cNvGrpSpPr>
            <p:nvPr/>
          </p:nvGrpSpPr>
          <p:grpSpPr bwMode="auto">
            <a:xfrm>
              <a:off x="587" y="1365"/>
              <a:ext cx="51" cy="203"/>
              <a:chOff x="1216" y="1621"/>
              <a:chExt cx="438" cy="688"/>
            </a:xfrm>
          </p:grpSpPr>
          <p:sp>
            <p:nvSpPr>
              <p:cNvPr id="126" name="Rectangle 108"/>
              <p:cNvSpPr>
                <a:spLocks noChangeArrowheads="1"/>
              </p:cNvSpPr>
              <p:nvPr/>
            </p:nvSpPr>
            <p:spPr bwMode="auto">
              <a:xfrm>
                <a:off x="1218" y="1621"/>
                <a:ext cx="436" cy="592"/>
              </a:xfrm>
              <a:prstGeom prst="rect">
                <a:avLst/>
              </a:prstGeom>
              <a:gradFill rotWithShape="1">
                <a:gsLst>
                  <a:gs pos="0">
                    <a:srgbClr val="C0C0C0">
                      <a:gamma/>
                      <a:shade val="84706"/>
                      <a:invGamma/>
                    </a:srgbClr>
                  </a:gs>
                  <a:gs pos="50000">
                    <a:srgbClr val="C0C0C0"/>
                  </a:gs>
                  <a:gs pos="100000">
                    <a:srgbClr val="C0C0C0">
                      <a:gamma/>
                      <a:shade val="84706"/>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000000"/>
                  </a:solidFill>
                </a:endParaRPr>
              </a:p>
            </p:txBody>
          </p:sp>
          <p:sp>
            <p:nvSpPr>
              <p:cNvPr id="127" name="Rectangle 109"/>
              <p:cNvSpPr>
                <a:spLocks noChangeArrowheads="1"/>
              </p:cNvSpPr>
              <p:nvPr/>
            </p:nvSpPr>
            <p:spPr bwMode="auto">
              <a:xfrm>
                <a:off x="1216" y="2202"/>
                <a:ext cx="436" cy="107"/>
              </a:xfrm>
              <a:prstGeom prst="rect">
                <a:avLst/>
              </a:prstGeom>
              <a:gradFill rotWithShape="1">
                <a:gsLst>
                  <a:gs pos="0">
                    <a:srgbClr val="AFBC22"/>
                  </a:gs>
                  <a:gs pos="50000">
                    <a:srgbClr val="AFBC22">
                      <a:gamma/>
                      <a:tint val="72549"/>
                      <a:invGamma/>
                    </a:srgbClr>
                  </a:gs>
                  <a:gs pos="100000">
                    <a:srgbClr val="AFBC22"/>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000000"/>
                  </a:solidFill>
                </a:endParaRPr>
              </a:p>
            </p:txBody>
          </p:sp>
        </p:grpSp>
        <p:grpSp>
          <p:nvGrpSpPr>
            <p:cNvPr id="108" name="Group 110"/>
            <p:cNvGrpSpPr>
              <a:grpSpLocks/>
            </p:cNvGrpSpPr>
            <p:nvPr/>
          </p:nvGrpSpPr>
          <p:grpSpPr bwMode="auto">
            <a:xfrm>
              <a:off x="734" y="1365"/>
              <a:ext cx="51" cy="203"/>
              <a:chOff x="1216" y="1621"/>
              <a:chExt cx="438" cy="688"/>
            </a:xfrm>
          </p:grpSpPr>
          <p:sp>
            <p:nvSpPr>
              <p:cNvPr id="124" name="Rectangle 111"/>
              <p:cNvSpPr>
                <a:spLocks noChangeArrowheads="1"/>
              </p:cNvSpPr>
              <p:nvPr/>
            </p:nvSpPr>
            <p:spPr bwMode="auto">
              <a:xfrm>
                <a:off x="1218" y="1621"/>
                <a:ext cx="436" cy="592"/>
              </a:xfrm>
              <a:prstGeom prst="rect">
                <a:avLst/>
              </a:prstGeom>
              <a:gradFill rotWithShape="1">
                <a:gsLst>
                  <a:gs pos="0">
                    <a:srgbClr val="C0C0C0">
                      <a:gamma/>
                      <a:shade val="84706"/>
                      <a:invGamma/>
                    </a:srgbClr>
                  </a:gs>
                  <a:gs pos="50000">
                    <a:srgbClr val="C0C0C0"/>
                  </a:gs>
                  <a:gs pos="100000">
                    <a:srgbClr val="C0C0C0">
                      <a:gamma/>
                      <a:shade val="84706"/>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000000"/>
                  </a:solidFill>
                </a:endParaRPr>
              </a:p>
            </p:txBody>
          </p:sp>
          <p:sp>
            <p:nvSpPr>
              <p:cNvPr id="125" name="Rectangle 112"/>
              <p:cNvSpPr>
                <a:spLocks noChangeArrowheads="1"/>
              </p:cNvSpPr>
              <p:nvPr/>
            </p:nvSpPr>
            <p:spPr bwMode="auto">
              <a:xfrm>
                <a:off x="1216" y="2202"/>
                <a:ext cx="436" cy="107"/>
              </a:xfrm>
              <a:prstGeom prst="rect">
                <a:avLst/>
              </a:prstGeom>
              <a:gradFill rotWithShape="1">
                <a:gsLst>
                  <a:gs pos="0">
                    <a:srgbClr val="AFBC22"/>
                  </a:gs>
                  <a:gs pos="50000">
                    <a:srgbClr val="AFBC22">
                      <a:gamma/>
                      <a:tint val="72549"/>
                      <a:invGamma/>
                    </a:srgbClr>
                  </a:gs>
                  <a:gs pos="100000">
                    <a:srgbClr val="AFBC22"/>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000000"/>
                  </a:solidFill>
                </a:endParaRPr>
              </a:p>
            </p:txBody>
          </p:sp>
        </p:grpSp>
        <p:grpSp>
          <p:nvGrpSpPr>
            <p:cNvPr id="109" name="Group 113"/>
            <p:cNvGrpSpPr>
              <a:grpSpLocks/>
            </p:cNvGrpSpPr>
            <p:nvPr/>
          </p:nvGrpSpPr>
          <p:grpSpPr bwMode="auto">
            <a:xfrm>
              <a:off x="881" y="1365"/>
              <a:ext cx="51" cy="203"/>
              <a:chOff x="1216" y="1621"/>
              <a:chExt cx="438" cy="688"/>
            </a:xfrm>
          </p:grpSpPr>
          <p:sp>
            <p:nvSpPr>
              <p:cNvPr id="122" name="Rectangle 114"/>
              <p:cNvSpPr>
                <a:spLocks noChangeArrowheads="1"/>
              </p:cNvSpPr>
              <p:nvPr/>
            </p:nvSpPr>
            <p:spPr bwMode="auto">
              <a:xfrm>
                <a:off x="1218" y="1621"/>
                <a:ext cx="436" cy="592"/>
              </a:xfrm>
              <a:prstGeom prst="rect">
                <a:avLst/>
              </a:prstGeom>
              <a:gradFill rotWithShape="1">
                <a:gsLst>
                  <a:gs pos="0">
                    <a:srgbClr val="C0C0C0">
                      <a:gamma/>
                      <a:shade val="84706"/>
                      <a:invGamma/>
                    </a:srgbClr>
                  </a:gs>
                  <a:gs pos="50000">
                    <a:srgbClr val="C0C0C0"/>
                  </a:gs>
                  <a:gs pos="100000">
                    <a:srgbClr val="C0C0C0">
                      <a:gamma/>
                      <a:shade val="84706"/>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000000"/>
                  </a:solidFill>
                </a:endParaRPr>
              </a:p>
            </p:txBody>
          </p:sp>
          <p:sp>
            <p:nvSpPr>
              <p:cNvPr id="123" name="Rectangle 115"/>
              <p:cNvSpPr>
                <a:spLocks noChangeArrowheads="1"/>
              </p:cNvSpPr>
              <p:nvPr/>
            </p:nvSpPr>
            <p:spPr bwMode="auto">
              <a:xfrm>
                <a:off x="1216" y="2202"/>
                <a:ext cx="436" cy="107"/>
              </a:xfrm>
              <a:prstGeom prst="rect">
                <a:avLst/>
              </a:prstGeom>
              <a:gradFill rotWithShape="1">
                <a:gsLst>
                  <a:gs pos="0">
                    <a:srgbClr val="AFBC22"/>
                  </a:gs>
                  <a:gs pos="50000">
                    <a:srgbClr val="AFBC22">
                      <a:gamma/>
                      <a:tint val="72549"/>
                      <a:invGamma/>
                    </a:srgbClr>
                  </a:gs>
                  <a:gs pos="100000">
                    <a:srgbClr val="AFBC22"/>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000000"/>
                  </a:solidFill>
                </a:endParaRPr>
              </a:p>
            </p:txBody>
          </p:sp>
        </p:grpSp>
        <p:grpSp>
          <p:nvGrpSpPr>
            <p:cNvPr id="110" name="Group 116"/>
            <p:cNvGrpSpPr>
              <a:grpSpLocks/>
            </p:cNvGrpSpPr>
            <p:nvPr/>
          </p:nvGrpSpPr>
          <p:grpSpPr bwMode="auto">
            <a:xfrm>
              <a:off x="1027" y="1365"/>
              <a:ext cx="51" cy="203"/>
              <a:chOff x="1216" y="1621"/>
              <a:chExt cx="438" cy="688"/>
            </a:xfrm>
          </p:grpSpPr>
          <p:sp>
            <p:nvSpPr>
              <p:cNvPr id="120" name="Rectangle 117"/>
              <p:cNvSpPr>
                <a:spLocks noChangeArrowheads="1"/>
              </p:cNvSpPr>
              <p:nvPr/>
            </p:nvSpPr>
            <p:spPr bwMode="auto">
              <a:xfrm>
                <a:off x="1218" y="1621"/>
                <a:ext cx="436" cy="592"/>
              </a:xfrm>
              <a:prstGeom prst="rect">
                <a:avLst/>
              </a:prstGeom>
              <a:gradFill rotWithShape="1">
                <a:gsLst>
                  <a:gs pos="0">
                    <a:srgbClr val="C0C0C0">
                      <a:gamma/>
                      <a:shade val="84706"/>
                      <a:invGamma/>
                    </a:srgbClr>
                  </a:gs>
                  <a:gs pos="50000">
                    <a:srgbClr val="C0C0C0"/>
                  </a:gs>
                  <a:gs pos="100000">
                    <a:srgbClr val="C0C0C0">
                      <a:gamma/>
                      <a:shade val="84706"/>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000000"/>
                  </a:solidFill>
                </a:endParaRPr>
              </a:p>
            </p:txBody>
          </p:sp>
          <p:sp>
            <p:nvSpPr>
              <p:cNvPr id="121" name="Rectangle 118"/>
              <p:cNvSpPr>
                <a:spLocks noChangeArrowheads="1"/>
              </p:cNvSpPr>
              <p:nvPr/>
            </p:nvSpPr>
            <p:spPr bwMode="auto">
              <a:xfrm>
                <a:off x="1216" y="2202"/>
                <a:ext cx="436" cy="107"/>
              </a:xfrm>
              <a:prstGeom prst="rect">
                <a:avLst/>
              </a:prstGeom>
              <a:gradFill rotWithShape="1">
                <a:gsLst>
                  <a:gs pos="0">
                    <a:srgbClr val="AFBC22"/>
                  </a:gs>
                  <a:gs pos="50000">
                    <a:srgbClr val="AFBC22">
                      <a:gamma/>
                      <a:tint val="72549"/>
                      <a:invGamma/>
                    </a:srgbClr>
                  </a:gs>
                  <a:gs pos="100000">
                    <a:srgbClr val="AFBC22"/>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000000"/>
                  </a:solidFill>
                </a:endParaRPr>
              </a:p>
            </p:txBody>
          </p:sp>
        </p:grpSp>
        <p:grpSp>
          <p:nvGrpSpPr>
            <p:cNvPr id="111" name="Group 119"/>
            <p:cNvGrpSpPr>
              <a:grpSpLocks/>
            </p:cNvGrpSpPr>
            <p:nvPr/>
          </p:nvGrpSpPr>
          <p:grpSpPr bwMode="auto">
            <a:xfrm>
              <a:off x="1174" y="1365"/>
              <a:ext cx="51" cy="203"/>
              <a:chOff x="1216" y="1621"/>
              <a:chExt cx="438" cy="688"/>
            </a:xfrm>
          </p:grpSpPr>
          <p:sp>
            <p:nvSpPr>
              <p:cNvPr id="118" name="Rectangle 120"/>
              <p:cNvSpPr>
                <a:spLocks noChangeArrowheads="1"/>
              </p:cNvSpPr>
              <p:nvPr/>
            </p:nvSpPr>
            <p:spPr bwMode="auto">
              <a:xfrm>
                <a:off x="1218" y="1621"/>
                <a:ext cx="436" cy="592"/>
              </a:xfrm>
              <a:prstGeom prst="rect">
                <a:avLst/>
              </a:prstGeom>
              <a:gradFill rotWithShape="1">
                <a:gsLst>
                  <a:gs pos="0">
                    <a:srgbClr val="C0C0C0">
                      <a:gamma/>
                      <a:shade val="84706"/>
                      <a:invGamma/>
                    </a:srgbClr>
                  </a:gs>
                  <a:gs pos="50000">
                    <a:srgbClr val="C0C0C0"/>
                  </a:gs>
                  <a:gs pos="100000">
                    <a:srgbClr val="C0C0C0">
                      <a:gamma/>
                      <a:shade val="84706"/>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000000"/>
                  </a:solidFill>
                </a:endParaRPr>
              </a:p>
            </p:txBody>
          </p:sp>
          <p:sp>
            <p:nvSpPr>
              <p:cNvPr id="119" name="Rectangle 121"/>
              <p:cNvSpPr>
                <a:spLocks noChangeArrowheads="1"/>
              </p:cNvSpPr>
              <p:nvPr/>
            </p:nvSpPr>
            <p:spPr bwMode="auto">
              <a:xfrm>
                <a:off x="1216" y="2202"/>
                <a:ext cx="436" cy="107"/>
              </a:xfrm>
              <a:prstGeom prst="rect">
                <a:avLst/>
              </a:prstGeom>
              <a:gradFill rotWithShape="1">
                <a:gsLst>
                  <a:gs pos="0">
                    <a:srgbClr val="AFBC22"/>
                  </a:gs>
                  <a:gs pos="50000">
                    <a:srgbClr val="AFBC22">
                      <a:gamma/>
                      <a:tint val="72549"/>
                      <a:invGamma/>
                    </a:srgbClr>
                  </a:gs>
                  <a:gs pos="100000">
                    <a:srgbClr val="AFBC22"/>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000000"/>
                  </a:solidFill>
                </a:endParaRPr>
              </a:p>
            </p:txBody>
          </p:sp>
        </p:grpSp>
        <p:grpSp>
          <p:nvGrpSpPr>
            <p:cNvPr id="112" name="Group 122"/>
            <p:cNvGrpSpPr>
              <a:grpSpLocks/>
            </p:cNvGrpSpPr>
            <p:nvPr/>
          </p:nvGrpSpPr>
          <p:grpSpPr bwMode="auto">
            <a:xfrm>
              <a:off x="1321" y="1365"/>
              <a:ext cx="51" cy="203"/>
              <a:chOff x="1216" y="1621"/>
              <a:chExt cx="438" cy="688"/>
            </a:xfrm>
          </p:grpSpPr>
          <p:sp>
            <p:nvSpPr>
              <p:cNvPr id="116" name="Rectangle 123"/>
              <p:cNvSpPr>
                <a:spLocks noChangeArrowheads="1"/>
              </p:cNvSpPr>
              <p:nvPr/>
            </p:nvSpPr>
            <p:spPr bwMode="auto">
              <a:xfrm>
                <a:off x="1218" y="1621"/>
                <a:ext cx="436" cy="592"/>
              </a:xfrm>
              <a:prstGeom prst="rect">
                <a:avLst/>
              </a:prstGeom>
              <a:gradFill rotWithShape="1">
                <a:gsLst>
                  <a:gs pos="0">
                    <a:srgbClr val="C0C0C0">
                      <a:gamma/>
                      <a:shade val="84706"/>
                      <a:invGamma/>
                    </a:srgbClr>
                  </a:gs>
                  <a:gs pos="50000">
                    <a:srgbClr val="C0C0C0"/>
                  </a:gs>
                  <a:gs pos="100000">
                    <a:srgbClr val="C0C0C0">
                      <a:gamma/>
                      <a:shade val="84706"/>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000000"/>
                  </a:solidFill>
                </a:endParaRPr>
              </a:p>
            </p:txBody>
          </p:sp>
          <p:sp>
            <p:nvSpPr>
              <p:cNvPr id="117" name="Rectangle 124"/>
              <p:cNvSpPr>
                <a:spLocks noChangeArrowheads="1"/>
              </p:cNvSpPr>
              <p:nvPr/>
            </p:nvSpPr>
            <p:spPr bwMode="auto">
              <a:xfrm>
                <a:off x="1216" y="2202"/>
                <a:ext cx="436" cy="107"/>
              </a:xfrm>
              <a:prstGeom prst="rect">
                <a:avLst/>
              </a:prstGeom>
              <a:gradFill rotWithShape="1">
                <a:gsLst>
                  <a:gs pos="0">
                    <a:srgbClr val="AFBC22"/>
                  </a:gs>
                  <a:gs pos="50000">
                    <a:srgbClr val="AFBC22">
                      <a:gamma/>
                      <a:tint val="72549"/>
                      <a:invGamma/>
                    </a:srgbClr>
                  </a:gs>
                  <a:gs pos="100000">
                    <a:srgbClr val="AFBC22"/>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000000"/>
                  </a:solidFill>
                </a:endParaRPr>
              </a:p>
            </p:txBody>
          </p:sp>
        </p:grpSp>
        <p:grpSp>
          <p:nvGrpSpPr>
            <p:cNvPr id="113" name="Group 125"/>
            <p:cNvGrpSpPr>
              <a:grpSpLocks/>
            </p:cNvGrpSpPr>
            <p:nvPr/>
          </p:nvGrpSpPr>
          <p:grpSpPr bwMode="auto">
            <a:xfrm>
              <a:off x="1468" y="1365"/>
              <a:ext cx="51" cy="203"/>
              <a:chOff x="1216" y="1621"/>
              <a:chExt cx="438" cy="688"/>
            </a:xfrm>
          </p:grpSpPr>
          <p:sp>
            <p:nvSpPr>
              <p:cNvPr id="114" name="Rectangle 126"/>
              <p:cNvSpPr>
                <a:spLocks noChangeArrowheads="1"/>
              </p:cNvSpPr>
              <p:nvPr/>
            </p:nvSpPr>
            <p:spPr bwMode="auto">
              <a:xfrm>
                <a:off x="1218" y="1621"/>
                <a:ext cx="436" cy="592"/>
              </a:xfrm>
              <a:prstGeom prst="rect">
                <a:avLst/>
              </a:prstGeom>
              <a:gradFill rotWithShape="1">
                <a:gsLst>
                  <a:gs pos="0">
                    <a:srgbClr val="C0C0C0">
                      <a:gamma/>
                      <a:shade val="84706"/>
                      <a:invGamma/>
                    </a:srgbClr>
                  </a:gs>
                  <a:gs pos="50000">
                    <a:srgbClr val="C0C0C0"/>
                  </a:gs>
                  <a:gs pos="100000">
                    <a:srgbClr val="C0C0C0">
                      <a:gamma/>
                      <a:shade val="84706"/>
                      <a:invGamma/>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000000"/>
                  </a:solidFill>
                </a:endParaRPr>
              </a:p>
            </p:txBody>
          </p:sp>
          <p:sp>
            <p:nvSpPr>
              <p:cNvPr id="115" name="Rectangle 127"/>
              <p:cNvSpPr>
                <a:spLocks noChangeArrowheads="1"/>
              </p:cNvSpPr>
              <p:nvPr/>
            </p:nvSpPr>
            <p:spPr bwMode="auto">
              <a:xfrm>
                <a:off x="1216" y="2202"/>
                <a:ext cx="436" cy="107"/>
              </a:xfrm>
              <a:prstGeom prst="rect">
                <a:avLst/>
              </a:prstGeom>
              <a:gradFill rotWithShape="1">
                <a:gsLst>
                  <a:gs pos="0">
                    <a:srgbClr val="AFBC22"/>
                  </a:gs>
                  <a:gs pos="50000">
                    <a:srgbClr val="AFBC22">
                      <a:gamma/>
                      <a:tint val="72549"/>
                      <a:invGamma/>
                    </a:srgbClr>
                  </a:gs>
                  <a:gs pos="100000">
                    <a:srgbClr val="AFBC22"/>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000000"/>
                  </a:solidFill>
                </a:endParaRPr>
              </a:p>
            </p:txBody>
          </p:sp>
        </p:grpSp>
      </p:grpSp>
      <p:sp>
        <p:nvSpPr>
          <p:cNvPr id="130" name="Text Box 128"/>
          <p:cNvSpPr txBox="1">
            <a:spLocks noChangeArrowheads="1"/>
          </p:cNvSpPr>
          <p:nvPr/>
        </p:nvSpPr>
        <p:spPr bwMode="auto">
          <a:xfrm rot="16200000">
            <a:off x="3806031" y="2364582"/>
            <a:ext cx="1044575"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GB" sz="1200">
                <a:solidFill>
                  <a:srgbClr val="000000"/>
                </a:solidFill>
              </a:rPr>
              <a:t>Binding (nm)</a:t>
            </a:r>
            <a:endParaRPr lang="en-US" sz="1200">
              <a:solidFill>
                <a:srgbClr val="000000"/>
              </a:solidFill>
            </a:endParaRPr>
          </a:p>
        </p:txBody>
      </p:sp>
      <p:sp>
        <p:nvSpPr>
          <p:cNvPr id="131" name="Text Box 129"/>
          <p:cNvSpPr txBox="1">
            <a:spLocks noChangeArrowheads="1"/>
          </p:cNvSpPr>
          <p:nvPr/>
        </p:nvSpPr>
        <p:spPr bwMode="auto">
          <a:xfrm>
            <a:off x="5915025" y="3451225"/>
            <a:ext cx="9032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GB" sz="1200">
                <a:solidFill>
                  <a:srgbClr val="000000"/>
                </a:solidFill>
              </a:rPr>
              <a:t>Time (sec)</a:t>
            </a:r>
            <a:endParaRPr lang="en-US" sz="1200">
              <a:solidFill>
                <a:srgbClr val="000000"/>
              </a:solidFill>
            </a:endParaRPr>
          </a:p>
        </p:txBody>
      </p:sp>
      <p:sp>
        <p:nvSpPr>
          <p:cNvPr id="132" name="AutoShape 130"/>
          <p:cNvSpPr>
            <a:spLocks/>
          </p:cNvSpPr>
          <p:nvPr/>
        </p:nvSpPr>
        <p:spPr bwMode="auto">
          <a:xfrm>
            <a:off x="2555875" y="1916113"/>
            <a:ext cx="88900" cy="481012"/>
          </a:xfrm>
          <a:prstGeom prst="rightBrace">
            <a:avLst>
              <a:gd name="adj1" fmla="val 45089"/>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000000"/>
              </a:solidFill>
            </a:endParaRPr>
          </a:p>
        </p:txBody>
      </p:sp>
      <p:sp>
        <p:nvSpPr>
          <p:cNvPr id="133" name="AutoShape 131"/>
          <p:cNvSpPr>
            <a:spLocks/>
          </p:cNvSpPr>
          <p:nvPr/>
        </p:nvSpPr>
        <p:spPr bwMode="auto">
          <a:xfrm>
            <a:off x="2566988" y="2444750"/>
            <a:ext cx="100012" cy="2109788"/>
          </a:xfrm>
          <a:prstGeom prst="rightBrace">
            <a:avLst>
              <a:gd name="adj1" fmla="val 175795"/>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000000"/>
              </a:solidFill>
            </a:endParaRPr>
          </a:p>
        </p:txBody>
      </p:sp>
      <p:grpSp>
        <p:nvGrpSpPr>
          <p:cNvPr id="134" name="Group 132"/>
          <p:cNvGrpSpPr>
            <a:grpSpLocks/>
          </p:cNvGrpSpPr>
          <p:nvPr/>
        </p:nvGrpSpPr>
        <p:grpSpPr bwMode="auto">
          <a:xfrm>
            <a:off x="4462463" y="1519238"/>
            <a:ext cx="3787775" cy="1935162"/>
            <a:chOff x="2811" y="957"/>
            <a:chExt cx="2386" cy="1219"/>
          </a:xfrm>
        </p:grpSpPr>
        <p:sp>
          <p:nvSpPr>
            <p:cNvPr id="135" name="Arc 133"/>
            <p:cNvSpPr>
              <a:spLocks/>
            </p:cNvSpPr>
            <p:nvPr/>
          </p:nvSpPr>
          <p:spPr bwMode="auto">
            <a:xfrm rot="10800000" flipV="1">
              <a:off x="2812" y="1112"/>
              <a:ext cx="2385" cy="103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rgbClr val="003768"/>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000000"/>
                </a:solidFill>
              </a:endParaRPr>
            </a:p>
          </p:txBody>
        </p:sp>
        <p:sp>
          <p:nvSpPr>
            <p:cNvPr id="136" name="Arc 134"/>
            <p:cNvSpPr>
              <a:spLocks/>
            </p:cNvSpPr>
            <p:nvPr/>
          </p:nvSpPr>
          <p:spPr bwMode="auto">
            <a:xfrm rot="10800000" flipV="1">
              <a:off x="2812" y="1378"/>
              <a:ext cx="2385" cy="79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rgbClr val="003768"/>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000000"/>
                </a:solidFill>
              </a:endParaRPr>
            </a:p>
          </p:txBody>
        </p:sp>
        <p:sp>
          <p:nvSpPr>
            <p:cNvPr id="137" name="Arc 135"/>
            <p:cNvSpPr>
              <a:spLocks/>
            </p:cNvSpPr>
            <p:nvPr/>
          </p:nvSpPr>
          <p:spPr bwMode="auto">
            <a:xfrm rot="10800000" flipV="1">
              <a:off x="2812" y="1570"/>
              <a:ext cx="2385" cy="606"/>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rgbClr val="003768"/>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000000"/>
                </a:solidFill>
              </a:endParaRPr>
            </a:p>
          </p:txBody>
        </p:sp>
        <p:sp>
          <p:nvSpPr>
            <p:cNvPr id="138" name="Arc 136"/>
            <p:cNvSpPr>
              <a:spLocks/>
            </p:cNvSpPr>
            <p:nvPr/>
          </p:nvSpPr>
          <p:spPr bwMode="auto">
            <a:xfrm rot="10800000" flipV="1">
              <a:off x="2812" y="1740"/>
              <a:ext cx="2385" cy="42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rgbClr val="003768"/>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000000"/>
                </a:solidFill>
              </a:endParaRPr>
            </a:p>
          </p:txBody>
        </p:sp>
        <p:sp>
          <p:nvSpPr>
            <p:cNvPr id="139" name="Arc 137"/>
            <p:cNvSpPr>
              <a:spLocks/>
            </p:cNvSpPr>
            <p:nvPr/>
          </p:nvSpPr>
          <p:spPr bwMode="auto">
            <a:xfrm rot="10800000" flipV="1">
              <a:off x="2812" y="1894"/>
              <a:ext cx="2385" cy="27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rgbClr val="003768"/>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000000"/>
                </a:solidFill>
              </a:endParaRPr>
            </a:p>
          </p:txBody>
        </p:sp>
        <p:sp>
          <p:nvSpPr>
            <p:cNvPr id="140" name="Arc 138"/>
            <p:cNvSpPr>
              <a:spLocks/>
            </p:cNvSpPr>
            <p:nvPr/>
          </p:nvSpPr>
          <p:spPr bwMode="auto">
            <a:xfrm rot="10800000" flipV="1">
              <a:off x="2811" y="1990"/>
              <a:ext cx="2385" cy="18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rgbClr val="003768"/>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000000"/>
                </a:solidFill>
              </a:endParaRPr>
            </a:p>
          </p:txBody>
        </p:sp>
        <p:sp>
          <p:nvSpPr>
            <p:cNvPr id="141" name="Arc 139"/>
            <p:cNvSpPr>
              <a:spLocks/>
            </p:cNvSpPr>
            <p:nvPr/>
          </p:nvSpPr>
          <p:spPr bwMode="auto">
            <a:xfrm rot="10800000" flipV="1">
              <a:off x="2812" y="1238"/>
              <a:ext cx="2385" cy="93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rgbClr val="003768"/>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000000"/>
                </a:solidFill>
              </a:endParaRPr>
            </a:p>
          </p:txBody>
        </p:sp>
        <p:sp>
          <p:nvSpPr>
            <p:cNvPr id="142" name="Arc 140"/>
            <p:cNvSpPr>
              <a:spLocks/>
            </p:cNvSpPr>
            <p:nvPr/>
          </p:nvSpPr>
          <p:spPr bwMode="auto">
            <a:xfrm rot="10800000" flipV="1">
              <a:off x="2812" y="957"/>
              <a:ext cx="2385" cy="120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rgbClr val="003768"/>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000000"/>
                </a:solidFill>
              </a:endParaRPr>
            </a:p>
          </p:txBody>
        </p:sp>
      </p:grpSp>
      <p:sp>
        <p:nvSpPr>
          <p:cNvPr id="143" name="Line 141"/>
          <p:cNvSpPr>
            <a:spLocks noChangeShapeType="1"/>
          </p:cNvSpPr>
          <p:nvPr/>
        </p:nvSpPr>
        <p:spPr bwMode="auto">
          <a:xfrm flipV="1">
            <a:off x="4464050" y="1519238"/>
            <a:ext cx="1588" cy="193040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srgbClr val="000000"/>
              </a:solidFill>
            </a:endParaRPr>
          </a:p>
        </p:txBody>
      </p:sp>
      <p:sp>
        <p:nvSpPr>
          <p:cNvPr id="144" name="Text Box 142"/>
          <p:cNvSpPr txBox="1">
            <a:spLocks noChangeArrowheads="1"/>
          </p:cNvSpPr>
          <p:nvPr/>
        </p:nvSpPr>
        <p:spPr bwMode="auto">
          <a:xfrm rot="16200000">
            <a:off x="3811588" y="4832350"/>
            <a:ext cx="1052512"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GB" sz="1200">
                <a:solidFill>
                  <a:srgbClr val="000000"/>
                </a:solidFill>
              </a:rPr>
              <a:t>Binding Rate</a:t>
            </a:r>
            <a:endParaRPr lang="en-US" sz="1200">
              <a:solidFill>
                <a:srgbClr val="000000"/>
              </a:solidFill>
            </a:endParaRPr>
          </a:p>
        </p:txBody>
      </p:sp>
      <p:sp>
        <p:nvSpPr>
          <p:cNvPr id="145" name="Text Box 143"/>
          <p:cNvSpPr txBox="1">
            <a:spLocks noChangeArrowheads="1"/>
          </p:cNvSpPr>
          <p:nvPr/>
        </p:nvSpPr>
        <p:spPr bwMode="auto">
          <a:xfrm>
            <a:off x="5922963" y="5829300"/>
            <a:ext cx="1128712"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GB" sz="1200">
                <a:solidFill>
                  <a:srgbClr val="000000"/>
                </a:solidFill>
              </a:rPr>
              <a:t>Concentration</a:t>
            </a:r>
            <a:endParaRPr lang="en-US" sz="1200">
              <a:solidFill>
                <a:srgbClr val="000000"/>
              </a:solidFill>
            </a:endParaRPr>
          </a:p>
        </p:txBody>
      </p:sp>
      <p:sp>
        <p:nvSpPr>
          <p:cNvPr id="146" name="Line 144"/>
          <p:cNvSpPr>
            <a:spLocks noChangeShapeType="1"/>
          </p:cNvSpPr>
          <p:nvPr/>
        </p:nvSpPr>
        <p:spPr bwMode="auto">
          <a:xfrm flipV="1">
            <a:off x="4471988" y="4152900"/>
            <a:ext cx="1587" cy="1674813"/>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srgbClr val="000000"/>
              </a:solidFill>
            </a:endParaRPr>
          </a:p>
        </p:txBody>
      </p:sp>
      <p:sp>
        <p:nvSpPr>
          <p:cNvPr id="147" name="Line 145"/>
          <p:cNvSpPr>
            <a:spLocks noChangeShapeType="1"/>
          </p:cNvSpPr>
          <p:nvPr/>
        </p:nvSpPr>
        <p:spPr bwMode="auto">
          <a:xfrm>
            <a:off x="4470400" y="5826125"/>
            <a:ext cx="4010025" cy="158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srgbClr val="000000"/>
              </a:solidFill>
            </a:endParaRPr>
          </a:p>
        </p:txBody>
      </p:sp>
      <p:grpSp>
        <p:nvGrpSpPr>
          <p:cNvPr id="148" name="Group 146"/>
          <p:cNvGrpSpPr>
            <a:grpSpLocks/>
          </p:cNvGrpSpPr>
          <p:nvPr/>
        </p:nvGrpSpPr>
        <p:grpSpPr bwMode="auto">
          <a:xfrm>
            <a:off x="4445000" y="4254500"/>
            <a:ext cx="3978275" cy="1589088"/>
            <a:chOff x="2800" y="2680"/>
            <a:chExt cx="2506" cy="1001"/>
          </a:xfrm>
        </p:grpSpPr>
        <p:sp>
          <p:nvSpPr>
            <p:cNvPr id="149" name="Oval 147"/>
            <p:cNvSpPr>
              <a:spLocks noChangeArrowheads="1"/>
            </p:cNvSpPr>
            <p:nvPr/>
          </p:nvSpPr>
          <p:spPr bwMode="auto">
            <a:xfrm>
              <a:off x="2800" y="3625"/>
              <a:ext cx="56" cy="56"/>
            </a:xfrm>
            <a:prstGeom prst="ellipse">
              <a:avLst/>
            </a:prstGeom>
            <a:solidFill>
              <a:srgbClr val="003768"/>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000000"/>
                </a:solidFill>
              </a:endParaRPr>
            </a:p>
          </p:txBody>
        </p:sp>
        <p:sp>
          <p:nvSpPr>
            <p:cNvPr id="150" name="Oval 148"/>
            <p:cNvSpPr>
              <a:spLocks noChangeArrowheads="1"/>
            </p:cNvSpPr>
            <p:nvPr/>
          </p:nvSpPr>
          <p:spPr bwMode="auto">
            <a:xfrm>
              <a:off x="3090" y="3584"/>
              <a:ext cx="56" cy="56"/>
            </a:xfrm>
            <a:prstGeom prst="ellipse">
              <a:avLst/>
            </a:prstGeom>
            <a:solidFill>
              <a:srgbClr val="003768"/>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000000"/>
                </a:solidFill>
              </a:endParaRPr>
            </a:p>
          </p:txBody>
        </p:sp>
        <p:sp>
          <p:nvSpPr>
            <p:cNvPr id="151" name="Oval 149"/>
            <p:cNvSpPr>
              <a:spLocks noChangeArrowheads="1"/>
            </p:cNvSpPr>
            <p:nvPr/>
          </p:nvSpPr>
          <p:spPr bwMode="auto">
            <a:xfrm>
              <a:off x="3451" y="3524"/>
              <a:ext cx="56" cy="56"/>
            </a:xfrm>
            <a:prstGeom prst="ellipse">
              <a:avLst/>
            </a:prstGeom>
            <a:solidFill>
              <a:srgbClr val="003768"/>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000000"/>
                </a:solidFill>
              </a:endParaRPr>
            </a:p>
          </p:txBody>
        </p:sp>
        <p:sp>
          <p:nvSpPr>
            <p:cNvPr id="152" name="Oval 150"/>
            <p:cNvSpPr>
              <a:spLocks noChangeArrowheads="1"/>
            </p:cNvSpPr>
            <p:nvPr/>
          </p:nvSpPr>
          <p:spPr bwMode="auto">
            <a:xfrm>
              <a:off x="3880" y="3373"/>
              <a:ext cx="56" cy="56"/>
            </a:xfrm>
            <a:prstGeom prst="ellipse">
              <a:avLst/>
            </a:prstGeom>
            <a:solidFill>
              <a:srgbClr val="003768"/>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000000"/>
                </a:solidFill>
              </a:endParaRPr>
            </a:p>
          </p:txBody>
        </p:sp>
        <p:sp>
          <p:nvSpPr>
            <p:cNvPr id="153" name="Oval 151"/>
            <p:cNvSpPr>
              <a:spLocks noChangeArrowheads="1"/>
            </p:cNvSpPr>
            <p:nvPr/>
          </p:nvSpPr>
          <p:spPr bwMode="auto">
            <a:xfrm>
              <a:off x="4244" y="3181"/>
              <a:ext cx="56" cy="56"/>
            </a:xfrm>
            <a:prstGeom prst="ellipse">
              <a:avLst/>
            </a:prstGeom>
            <a:solidFill>
              <a:srgbClr val="003768"/>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000000"/>
                </a:solidFill>
              </a:endParaRPr>
            </a:p>
          </p:txBody>
        </p:sp>
        <p:sp>
          <p:nvSpPr>
            <p:cNvPr id="154" name="Oval 152"/>
            <p:cNvSpPr>
              <a:spLocks noChangeArrowheads="1"/>
            </p:cNvSpPr>
            <p:nvPr/>
          </p:nvSpPr>
          <p:spPr bwMode="auto">
            <a:xfrm>
              <a:off x="4592" y="2940"/>
              <a:ext cx="56" cy="56"/>
            </a:xfrm>
            <a:prstGeom prst="ellipse">
              <a:avLst/>
            </a:prstGeom>
            <a:solidFill>
              <a:srgbClr val="003768"/>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000000"/>
                </a:solidFill>
              </a:endParaRPr>
            </a:p>
          </p:txBody>
        </p:sp>
        <p:sp>
          <p:nvSpPr>
            <p:cNvPr id="155" name="Oval 153"/>
            <p:cNvSpPr>
              <a:spLocks noChangeArrowheads="1"/>
            </p:cNvSpPr>
            <p:nvPr/>
          </p:nvSpPr>
          <p:spPr bwMode="auto">
            <a:xfrm>
              <a:off x="4907" y="2782"/>
              <a:ext cx="56" cy="56"/>
            </a:xfrm>
            <a:prstGeom prst="ellipse">
              <a:avLst/>
            </a:prstGeom>
            <a:solidFill>
              <a:srgbClr val="003768"/>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000000"/>
                </a:solidFill>
              </a:endParaRPr>
            </a:p>
          </p:txBody>
        </p:sp>
        <p:sp>
          <p:nvSpPr>
            <p:cNvPr id="156" name="Oval 154"/>
            <p:cNvSpPr>
              <a:spLocks noChangeArrowheads="1"/>
            </p:cNvSpPr>
            <p:nvPr/>
          </p:nvSpPr>
          <p:spPr bwMode="auto">
            <a:xfrm>
              <a:off x="5250" y="2680"/>
              <a:ext cx="56" cy="56"/>
            </a:xfrm>
            <a:prstGeom prst="ellipse">
              <a:avLst/>
            </a:prstGeom>
            <a:solidFill>
              <a:srgbClr val="003768"/>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000000"/>
                </a:solidFill>
              </a:endParaRPr>
            </a:p>
          </p:txBody>
        </p:sp>
      </p:grpSp>
      <p:grpSp>
        <p:nvGrpSpPr>
          <p:cNvPr id="157" name="Group 155"/>
          <p:cNvGrpSpPr>
            <a:grpSpLocks/>
          </p:cNvGrpSpPr>
          <p:nvPr/>
        </p:nvGrpSpPr>
        <p:grpSpPr bwMode="auto">
          <a:xfrm>
            <a:off x="4445000" y="4206875"/>
            <a:ext cx="3978275" cy="1589088"/>
            <a:chOff x="2800" y="2680"/>
            <a:chExt cx="2506" cy="1001"/>
          </a:xfrm>
        </p:grpSpPr>
        <p:sp>
          <p:nvSpPr>
            <p:cNvPr id="158" name="Oval 156"/>
            <p:cNvSpPr>
              <a:spLocks noChangeArrowheads="1"/>
            </p:cNvSpPr>
            <p:nvPr/>
          </p:nvSpPr>
          <p:spPr bwMode="auto">
            <a:xfrm>
              <a:off x="2800" y="3625"/>
              <a:ext cx="56" cy="56"/>
            </a:xfrm>
            <a:prstGeom prst="ellipse">
              <a:avLst/>
            </a:prstGeom>
            <a:solidFill>
              <a:srgbClr val="003768"/>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000000"/>
                </a:solidFill>
              </a:endParaRPr>
            </a:p>
          </p:txBody>
        </p:sp>
        <p:sp>
          <p:nvSpPr>
            <p:cNvPr id="159" name="Oval 157"/>
            <p:cNvSpPr>
              <a:spLocks noChangeArrowheads="1"/>
            </p:cNvSpPr>
            <p:nvPr/>
          </p:nvSpPr>
          <p:spPr bwMode="auto">
            <a:xfrm>
              <a:off x="3090" y="3584"/>
              <a:ext cx="56" cy="56"/>
            </a:xfrm>
            <a:prstGeom prst="ellipse">
              <a:avLst/>
            </a:prstGeom>
            <a:solidFill>
              <a:srgbClr val="003768"/>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000000"/>
                </a:solidFill>
              </a:endParaRPr>
            </a:p>
          </p:txBody>
        </p:sp>
        <p:sp>
          <p:nvSpPr>
            <p:cNvPr id="160" name="Oval 158"/>
            <p:cNvSpPr>
              <a:spLocks noChangeArrowheads="1"/>
            </p:cNvSpPr>
            <p:nvPr/>
          </p:nvSpPr>
          <p:spPr bwMode="auto">
            <a:xfrm>
              <a:off x="3451" y="3524"/>
              <a:ext cx="56" cy="56"/>
            </a:xfrm>
            <a:prstGeom prst="ellipse">
              <a:avLst/>
            </a:prstGeom>
            <a:solidFill>
              <a:srgbClr val="003768"/>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000000"/>
                </a:solidFill>
              </a:endParaRPr>
            </a:p>
          </p:txBody>
        </p:sp>
        <p:sp>
          <p:nvSpPr>
            <p:cNvPr id="161" name="Oval 159"/>
            <p:cNvSpPr>
              <a:spLocks noChangeArrowheads="1"/>
            </p:cNvSpPr>
            <p:nvPr/>
          </p:nvSpPr>
          <p:spPr bwMode="auto">
            <a:xfrm>
              <a:off x="3880" y="3373"/>
              <a:ext cx="56" cy="56"/>
            </a:xfrm>
            <a:prstGeom prst="ellipse">
              <a:avLst/>
            </a:prstGeom>
            <a:solidFill>
              <a:srgbClr val="003768"/>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000000"/>
                </a:solidFill>
              </a:endParaRPr>
            </a:p>
          </p:txBody>
        </p:sp>
        <p:sp>
          <p:nvSpPr>
            <p:cNvPr id="162" name="Oval 160"/>
            <p:cNvSpPr>
              <a:spLocks noChangeArrowheads="1"/>
            </p:cNvSpPr>
            <p:nvPr/>
          </p:nvSpPr>
          <p:spPr bwMode="auto">
            <a:xfrm>
              <a:off x="4244" y="3181"/>
              <a:ext cx="56" cy="56"/>
            </a:xfrm>
            <a:prstGeom prst="ellipse">
              <a:avLst/>
            </a:prstGeom>
            <a:solidFill>
              <a:srgbClr val="003768"/>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000000"/>
                </a:solidFill>
              </a:endParaRPr>
            </a:p>
          </p:txBody>
        </p:sp>
        <p:sp>
          <p:nvSpPr>
            <p:cNvPr id="163" name="Oval 161"/>
            <p:cNvSpPr>
              <a:spLocks noChangeArrowheads="1"/>
            </p:cNvSpPr>
            <p:nvPr/>
          </p:nvSpPr>
          <p:spPr bwMode="auto">
            <a:xfrm>
              <a:off x="4592" y="2940"/>
              <a:ext cx="56" cy="56"/>
            </a:xfrm>
            <a:prstGeom prst="ellipse">
              <a:avLst/>
            </a:prstGeom>
            <a:solidFill>
              <a:srgbClr val="003768"/>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000000"/>
                </a:solidFill>
              </a:endParaRPr>
            </a:p>
          </p:txBody>
        </p:sp>
        <p:sp>
          <p:nvSpPr>
            <p:cNvPr id="164" name="Oval 162"/>
            <p:cNvSpPr>
              <a:spLocks noChangeArrowheads="1"/>
            </p:cNvSpPr>
            <p:nvPr/>
          </p:nvSpPr>
          <p:spPr bwMode="auto">
            <a:xfrm>
              <a:off x="4907" y="2782"/>
              <a:ext cx="56" cy="56"/>
            </a:xfrm>
            <a:prstGeom prst="ellipse">
              <a:avLst/>
            </a:prstGeom>
            <a:solidFill>
              <a:srgbClr val="003768"/>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000000"/>
                </a:solidFill>
              </a:endParaRPr>
            </a:p>
          </p:txBody>
        </p:sp>
        <p:sp>
          <p:nvSpPr>
            <p:cNvPr id="165" name="Oval 163"/>
            <p:cNvSpPr>
              <a:spLocks noChangeArrowheads="1"/>
            </p:cNvSpPr>
            <p:nvPr/>
          </p:nvSpPr>
          <p:spPr bwMode="auto">
            <a:xfrm>
              <a:off x="5250" y="2680"/>
              <a:ext cx="56" cy="56"/>
            </a:xfrm>
            <a:prstGeom prst="ellipse">
              <a:avLst/>
            </a:prstGeom>
            <a:solidFill>
              <a:srgbClr val="003768"/>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000000"/>
                </a:solidFill>
              </a:endParaRPr>
            </a:p>
          </p:txBody>
        </p:sp>
      </p:grpSp>
      <p:sp>
        <p:nvSpPr>
          <p:cNvPr id="166" name="Line 164"/>
          <p:cNvSpPr>
            <a:spLocks noChangeShapeType="1"/>
          </p:cNvSpPr>
          <p:nvPr/>
        </p:nvSpPr>
        <p:spPr bwMode="auto">
          <a:xfrm>
            <a:off x="4462463" y="3448050"/>
            <a:ext cx="4010025" cy="158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srgbClr val="000000"/>
              </a:solidFill>
            </a:endParaRPr>
          </a:p>
        </p:txBody>
      </p:sp>
      <p:grpSp>
        <p:nvGrpSpPr>
          <p:cNvPr id="167" name="Group 165"/>
          <p:cNvGrpSpPr>
            <a:grpSpLocks/>
          </p:cNvGrpSpPr>
          <p:nvPr/>
        </p:nvGrpSpPr>
        <p:grpSpPr bwMode="auto">
          <a:xfrm>
            <a:off x="4462463" y="1862138"/>
            <a:ext cx="3787775" cy="1592262"/>
            <a:chOff x="2811" y="1173"/>
            <a:chExt cx="2386" cy="1003"/>
          </a:xfrm>
        </p:grpSpPr>
        <p:sp>
          <p:nvSpPr>
            <p:cNvPr id="168" name="Arc 166"/>
            <p:cNvSpPr>
              <a:spLocks/>
            </p:cNvSpPr>
            <p:nvPr/>
          </p:nvSpPr>
          <p:spPr bwMode="auto">
            <a:xfrm rot="10800000" flipV="1">
              <a:off x="2812" y="1208"/>
              <a:ext cx="2385" cy="93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rgbClr val="CC33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000000"/>
                </a:solidFill>
              </a:endParaRPr>
            </a:p>
          </p:txBody>
        </p:sp>
        <p:sp>
          <p:nvSpPr>
            <p:cNvPr id="169" name="Arc 167"/>
            <p:cNvSpPr>
              <a:spLocks/>
            </p:cNvSpPr>
            <p:nvPr/>
          </p:nvSpPr>
          <p:spPr bwMode="auto">
            <a:xfrm rot="10800000" flipV="1">
              <a:off x="2812" y="1258"/>
              <a:ext cx="2385" cy="91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rgbClr val="CC33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000000"/>
                </a:solidFill>
              </a:endParaRPr>
            </a:p>
          </p:txBody>
        </p:sp>
        <p:sp>
          <p:nvSpPr>
            <p:cNvPr id="170" name="Arc 168"/>
            <p:cNvSpPr>
              <a:spLocks/>
            </p:cNvSpPr>
            <p:nvPr/>
          </p:nvSpPr>
          <p:spPr bwMode="auto">
            <a:xfrm rot="10800000" flipV="1">
              <a:off x="2812" y="1540"/>
              <a:ext cx="2385" cy="636"/>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rgbClr val="CC33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000000"/>
                </a:solidFill>
              </a:endParaRPr>
            </a:p>
          </p:txBody>
        </p:sp>
        <p:sp>
          <p:nvSpPr>
            <p:cNvPr id="171" name="Arc 169"/>
            <p:cNvSpPr>
              <a:spLocks/>
            </p:cNvSpPr>
            <p:nvPr/>
          </p:nvSpPr>
          <p:spPr bwMode="auto">
            <a:xfrm rot="10800000" flipV="1">
              <a:off x="2812" y="1596"/>
              <a:ext cx="2385" cy="56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rgbClr val="CC33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000000"/>
                </a:solidFill>
              </a:endParaRPr>
            </a:p>
          </p:txBody>
        </p:sp>
        <p:sp>
          <p:nvSpPr>
            <p:cNvPr id="172" name="Arc 170"/>
            <p:cNvSpPr>
              <a:spLocks/>
            </p:cNvSpPr>
            <p:nvPr/>
          </p:nvSpPr>
          <p:spPr bwMode="auto">
            <a:xfrm rot="10800000" flipV="1">
              <a:off x="2812" y="1774"/>
              <a:ext cx="2385" cy="39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rgbClr val="CC33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000000"/>
                </a:solidFill>
              </a:endParaRPr>
            </a:p>
          </p:txBody>
        </p:sp>
        <p:sp>
          <p:nvSpPr>
            <p:cNvPr id="173" name="Arc 171"/>
            <p:cNvSpPr>
              <a:spLocks/>
            </p:cNvSpPr>
            <p:nvPr/>
          </p:nvSpPr>
          <p:spPr bwMode="auto">
            <a:xfrm rot="10800000" flipV="1">
              <a:off x="2811" y="1810"/>
              <a:ext cx="2385" cy="36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rgbClr val="CC33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000000"/>
                </a:solidFill>
              </a:endParaRPr>
            </a:p>
          </p:txBody>
        </p:sp>
        <p:sp>
          <p:nvSpPr>
            <p:cNvPr id="174" name="Arc 172"/>
            <p:cNvSpPr>
              <a:spLocks/>
            </p:cNvSpPr>
            <p:nvPr/>
          </p:nvSpPr>
          <p:spPr bwMode="auto">
            <a:xfrm rot="10800000" flipV="1">
              <a:off x="2812" y="1238"/>
              <a:ext cx="2385" cy="93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rgbClr val="CC33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000000"/>
                </a:solidFill>
              </a:endParaRPr>
            </a:p>
          </p:txBody>
        </p:sp>
        <p:sp>
          <p:nvSpPr>
            <p:cNvPr id="175" name="Arc 173"/>
            <p:cNvSpPr>
              <a:spLocks/>
            </p:cNvSpPr>
            <p:nvPr/>
          </p:nvSpPr>
          <p:spPr bwMode="auto">
            <a:xfrm rot="10800000" flipV="1">
              <a:off x="2812" y="1173"/>
              <a:ext cx="2385" cy="9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rgbClr val="CC33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000000"/>
                </a:solidFill>
              </a:endParaRPr>
            </a:p>
          </p:txBody>
        </p:sp>
      </p:grpSp>
      <p:grpSp>
        <p:nvGrpSpPr>
          <p:cNvPr id="176" name="Group 174"/>
          <p:cNvGrpSpPr>
            <a:grpSpLocks/>
          </p:cNvGrpSpPr>
          <p:nvPr/>
        </p:nvGrpSpPr>
        <p:grpSpPr bwMode="auto">
          <a:xfrm>
            <a:off x="6229350" y="4448175"/>
            <a:ext cx="1504950" cy="962025"/>
            <a:chOff x="3924" y="2802"/>
            <a:chExt cx="948" cy="606"/>
          </a:xfrm>
        </p:grpSpPr>
        <p:sp>
          <p:nvSpPr>
            <p:cNvPr id="177" name="Oval 175"/>
            <p:cNvSpPr>
              <a:spLocks noChangeArrowheads="1"/>
            </p:cNvSpPr>
            <p:nvPr/>
          </p:nvSpPr>
          <p:spPr bwMode="auto">
            <a:xfrm>
              <a:off x="4686" y="2880"/>
              <a:ext cx="72" cy="66"/>
            </a:xfrm>
            <a:prstGeom prst="ellipse">
              <a:avLst/>
            </a:prstGeom>
            <a:solidFill>
              <a:srgbClr val="CC33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000000"/>
                </a:solidFill>
              </a:endParaRPr>
            </a:p>
          </p:txBody>
        </p:sp>
        <p:grpSp>
          <p:nvGrpSpPr>
            <p:cNvPr id="178" name="Group 176"/>
            <p:cNvGrpSpPr>
              <a:grpSpLocks/>
            </p:cNvGrpSpPr>
            <p:nvPr/>
          </p:nvGrpSpPr>
          <p:grpSpPr bwMode="auto">
            <a:xfrm>
              <a:off x="3924" y="2802"/>
              <a:ext cx="948" cy="606"/>
              <a:chOff x="3924" y="2802"/>
              <a:chExt cx="948" cy="606"/>
            </a:xfrm>
          </p:grpSpPr>
          <p:sp>
            <p:nvSpPr>
              <p:cNvPr id="179" name="Oval 177"/>
              <p:cNvSpPr>
                <a:spLocks noChangeArrowheads="1"/>
              </p:cNvSpPr>
              <p:nvPr/>
            </p:nvSpPr>
            <p:spPr bwMode="auto">
              <a:xfrm>
                <a:off x="4728" y="2856"/>
                <a:ext cx="72" cy="66"/>
              </a:xfrm>
              <a:prstGeom prst="ellipse">
                <a:avLst/>
              </a:prstGeom>
              <a:solidFill>
                <a:srgbClr val="CC33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000000"/>
                  </a:solidFill>
                </a:endParaRPr>
              </a:p>
            </p:txBody>
          </p:sp>
          <p:sp>
            <p:nvSpPr>
              <p:cNvPr id="180" name="Oval 178"/>
              <p:cNvSpPr>
                <a:spLocks noChangeArrowheads="1"/>
              </p:cNvSpPr>
              <p:nvPr/>
            </p:nvSpPr>
            <p:spPr bwMode="auto">
              <a:xfrm>
                <a:off x="4764" y="2826"/>
                <a:ext cx="72" cy="66"/>
              </a:xfrm>
              <a:prstGeom prst="ellipse">
                <a:avLst/>
              </a:prstGeom>
              <a:solidFill>
                <a:srgbClr val="CC33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000000"/>
                  </a:solidFill>
                </a:endParaRPr>
              </a:p>
            </p:txBody>
          </p:sp>
          <p:sp>
            <p:nvSpPr>
              <p:cNvPr id="181" name="Oval 179"/>
              <p:cNvSpPr>
                <a:spLocks noChangeArrowheads="1"/>
              </p:cNvSpPr>
              <p:nvPr/>
            </p:nvSpPr>
            <p:spPr bwMode="auto">
              <a:xfrm>
                <a:off x="4800" y="2802"/>
                <a:ext cx="72" cy="66"/>
              </a:xfrm>
              <a:prstGeom prst="ellipse">
                <a:avLst/>
              </a:prstGeom>
              <a:solidFill>
                <a:srgbClr val="CC33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000000"/>
                  </a:solidFill>
                </a:endParaRPr>
              </a:p>
            </p:txBody>
          </p:sp>
          <p:sp>
            <p:nvSpPr>
              <p:cNvPr id="182" name="Oval 180"/>
              <p:cNvSpPr>
                <a:spLocks noChangeArrowheads="1"/>
              </p:cNvSpPr>
              <p:nvPr/>
            </p:nvSpPr>
            <p:spPr bwMode="auto">
              <a:xfrm>
                <a:off x="4176" y="3210"/>
                <a:ext cx="72" cy="66"/>
              </a:xfrm>
              <a:prstGeom prst="ellipse">
                <a:avLst/>
              </a:prstGeom>
              <a:solidFill>
                <a:srgbClr val="CC33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b="1">
                  <a:solidFill>
                    <a:srgbClr val="008000"/>
                  </a:solidFill>
                </a:endParaRPr>
              </a:p>
            </p:txBody>
          </p:sp>
          <p:sp>
            <p:nvSpPr>
              <p:cNvPr id="183" name="Oval 181"/>
              <p:cNvSpPr>
                <a:spLocks noChangeArrowheads="1"/>
              </p:cNvSpPr>
              <p:nvPr/>
            </p:nvSpPr>
            <p:spPr bwMode="auto">
              <a:xfrm>
                <a:off x="4140" y="3234"/>
                <a:ext cx="72" cy="66"/>
              </a:xfrm>
              <a:prstGeom prst="ellipse">
                <a:avLst/>
              </a:prstGeom>
              <a:solidFill>
                <a:srgbClr val="CC33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b="1">
                  <a:solidFill>
                    <a:srgbClr val="008000"/>
                  </a:solidFill>
                </a:endParaRPr>
              </a:p>
            </p:txBody>
          </p:sp>
          <p:sp>
            <p:nvSpPr>
              <p:cNvPr id="184" name="Oval 182"/>
              <p:cNvSpPr>
                <a:spLocks noChangeArrowheads="1"/>
              </p:cNvSpPr>
              <p:nvPr/>
            </p:nvSpPr>
            <p:spPr bwMode="auto">
              <a:xfrm>
                <a:off x="3960" y="3324"/>
                <a:ext cx="72" cy="66"/>
              </a:xfrm>
              <a:prstGeom prst="ellipse">
                <a:avLst/>
              </a:prstGeom>
              <a:solidFill>
                <a:srgbClr val="CC33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b="1">
                  <a:solidFill>
                    <a:srgbClr val="008000"/>
                  </a:solidFill>
                </a:endParaRPr>
              </a:p>
            </p:txBody>
          </p:sp>
          <p:sp>
            <p:nvSpPr>
              <p:cNvPr id="185" name="Oval 183"/>
              <p:cNvSpPr>
                <a:spLocks noChangeArrowheads="1"/>
              </p:cNvSpPr>
              <p:nvPr/>
            </p:nvSpPr>
            <p:spPr bwMode="auto">
              <a:xfrm>
                <a:off x="3924" y="3342"/>
                <a:ext cx="72" cy="66"/>
              </a:xfrm>
              <a:prstGeom prst="ellipse">
                <a:avLst/>
              </a:prstGeom>
              <a:solidFill>
                <a:srgbClr val="CC33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b="1">
                  <a:solidFill>
                    <a:srgbClr val="008000"/>
                  </a:solidFill>
                </a:endParaRPr>
              </a:p>
            </p:txBody>
          </p:sp>
        </p:grpSp>
      </p:grpSp>
      <p:sp>
        <p:nvSpPr>
          <p:cNvPr id="186" name="Rectangle 184"/>
          <p:cNvSpPr txBox="1">
            <a:spLocks noChangeArrowheads="1"/>
          </p:cNvSpPr>
          <p:nvPr/>
        </p:nvSpPr>
        <p:spPr bwMode="auto">
          <a:xfrm>
            <a:off x="288925" y="4945063"/>
            <a:ext cx="3705225" cy="1319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174625" indent="-174625" algn="l" rtl="0" eaLnBrk="1" fontAlgn="base" hangingPunct="1">
              <a:lnSpc>
                <a:spcPct val="85000"/>
              </a:lnSpc>
              <a:spcBef>
                <a:spcPts val="1200"/>
              </a:spcBef>
              <a:spcAft>
                <a:spcPct val="0"/>
              </a:spcAft>
              <a:buClr>
                <a:schemeClr val="tx2"/>
              </a:buClr>
              <a:buSzPct val="90000"/>
              <a:buFont typeface="Wingdings" pitchFamily="2" charset="2"/>
              <a:buChar char="§"/>
              <a:defRPr>
                <a:solidFill>
                  <a:schemeClr val="tx1"/>
                </a:solidFill>
                <a:latin typeface="+mj-lt"/>
                <a:ea typeface="Geneva" pitchFamily="80" charset="-128"/>
                <a:cs typeface="Geneva" pitchFamily="80" charset="-128"/>
              </a:defRPr>
            </a:lvl1pPr>
            <a:lvl2pPr marL="403225" indent="-228600" algn="l" rtl="0" eaLnBrk="1" fontAlgn="base" hangingPunct="1">
              <a:lnSpc>
                <a:spcPct val="85000"/>
              </a:lnSpc>
              <a:spcBef>
                <a:spcPts val="900"/>
              </a:spcBef>
              <a:spcAft>
                <a:spcPct val="0"/>
              </a:spcAft>
              <a:buClr>
                <a:schemeClr val="tx2"/>
              </a:buClr>
              <a:buFont typeface="55 Helvetica Roman" pitchFamily="80" charset="0"/>
              <a:buChar char="–"/>
              <a:defRPr>
                <a:solidFill>
                  <a:schemeClr val="tx1"/>
                </a:solidFill>
                <a:latin typeface="+mj-lt"/>
                <a:ea typeface="Geneva" pitchFamily="80" charset="-128"/>
                <a:cs typeface="Geneva" pitchFamily="96" charset="0"/>
              </a:defRPr>
            </a:lvl2pPr>
            <a:lvl3pPr marL="577850" indent="-174625" algn="l" rtl="0" eaLnBrk="1" fontAlgn="base" hangingPunct="1">
              <a:lnSpc>
                <a:spcPct val="85000"/>
              </a:lnSpc>
              <a:spcBef>
                <a:spcPts val="900"/>
              </a:spcBef>
              <a:spcAft>
                <a:spcPct val="0"/>
              </a:spcAft>
              <a:buClr>
                <a:schemeClr val="tx2"/>
              </a:buClr>
              <a:buFont typeface="Wingdings" pitchFamily="2" charset="2"/>
              <a:buChar char="§"/>
              <a:defRPr>
                <a:solidFill>
                  <a:schemeClr val="tx1"/>
                </a:solidFill>
                <a:latin typeface="+mj-lt"/>
                <a:ea typeface="Geneva" pitchFamily="80" charset="-128"/>
                <a:cs typeface="Geneva" pitchFamily="96" charset="0"/>
              </a:defRPr>
            </a:lvl3pPr>
            <a:lvl4pPr marL="806450" indent="-228600" algn="l" rtl="0" eaLnBrk="1" fontAlgn="base" hangingPunct="1">
              <a:lnSpc>
                <a:spcPct val="85000"/>
              </a:lnSpc>
              <a:spcBef>
                <a:spcPts val="900"/>
              </a:spcBef>
              <a:spcAft>
                <a:spcPct val="0"/>
              </a:spcAft>
              <a:buClr>
                <a:schemeClr val="tx2"/>
              </a:buClr>
              <a:buFont typeface="55 Helvetica Roman" pitchFamily="80" charset="0"/>
              <a:buChar char="–"/>
              <a:defRPr>
                <a:solidFill>
                  <a:schemeClr val="tx1"/>
                </a:solidFill>
                <a:latin typeface="+mj-lt"/>
                <a:ea typeface="Geneva" pitchFamily="80" charset="-128"/>
                <a:cs typeface="Geneva" pitchFamily="96" charset="0"/>
              </a:defRPr>
            </a:lvl4pPr>
            <a:lvl5pPr marL="1035050" indent="-228600" algn="l" rtl="0" eaLnBrk="1" fontAlgn="base" hangingPunct="1">
              <a:lnSpc>
                <a:spcPct val="85000"/>
              </a:lnSpc>
              <a:spcBef>
                <a:spcPts val="900"/>
              </a:spcBef>
              <a:spcAft>
                <a:spcPct val="0"/>
              </a:spcAft>
              <a:buClr>
                <a:schemeClr val="tx2"/>
              </a:buClr>
              <a:buFont typeface="55 Helvetica Roman" pitchFamily="80" charset="0"/>
              <a:buChar char="»"/>
              <a:defRPr>
                <a:solidFill>
                  <a:schemeClr val="tx1"/>
                </a:solidFill>
                <a:latin typeface="+mj-lt"/>
                <a:ea typeface="Geneva" pitchFamily="80" charset="-128"/>
                <a:cs typeface="Geneva" pitchFamily="96" charset="0"/>
              </a:defRPr>
            </a:lvl5pPr>
            <a:lvl6pPr marL="1492250" indent="-228600" algn="l" rtl="0" eaLnBrk="1" fontAlgn="base" hangingPunct="1">
              <a:lnSpc>
                <a:spcPct val="85000"/>
              </a:lnSpc>
              <a:spcBef>
                <a:spcPct val="20000"/>
              </a:spcBef>
              <a:spcAft>
                <a:spcPct val="0"/>
              </a:spcAft>
              <a:buFont typeface="55 Helvetica Roman" charset="0"/>
              <a:buChar char="»"/>
              <a:defRPr sz="2000">
                <a:solidFill>
                  <a:srgbClr val="595959"/>
                </a:solidFill>
                <a:latin typeface="+mn-lt"/>
              </a:defRPr>
            </a:lvl6pPr>
            <a:lvl7pPr marL="1949450" indent="-228600" algn="l" rtl="0" eaLnBrk="1" fontAlgn="base" hangingPunct="1">
              <a:lnSpc>
                <a:spcPct val="85000"/>
              </a:lnSpc>
              <a:spcBef>
                <a:spcPct val="20000"/>
              </a:spcBef>
              <a:spcAft>
                <a:spcPct val="0"/>
              </a:spcAft>
              <a:buFont typeface="55 Helvetica Roman" charset="0"/>
              <a:buChar char="»"/>
              <a:defRPr sz="2000">
                <a:solidFill>
                  <a:srgbClr val="595959"/>
                </a:solidFill>
                <a:latin typeface="+mn-lt"/>
              </a:defRPr>
            </a:lvl7pPr>
            <a:lvl8pPr marL="2406650" indent="-228600" algn="l" rtl="0" eaLnBrk="1" fontAlgn="base" hangingPunct="1">
              <a:lnSpc>
                <a:spcPct val="85000"/>
              </a:lnSpc>
              <a:spcBef>
                <a:spcPct val="20000"/>
              </a:spcBef>
              <a:spcAft>
                <a:spcPct val="0"/>
              </a:spcAft>
              <a:buFont typeface="55 Helvetica Roman" charset="0"/>
              <a:buChar char="»"/>
              <a:defRPr sz="2000">
                <a:solidFill>
                  <a:srgbClr val="595959"/>
                </a:solidFill>
                <a:latin typeface="+mn-lt"/>
              </a:defRPr>
            </a:lvl8pPr>
            <a:lvl9pPr marL="2863850" indent="-228600" algn="l" rtl="0" eaLnBrk="1" fontAlgn="base" hangingPunct="1">
              <a:lnSpc>
                <a:spcPct val="85000"/>
              </a:lnSpc>
              <a:spcBef>
                <a:spcPct val="20000"/>
              </a:spcBef>
              <a:spcAft>
                <a:spcPct val="0"/>
              </a:spcAft>
              <a:buFont typeface="55 Helvetica Roman" charset="0"/>
              <a:buChar char="»"/>
              <a:defRPr sz="2000">
                <a:solidFill>
                  <a:srgbClr val="595959"/>
                </a:solidFill>
                <a:latin typeface="+mn-lt"/>
              </a:defRPr>
            </a:lvl9pPr>
          </a:lstStyle>
          <a:p>
            <a:pPr>
              <a:buClr>
                <a:srgbClr val="004480"/>
              </a:buClr>
            </a:pPr>
            <a:r>
              <a:rPr lang="en-GB" dirty="0" smtClean="0">
                <a:solidFill>
                  <a:srgbClr val="000000"/>
                </a:solidFill>
                <a:cs typeface="Arial" panose="020B0604020202020204" pitchFamily="34" charset="0"/>
              </a:rPr>
              <a:t>Data is taken for 2minutes per 8 wells </a:t>
            </a:r>
          </a:p>
          <a:p>
            <a:pPr lvl="1">
              <a:buClr>
                <a:srgbClr val="004480"/>
              </a:buClr>
            </a:pPr>
            <a:r>
              <a:rPr lang="en-GB" dirty="0" smtClean="0">
                <a:solidFill>
                  <a:srgbClr val="000000"/>
                </a:solidFill>
                <a:cs typeface="Arial" panose="020B0604020202020204" pitchFamily="34" charset="0"/>
                <a:sym typeface="Wingdings" pitchFamily="2" charset="2"/>
              </a:rPr>
              <a:t>96 wells in ~30 minutes</a:t>
            </a:r>
          </a:p>
          <a:p>
            <a:pPr lvl="1">
              <a:buClr>
                <a:srgbClr val="004480"/>
              </a:buClr>
            </a:pPr>
            <a:r>
              <a:rPr lang="en-US" dirty="0" smtClean="0">
                <a:solidFill>
                  <a:srgbClr val="000000"/>
                </a:solidFill>
                <a:cs typeface="Arial" panose="020B0604020202020204" pitchFamily="34" charset="0"/>
              </a:rPr>
              <a:t>1 step, no washing</a:t>
            </a:r>
          </a:p>
        </p:txBody>
      </p:sp>
      <p:sp>
        <p:nvSpPr>
          <p:cNvPr id="187" name="Line 185"/>
          <p:cNvSpPr>
            <a:spLocks noChangeShapeType="1"/>
          </p:cNvSpPr>
          <p:nvPr/>
        </p:nvSpPr>
        <p:spPr bwMode="auto">
          <a:xfrm flipV="1">
            <a:off x="2471738" y="1685925"/>
            <a:ext cx="200025"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srgbClr val="000000"/>
              </a:solidFill>
            </a:endParaRPr>
          </a:p>
        </p:txBody>
      </p:sp>
      <p:sp>
        <p:nvSpPr>
          <p:cNvPr id="188" name="Text Box 186"/>
          <p:cNvSpPr txBox="1">
            <a:spLocks noChangeArrowheads="1"/>
          </p:cNvSpPr>
          <p:nvPr/>
        </p:nvSpPr>
        <p:spPr bwMode="auto">
          <a:xfrm>
            <a:off x="2671763" y="1555750"/>
            <a:ext cx="1343025"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200">
                <a:solidFill>
                  <a:srgbClr val="3AA8E4"/>
                </a:solidFill>
              </a:rPr>
              <a:t>Octet Biosensors</a:t>
            </a:r>
          </a:p>
        </p:txBody>
      </p:sp>
      <p:sp>
        <p:nvSpPr>
          <p:cNvPr id="189" name="Line 187"/>
          <p:cNvSpPr>
            <a:spLocks noChangeShapeType="1"/>
          </p:cNvSpPr>
          <p:nvPr/>
        </p:nvSpPr>
        <p:spPr bwMode="auto">
          <a:xfrm>
            <a:off x="8243888" y="3394075"/>
            <a:ext cx="0" cy="1143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srgbClr val="000000"/>
              </a:solidFill>
            </a:endParaRPr>
          </a:p>
        </p:txBody>
      </p:sp>
      <p:sp>
        <p:nvSpPr>
          <p:cNvPr id="190" name="Text Box 188"/>
          <p:cNvSpPr txBox="1">
            <a:spLocks noChangeArrowheads="1"/>
          </p:cNvSpPr>
          <p:nvPr/>
        </p:nvSpPr>
        <p:spPr bwMode="auto">
          <a:xfrm>
            <a:off x="8018463" y="3486150"/>
            <a:ext cx="436562"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200">
                <a:solidFill>
                  <a:srgbClr val="3AA8E4"/>
                </a:solidFill>
              </a:rPr>
              <a:t>120</a:t>
            </a:r>
          </a:p>
        </p:txBody>
      </p:sp>
      <p:sp>
        <p:nvSpPr>
          <p:cNvPr id="191" name="Line 189"/>
          <p:cNvSpPr>
            <a:spLocks noChangeShapeType="1"/>
          </p:cNvSpPr>
          <p:nvPr/>
        </p:nvSpPr>
        <p:spPr bwMode="auto">
          <a:xfrm>
            <a:off x="0" y="1384300"/>
            <a:ext cx="9144000" cy="0"/>
          </a:xfrm>
          <a:prstGeom prst="line">
            <a:avLst/>
          </a:prstGeom>
          <a:noFill/>
          <a:ln w="28575">
            <a:solidFill>
              <a:srgbClr val="FFD27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000000"/>
              </a:solidFill>
            </a:endParaRPr>
          </a:p>
        </p:txBody>
      </p:sp>
    </p:spTree>
    <p:extLst>
      <p:ext uri="{BB962C8B-B14F-4D97-AF65-F5344CB8AC3E}">
        <p14:creationId xmlns:p14="http://schemas.microsoft.com/office/powerpoint/2010/main" val="318820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5.55556E-7 -0.00324 L 0.0007 0.03473 " pathEditMode="fixed" rAng="0" ptsTypes="AA">
                                      <p:cBhvr>
                                        <p:cTn id="6" dur="1000" fill="hold"/>
                                        <p:tgtEl>
                                          <p:spTgt spid="105"/>
                                        </p:tgtEl>
                                        <p:attrNameLst>
                                          <p:attrName>ppt_x</p:attrName>
                                          <p:attrName>ppt_y</p:attrName>
                                        </p:attrNameLst>
                                      </p:cBhvr>
                                      <p:rCtr x="35" y="1898"/>
                                    </p:animMotion>
                                  </p:childTnLst>
                                </p:cTn>
                              </p:par>
                            </p:childTnLst>
                          </p:cTn>
                        </p:par>
                        <p:par>
                          <p:cTn id="7" fill="hold">
                            <p:stCondLst>
                              <p:cond delay="1000"/>
                            </p:stCondLst>
                            <p:childTnLst>
                              <p:par>
                                <p:cTn id="8" presetID="22" presetClass="entr" presetSubtype="8" fill="hold" nodeType="afterEffect">
                                  <p:stCondLst>
                                    <p:cond delay="0"/>
                                  </p:stCondLst>
                                  <p:childTnLst>
                                    <p:set>
                                      <p:cBhvr>
                                        <p:cTn id="9" dur="1" fill="hold">
                                          <p:stCondLst>
                                            <p:cond delay="0"/>
                                          </p:stCondLst>
                                        </p:cTn>
                                        <p:tgtEl>
                                          <p:spTgt spid="134"/>
                                        </p:tgtEl>
                                        <p:attrNameLst>
                                          <p:attrName>style.visibility</p:attrName>
                                        </p:attrNameLst>
                                      </p:cBhvr>
                                      <p:to>
                                        <p:strVal val="visible"/>
                                      </p:to>
                                    </p:set>
                                    <p:animEffect transition="in" filter="wipe(left)">
                                      <p:cBhvr>
                                        <p:cTn id="10" dur="2000"/>
                                        <p:tgtEl>
                                          <p:spTgt spid="134"/>
                                        </p:tgtEl>
                                      </p:cBhvr>
                                    </p:animEffect>
                                  </p:childTnLst>
                                </p:cTn>
                              </p:par>
                            </p:childTnLst>
                          </p:cTn>
                        </p:par>
                        <p:par>
                          <p:cTn id="11" fill="hold">
                            <p:stCondLst>
                              <p:cond delay="3000"/>
                            </p:stCondLst>
                            <p:childTnLst>
                              <p:par>
                                <p:cTn id="12" presetID="22" presetClass="entr" presetSubtype="8" fill="hold" nodeType="afterEffect">
                                  <p:stCondLst>
                                    <p:cond delay="0"/>
                                  </p:stCondLst>
                                  <p:childTnLst>
                                    <p:set>
                                      <p:cBhvr>
                                        <p:cTn id="13" dur="1" fill="hold">
                                          <p:stCondLst>
                                            <p:cond delay="0"/>
                                          </p:stCondLst>
                                        </p:cTn>
                                        <p:tgtEl>
                                          <p:spTgt spid="157"/>
                                        </p:tgtEl>
                                        <p:attrNameLst>
                                          <p:attrName>style.visibility</p:attrName>
                                        </p:attrNameLst>
                                      </p:cBhvr>
                                      <p:to>
                                        <p:strVal val="visible"/>
                                      </p:to>
                                    </p:set>
                                    <p:animEffect transition="in" filter="wipe(left)">
                                      <p:cBhvr>
                                        <p:cTn id="14" dur="1000"/>
                                        <p:tgtEl>
                                          <p:spTgt spid="157"/>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134"/>
                                        </p:tgtEl>
                                        <p:attrNameLst>
                                          <p:attrName>style.visibility</p:attrName>
                                        </p:attrNameLst>
                                      </p:cBhvr>
                                      <p:to>
                                        <p:strVal val="hidden"/>
                                      </p:to>
                                    </p:set>
                                  </p:childTnLst>
                                </p:cTn>
                              </p:par>
                            </p:childTnLst>
                          </p:cTn>
                        </p:par>
                        <p:par>
                          <p:cTn id="19" fill="hold">
                            <p:stCondLst>
                              <p:cond delay="0"/>
                            </p:stCondLst>
                            <p:childTnLst>
                              <p:par>
                                <p:cTn id="20" presetID="42" presetClass="path" presetSubtype="0" accel="50000" decel="50000" fill="hold" nodeType="afterEffect">
                                  <p:stCondLst>
                                    <p:cond delay="0"/>
                                  </p:stCondLst>
                                  <p:childTnLst>
                                    <p:animMotion origin="layout" path="M -5.55556E-7 -0.00324 L 0.00035 0.06713 " pathEditMode="relative" rAng="0" ptsTypes="AA">
                                      <p:cBhvr>
                                        <p:cTn id="21" dur="1000" fill="hold"/>
                                        <p:tgtEl>
                                          <p:spTgt spid="105"/>
                                        </p:tgtEl>
                                        <p:attrNameLst>
                                          <p:attrName>ppt_x</p:attrName>
                                          <p:attrName>ppt_y</p:attrName>
                                        </p:attrNameLst>
                                      </p:cBhvr>
                                      <p:rCtr x="17" y="3519"/>
                                    </p:animMotion>
                                  </p:childTnLst>
                                </p:cTn>
                              </p:par>
                            </p:childTnLst>
                          </p:cTn>
                        </p:par>
                        <p:par>
                          <p:cTn id="22" fill="hold">
                            <p:stCondLst>
                              <p:cond delay="1000"/>
                            </p:stCondLst>
                            <p:childTnLst>
                              <p:par>
                                <p:cTn id="23" presetID="22" presetClass="entr" presetSubtype="8" fill="hold" nodeType="afterEffect">
                                  <p:stCondLst>
                                    <p:cond delay="0"/>
                                  </p:stCondLst>
                                  <p:childTnLst>
                                    <p:set>
                                      <p:cBhvr>
                                        <p:cTn id="24" dur="1" fill="hold">
                                          <p:stCondLst>
                                            <p:cond delay="0"/>
                                          </p:stCondLst>
                                        </p:cTn>
                                        <p:tgtEl>
                                          <p:spTgt spid="134"/>
                                        </p:tgtEl>
                                        <p:attrNameLst>
                                          <p:attrName>style.visibility</p:attrName>
                                        </p:attrNameLst>
                                      </p:cBhvr>
                                      <p:to>
                                        <p:strVal val="visible"/>
                                      </p:to>
                                    </p:set>
                                    <p:animEffect transition="in" filter="wipe(left)">
                                      <p:cBhvr>
                                        <p:cTn id="25" dur="2000"/>
                                        <p:tgtEl>
                                          <p:spTgt spid="134"/>
                                        </p:tgtEl>
                                      </p:cBhvr>
                                    </p:animEffect>
                                  </p:childTnLst>
                                </p:cTn>
                              </p:par>
                            </p:childTnLst>
                          </p:cTn>
                        </p:par>
                        <p:par>
                          <p:cTn id="26" fill="hold">
                            <p:stCondLst>
                              <p:cond delay="3000"/>
                            </p:stCondLst>
                            <p:childTnLst>
                              <p:par>
                                <p:cTn id="27" presetID="22" presetClass="entr" presetSubtype="8" fill="hold" nodeType="afterEffect">
                                  <p:stCondLst>
                                    <p:cond delay="0"/>
                                  </p:stCondLst>
                                  <p:childTnLst>
                                    <p:set>
                                      <p:cBhvr>
                                        <p:cTn id="28" dur="1" fill="hold">
                                          <p:stCondLst>
                                            <p:cond delay="0"/>
                                          </p:stCondLst>
                                        </p:cTn>
                                        <p:tgtEl>
                                          <p:spTgt spid="148"/>
                                        </p:tgtEl>
                                        <p:attrNameLst>
                                          <p:attrName>style.visibility</p:attrName>
                                        </p:attrNameLst>
                                      </p:cBhvr>
                                      <p:to>
                                        <p:strVal val="visible"/>
                                      </p:to>
                                    </p:set>
                                    <p:animEffect transition="in" filter="wipe(left)">
                                      <p:cBhvr>
                                        <p:cTn id="29" dur="1000"/>
                                        <p:tgtEl>
                                          <p:spTgt spid="148"/>
                                        </p:tgtEl>
                                      </p:cBhvr>
                                    </p:animEffect>
                                  </p:childTnLst>
                                </p:cTn>
                              </p:par>
                            </p:childTnLst>
                          </p:cTn>
                        </p:par>
                        <p:par>
                          <p:cTn id="30" fill="hold">
                            <p:stCondLst>
                              <p:cond delay="4000"/>
                            </p:stCondLst>
                            <p:childTnLst>
                              <p:par>
                                <p:cTn id="31" presetID="22" presetClass="entr" presetSubtype="4" fill="hold" grpId="0" nodeType="afterEffect">
                                  <p:stCondLst>
                                    <p:cond delay="0"/>
                                  </p:stCondLst>
                                  <p:childTnLst>
                                    <p:set>
                                      <p:cBhvr>
                                        <p:cTn id="32" dur="1" fill="hold">
                                          <p:stCondLst>
                                            <p:cond delay="0"/>
                                          </p:stCondLst>
                                        </p:cTn>
                                        <p:tgtEl>
                                          <p:spTgt spid="4"/>
                                        </p:tgtEl>
                                        <p:attrNameLst>
                                          <p:attrName>style.visibility</p:attrName>
                                        </p:attrNameLst>
                                      </p:cBhvr>
                                      <p:to>
                                        <p:strVal val="visible"/>
                                      </p:to>
                                    </p:set>
                                    <p:animEffect transition="in" filter="wipe(down)">
                                      <p:cBhvr>
                                        <p:cTn id="33" dur="500"/>
                                        <p:tgtEl>
                                          <p:spTgt spid="4"/>
                                        </p:tgtEl>
                                      </p:cBhvr>
                                    </p:animEffect>
                                  </p:childTnLst>
                                </p:cTn>
                              </p:par>
                            </p:childTnLst>
                          </p:cTn>
                        </p:par>
                      </p:childTnLst>
                    </p:cTn>
                  </p:par>
                  <p:par>
                    <p:cTn id="34" fill="hold">
                      <p:stCondLst>
                        <p:cond delay="indefinite"/>
                      </p:stCondLst>
                      <p:childTnLst>
                        <p:par>
                          <p:cTn id="35" fill="hold">
                            <p:stCondLst>
                              <p:cond delay="0"/>
                            </p:stCondLst>
                            <p:childTnLst>
                              <p:par>
                                <p:cTn id="36" presetID="1" presetClass="exit" presetSubtype="0" fill="hold" nodeType="clickEffect">
                                  <p:stCondLst>
                                    <p:cond delay="0"/>
                                  </p:stCondLst>
                                  <p:childTnLst>
                                    <p:set>
                                      <p:cBhvr>
                                        <p:cTn id="37" dur="1" fill="hold">
                                          <p:stCondLst>
                                            <p:cond delay="0"/>
                                          </p:stCondLst>
                                        </p:cTn>
                                        <p:tgtEl>
                                          <p:spTgt spid="134"/>
                                        </p:tgtEl>
                                        <p:attrNameLst>
                                          <p:attrName>style.visibility</p:attrName>
                                        </p:attrNameLst>
                                      </p:cBhvr>
                                      <p:to>
                                        <p:strVal val="hidden"/>
                                      </p:to>
                                    </p:set>
                                  </p:childTnLst>
                                </p:cTn>
                              </p:par>
                            </p:childTnLst>
                          </p:cTn>
                        </p:par>
                        <p:par>
                          <p:cTn id="38" fill="hold">
                            <p:stCondLst>
                              <p:cond delay="0"/>
                            </p:stCondLst>
                            <p:childTnLst>
                              <p:par>
                                <p:cTn id="39" presetID="42" presetClass="path" presetSubtype="0" accel="50000" decel="50000" fill="hold" nodeType="afterEffect">
                                  <p:stCondLst>
                                    <p:cond delay="0"/>
                                  </p:stCondLst>
                                  <p:childTnLst>
                                    <p:animMotion origin="layout" path="M -5.55556E-7 -0.00324 L -5.55556E-7 0.10047 " pathEditMode="relative" rAng="0" ptsTypes="AA">
                                      <p:cBhvr>
                                        <p:cTn id="40" dur="1000" fill="hold"/>
                                        <p:tgtEl>
                                          <p:spTgt spid="105"/>
                                        </p:tgtEl>
                                        <p:attrNameLst>
                                          <p:attrName>ppt_x</p:attrName>
                                          <p:attrName>ppt_y</p:attrName>
                                        </p:attrNameLst>
                                      </p:cBhvr>
                                      <p:rCtr x="0" y="5185"/>
                                    </p:animMotion>
                                  </p:childTnLst>
                                </p:cTn>
                              </p:par>
                            </p:childTnLst>
                          </p:cTn>
                        </p:par>
                        <p:par>
                          <p:cTn id="41" fill="hold">
                            <p:stCondLst>
                              <p:cond delay="1000"/>
                            </p:stCondLst>
                            <p:childTnLst>
                              <p:par>
                                <p:cTn id="42" presetID="22" presetClass="entr" presetSubtype="8" fill="hold" nodeType="afterEffect">
                                  <p:stCondLst>
                                    <p:cond delay="0"/>
                                  </p:stCondLst>
                                  <p:childTnLst>
                                    <p:set>
                                      <p:cBhvr>
                                        <p:cTn id="43" dur="1" fill="hold">
                                          <p:stCondLst>
                                            <p:cond delay="0"/>
                                          </p:stCondLst>
                                        </p:cTn>
                                        <p:tgtEl>
                                          <p:spTgt spid="167"/>
                                        </p:tgtEl>
                                        <p:attrNameLst>
                                          <p:attrName>style.visibility</p:attrName>
                                        </p:attrNameLst>
                                      </p:cBhvr>
                                      <p:to>
                                        <p:strVal val="visible"/>
                                      </p:to>
                                    </p:set>
                                    <p:animEffect transition="in" filter="wipe(left)">
                                      <p:cBhvr>
                                        <p:cTn id="44" dur="2000"/>
                                        <p:tgtEl>
                                          <p:spTgt spid="167"/>
                                        </p:tgtEl>
                                      </p:cBhvr>
                                    </p:animEffect>
                                  </p:childTnLst>
                                </p:cTn>
                              </p:par>
                            </p:childTnLst>
                          </p:cTn>
                        </p:par>
                        <p:par>
                          <p:cTn id="45" fill="hold">
                            <p:stCondLst>
                              <p:cond delay="3000"/>
                            </p:stCondLst>
                            <p:childTnLst>
                              <p:par>
                                <p:cTn id="46" presetID="22" presetClass="entr" presetSubtype="4" fill="hold" nodeType="afterEffect">
                                  <p:stCondLst>
                                    <p:cond delay="0"/>
                                  </p:stCondLst>
                                  <p:childTnLst>
                                    <p:set>
                                      <p:cBhvr>
                                        <p:cTn id="47" dur="1" fill="hold">
                                          <p:stCondLst>
                                            <p:cond delay="0"/>
                                          </p:stCondLst>
                                        </p:cTn>
                                        <p:tgtEl>
                                          <p:spTgt spid="176"/>
                                        </p:tgtEl>
                                        <p:attrNameLst>
                                          <p:attrName>style.visibility</p:attrName>
                                        </p:attrNameLst>
                                      </p:cBhvr>
                                      <p:to>
                                        <p:strVal val="visible"/>
                                      </p:to>
                                    </p:set>
                                    <p:animEffect transition="in" filter="wipe(down)">
                                      <p:cBhvr>
                                        <p:cTn id="48" dur="500"/>
                                        <p:tgtEl>
                                          <p:spTgt spid="1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Freeform 2"/>
          <p:cNvSpPr>
            <a:spLocks/>
          </p:cNvSpPr>
          <p:nvPr/>
        </p:nvSpPr>
        <p:spPr bwMode="auto">
          <a:xfrm>
            <a:off x="4800600" y="4267200"/>
            <a:ext cx="3867150" cy="1504950"/>
          </a:xfrm>
          <a:custGeom>
            <a:avLst/>
            <a:gdLst>
              <a:gd name="T0" fmla="*/ 0 w 2436"/>
              <a:gd name="T1" fmla="*/ 2147483647 h 948"/>
              <a:gd name="T2" fmla="*/ 2147483647 w 2436"/>
              <a:gd name="T3" fmla="*/ 2147483647 h 948"/>
              <a:gd name="T4" fmla="*/ 2147483647 w 2436"/>
              <a:gd name="T5" fmla="*/ 2147483647 h 948"/>
              <a:gd name="T6" fmla="*/ 2147483647 w 2436"/>
              <a:gd name="T7" fmla="*/ 2147483647 h 948"/>
              <a:gd name="T8" fmla="*/ 2147483647 w 2436"/>
              <a:gd name="T9" fmla="*/ 2147483647 h 948"/>
              <a:gd name="T10" fmla="*/ 2147483647 w 2436"/>
              <a:gd name="T11" fmla="*/ 2147483647 h 948"/>
              <a:gd name="T12" fmla="*/ 2147483647 w 2436"/>
              <a:gd name="T13" fmla="*/ 2147483647 h 948"/>
              <a:gd name="T14" fmla="*/ 2147483647 w 2436"/>
              <a:gd name="T15" fmla="*/ 0 h 948"/>
              <a:gd name="T16" fmla="*/ 0 60000 65536"/>
              <a:gd name="T17" fmla="*/ 0 60000 65536"/>
              <a:gd name="T18" fmla="*/ 0 60000 65536"/>
              <a:gd name="T19" fmla="*/ 0 60000 65536"/>
              <a:gd name="T20" fmla="*/ 0 60000 65536"/>
              <a:gd name="T21" fmla="*/ 0 60000 65536"/>
              <a:gd name="T22" fmla="*/ 0 60000 65536"/>
              <a:gd name="T23" fmla="*/ 0 60000 65536"/>
              <a:gd name="T24" fmla="*/ 0 w 2436"/>
              <a:gd name="T25" fmla="*/ 0 h 948"/>
              <a:gd name="T26" fmla="*/ 2436 w 2436"/>
              <a:gd name="T27" fmla="*/ 948 h 94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436" h="948">
                <a:moveTo>
                  <a:pt x="0" y="948"/>
                </a:moveTo>
                <a:cubicBezTo>
                  <a:pt x="78" y="938"/>
                  <a:pt x="157" y="929"/>
                  <a:pt x="264" y="912"/>
                </a:cubicBezTo>
                <a:cubicBezTo>
                  <a:pt x="371" y="895"/>
                  <a:pt x="505" y="882"/>
                  <a:pt x="642" y="846"/>
                </a:cubicBezTo>
                <a:cubicBezTo>
                  <a:pt x="779" y="810"/>
                  <a:pt x="953" y="751"/>
                  <a:pt x="1086" y="696"/>
                </a:cubicBezTo>
                <a:cubicBezTo>
                  <a:pt x="1219" y="641"/>
                  <a:pt x="1322" y="587"/>
                  <a:pt x="1440" y="516"/>
                </a:cubicBezTo>
                <a:cubicBezTo>
                  <a:pt x="1558" y="445"/>
                  <a:pt x="1685" y="341"/>
                  <a:pt x="1794" y="270"/>
                </a:cubicBezTo>
                <a:cubicBezTo>
                  <a:pt x="1903" y="199"/>
                  <a:pt x="1987" y="135"/>
                  <a:pt x="2094" y="90"/>
                </a:cubicBezTo>
                <a:cubicBezTo>
                  <a:pt x="2201" y="45"/>
                  <a:pt x="2378" y="14"/>
                  <a:pt x="2436" y="0"/>
                </a:cubicBezTo>
              </a:path>
            </a:pathLst>
          </a:custGeom>
          <a:noFill/>
          <a:ln w="9525">
            <a:solidFill>
              <a:schemeClr val="tx1"/>
            </a:solidFill>
            <a:round/>
            <a:headEnd/>
            <a:tailEnd/>
          </a:ln>
        </p:spPr>
        <p:txBody>
          <a:bodyPr/>
          <a:lstStyle/>
          <a:p>
            <a:endParaRPr lang="en-US">
              <a:solidFill>
                <a:srgbClr val="000000"/>
              </a:solidFill>
            </a:endParaRPr>
          </a:p>
        </p:txBody>
      </p:sp>
      <p:sp>
        <p:nvSpPr>
          <p:cNvPr id="21507" name="Rectangle 3"/>
          <p:cNvSpPr>
            <a:spLocks noGrp="1" noChangeArrowheads="1"/>
          </p:cNvSpPr>
          <p:nvPr>
            <p:ph type="title" idx="4294967295"/>
          </p:nvPr>
        </p:nvSpPr>
        <p:spPr>
          <a:xfrm>
            <a:off x="1290638" y="112713"/>
            <a:ext cx="7567612" cy="1030287"/>
          </a:xfrm>
        </p:spPr>
        <p:txBody>
          <a:bodyPr anchor="ctr"/>
          <a:lstStyle/>
          <a:p>
            <a:r>
              <a:rPr lang="en-US" sz="2400" dirty="0" smtClean="0"/>
              <a:t>Octet Workflow for Quantitation with Regeneration</a:t>
            </a:r>
            <a:br>
              <a:rPr lang="en-US" sz="2400" dirty="0" smtClean="0"/>
            </a:br>
            <a:endParaRPr lang="en-US" sz="2400" dirty="0" smtClean="0">
              <a:solidFill>
                <a:srgbClr val="AFBC22"/>
              </a:solidFill>
            </a:endParaRPr>
          </a:p>
        </p:txBody>
      </p:sp>
      <p:sp>
        <p:nvSpPr>
          <p:cNvPr id="21508" name="Rectangle 4"/>
          <p:cNvSpPr>
            <a:spLocks noChangeArrowheads="1"/>
          </p:cNvSpPr>
          <p:nvPr/>
        </p:nvSpPr>
        <p:spPr bwMode="auto">
          <a:xfrm rot="-5400000">
            <a:off x="419101" y="1970087"/>
            <a:ext cx="2730500" cy="1895475"/>
          </a:xfrm>
          <a:prstGeom prst="rect">
            <a:avLst/>
          </a:prstGeom>
          <a:solidFill>
            <a:srgbClr val="DDDDDD"/>
          </a:solidFill>
          <a:ln w="9525">
            <a:noFill/>
            <a:miter lim="800000"/>
            <a:headEnd/>
            <a:tailEnd/>
          </a:ln>
        </p:spPr>
        <p:txBody>
          <a:bodyPr vert="eaVert" wrap="none" anchor="ctr"/>
          <a:lstStyle/>
          <a:p>
            <a:endParaRPr lang="en-US" sz="2400" b="1">
              <a:solidFill>
                <a:srgbClr val="008000"/>
              </a:solidFill>
            </a:endParaRPr>
          </a:p>
        </p:txBody>
      </p:sp>
      <p:sp>
        <p:nvSpPr>
          <p:cNvPr id="21511" name="Oval 7"/>
          <p:cNvSpPr>
            <a:spLocks noChangeArrowheads="1"/>
          </p:cNvSpPr>
          <p:nvPr/>
        </p:nvSpPr>
        <p:spPr bwMode="auto">
          <a:xfrm rot="-5400000">
            <a:off x="887412" y="3613151"/>
            <a:ext cx="169863" cy="169862"/>
          </a:xfrm>
          <a:prstGeom prst="ellipse">
            <a:avLst/>
          </a:prstGeom>
          <a:gradFill flip="none" rotWithShape="1">
            <a:gsLst>
              <a:gs pos="0">
                <a:srgbClr val="FF5050">
                  <a:tint val="66000"/>
                  <a:satMod val="160000"/>
                </a:srgbClr>
              </a:gs>
              <a:gs pos="50000">
                <a:srgbClr val="FF5050">
                  <a:tint val="44500"/>
                  <a:satMod val="160000"/>
                </a:srgbClr>
              </a:gs>
              <a:gs pos="100000">
                <a:srgbClr val="FF5050">
                  <a:tint val="23500"/>
                  <a:satMod val="160000"/>
                </a:srgbClr>
              </a:gs>
            </a:gsLst>
            <a:path path="circle">
              <a:fillToRect l="50000" t="50000" r="50000" b="50000"/>
            </a:path>
            <a:tileRect/>
          </a:gradFill>
          <a:ln w="9525">
            <a:solidFill>
              <a:srgbClr val="808080"/>
            </a:solidFill>
            <a:round/>
            <a:headEnd/>
            <a:tailEnd/>
          </a:ln>
        </p:spPr>
        <p:txBody>
          <a:bodyPr vert="eaVert" wrap="none" anchor="ctr"/>
          <a:lstStyle/>
          <a:p>
            <a:endParaRPr lang="en-US" sz="2400" b="1">
              <a:solidFill>
                <a:srgbClr val="008000"/>
              </a:solidFill>
            </a:endParaRPr>
          </a:p>
        </p:txBody>
      </p:sp>
      <p:sp>
        <p:nvSpPr>
          <p:cNvPr id="21512" name="Oval 8"/>
          <p:cNvSpPr>
            <a:spLocks noChangeArrowheads="1"/>
          </p:cNvSpPr>
          <p:nvPr/>
        </p:nvSpPr>
        <p:spPr bwMode="auto">
          <a:xfrm rot="-5400000">
            <a:off x="887412" y="3390901"/>
            <a:ext cx="169863" cy="169862"/>
          </a:xfrm>
          <a:prstGeom prst="ellipse">
            <a:avLst/>
          </a:prstGeom>
          <a:gradFill flip="none" rotWithShape="1">
            <a:gsLst>
              <a:gs pos="0">
                <a:srgbClr val="FF5050">
                  <a:tint val="66000"/>
                  <a:satMod val="160000"/>
                </a:srgbClr>
              </a:gs>
              <a:gs pos="50000">
                <a:srgbClr val="FF5050">
                  <a:tint val="44500"/>
                  <a:satMod val="160000"/>
                </a:srgbClr>
              </a:gs>
              <a:gs pos="100000">
                <a:srgbClr val="FF5050">
                  <a:tint val="23500"/>
                  <a:satMod val="160000"/>
                </a:srgbClr>
              </a:gs>
            </a:gsLst>
            <a:path path="circle">
              <a:fillToRect l="50000" t="50000" r="50000" b="50000"/>
            </a:path>
            <a:tileRect/>
          </a:gradFill>
          <a:ln w="9525">
            <a:solidFill>
              <a:srgbClr val="808080"/>
            </a:solidFill>
            <a:round/>
            <a:headEnd/>
            <a:tailEnd/>
          </a:ln>
        </p:spPr>
        <p:txBody>
          <a:bodyPr vert="eaVert" wrap="none" anchor="ctr"/>
          <a:lstStyle/>
          <a:p>
            <a:endParaRPr lang="en-US" sz="2400" b="1">
              <a:solidFill>
                <a:srgbClr val="008000"/>
              </a:solidFill>
            </a:endParaRPr>
          </a:p>
        </p:txBody>
      </p:sp>
      <p:sp>
        <p:nvSpPr>
          <p:cNvPr id="21513" name="Oval 9"/>
          <p:cNvSpPr>
            <a:spLocks noChangeArrowheads="1"/>
          </p:cNvSpPr>
          <p:nvPr/>
        </p:nvSpPr>
        <p:spPr bwMode="auto">
          <a:xfrm rot="-5400000">
            <a:off x="887412" y="3168651"/>
            <a:ext cx="169863" cy="169862"/>
          </a:xfrm>
          <a:prstGeom prst="ellipse">
            <a:avLst/>
          </a:prstGeom>
          <a:gradFill flip="none" rotWithShape="1">
            <a:gsLst>
              <a:gs pos="0">
                <a:srgbClr val="FF5050">
                  <a:tint val="66000"/>
                  <a:satMod val="160000"/>
                </a:srgbClr>
              </a:gs>
              <a:gs pos="50000">
                <a:srgbClr val="FF5050">
                  <a:tint val="44500"/>
                  <a:satMod val="160000"/>
                </a:srgbClr>
              </a:gs>
              <a:gs pos="100000">
                <a:srgbClr val="FF5050">
                  <a:tint val="23500"/>
                  <a:satMod val="160000"/>
                </a:srgbClr>
              </a:gs>
            </a:gsLst>
            <a:path path="circle">
              <a:fillToRect l="50000" t="50000" r="50000" b="50000"/>
            </a:path>
            <a:tileRect/>
          </a:gradFill>
          <a:ln w="9525">
            <a:solidFill>
              <a:srgbClr val="808080"/>
            </a:solidFill>
            <a:round/>
            <a:headEnd/>
            <a:tailEnd/>
          </a:ln>
        </p:spPr>
        <p:txBody>
          <a:bodyPr vert="eaVert" wrap="none" anchor="ctr"/>
          <a:lstStyle/>
          <a:p>
            <a:endParaRPr lang="en-US" sz="2400" b="1">
              <a:solidFill>
                <a:srgbClr val="008000"/>
              </a:solidFill>
            </a:endParaRPr>
          </a:p>
        </p:txBody>
      </p:sp>
      <p:sp>
        <p:nvSpPr>
          <p:cNvPr id="21514" name="Oval 10"/>
          <p:cNvSpPr>
            <a:spLocks noChangeArrowheads="1"/>
          </p:cNvSpPr>
          <p:nvPr/>
        </p:nvSpPr>
        <p:spPr bwMode="auto">
          <a:xfrm rot="-5400000">
            <a:off x="889000" y="2946400"/>
            <a:ext cx="169863" cy="169863"/>
          </a:xfrm>
          <a:prstGeom prst="ellipse">
            <a:avLst/>
          </a:prstGeom>
          <a:gradFill flip="none" rotWithShape="1">
            <a:gsLst>
              <a:gs pos="0">
                <a:srgbClr val="FF5050">
                  <a:tint val="66000"/>
                  <a:satMod val="160000"/>
                </a:srgbClr>
              </a:gs>
              <a:gs pos="50000">
                <a:srgbClr val="FF5050">
                  <a:tint val="44500"/>
                  <a:satMod val="160000"/>
                </a:srgbClr>
              </a:gs>
              <a:gs pos="100000">
                <a:srgbClr val="FF5050">
                  <a:tint val="23500"/>
                  <a:satMod val="160000"/>
                </a:srgbClr>
              </a:gs>
            </a:gsLst>
            <a:path path="circle">
              <a:fillToRect l="50000" t="50000" r="50000" b="50000"/>
            </a:path>
            <a:tileRect/>
          </a:gradFill>
          <a:ln w="9525">
            <a:solidFill>
              <a:srgbClr val="808080"/>
            </a:solidFill>
            <a:round/>
            <a:headEnd/>
            <a:tailEnd/>
          </a:ln>
        </p:spPr>
        <p:txBody>
          <a:bodyPr vert="eaVert" wrap="none" anchor="ctr"/>
          <a:lstStyle/>
          <a:p>
            <a:endParaRPr lang="en-US" sz="2400" b="1">
              <a:solidFill>
                <a:srgbClr val="008000"/>
              </a:solidFill>
            </a:endParaRPr>
          </a:p>
        </p:txBody>
      </p:sp>
      <p:sp>
        <p:nvSpPr>
          <p:cNvPr id="21515" name="Oval 11"/>
          <p:cNvSpPr>
            <a:spLocks noChangeArrowheads="1"/>
          </p:cNvSpPr>
          <p:nvPr/>
        </p:nvSpPr>
        <p:spPr bwMode="auto">
          <a:xfrm rot="-5400000">
            <a:off x="889000" y="2724150"/>
            <a:ext cx="169863" cy="169863"/>
          </a:xfrm>
          <a:prstGeom prst="ellipse">
            <a:avLst/>
          </a:prstGeom>
          <a:gradFill flip="none" rotWithShape="1">
            <a:gsLst>
              <a:gs pos="0">
                <a:srgbClr val="FF5050">
                  <a:tint val="66000"/>
                  <a:satMod val="160000"/>
                </a:srgbClr>
              </a:gs>
              <a:gs pos="50000">
                <a:srgbClr val="FF5050">
                  <a:tint val="44500"/>
                  <a:satMod val="160000"/>
                </a:srgbClr>
              </a:gs>
              <a:gs pos="100000">
                <a:srgbClr val="FF5050">
                  <a:tint val="23500"/>
                  <a:satMod val="160000"/>
                </a:srgbClr>
              </a:gs>
            </a:gsLst>
            <a:path path="circle">
              <a:fillToRect l="50000" t="50000" r="50000" b="50000"/>
            </a:path>
            <a:tileRect/>
          </a:gradFill>
          <a:ln w="9525">
            <a:solidFill>
              <a:srgbClr val="808080"/>
            </a:solidFill>
            <a:round/>
            <a:headEnd/>
            <a:tailEnd/>
          </a:ln>
        </p:spPr>
        <p:txBody>
          <a:bodyPr vert="eaVert" wrap="none" anchor="ctr"/>
          <a:lstStyle/>
          <a:p>
            <a:endParaRPr lang="en-US" sz="2400" b="1">
              <a:solidFill>
                <a:srgbClr val="008000"/>
              </a:solidFill>
            </a:endParaRPr>
          </a:p>
        </p:txBody>
      </p:sp>
      <p:sp>
        <p:nvSpPr>
          <p:cNvPr id="21516" name="Oval 12"/>
          <p:cNvSpPr>
            <a:spLocks noChangeArrowheads="1"/>
          </p:cNvSpPr>
          <p:nvPr/>
        </p:nvSpPr>
        <p:spPr bwMode="auto">
          <a:xfrm rot="-5400000">
            <a:off x="889000" y="2501900"/>
            <a:ext cx="169863" cy="169863"/>
          </a:xfrm>
          <a:prstGeom prst="ellipse">
            <a:avLst/>
          </a:prstGeom>
          <a:gradFill flip="none" rotWithShape="1">
            <a:gsLst>
              <a:gs pos="0">
                <a:srgbClr val="FF5050">
                  <a:tint val="66000"/>
                  <a:satMod val="160000"/>
                </a:srgbClr>
              </a:gs>
              <a:gs pos="50000">
                <a:srgbClr val="FF5050">
                  <a:tint val="44500"/>
                  <a:satMod val="160000"/>
                </a:srgbClr>
              </a:gs>
              <a:gs pos="100000">
                <a:srgbClr val="FF5050">
                  <a:tint val="23500"/>
                  <a:satMod val="160000"/>
                </a:srgbClr>
              </a:gs>
            </a:gsLst>
            <a:path path="circle">
              <a:fillToRect l="50000" t="50000" r="50000" b="50000"/>
            </a:path>
            <a:tileRect/>
          </a:gradFill>
          <a:ln w="9525">
            <a:solidFill>
              <a:srgbClr val="808080"/>
            </a:solidFill>
            <a:round/>
            <a:headEnd/>
            <a:tailEnd/>
          </a:ln>
        </p:spPr>
        <p:txBody>
          <a:bodyPr vert="eaVert" wrap="none" anchor="ctr"/>
          <a:lstStyle/>
          <a:p>
            <a:endParaRPr lang="en-US" sz="2400" b="1">
              <a:solidFill>
                <a:srgbClr val="008000"/>
              </a:solidFill>
            </a:endParaRPr>
          </a:p>
        </p:txBody>
      </p:sp>
      <p:sp>
        <p:nvSpPr>
          <p:cNvPr id="21517" name="Oval 13"/>
          <p:cNvSpPr>
            <a:spLocks noChangeArrowheads="1"/>
          </p:cNvSpPr>
          <p:nvPr/>
        </p:nvSpPr>
        <p:spPr bwMode="auto">
          <a:xfrm rot="-5400000">
            <a:off x="889000" y="2279650"/>
            <a:ext cx="169863" cy="169863"/>
          </a:xfrm>
          <a:prstGeom prst="ellipse">
            <a:avLst/>
          </a:prstGeom>
          <a:gradFill flip="none" rotWithShape="1">
            <a:gsLst>
              <a:gs pos="0">
                <a:srgbClr val="FF5050">
                  <a:tint val="66000"/>
                  <a:satMod val="160000"/>
                </a:srgbClr>
              </a:gs>
              <a:gs pos="50000">
                <a:srgbClr val="FF5050">
                  <a:tint val="44500"/>
                  <a:satMod val="160000"/>
                </a:srgbClr>
              </a:gs>
              <a:gs pos="100000">
                <a:srgbClr val="FF5050">
                  <a:tint val="23500"/>
                  <a:satMod val="160000"/>
                </a:srgbClr>
              </a:gs>
            </a:gsLst>
            <a:path path="circle">
              <a:fillToRect l="50000" t="50000" r="50000" b="50000"/>
            </a:path>
            <a:tileRect/>
          </a:gradFill>
          <a:ln w="9525">
            <a:solidFill>
              <a:srgbClr val="808080"/>
            </a:solidFill>
            <a:round/>
            <a:headEnd/>
            <a:tailEnd/>
          </a:ln>
        </p:spPr>
        <p:txBody>
          <a:bodyPr vert="eaVert" wrap="none" anchor="ctr"/>
          <a:lstStyle/>
          <a:p>
            <a:endParaRPr lang="en-US" sz="2400" b="1">
              <a:solidFill>
                <a:srgbClr val="008000"/>
              </a:solidFill>
            </a:endParaRPr>
          </a:p>
        </p:txBody>
      </p:sp>
      <p:sp>
        <p:nvSpPr>
          <p:cNvPr id="21518" name="Oval 14"/>
          <p:cNvSpPr>
            <a:spLocks noChangeArrowheads="1"/>
          </p:cNvSpPr>
          <p:nvPr/>
        </p:nvSpPr>
        <p:spPr bwMode="auto">
          <a:xfrm rot="-5400000">
            <a:off x="889000" y="2057400"/>
            <a:ext cx="169863" cy="169863"/>
          </a:xfrm>
          <a:prstGeom prst="ellipse">
            <a:avLst/>
          </a:prstGeom>
          <a:gradFill flip="none" rotWithShape="1">
            <a:gsLst>
              <a:gs pos="0">
                <a:srgbClr val="FF5050">
                  <a:tint val="66000"/>
                  <a:satMod val="160000"/>
                </a:srgbClr>
              </a:gs>
              <a:gs pos="50000">
                <a:srgbClr val="FF5050">
                  <a:tint val="44500"/>
                  <a:satMod val="160000"/>
                </a:srgbClr>
              </a:gs>
              <a:gs pos="100000">
                <a:srgbClr val="FF5050">
                  <a:tint val="23500"/>
                  <a:satMod val="160000"/>
                </a:srgbClr>
              </a:gs>
            </a:gsLst>
            <a:path path="circle">
              <a:fillToRect l="50000" t="50000" r="50000" b="50000"/>
            </a:path>
            <a:tileRect/>
          </a:gradFill>
          <a:ln w="9525">
            <a:solidFill>
              <a:srgbClr val="808080"/>
            </a:solidFill>
            <a:round/>
            <a:headEnd/>
            <a:tailEnd/>
          </a:ln>
        </p:spPr>
        <p:txBody>
          <a:bodyPr vert="eaVert" wrap="none" anchor="ctr"/>
          <a:lstStyle/>
          <a:p>
            <a:endParaRPr lang="en-US" sz="2400" b="1">
              <a:solidFill>
                <a:srgbClr val="008000"/>
              </a:solidFill>
            </a:endParaRPr>
          </a:p>
        </p:txBody>
      </p:sp>
      <p:sp>
        <p:nvSpPr>
          <p:cNvPr id="21519" name="Oval 15"/>
          <p:cNvSpPr>
            <a:spLocks noChangeArrowheads="1"/>
          </p:cNvSpPr>
          <p:nvPr/>
        </p:nvSpPr>
        <p:spPr bwMode="auto">
          <a:xfrm rot="-5400000">
            <a:off x="889000" y="1835150"/>
            <a:ext cx="169863" cy="169863"/>
          </a:xfrm>
          <a:prstGeom prst="ellipse">
            <a:avLst/>
          </a:prstGeom>
          <a:gradFill flip="none" rotWithShape="1">
            <a:gsLst>
              <a:gs pos="0">
                <a:srgbClr val="800080">
                  <a:shade val="30000"/>
                  <a:satMod val="115000"/>
                </a:srgbClr>
              </a:gs>
              <a:gs pos="50000">
                <a:srgbClr val="800080">
                  <a:shade val="67500"/>
                  <a:satMod val="115000"/>
                </a:srgbClr>
              </a:gs>
              <a:gs pos="100000">
                <a:srgbClr val="800080">
                  <a:shade val="100000"/>
                  <a:satMod val="115000"/>
                </a:srgbClr>
              </a:gs>
            </a:gsLst>
            <a:path path="circle">
              <a:fillToRect l="50000" t="50000" r="50000" b="50000"/>
            </a:path>
            <a:tileRect/>
          </a:gradFill>
          <a:ln w="9525">
            <a:solidFill>
              <a:srgbClr val="808080"/>
            </a:solidFill>
            <a:round/>
            <a:headEnd/>
            <a:tailEnd/>
          </a:ln>
        </p:spPr>
        <p:txBody>
          <a:bodyPr vert="eaVert" wrap="none" anchor="ctr"/>
          <a:lstStyle/>
          <a:p>
            <a:endParaRPr lang="en-US" sz="2400" b="1">
              <a:solidFill>
                <a:srgbClr val="008000"/>
              </a:solidFill>
            </a:endParaRPr>
          </a:p>
        </p:txBody>
      </p:sp>
      <p:sp>
        <p:nvSpPr>
          <p:cNvPr id="21522" name="Oval 18"/>
          <p:cNvSpPr>
            <a:spLocks noChangeArrowheads="1"/>
          </p:cNvSpPr>
          <p:nvPr/>
        </p:nvSpPr>
        <p:spPr bwMode="auto">
          <a:xfrm rot="-5400000">
            <a:off x="1119187" y="3613151"/>
            <a:ext cx="169863" cy="169862"/>
          </a:xfrm>
          <a:prstGeom prst="ellipse">
            <a:avLst/>
          </a:prstGeom>
          <a:gradFill flip="none" rotWithShape="1">
            <a:gsLst>
              <a:gs pos="0">
                <a:srgbClr val="FF5050">
                  <a:tint val="66000"/>
                  <a:satMod val="160000"/>
                </a:srgbClr>
              </a:gs>
              <a:gs pos="50000">
                <a:srgbClr val="FF5050">
                  <a:tint val="44500"/>
                  <a:satMod val="160000"/>
                </a:srgbClr>
              </a:gs>
              <a:gs pos="100000">
                <a:srgbClr val="FF5050">
                  <a:tint val="23500"/>
                  <a:satMod val="160000"/>
                </a:srgbClr>
              </a:gs>
            </a:gsLst>
            <a:path path="circle">
              <a:fillToRect l="50000" t="50000" r="50000" b="50000"/>
            </a:path>
            <a:tileRect/>
          </a:gradFill>
          <a:ln w="9525">
            <a:solidFill>
              <a:srgbClr val="808080"/>
            </a:solidFill>
            <a:round/>
            <a:headEnd/>
            <a:tailEnd/>
          </a:ln>
        </p:spPr>
        <p:txBody>
          <a:bodyPr vert="eaVert" wrap="none" anchor="ctr"/>
          <a:lstStyle/>
          <a:p>
            <a:endParaRPr lang="en-US" sz="2400" b="1">
              <a:solidFill>
                <a:srgbClr val="008000"/>
              </a:solidFill>
            </a:endParaRPr>
          </a:p>
        </p:txBody>
      </p:sp>
      <p:sp>
        <p:nvSpPr>
          <p:cNvPr id="21523" name="Oval 19"/>
          <p:cNvSpPr>
            <a:spLocks noChangeArrowheads="1"/>
          </p:cNvSpPr>
          <p:nvPr/>
        </p:nvSpPr>
        <p:spPr bwMode="auto">
          <a:xfrm rot="-5400000">
            <a:off x="1119187" y="3390901"/>
            <a:ext cx="169863" cy="169862"/>
          </a:xfrm>
          <a:prstGeom prst="ellipse">
            <a:avLst/>
          </a:prstGeom>
          <a:gradFill flip="none" rotWithShape="1">
            <a:gsLst>
              <a:gs pos="0">
                <a:srgbClr val="FF5050">
                  <a:tint val="66000"/>
                  <a:satMod val="160000"/>
                </a:srgbClr>
              </a:gs>
              <a:gs pos="50000">
                <a:srgbClr val="FF5050">
                  <a:tint val="44500"/>
                  <a:satMod val="160000"/>
                </a:srgbClr>
              </a:gs>
              <a:gs pos="100000">
                <a:srgbClr val="FF5050">
                  <a:tint val="23500"/>
                  <a:satMod val="160000"/>
                </a:srgbClr>
              </a:gs>
            </a:gsLst>
            <a:path path="circle">
              <a:fillToRect l="50000" t="50000" r="50000" b="50000"/>
            </a:path>
            <a:tileRect/>
          </a:gradFill>
          <a:ln w="9525">
            <a:solidFill>
              <a:srgbClr val="808080"/>
            </a:solidFill>
            <a:round/>
            <a:headEnd/>
            <a:tailEnd/>
          </a:ln>
        </p:spPr>
        <p:txBody>
          <a:bodyPr vert="eaVert" wrap="none" anchor="ctr"/>
          <a:lstStyle/>
          <a:p>
            <a:endParaRPr lang="en-US" sz="2400" b="1">
              <a:solidFill>
                <a:srgbClr val="008000"/>
              </a:solidFill>
            </a:endParaRPr>
          </a:p>
        </p:txBody>
      </p:sp>
      <p:sp>
        <p:nvSpPr>
          <p:cNvPr id="21524" name="Oval 20"/>
          <p:cNvSpPr>
            <a:spLocks noChangeArrowheads="1"/>
          </p:cNvSpPr>
          <p:nvPr/>
        </p:nvSpPr>
        <p:spPr bwMode="auto">
          <a:xfrm rot="-5400000">
            <a:off x="1119187" y="3168651"/>
            <a:ext cx="169863" cy="169862"/>
          </a:xfrm>
          <a:prstGeom prst="ellipse">
            <a:avLst/>
          </a:prstGeom>
          <a:gradFill flip="none" rotWithShape="1">
            <a:gsLst>
              <a:gs pos="0">
                <a:srgbClr val="FF5050">
                  <a:tint val="66000"/>
                  <a:satMod val="160000"/>
                </a:srgbClr>
              </a:gs>
              <a:gs pos="50000">
                <a:srgbClr val="FF5050">
                  <a:tint val="44500"/>
                  <a:satMod val="160000"/>
                </a:srgbClr>
              </a:gs>
              <a:gs pos="100000">
                <a:srgbClr val="FF5050">
                  <a:tint val="23500"/>
                  <a:satMod val="160000"/>
                </a:srgbClr>
              </a:gs>
            </a:gsLst>
            <a:path path="circle">
              <a:fillToRect l="50000" t="50000" r="50000" b="50000"/>
            </a:path>
            <a:tileRect/>
          </a:gradFill>
          <a:ln w="9525">
            <a:solidFill>
              <a:srgbClr val="808080"/>
            </a:solidFill>
            <a:round/>
            <a:headEnd/>
            <a:tailEnd/>
          </a:ln>
        </p:spPr>
        <p:txBody>
          <a:bodyPr vert="eaVert" wrap="none" anchor="ctr"/>
          <a:lstStyle/>
          <a:p>
            <a:endParaRPr lang="en-US" sz="2400" b="1">
              <a:solidFill>
                <a:srgbClr val="008000"/>
              </a:solidFill>
            </a:endParaRPr>
          </a:p>
        </p:txBody>
      </p:sp>
      <p:sp>
        <p:nvSpPr>
          <p:cNvPr id="21525" name="Oval 21"/>
          <p:cNvSpPr>
            <a:spLocks noChangeArrowheads="1"/>
          </p:cNvSpPr>
          <p:nvPr/>
        </p:nvSpPr>
        <p:spPr bwMode="auto">
          <a:xfrm rot="-5400000">
            <a:off x="1120775" y="2946400"/>
            <a:ext cx="169863" cy="169863"/>
          </a:xfrm>
          <a:prstGeom prst="ellipse">
            <a:avLst/>
          </a:prstGeom>
          <a:gradFill flip="none" rotWithShape="1">
            <a:gsLst>
              <a:gs pos="0">
                <a:srgbClr val="FF5050">
                  <a:tint val="66000"/>
                  <a:satMod val="160000"/>
                </a:srgbClr>
              </a:gs>
              <a:gs pos="50000">
                <a:srgbClr val="FF5050">
                  <a:tint val="44500"/>
                  <a:satMod val="160000"/>
                </a:srgbClr>
              </a:gs>
              <a:gs pos="100000">
                <a:srgbClr val="FF5050">
                  <a:tint val="23500"/>
                  <a:satMod val="160000"/>
                </a:srgbClr>
              </a:gs>
            </a:gsLst>
            <a:path path="circle">
              <a:fillToRect l="50000" t="50000" r="50000" b="50000"/>
            </a:path>
            <a:tileRect/>
          </a:gradFill>
          <a:ln w="9525">
            <a:solidFill>
              <a:srgbClr val="808080"/>
            </a:solidFill>
            <a:round/>
            <a:headEnd/>
            <a:tailEnd/>
          </a:ln>
        </p:spPr>
        <p:txBody>
          <a:bodyPr vert="eaVert" wrap="none" anchor="ctr"/>
          <a:lstStyle/>
          <a:p>
            <a:endParaRPr lang="en-US" sz="2400" b="1">
              <a:solidFill>
                <a:srgbClr val="008000"/>
              </a:solidFill>
            </a:endParaRPr>
          </a:p>
        </p:txBody>
      </p:sp>
      <p:sp>
        <p:nvSpPr>
          <p:cNvPr id="21526" name="Oval 22"/>
          <p:cNvSpPr>
            <a:spLocks noChangeArrowheads="1"/>
          </p:cNvSpPr>
          <p:nvPr/>
        </p:nvSpPr>
        <p:spPr bwMode="auto">
          <a:xfrm rot="-5400000">
            <a:off x="1120775" y="2724150"/>
            <a:ext cx="169863" cy="169863"/>
          </a:xfrm>
          <a:prstGeom prst="ellipse">
            <a:avLst/>
          </a:prstGeom>
          <a:gradFill flip="none" rotWithShape="1">
            <a:gsLst>
              <a:gs pos="0">
                <a:srgbClr val="FF5050">
                  <a:tint val="66000"/>
                  <a:satMod val="160000"/>
                </a:srgbClr>
              </a:gs>
              <a:gs pos="50000">
                <a:srgbClr val="FF5050">
                  <a:tint val="44500"/>
                  <a:satMod val="160000"/>
                </a:srgbClr>
              </a:gs>
              <a:gs pos="100000">
                <a:srgbClr val="FF5050">
                  <a:tint val="23500"/>
                  <a:satMod val="160000"/>
                </a:srgbClr>
              </a:gs>
            </a:gsLst>
            <a:path path="circle">
              <a:fillToRect l="50000" t="50000" r="50000" b="50000"/>
            </a:path>
            <a:tileRect/>
          </a:gradFill>
          <a:ln w="9525">
            <a:solidFill>
              <a:srgbClr val="808080"/>
            </a:solidFill>
            <a:round/>
            <a:headEnd/>
            <a:tailEnd/>
          </a:ln>
        </p:spPr>
        <p:txBody>
          <a:bodyPr vert="eaVert" wrap="none" anchor="ctr"/>
          <a:lstStyle/>
          <a:p>
            <a:endParaRPr lang="en-US" sz="2400" b="1">
              <a:solidFill>
                <a:srgbClr val="008000"/>
              </a:solidFill>
            </a:endParaRPr>
          </a:p>
        </p:txBody>
      </p:sp>
      <p:sp>
        <p:nvSpPr>
          <p:cNvPr id="21527" name="Oval 23"/>
          <p:cNvSpPr>
            <a:spLocks noChangeArrowheads="1"/>
          </p:cNvSpPr>
          <p:nvPr/>
        </p:nvSpPr>
        <p:spPr bwMode="auto">
          <a:xfrm rot="-5400000">
            <a:off x="1120775" y="2501900"/>
            <a:ext cx="169863" cy="169863"/>
          </a:xfrm>
          <a:prstGeom prst="ellipse">
            <a:avLst/>
          </a:prstGeom>
          <a:gradFill flip="none" rotWithShape="1">
            <a:gsLst>
              <a:gs pos="0">
                <a:srgbClr val="FF5050">
                  <a:tint val="66000"/>
                  <a:satMod val="160000"/>
                </a:srgbClr>
              </a:gs>
              <a:gs pos="50000">
                <a:srgbClr val="FF5050">
                  <a:tint val="44500"/>
                  <a:satMod val="160000"/>
                </a:srgbClr>
              </a:gs>
              <a:gs pos="100000">
                <a:srgbClr val="FF5050">
                  <a:tint val="23500"/>
                  <a:satMod val="160000"/>
                </a:srgbClr>
              </a:gs>
            </a:gsLst>
            <a:path path="circle">
              <a:fillToRect l="50000" t="50000" r="50000" b="50000"/>
            </a:path>
            <a:tileRect/>
          </a:gradFill>
          <a:ln w="9525">
            <a:solidFill>
              <a:srgbClr val="808080"/>
            </a:solidFill>
            <a:round/>
            <a:headEnd/>
            <a:tailEnd/>
          </a:ln>
        </p:spPr>
        <p:txBody>
          <a:bodyPr vert="eaVert" wrap="none" anchor="ctr"/>
          <a:lstStyle/>
          <a:p>
            <a:endParaRPr lang="en-US" sz="2400" b="1">
              <a:solidFill>
                <a:srgbClr val="008000"/>
              </a:solidFill>
            </a:endParaRPr>
          </a:p>
        </p:txBody>
      </p:sp>
      <p:sp>
        <p:nvSpPr>
          <p:cNvPr id="21528" name="Oval 24"/>
          <p:cNvSpPr>
            <a:spLocks noChangeArrowheads="1"/>
          </p:cNvSpPr>
          <p:nvPr/>
        </p:nvSpPr>
        <p:spPr bwMode="auto">
          <a:xfrm rot="-5400000">
            <a:off x="1120775" y="2279650"/>
            <a:ext cx="169863" cy="169863"/>
          </a:xfrm>
          <a:prstGeom prst="ellipse">
            <a:avLst/>
          </a:prstGeom>
          <a:gradFill flip="none" rotWithShape="1">
            <a:gsLst>
              <a:gs pos="0">
                <a:srgbClr val="FF5050">
                  <a:tint val="66000"/>
                  <a:satMod val="160000"/>
                </a:srgbClr>
              </a:gs>
              <a:gs pos="50000">
                <a:srgbClr val="FF5050">
                  <a:tint val="44500"/>
                  <a:satMod val="160000"/>
                </a:srgbClr>
              </a:gs>
              <a:gs pos="100000">
                <a:srgbClr val="FF5050">
                  <a:tint val="23500"/>
                  <a:satMod val="160000"/>
                </a:srgbClr>
              </a:gs>
            </a:gsLst>
            <a:path path="circle">
              <a:fillToRect l="50000" t="50000" r="50000" b="50000"/>
            </a:path>
            <a:tileRect/>
          </a:gradFill>
          <a:ln w="9525">
            <a:solidFill>
              <a:srgbClr val="808080"/>
            </a:solidFill>
            <a:round/>
            <a:headEnd/>
            <a:tailEnd/>
          </a:ln>
        </p:spPr>
        <p:txBody>
          <a:bodyPr vert="eaVert" wrap="none" anchor="ctr"/>
          <a:lstStyle/>
          <a:p>
            <a:endParaRPr lang="en-US" sz="2400" b="1">
              <a:solidFill>
                <a:srgbClr val="008000"/>
              </a:solidFill>
            </a:endParaRPr>
          </a:p>
        </p:txBody>
      </p:sp>
      <p:sp>
        <p:nvSpPr>
          <p:cNvPr id="21529" name="Oval 25"/>
          <p:cNvSpPr>
            <a:spLocks noChangeArrowheads="1"/>
          </p:cNvSpPr>
          <p:nvPr/>
        </p:nvSpPr>
        <p:spPr bwMode="auto">
          <a:xfrm rot="-5400000">
            <a:off x="1120775" y="2057400"/>
            <a:ext cx="169863" cy="169863"/>
          </a:xfrm>
          <a:prstGeom prst="ellipse">
            <a:avLst/>
          </a:prstGeom>
          <a:gradFill flip="none" rotWithShape="1">
            <a:gsLst>
              <a:gs pos="0">
                <a:srgbClr val="FF5050">
                  <a:tint val="66000"/>
                  <a:satMod val="160000"/>
                </a:srgbClr>
              </a:gs>
              <a:gs pos="50000">
                <a:srgbClr val="FF5050">
                  <a:tint val="44500"/>
                  <a:satMod val="160000"/>
                </a:srgbClr>
              </a:gs>
              <a:gs pos="100000">
                <a:srgbClr val="FF5050">
                  <a:tint val="23500"/>
                  <a:satMod val="160000"/>
                </a:srgbClr>
              </a:gs>
            </a:gsLst>
            <a:path path="circle">
              <a:fillToRect l="50000" t="50000" r="50000" b="50000"/>
            </a:path>
            <a:tileRect/>
          </a:gradFill>
          <a:ln w="9525">
            <a:solidFill>
              <a:srgbClr val="808080"/>
            </a:solidFill>
            <a:round/>
            <a:headEnd/>
            <a:tailEnd/>
          </a:ln>
        </p:spPr>
        <p:txBody>
          <a:bodyPr vert="eaVert" wrap="none" anchor="ctr"/>
          <a:lstStyle/>
          <a:p>
            <a:endParaRPr lang="en-US" sz="2400" b="1">
              <a:solidFill>
                <a:srgbClr val="008000"/>
              </a:solidFill>
            </a:endParaRPr>
          </a:p>
        </p:txBody>
      </p:sp>
      <p:sp>
        <p:nvSpPr>
          <p:cNvPr id="21530" name="Oval 26"/>
          <p:cNvSpPr>
            <a:spLocks noChangeArrowheads="1"/>
          </p:cNvSpPr>
          <p:nvPr/>
        </p:nvSpPr>
        <p:spPr bwMode="auto">
          <a:xfrm rot="-5400000">
            <a:off x="1120775" y="1835150"/>
            <a:ext cx="169863" cy="169863"/>
          </a:xfrm>
          <a:prstGeom prst="ellipse">
            <a:avLst/>
          </a:prstGeom>
          <a:gradFill flip="none" rotWithShape="1">
            <a:gsLst>
              <a:gs pos="0">
                <a:srgbClr val="800080">
                  <a:shade val="30000"/>
                  <a:satMod val="115000"/>
                </a:srgbClr>
              </a:gs>
              <a:gs pos="50000">
                <a:srgbClr val="800080">
                  <a:shade val="67500"/>
                  <a:satMod val="115000"/>
                </a:srgbClr>
              </a:gs>
              <a:gs pos="100000">
                <a:srgbClr val="800080">
                  <a:shade val="100000"/>
                  <a:satMod val="115000"/>
                </a:srgbClr>
              </a:gs>
            </a:gsLst>
            <a:path path="circle">
              <a:fillToRect l="50000" t="50000" r="50000" b="50000"/>
            </a:path>
            <a:tileRect/>
          </a:gradFill>
          <a:ln w="9525">
            <a:solidFill>
              <a:srgbClr val="808080"/>
            </a:solidFill>
            <a:round/>
            <a:headEnd/>
            <a:tailEnd/>
          </a:ln>
        </p:spPr>
        <p:txBody>
          <a:bodyPr vert="eaVert" wrap="none" anchor="ctr"/>
          <a:lstStyle/>
          <a:p>
            <a:endParaRPr lang="en-US" sz="2400" b="1">
              <a:solidFill>
                <a:srgbClr val="008000"/>
              </a:solidFill>
            </a:endParaRPr>
          </a:p>
        </p:txBody>
      </p:sp>
      <p:sp>
        <p:nvSpPr>
          <p:cNvPr id="21533" name="Oval 29"/>
          <p:cNvSpPr>
            <a:spLocks noChangeArrowheads="1"/>
          </p:cNvSpPr>
          <p:nvPr/>
        </p:nvSpPr>
        <p:spPr bwMode="auto">
          <a:xfrm rot="-5400000">
            <a:off x="1350962" y="3613151"/>
            <a:ext cx="169863" cy="169862"/>
          </a:xfrm>
          <a:prstGeom prst="ellipse">
            <a:avLst/>
          </a:prstGeom>
          <a:gradFill flip="none" rotWithShape="1">
            <a:gsLst>
              <a:gs pos="0">
                <a:srgbClr val="FF5050">
                  <a:tint val="66000"/>
                  <a:satMod val="160000"/>
                </a:srgbClr>
              </a:gs>
              <a:gs pos="50000">
                <a:srgbClr val="FF5050">
                  <a:tint val="44500"/>
                  <a:satMod val="160000"/>
                </a:srgbClr>
              </a:gs>
              <a:gs pos="100000">
                <a:srgbClr val="FF5050">
                  <a:tint val="23500"/>
                  <a:satMod val="160000"/>
                </a:srgbClr>
              </a:gs>
            </a:gsLst>
            <a:path path="circle">
              <a:fillToRect l="50000" t="50000" r="50000" b="50000"/>
            </a:path>
            <a:tileRect/>
          </a:gradFill>
          <a:ln w="9525">
            <a:solidFill>
              <a:srgbClr val="808080"/>
            </a:solidFill>
            <a:round/>
            <a:headEnd/>
            <a:tailEnd/>
          </a:ln>
        </p:spPr>
        <p:txBody>
          <a:bodyPr vert="eaVert" wrap="none" anchor="ctr"/>
          <a:lstStyle/>
          <a:p>
            <a:endParaRPr lang="en-US" sz="2400" b="1">
              <a:solidFill>
                <a:srgbClr val="008000"/>
              </a:solidFill>
            </a:endParaRPr>
          </a:p>
        </p:txBody>
      </p:sp>
      <p:sp>
        <p:nvSpPr>
          <p:cNvPr id="21534" name="Oval 30"/>
          <p:cNvSpPr>
            <a:spLocks noChangeArrowheads="1"/>
          </p:cNvSpPr>
          <p:nvPr/>
        </p:nvSpPr>
        <p:spPr bwMode="auto">
          <a:xfrm rot="-5400000">
            <a:off x="1350962" y="3390901"/>
            <a:ext cx="169863" cy="169862"/>
          </a:xfrm>
          <a:prstGeom prst="ellipse">
            <a:avLst/>
          </a:prstGeom>
          <a:gradFill flip="none" rotWithShape="1">
            <a:gsLst>
              <a:gs pos="0">
                <a:srgbClr val="FF5050">
                  <a:tint val="66000"/>
                  <a:satMod val="160000"/>
                </a:srgbClr>
              </a:gs>
              <a:gs pos="50000">
                <a:srgbClr val="FF5050">
                  <a:tint val="44500"/>
                  <a:satMod val="160000"/>
                </a:srgbClr>
              </a:gs>
              <a:gs pos="100000">
                <a:srgbClr val="FF5050">
                  <a:tint val="23500"/>
                  <a:satMod val="160000"/>
                </a:srgbClr>
              </a:gs>
            </a:gsLst>
            <a:path path="circle">
              <a:fillToRect l="50000" t="50000" r="50000" b="50000"/>
            </a:path>
            <a:tileRect/>
          </a:gradFill>
          <a:ln w="9525">
            <a:solidFill>
              <a:srgbClr val="808080"/>
            </a:solidFill>
            <a:round/>
            <a:headEnd/>
            <a:tailEnd/>
          </a:ln>
        </p:spPr>
        <p:txBody>
          <a:bodyPr vert="eaVert" wrap="none" anchor="ctr"/>
          <a:lstStyle/>
          <a:p>
            <a:endParaRPr lang="en-US" sz="2400" b="1">
              <a:solidFill>
                <a:srgbClr val="008000"/>
              </a:solidFill>
            </a:endParaRPr>
          </a:p>
        </p:txBody>
      </p:sp>
      <p:sp>
        <p:nvSpPr>
          <p:cNvPr id="21535" name="Oval 31"/>
          <p:cNvSpPr>
            <a:spLocks noChangeArrowheads="1"/>
          </p:cNvSpPr>
          <p:nvPr/>
        </p:nvSpPr>
        <p:spPr bwMode="auto">
          <a:xfrm rot="-5400000">
            <a:off x="1350962" y="3168651"/>
            <a:ext cx="169863" cy="169862"/>
          </a:xfrm>
          <a:prstGeom prst="ellipse">
            <a:avLst/>
          </a:prstGeom>
          <a:gradFill flip="none" rotWithShape="1">
            <a:gsLst>
              <a:gs pos="0">
                <a:srgbClr val="FF5050">
                  <a:tint val="66000"/>
                  <a:satMod val="160000"/>
                </a:srgbClr>
              </a:gs>
              <a:gs pos="50000">
                <a:srgbClr val="FF5050">
                  <a:tint val="44500"/>
                  <a:satMod val="160000"/>
                </a:srgbClr>
              </a:gs>
              <a:gs pos="100000">
                <a:srgbClr val="FF5050">
                  <a:tint val="23500"/>
                  <a:satMod val="160000"/>
                </a:srgbClr>
              </a:gs>
            </a:gsLst>
            <a:path path="circle">
              <a:fillToRect l="50000" t="50000" r="50000" b="50000"/>
            </a:path>
            <a:tileRect/>
          </a:gradFill>
          <a:ln w="9525">
            <a:solidFill>
              <a:srgbClr val="808080"/>
            </a:solidFill>
            <a:round/>
            <a:headEnd/>
            <a:tailEnd/>
          </a:ln>
        </p:spPr>
        <p:txBody>
          <a:bodyPr vert="eaVert" wrap="none" anchor="ctr"/>
          <a:lstStyle/>
          <a:p>
            <a:endParaRPr lang="en-US" sz="2400" b="1">
              <a:solidFill>
                <a:srgbClr val="008000"/>
              </a:solidFill>
            </a:endParaRPr>
          </a:p>
        </p:txBody>
      </p:sp>
      <p:sp>
        <p:nvSpPr>
          <p:cNvPr id="21536" name="Oval 32"/>
          <p:cNvSpPr>
            <a:spLocks noChangeArrowheads="1"/>
          </p:cNvSpPr>
          <p:nvPr/>
        </p:nvSpPr>
        <p:spPr bwMode="auto">
          <a:xfrm rot="-5400000">
            <a:off x="1352550" y="2946400"/>
            <a:ext cx="169863" cy="169863"/>
          </a:xfrm>
          <a:prstGeom prst="ellipse">
            <a:avLst/>
          </a:prstGeom>
          <a:gradFill flip="none" rotWithShape="1">
            <a:gsLst>
              <a:gs pos="0">
                <a:srgbClr val="FF5050">
                  <a:tint val="66000"/>
                  <a:satMod val="160000"/>
                </a:srgbClr>
              </a:gs>
              <a:gs pos="50000">
                <a:srgbClr val="FF5050">
                  <a:tint val="44500"/>
                  <a:satMod val="160000"/>
                </a:srgbClr>
              </a:gs>
              <a:gs pos="100000">
                <a:srgbClr val="FF5050">
                  <a:tint val="23500"/>
                  <a:satMod val="160000"/>
                </a:srgbClr>
              </a:gs>
            </a:gsLst>
            <a:path path="circle">
              <a:fillToRect l="50000" t="50000" r="50000" b="50000"/>
            </a:path>
            <a:tileRect/>
          </a:gradFill>
          <a:ln w="9525">
            <a:solidFill>
              <a:srgbClr val="808080"/>
            </a:solidFill>
            <a:round/>
            <a:headEnd/>
            <a:tailEnd/>
          </a:ln>
        </p:spPr>
        <p:txBody>
          <a:bodyPr vert="eaVert" wrap="none" anchor="ctr"/>
          <a:lstStyle/>
          <a:p>
            <a:endParaRPr lang="en-US" sz="2400" b="1">
              <a:solidFill>
                <a:srgbClr val="008000"/>
              </a:solidFill>
            </a:endParaRPr>
          </a:p>
        </p:txBody>
      </p:sp>
      <p:sp>
        <p:nvSpPr>
          <p:cNvPr id="21537" name="Oval 33"/>
          <p:cNvSpPr>
            <a:spLocks noChangeArrowheads="1"/>
          </p:cNvSpPr>
          <p:nvPr/>
        </p:nvSpPr>
        <p:spPr bwMode="auto">
          <a:xfrm rot="-5400000">
            <a:off x="1352550" y="2724150"/>
            <a:ext cx="169863" cy="169863"/>
          </a:xfrm>
          <a:prstGeom prst="ellipse">
            <a:avLst/>
          </a:prstGeom>
          <a:gradFill flip="none" rotWithShape="1">
            <a:gsLst>
              <a:gs pos="0">
                <a:srgbClr val="FF5050">
                  <a:tint val="66000"/>
                  <a:satMod val="160000"/>
                </a:srgbClr>
              </a:gs>
              <a:gs pos="50000">
                <a:srgbClr val="FF5050">
                  <a:tint val="44500"/>
                  <a:satMod val="160000"/>
                </a:srgbClr>
              </a:gs>
              <a:gs pos="100000">
                <a:srgbClr val="FF5050">
                  <a:tint val="23500"/>
                  <a:satMod val="160000"/>
                </a:srgbClr>
              </a:gs>
            </a:gsLst>
            <a:path path="circle">
              <a:fillToRect l="50000" t="50000" r="50000" b="50000"/>
            </a:path>
            <a:tileRect/>
          </a:gradFill>
          <a:ln w="9525">
            <a:solidFill>
              <a:srgbClr val="808080"/>
            </a:solidFill>
            <a:round/>
            <a:headEnd/>
            <a:tailEnd/>
          </a:ln>
        </p:spPr>
        <p:txBody>
          <a:bodyPr vert="eaVert" wrap="none" anchor="ctr"/>
          <a:lstStyle/>
          <a:p>
            <a:endParaRPr lang="en-US" sz="2400" b="1">
              <a:solidFill>
                <a:srgbClr val="008000"/>
              </a:solidFill>
            </a:endParaRPr>
          </a:p>
        </p:txBody>
      </p:sp>
      <p:sp>
        <p:nvSpPr>
          <p:cNvPr id="21538" name="Oval 34"/>
          <p:cNvSpPr>
            <a:spLocks noChangeArrowheads="1"/>
          </p:cNvSpPr>
          <p:nvPr/>
        </p:nvSpPr>
        <p:spPr bwMode="auto">
          <a:xfrm rot="-5400000">
            <a:off x="1352550" y="2501900"/>
            <a:ext cx="169863" cy="169863"/>
          </a:xfrm>
          <a:prstGeom prst="ellipse">
            <a:avLst/>
          </a:prstGeom>
          <a:gradFill flip="none" rotWithShape="1">
            <a:gsLst>
              <a:gs pos="0">
                <a:srgbClr val="FF5050">
                  <a:tint val="66000"/>
                  <a:satMod val="160000"/>
                </a:srgbClr>
              </a:gs>
              <a:gs pos="50000">
                <a:srgbClr val="FF5050">
                  <a:tint val="44500"/>
                  <a:satMod val="160000"/>
                </a:srgbClr>
              </a:gs>
              <a:gs pos="100000">
                <a:srgbClr val="FF5050">
                  <a:tint val="23500"/>
                  <a:satMod val="160000"/>
                </a:srgbClr>
              </a:gs>
            </a:gsLst>
            <a:path path="circle">
              <a:fillToRect l="50000" t="50000" r="50000" b="50000"/>
            </a:path>
            <a:tileRect/>
          </a:gradFill>
          <a:ln w="9525">
            <a:solidFill>
              <a:srgbClr val="808080"/>
            </a:solidFill>
            <a:round/>
            <a:headEnd/>
            <a:tailEnd/>
          </a:ln>
        </p:spPr>
        <p:txBody>
          <a:bodyPr vert="eaVert" wrap="none" anchor="ctr"/>
          <a:lstStyle/>
          <a:p>
            <a:endParaRPr lang="en-US" sz="2400" b="1">
              <a:solidFill>
                <a:srgbClr val="008000"/>
              </a:solidFill>
            </a:endParaRPr>
          </a:p>
        </p:txBody>
      </p:sp>
      <p:sp>
        <p:nvSpPr>
          <p:cNvPr id="21539" name="Oval 35"/>
          <p:cNvSpPr>
            <a:spLocks noChangeArrowheads="1"/>
          </p:cNvSpPr>
          <p:nvPr/>
        </p:nvSpPr>
        <p:spPr bwMode="auto">
          <a:xfrm rot="-5400000">
            <a:off x="1352550" y="2279650"/>
            <a:ext cx="169863" cy="169863"/>
          </a:xfrm>
          <a:prstGeom prst="ellipse">
            <a:avLst/>
          </a:prstGeom>
          <a:gradFill flip="none" rotWithShape="1">
            <a:gsLst>
              <a:gs pos="0">
                <a:srgbClr val="FF5050">
                  <a:tint val="66000"/>
                  <a:satMod val="160000"/>
                </a:srgbClr>
              </a:gs>
              <a:gs pos="50000">
                <a:srgbClr val="FF5050">
                  <a:tint val="44500"/>
                  <a:satMod val="160000"/>
                </a:srgbClr>
              </a:gs>
              <a:gs pos="100000">
                <a:srgbClr val="FF5050">
                  <a:tint val="23500"/>
                  <a:satMod val="160000"/>
                </a:srgbClr>
              </a:gs>
            </a:gsLst>
            <a:path path="circle">
              <a:fillToRect l="50000" t="50000" r="50000" b="50000"/>
            </a:path>
            <a:tileRect/>
          </a:gradFill>
          <a:ln w="9525">
            <a:solidFill>
              <a:srgbClr val="808080"/>
            </a:solidFill>
            <a:round/>
            <a:headEnd/>
            <a:tailEnd/>
          </a:ln>
        </p:spPr>
        <p:txBody>
          <a:bodyPr vert="eaVert" wrap="none" anchor="ctr"/>
          <a:lstStyle/>
          <a:p>
            <a:endParaRPr lang="en-US" sz="2400" b="1">
              <a:solidFill>
                <a:srgbClr val="008000"/>
              </a:solidFill>
            </a:endParaRPr>
          </a:p>
        </p:txBody>
      </p:sp>
      <p:sp>
        <p:nvSpPr>
          <p:cNvPr id="21540" name="Oval 36"/>
          <p:cNvSpPr>
            <a:spLocks noChangeArrowheads="1"/>
          </p:cNvSpPr>
          <p:nvPr/>
        </p:nvSpPr>
        <p:spPr bwMode="auto">
          <a:xfrm rot="-5400000">
            <a:off x="1352550" y="2057400"/>
            <a:ext cx="169863" cy="169863"/>
          </a:xfrm>
          <a:prstGeom prst="ellipse">
            <a:avLst/>
          </a:prstGeom>
          <a:gradFill flip="none" rotWithShape="1">
            <a:gsLst>
              <a:gs pos="0">
                <a:srgbClr val="FF5050">
                  <a:tint val="66000"/>
                  <a:satMod val="160000"/>
                </a:srgbClr>
              </a:gs>
              <a:gs pos="50000">
                <a:srgbClr val="FF5050">
                  <a:tint val="44500"/>
                  <a:satMod val="160000"/>
                </a:srgbClr>
              </a:gs>
              <a:gs pos="100000">
                <a:srgbClr val="FF5050">
                  <a:tint val="23500"/>
                  <a:satMod val="160000"/>
                </a:srgbClr>
              </a:gs>
            </a:gsLst>
            <a:path path="circle">
              <a:fillToRect l="50000" t="50000" r="50000" b="50000"/>
            </a:path>
            <a:tileRect/>
          </a:gradFill>
          <a:ln w="9525">
            <a:solidFill>
              <a:srgbClr val="808080"/>
            </a:solidFill>
            <a:round/>
            <a:headEnd/>
            <a:tailEnd/>
          </a:ln>
        </p:spPr>
        <p:txBody>
          <a:bodyPr vert="eaVert" wrap="none" anchor="ctr"/>
          <a:lstStyle/>
          <a:p>
            <a:endParaRPr lang="en-US" sz="2400" b="1">
              <a:solidFill>
                <a:srgbClr val="008000"/>
              </a:solidFill>
            </a:endParaRPr>
          </a:p>
        </p:txBody>
      </p:sp>
      <p:sp>
        <p:nvSpPr>
          <p:cNvPr id="21541" name="Oval 37"/>
          <p:cNvSpPr>
            <a:spLocks noChangeArrowheads="1"/>
          </p:cNvSpPr>
          <p:nvPr/>
        </p:nvSpPr>
        <p:spPr bwMode="auto">
          <a:xfrm rot="-5400000">
            <a:off x="1352550" y="1835150"/>
            <a:ext cx="169863" cy="169863"/>
          </a:xfrm>
          <a:prstGeom prst="ellipse">
            <a:avLst/>
          </a:prstGeom>
          <a:gradFill flip="none" rotWithShape="1">
            <a:gsLst>
              <a:gs pos="0">
                <a:srgbClr val="800080">
                  <a:shade val="30000"/>
                  <a:satMod val="115000"/>
                </a:srgbClr>
              </a:gs>
              <a:gs pos="50000">
                <a:srgbClr val="800080">
                  <a:shade val="67500"/>
                  <a:satMod val="115000"/>
                </a:srgbClr>
              </a:gs>
              <a:gs pos="100000">
                <a:srgbClr val="800080">
                  <a:shade val="100000"/>
                  <a:satMod val="115000"/>
                </a:srgbClr>
              </a:gs>
            </a:gsLst>
            <a:path path="circle">
              <a:fillToRect l="50000" t="50000" r="50000" b="50000"/>
            </a:path>
            <a:tileRect/>
          </a:gradFill>
          <a:ln w="9525">
            <a:solidFill>
              <a:srgbClr val="808080"/>
            </a:solidFill>
            <a:round/>
            <a:headEnd/>
            <a:tailEnd/>
          </a:ln>
        </p:spPr>
        <p:txBody>
          <a:bodyPr vert="eaVert" wrap="none" anchor="ctr"/>
          <a:lstStyle/>
          <a:p>
            <a:endParaRPr lang="en-US" sz="2400" b="1">
              <a:solidFill>
                <a:srgbClr val="008000"/>
              </a:solidFill>
            </a:endParaRPr>
          </a:p>
        </p:txBody>
      </p:sp>
      <p:sp>
        <p:nvSpPr>
          <p:cNvPr id="21544" name="Oval 40"/>
          <p:cNvSpPr>
            <a:spLocks noChangeArrowheads="1"/>
          </p:cNvSpPr>
          <p:nvPr/>
        </p:nvSpPr>
        <p:spPr bwMode="auto">
          <a:xfrm rot="-5400000">
            <a:off x="1582737" y="3613151"/>
            <a:ext cx="169863" cy="169862"/>
          </a:xfrm>
          <a:prstGeom prst="ellipse">
            <a:avLst/>
          </a:prstGeom>
          <a:gradFill flip="none" rotWithShape="1">
            <a:gsLst>
              <a:gs pos="0">
                <a:srgbClr val="FF5050">
                  <a:tint val="66000"/>
                  <a:satMod val="160000"/>
                </a:srgbClr>
              </a:gs>
              <a:gs pos="50000">
                <a:srgbClr val="FF5050">
                  <a:tint val="44500"/>
                  <a:satMod val="160000"/>
                </a:srgbClr>
              </a:gs>
              <a:gs pos="100000">
                <a:srgbClr val="FF5050">
                  <a:tint val="23500"/>
                  <a:satMod val="160000"/>
                </a:srgbClr>
              </a:gs>
            </a:gsLst>
            <a:path path="circle">
              <a:fillToRect l="50000" t="50000" r="50000" b="50000"/>
            </a:path>
            <a:tileRect/>
          </a:gradFill>
          <a:ln w="9525">
            <a:solidFill>
              <a:srgbClr val="808080"/>
            </a:solidFill>
            <a:round/>
            <a:headEnd/>
            <a:tailEnd/>
          </a:ln>
        </p:spPr>
        <p:txBody>
          <a:bodyPr vert="eaVert" wrap="none" anchor="ctr"/>
          <a:lstStyle/>
          <a:p>
            <a:endParaRPr lang="en-US" sz="2400" b="1">
              <a:solidFill>
                <a:srgbClr val="008000"/>
              </a:solidFill>
            </a:endParaRPr>
          </a:p>
        </p:txBody>
      </p:sp>
      <p:sp>
        <p:nvSpPr>
          <p:cNvPr id="21545" name="Oval 41"/>
          <p:cNvSpPr>
            <a:spLocks noChangeArrowheads="1"/>
          </p:cNvSpPr>
          <p:nvPr/>
        </p:nvSpPr>
        <p:spPr bwMode="auto">
          <a:xfrm rot="-5400000">
            <a:off x="1582737" y="3390901"/>
            <a:ext cx="169863" cy="169862"/>
          </a:xfrm>
          <a:prstGeom prst="ellipse">
            <a:avLst/>
          </a:prstGeom>
          <a:gradFill flip="none" rotWithShape="1">
            <a:gsLst>
              <a:gs pos="0">
                <a:srgbClr val="FF5050">
                  <a:tint val="66000"/>
                  <a:satMod val="160000"/>
                </a:srgbClr>
              </a:gs>
              <a:gs pos="50000">
                <a:srgbClr val="FF5050">
                  <a:tint val="44500"/>
                  <a:satMod val="160000"/>
                </a:srgbClr>
              </a:gs>
              <a:gs pos="100000">
                <a:srgbClr val="FF5050">
                  <a:tint val="23500"/>
                  <a:satMod val="160000"/>
                </a:srgbClr>
              </a:gs>
            </a:gsLst>
            <a:path path="circle">
              <a:fillToRect l="50000" t="50000" r="50000" b="50000"/>
            </a:path>
            <a:tileRect/>
          </a:gradFill>
          <a:ln w="9525">
            <a:solidFill>
              <a:srgbClr val="808080"/>
            </a:solidFill>
            <a:round/>
            <a:headEnd/>
            <a:tailEnd/>
          </a:ln>
        </p:spPr>
        <p:txBody>
          <a:bodyPr vert="eaVert" wrap="none" anchor="ctr"/>
          <a:lstStyle/>
          <a:p>
            <a:endParaRPr lang="en-US" sz="2400" b="1">
              <a:solidFill>
                <a:srgbClr val="008000"/>
              </a:solidFill>
            </a:endParaRPr>
          </a:p>
        </p:txBody>
      </p:sp>
      <p:sp>
        <p:nvSpPr>
          <p:cNvPr id="21546" name="Oval 42"/>
          <p:cNvSpPr>
            <a:spLocks noChangeArrowheads="1"/>
          </p:cNvSpPr>
          <p:nvPr/>
        </p:nvSpPr>
        <p:spPr bwMode="auto">
          <a:xfrm rot="-5400000">
            <a:off x="1582737" y="3168651"/>
            <a:ext cx="169863" cy="169862"/>
          </a:xfrm>
          <a:prstGeom prst="ellipse">
            <a:avLst/>
          </a:prstGeom>
          <a:gradFill flip="none" rotWithShape="1">
            <a:gsLst>
              <a:gs pos="0">
                <a:srgbClr val="FF5050">
                  <a:tint val="66000"/>
                  <a:satMod val="160000"/>
                </a:srgbClr>
              </a:gs>
              <a:gs pos="50000">
                <a:srgbClr val="FF5050">
                  <a:tint val="44500"/>
                  <a:satMod val="160000"/>
                </a:srgbClr>
              </a:gs>
              <a:gs pos="100000">
                <a:srgbClr val="FF5050">
                  <a:tint val="23500"/>
                  <a:satMod val="160000"/>
                </a:srgbClr>
              </a:gs>
            </a:gsLst>
            <a:path path="circle">
              <a:fillToRect l="50000" t="50000" r="50000" b="50000"/>
            </a:path>
            <a:tileRect/>
          </a:gradFill>
          <a:ln w="9525">
            <a:solidFill>
              <a:srgbClr val="808080"/>
            </a:solidFill>
            <a:round/>
            <a:headEnd/>
            <a:tailEnd/>
          </a:ln>
        </p:spPr>
        <p:txBody>
          <a:bodyPr vert="eaVert" wrap="none" anchor="ctr"/>
          <a:lstStyle/>
          <a:p>
            <a:endParaRPr lang="en-US" sz="2400" b="1">
              <a:solidFill>
                <a:srgbClr val="008000"/>
              </a:solidFill>
            </a:endParaRPr>
          </a:p>
        </p:txBody>
      </p:sp>
      <p:sp>
        <p:nvSpPr>
          <p:cNvPr id="21547" name="Oval 43"/>
          <p:cNvSpPr>
            <a:spLocks noChangeArrowheads="1"/>
          </p:cNvSpPr>
          <p:nvPr/>
        </p:nvSpPr>
        <p:spPr bwMode="auto">
          <a:xfrm rot="-5400000">
            <a:off x="1584325" y="2946400"/>
            <a:ext cx="169863" cy="169863"/>
          </a:xfrm>
          <a:prstGeom prst="ellipse">
            <a:avLst/>
          </a:prstGeom>
          <a:gradFill flip="none" rotWithShape="1">
            <a:gsLst>
              <a:gs pos="0">
                <a:srgbClr val="FF5050">
                  <a:tint val="66000"/>
                  <a:satMod val="160000"/>
                </a:srgbClr>
              </a:gs>
              <a:gs pos="50000">
                <a:srgbClr val="FF5050">
                  <a:tint val="44500"/>
                  <a:satMod val="160000"/>
                </a:srgbClr>
              </a:gs>
              <a:gs pos="100000">
                <a:srgbClr val="FF5050">
                  <a:tint val="23500"/>
                  <a:satMod val="160000"/>
                </a:srgbClr>
              </a:gs>
            </a:gsLst>
            <a:path path="circle">
              <a:fillToRect l="50000" t="50000" r="50000" b="50000"/>
            </a:path>
            <a:tileRect/>
          </a:gradFill>
          <a:ln w="9525">
            <a:solidFill>
              <a:srgbClr val="808080"/>
            </a:solidFill>
            <a:round/>
            <a:headEnd/>
            <a:tailEnd/>
          </a:ln>
        </p:spPr>
        <p:txBody>
          <a:bodyPr vert="eaVert" wrap="none" anchor="ctr"/>
          <a:lstStyle/>
          <a:p>
            <a:endParaRPr lang="en-US" sz="2400" b="1">
              <a:solidFill>
                <a:srgbClr val="008000"/>
              </a:solidFill>
            </a:endParaRPr>
          </a:p>
        </p:txBody>
      </p:sp>
      <p:sp>
        <p:nvSpPr>
          <p:cNvPr id="21548" name="Oval 44"/>
          <p:cNvSpPr>
            <a:spLocks noChangeArrowheads="1"/>
          </p:cNvSpPr>
          <p:nvPr/>
        </p:nvSpPr>
        <p:spPr bwMode="auto">
          <a:xfrm rot="-5400000">
            <a:off x="1584325" y="2724150"/>
            <a:ext cx="169863" cy="169863"/>
          </a:xfrm>
          <a:prstGeom prst="ellipse">
            <a:avLst/>
          </a:prstGeom>
          <a:gradFill flip="none" rotWithShape="1">
            <a:gsLst>
              <a:gs pos="0">
                <a:srgbClr val="FF5050">
                  <a:tint val="66000"/>
                  <a:satMod val="160000"/>
                </a:srgbClr>
              </a:gs>
              <a:gs pos="50000">
                <a:srgbClr val="FF5050">
                  <a:tint val="44500"/>
                  <a:satMod val="160000"/>
                </a:srgbClr>
              </a:gs>
              <a:gs pos="100000">
                <a:srgbClr val="FF5050">
                  <a:tint val="23500"/>
                  <a:satMod val="160000"/>
                </a:srgbClr>
              </a:gs>
            </a:gsLst>
            <a:path path="circle">
              <a:fillToRect l="50000" t="50000" r="50000" b="50000"/>
            </a:path>
            <a:tileRect/>
          </a:gradFill>
          <a:ln w="9525">
            <a:solidFill>
              <a:srgbClr val="808080"/>
            </a:solidFill>
            <a:round/>
            <a:headEnd/>
            <a:tailEnd/>
          </a:ln>
        </p:spPr>
        <p:txBody>
          <a:bodyPr vert="eaVert" wrap="none" anchor="ctr"/>
          <a:lstStyle/>
          <a:p>
            <a:endParaRPr lang="en-US" sz="2400" b="1">
              <a:solidFill>
                <a:srgbClr val="008000"/>
              </a:solidFill>
            </a:endParaRPr>
          </a:p>
        </p:txBody>
      </p:sp>
      <p:sp>
        <p:nvSpPr>
          <p:cNvPr id="21549" name="Oval 45"/>
          <p:cNvSpPr>
            <a:spLocks noChangeArrowheads="1"/>
          </p:cNvSpPr>
          <p:nvPr/>
        </p:nvSpPr>
        <p:spPr bwMode="auto">
          <a:xfrm rot="-5400000">
            <a:off x="1584325" y="2501900"/>
            <a:ext cx="169863" cy="169863"/>
          </a:xfrm>
          <a:prstGeom prst="ellipse">
            <a:avLst/>
          </a:prstGeom>
          <a:gradFill flip="none" rotWithShape="1">
            <a:gsLst>
              <a:gs pos="0">
                <a:srgbClr val="FF5050">
                  <a:tint val="66000"/>
                  <a:satMod val="160000"/>
                </a:srgbClr>
              </a:gs>
              <a:gs pos="50000">
                <a:srgbClr val="FF5050">
                  <a:tint val="44500"/>
                  <a:satMod val="160000"/>
                </a:srgbClr>
              </a:gs>
              <a:gs pos="100000">
                <a:srgbClr val="FF5050">
                  <a:tint val="23500"/>
                  <a:satMod val="160000"/>
                </a:srgbClr>
              </a:gs>
            </a:gsLst>
            <a:path path="circle">
              <a:fillToRect l="50000" t="50000" r="50000" b="50000"/>
            </a:path>
            <a:tileRect/>
          </a:gradFill>
          <a:ln w="9525">
            <a:solidFill>
              <a:srgbClr val="808080"/>
            </a:solidFill>
            <a:round/>
            <a:headEnd/>
            <a:tailEnd/>
          </a:ln>
        </p:spPr>
        <p:txBody>
          <a:bodyPr vert="eaVert" wrap="none" anchor="ctr"/>
          <a:lstStyle/>
          <a:p>
            <a:endParaRPr lang="en-US" sz="2400" b="1">
              <a:solidFill>
                <a:srgbClr val="008000"/>
              </a:solidFill>
            </a:endParaRPr>
          </a:p>
        </p:txBody>
      </p:sp>
      <p:sp>
        <p:nvSpPr>
          <p:cNvPr id="21550" name="Oval 46"/>
          <p:cNvSpPr>
            <a:spLocks noChangeArrowheads="1"/>
          </p:cNvSpPr>
          <p:nvPr/>
        </p:nvSpPr>
        <p:spPr bwMode="auto">
          <a:xfrm rot="-5400000">
            <a:off x="1584325" y="2279650"/>
            <a:ext cx="169863" cy="169863"/>
          </a:xfrm>
          <a:prstGeom prst="ellipse">
            <a:avLst/>
          </a:prstGeom>
          <a:gradFill flip="none" rotWithShape="1">
            <a:gsLst>
              <a:gs pos="0">
                <a:srgbClr val="FF5050">
                  <a:tint val="66000"/>
                  <a:satMod val="160000"/>
                </a:srgbClr>
              </a:gs>
              <a:gs pos="50000">
                <a:srgbClr val="FF5050">
                  <a:tint val="44500"/>
                  <a:satMod val="160000"/>
                </a:srgbClr>
              </a:gs>
              <a:gs pos="100000">
                <a:srgbClr val="FF5050">
                  <a:tint val="23500"/>
                  <a:satMod val="160000"/>
                </a:srgbClr>
              </a:gs>
            </a:gsLst>
            <a:path path="circle">
              <a:fillToRect l="50000" t="50000" r="50000" b="50000"/>
            </a:path>
            <a:tileRect/>
          </a:gradFill>
          <a:ln w="9525">
            <a:solidFill>
              <a:srgbClr val="808080"/>
            </a:solidFill>
            <a:round/>
            <a:headEnd/>
            <a:tailEnd/>
          </a:ln>
        </p:spPr>
        <p:txBody>
          <a:bodyPr vert="eaVert" wrap="none" anchor="ctr"/>
          <a:lstStyle/>
          <a:p>
            <a:endParaRPr lang="en-US" sz="2400" b="1">
              <a:solidFill>
                <a:srgbClr val="008000"/>
              </a:solidFill>
            </a:endParaRPr>
          </a:p>
        </p:txBody>
      </p:sp>
      <p:sp>
        <p:nvSpPr>
          <p:cNvPr id="21551" name="Oval 47"/>
          <p:cNvSpPr>
            <a:spLocks noChangeArrowheads="1"/>
          </p:cNvSpPr>
          <p:nvPr/>
        </p:nvSpPr>
        <p:spPr bwMode="auto">
          <a:xfrm rot="-5400000">
            <a:off x="1584325" y="2057400"/>
            <a:ext cx="169863" cy="169863"/>
          </a:xfrm>
          <a:prstGeom prst="ellipse">
            <a:avLst/>
          </a:prstGeom>
          <a:gradFill flip="none" rotWithShape="1">
            <a:gsLst>
              <a:gs pos="0">
                <a:srgbClr val="FF5050">
                  <a:tint val="66000"/>
                  <a:satMod val="160000"/>
                </a:srgbClr>
              </a:gs>
              <a:gs pos="50000">
                <a:srgbClr val="FF5050">
                  <a:tint val="44500"/>
                  <a:satMod val="160000"/>
                </a:srgbClr>
              </a:gs>
              <a:gs pos="100000">
                <a:srgbClr val="FF5050">
                  <a:tint val="23500"/>
                  <a:satMod val="160000"/>
                </a:srgbClr>
              </a:gs>
            </a:gsLst>
            <a:path path="circle">
              <a:fillToRect l="50000" t="50000" r="50000" b="50000"/>
            </a:path>
            <a:tileRect/>
          </a:gradFill>
          <a:ln w="9525">
            <a:solidFill>
              <a:srgbClr val="808080"/>
            </a:solidFill>
            <a:round/>
            <a:headEnd/>
            <a:tailEnd/>
          </a:ln>
        </p:spPr>
        <p:txBody>
          <a:bodyPr vert="eaVert" wrap="none" anchor="ctr"/>
          <a:lstStyle/>
          <a:p>
            <a:endParaRPr lang="en-US" sz="2400" b="1">
              <a:solidFill>
                <a:srgbClr val="008000"/>
              </a:solidFill>
            </a:endParaRPr>
          </a:p>
        </p:txBody>
      </p:sp>
      <p:sp>
        <p:nvSpPr>
          <p:cNvPr id="21552" name="Oval 48"/>
          <p:cNvSpPr>
            <a:spLocks noChangeArrowheads="1"/>
          </p:cNvSpPr>
          <p:nvPr/>
        </p:nvSpPr>
        <p:spPr bwMode="auto">
          <a:xfrm rot="-5400000">
            <a:off x="1584325" y="1835150"/>
            <a:ext cx="169863" cy="169863"/>
          </a:xfrm>
          <a:prstGeom prst="ellipse">
            <a:avLst/>
          </a:prstGeom>
          <a:gradFill flip="none" rotWithShape="1">
            <a:gsLst>
              <a:gs pos="0">
                <a:srgbClr val="800080">
                  <a:shade val="30000"/>
                  <a:satMod val="115000"/>
                </a:srgbClr>
              </a:gs>
              <a:gs pos="50000">
                <a:srgbClr val="800080">
                  <a:shade val="67500"/>
                  <a:satMod val="115000"/>
                </a:srgbClr>
              </a:gs>
              <a:gs pos="100000">
                <a:srgbClr val="800080">
                  <a:shade val="100000"/>
                  <a:satMod val="115000"/>
                </a:srgbClr>
              </a:gs>
            </a:gsLst>
            <a:path path="circle">
              <a:fillToRect l="50000" t="50000" r="50000" b="50000"/>
            </a:path>
            <a:tileRect/>
          </a:gradFill>
          <a:ln w="9525">
            <a:solidFill>
              <a:srgbClr val="808080"/>
            </a:solidFill>
            <a:round/>
            <a:headEnd/>
            <a:tailEnd/>
          </a:ln>
        </p:spPr>
        <p:txBody>
          <a:bodyPr vert="eaVert" wrap="none" anchor="ctr"/>
          <a:lstStyle/>
          <a:p>
            <a:endParaRPr lang="en-US" sz="2400" b="1">
              <a:solidFill>
                <a:srgbClr val="008000"/>
              </a:solidFill>
            </a:endParaRPr>
          </a:p>
        </p:txBody>
      </p:sp>
      <p:sp>
        <p:nvSpPr>
          <p:cNvPr id="21555" name="Oval 51"/>
          <p:cNvSpPr>
            <a:spLocks noChangeArrowheads="1"/>
          </p:cNvSpPr>
          <p:nvPr/>
        </p:nvSpPr>
        <p:spPr bwMode="auto">
          <a:xfrm rot="-5400000">
            <a:off x="1816100" y="3613150"/>
            <a:ext cx="169863" cy="169863"/>
          </a:xfrm>
          <a:prstGeom prst="ellipse">
            <a:avLst/>
          </a:prstGeom>
          <a:gradFill flip="none" rotWithShape="1">
            <a:gsLst>
              <a:gs pos="0">
                <a:srgbClr val="FF5050">
                  <a:tint val="66000"/>
                  <a:satMod val="160000"/>
                </a:srgbClr>
              </a:gs>
              <a:gs pos="50000">
                <a:srgbClr val="FF5050">
                  <a:tint val="44500"/>
                  <a:satMod val="160000"/>
                </a:srgbClr>
              </a:gs>
              <a:gs pos="100000">
                <a:srgbClr val="FF5050">
                  <a:tint val="23500"/>
                  <a:satMod val="160000"/>
                </a:srgbClr>
              </a:gs>
            </a:gsLst>
            <a:path path="circle">
              <a:fillToRect l="50000" t="50000" r="50000" b="50000"/>
            </a:path>
            <a:tileRect/>
          </a:gradFill>
          <a:ln w="9525">
            <a:solidFill>
              <a:srgbClr val="808080"/>
            </a:solidFill>
            <a:round/>
            <a:headEnd/>
            <a:tailEnd/>
          </a:ln>
        </p:spPr>
        <p:txBody>
          <a:bodyPr vert="eaVert" wrap="none" anchor="ctr"/>
          <a:lstStyle/>
          <a:p>
            <a:endParaRPr lang="en-US" sz="2400" b="1">
              <a:solidFill>
                <a:srgbClr val="008000"/>
              </a:solidFill>
            </a:endParaRPr>
          </a:p>
        </p:txBody>
      </p:sp>
      <p:sp>
        <p:nvSpPr>
          <p:cNvPr id="21556" name="Oval 52"/>
          <p:cNvSpPr>
            <a:spLocks noChangeArrowheads="1"/>
          </p:cNvSpPr>
          <p:nvPr/>
        </p:nvSpPr>
        <p:spPr bwMode="auto">
          <a:xfrm rot="-5400000">
            <a:off x="1816100" y="3390900"/>
            <a:ext cx="169863" cy="169863"/>
          </a:xfrm>
          <a:prstGeom prst="ellipse">
            <a:avLst/>
          </a:prstGeom>
          <a:gradFill flip="none" rotWithShape="1">
            <a:gsLst>
              <a:gs pos="0">
                <a:srgbClr val="FF5050">
                  <a:tint val="66000"/>
                  <a:satMod val="160000"/>
                </a:srgbClr>
              </a:gs>
              <a:gs pos="50000">
                <a:srgbClr val="FF5050">
                  <a:tint val="44500"/>
                  <a:satMod val="160000"/>
                </a:srgbClr>
              </a:gs>
              <a:gs pos="100000">
                <a:srgbClr val="FF5050">
                  <a:tint val="23500"/>
                  <a:satMod val="160000"/>
                </a:srgbClr>
              </a:gs>
            </a:gsLst>
            <a:path path="circle">
              <a:fillToRect l="50000" t="50000" r="50000" b="50000"/>
            </a:path>
            <a:tileRect/>
          </a:gradFill>
          <a:ln w="9525">
            <a:solidFill>
              <a:srgbClr val="808080"/>
            </a:solidFill>
            <a:round/>
            <a:headEnd/>
            <a:tailEnd/>
          </a:ln>
        </p:spPr>
        <p:txBody>
          <a:bodyPr vert="eaVert" wrap="none" anchor="ctr"/>
          <a:lstStyle/>
          <a:p>
            <a:endParaRPr lang="en-US" sz="2400" b="1">
              <a:solidFill>
                <a:srgbClr val="008000"/>
              </a:solidFill>
            </a:endParaRPr>
          </a:p>
        </p:txBody>
      </p:sp>
      <p:sp>
        <p:nvSpPr>
          <p:cNvPr id="21557" name="Oval 53"/>
          <p:cNvSpPr>
            <a:spLocks noChangeArrowheads="1"/>
          </p:cNvSpPr>
          <p:nvPr/>
        </p:nvSpPr>
        <p:spPr bwMode="auto">
          <a:xfrm rot="-5400000">
            <a:off x="1816100" y="3168650"/>
            <a:ext cx="169863" cy="169863"/>
          </a:xfrm>
          <a:prstGeom prst="ellipse">
            <a:avLst/>
          </a:prstGeom>
          <a:gradFill flip="none" rotWithShape="1">
            <a:gsLst>
              <a:gs pos="0">
                <a:srgbClr val="FF5050">
                  <a:tint val="66000"/>
                  <a:satMod val="160000"/>
                </a:srgbClr>
              </a:gs>
              <a:gs pos="50000">
                <a:srgbClr val="FF5050">
                  <a:tint val="44500"/>
                  <a:satMod val="160000"/>
                </a:srgbClr>
              </a:gs>
              <a:gs pos="100000">
                <a:srgbClr val="FF5050">
                  <a:tint val="23500"/>
                  <a:satMod val="160000"/>
                </a:srgbClr>
              </a:gs>
            </a:gsLst>
            <a:path path="circle">
              <a:fillToRect l="50000" t="50000" r="50000" b="50000"/>
            </a:path>
            <a:tileRect/>
          </a:gradFill>
          <a:ln w="9525">
            <a:solidFill>
              <a:srgbClr val="808080"/>
            </a:solidFill>
            <a:round/>
            <a:headEnd/>
            <a:tailEnd/>
          </a:ln>
        </p:spPr>
        <p:txBody>
          <a:bodyPr vert="eaVert" wrap="none" anchor="ctr"/>
          <a:lstStyle/>
          <a:p>
            <a:endParaRPr lang="en-US" sz="2400" b="1">
              <a:solidFill>
                <a:srgbClr val="008000"/>
              </a:solidFill>
            </a:endParaRPr>
          </a:p>
        </p:txBody>
      </p:sp>
      <p:sp>
        <p:nvSpPr>
          <p:cNvPr id="21558" name="Oval 54"/>
          <p:cNvSpPr>
            <a:spLocks noChangeArrowheads="1"/>
          </p:cNvSpPr>
          <p:nvPr/>
        </p:nvSpPr>
        <p:spPr bwMode="auto">
          <a:xfrm rot="-5400000">
            <a:off x="1817687" y="2946401"/>
            <a:ext cx="169863" cy="169862"/>
          </a:xfrm>
          <a:prstGeom prst="ellipse">
            <a:avLst/>
          </a:prstGeom>
          <a:gradFill flip="none" rotWithShape="1">
            <a:gsLst>
              <a:gs pos="0">
                <a:srgbClr val="FF5050">
                  <a:tint val="66000"/>
                  <a:satMod val="160000"/>
                </a:srgbClr>
              </a:gs>
              <a:gs pos="50000">
                <a:srgbClr val="FF5050">
                  <a:tint val="44500"/>
                  <a:satMod val="160000"/>
                </a:srgbClr>
              </a:gs>
              <a:gs pos="100000">
                <a:srgbClr val="FF5050">
                  <a:tint val="23500"/>
                  <a:satMod val="160000"/>
                </a:srgbClr>
              </a:gs>
            </a:gsLst>
            <a:path path="circle">
              <a:fillToRect l="50000" t="50000" r="50000" b="50000"/>
            </a:path>
            <a:tileRect/>
          </a:gradFill>
          <a:ln w="9525">
            <a:solidFill>
              <a:srgbClr val="808080"/>
            </a:solidFill>
            <a:round/>
            <a:headEnd/>
            <a:tailEnd/>
          </a:ln>
        </p:spPr>
        <p:txBody>
          <a:bodyPr vert="eaVert" wrap="none" anchor="ctr"/>
          <a:lstStyle/>
          <a:p>
            <a:endParaRPr lang="en-US" sz="2400" b="1">
              <a:solidFill>
                <a:srgbClr val="008000"/>
              </a:solidFill>
            </a:endParaRPr>
          </a:p>
        </p:txBody>
      </p:sp>
      <p:sp>
        <p:nvSpPr>
          <p:cNvPr id="21559" name="Oval 55"/>
          <p:cNvSpPr>
            <a:spLocks noChangeArrowheads="1"/>
          </p:cNvSpPr>
          <p:nvPr/>
        </p:nvSpPr>
        <p:spPr bwMode="auto">
          <a:xfrm rot="-5400000">
            <a:off x="1817687" y="2724151"/>
            <a:ext cx="169863" cy="169862"/>
          </a:xfrm>
          <a:prstGeom prst="ellipse">
            <a:avLst/>
          </a:prstGeom>
          <a:gradFill flip="none" rotWithShape="1">
            <a:gsLst>
              <a:gs pos="0">
                <a:srgbClr val="FF5050">
                  <a:tint val="66000"/>
                  <a:satMod val="160000"/>
                </a:srgbClr>
              </a:gs>
              <a:gs pos="50000">
                <a:srgbClr val="FF5050">
                  <a:tint val="44500"/>
                  <a:satMod val="160000"/>
                </a:srgbClr>
              </a:gs>
              <a:gs pos="100000">
                <a:srgbClr val="FF5050">
                  <a:tint val="23500"/>
                  <a:satMod val="160000"/>
                </a:srgbClr>
              </a:gs>
            </a:gsLst>
            <a:path path="circle">
              <a:fillToRect l="50000" t="50000" r="50000" b="50000"/>
            </a:path>
            <a:tileRect/>
          </a:gradFill>
          <a:ln w="9525">
            <a:solidFill>
              <a:srgbClr val="808080"/>
            </a:solidFill>
            <a:round/>
            <a:headEnd/>
            <a:tailEnd/>
          </a:ln>
        </p:spPr>
        <p:txBody>
          <a:bodyPr vert="eaVert" wrap="none" anchor="ctr"/>
          <a:lstStyle/>
          <a:p>
            <a:endParaRPr lang="en-US" sz="2400" b="1">
              <a:solidFill>
                <a:srgbClr val="008000"/>
              </a:solidFill>
            </a:endParaRPr>
          </a:p>
        </p:txBody>
      </p:sp>
      <p:sp>
        <p:nvSpPr>
          <p:cNvPr id="21560" name="Oval 56"/>
          <p:cNvSpPr>
            <a:spLocks noChangeArrowheads="1"/>
          </p:cNvSpPr>
          <p:nvPr/>
        </p:nvSpPr>
        <p:spPr bwMode="auto">
          <a:xfrm rot="-5400000">
            <a:off x="1817687" y="2501901"/>
            <a:ext cx="169863" cy="169862"/>
          </a:xfrm>
          <a:prstGeom prst="ellipse">
            <a:avLst/>
          </a:prstGeom>
          <a:gradFill flip="none" rotWithShape="1">
            <a:gsLst>
              <a:gs pos="0">
                <a:srgbClr val="FF5050">
                  <a:tint val="66000"/>
                  <a:satMod val="160000"/>
                </a:srgbClr>
              </a:gs>
              <a:gs pos="50000">
                <a:srgbClr val="FF5050">
                  <a:tint val="44500"/>
                  <a:satMod val="160000"/>
                </a:srgbClr>
              </a:gs>
              <a:gs pos="100000">
                <a:srgbClr val="FF5050">
                  <a:tint val="23500"/>
                  <a:satMod val="160000"/>
                </a:srgbClr>
              </a:gs>
            </a:gsLst>
            <a:path path="circle">
              <a:fillToRect l="50000" t="50000" r="50000" b="50000"/>
            </a:path>
            <a:tileRect/>
          </a:gradFill>
          <a:ln w="9525">
            <a:solidFill>
              <a:srgbClr val="808080"/>
            </a:solidFill>
            <a:round/>
            <a:headEnd/>
            <a:tailEnd/>
          </a:ln>
        </p:spPr>
        <p:txBody>
          <a:bodyPr vert="eaVert" wrap="none" anchor="ctr"/>
          <a:lstStyle/>
          <a:p>
            <a:endParaRPr lang="en-US" sz="2400" b="1">
              <a:solidFill>
                <a:srgbClr val="008000"/>
              </a:solidFill>
            </a:endParaRPr>
          </a:p>
        </p:txBody>
      </p:sp>
      <p:sp>
        <p:nvSpPr>
          <p:cNvPr id="21561" name="Oval 57"/>
          <p:cNvSpPr>
            <a:spLocks noChangeArrowheads="1"/>
          </p:cNvSpPr>
          <p:nvPr/>
        </p:nvSpPr>
        <p:spPr bwMode="auto">
          <a:xfrm rot="-5400000">
            <a:off x="1817687" y="2279651"/>
            <a:ext cx="169863" cy="169862"/>
          </a:xfrm>
          <a:prstGeom prst="ellipse">
            <a:avLst/>
          </a:prstGeom>
          <a:gradFill flip="none" rotWithShape="1">
            <a:gsLst>
              <a:gs pos="0">
                <a:srgbClr val="FF5050">
                  <a:tint val="66000"/>
                  <a:satMod val="160000"/>
                </a:srgbClr>
              </a:gs>
              <a:gs pos="50000">
                <a:srgbClr val="FF5050">
                  <a:tint val="44500"/>
                  <a:satMod val="160000"/>
                </a:srgbClr>
              </a:gs>
              <a:gs pos="100000">
                <a:srgbClr val="FF5050">
                  <a:tint val="23500"/>
                  <a:satMod val="160000"/>
                </a:srgbClr>
              </a:gs>
            </a:gsLst>
            <a:path path="circle">
              <a:fillToRect l="50000" t="50000" r="50000" b="50000"/>
            </a:path>
            <a:tileRect/>
          </a:gradFill>
          <a:ln w="9525">
            <a:solidFill>
              <a:srgbClr val="808080"/>
            </a:solidFill>
            <a:round/>
            <a:headEnd/>
            <a:tailEnd/>
          </a:ln>
        </p:spPr>
        <p:txBody>
          <a:bodyPr vert="eaVert" wrap="none" anchor="ctr"/>
          <a:lstStyle/>
          <a:p>
            <a:endParaRPr lang="en-US" sz="2400" b="1">
              <a:solidFill>
                <a:srgbClr val="008000"/>
              </a:solidFill>
            </a:endParaRPr>
          </a:p>
        </p:txBody>
      </p:sp>
      <p:sp>
        <p:nvSpPr>
          <p:cNvPr id="21562" name="Oval 58"/>
          <p:cNvSpPr>
            <a:spLocks noChangeArrowheads="1"/>
          </p:cNvSpPr>
          <p:nvPr/>
        </p:nvSpPr>
        <p:spPr bwMode="auto">
          <a:xfrm rot="-5400000">
            <a:off x="1817687" y="2057401"/>
            <a:ext cx="169863" cy="169862"/>
          </a:xfrm>
          <a:prstGeom prst="ellipse">
            <a:avLst/>
          </a:prstGeom>
          <a:gradFill flip="none" rotWithShape="1">
            <a:gsLst>
              <a:gs pos="0">
                <a:srgbClr val="FF5050">
                  <a:tint val="66000"/>
                  <a:satMod val="160000"/>
                </a:srgbClr>
              </a:gs>
              <a:gs pos="50000">
                <a:srgbClr val="FF5050">
                  <a:tint val="44500"/>
                  <a:satMod val="160000"/>
                </a:srgbClr>
              </a:gs>
              <a:gs pos="100000">
                <a:srgbClr val="FF5050">
                  <a:tint val="23500"/>
                  <a:satMod val="160000"/>
                </a:srgbClr>
              </a:gs>
            </a:gsLst>
            <a:path path="circle">
              <a:fillToRect l="50000" t="50000" r="50000" b="50000"/>
            </a:path>
            <a:tileRect/>
          </a:gradFill>
          <a:ln w="9525">
            <a:solidFill>
              <a:srgbClr val="808080"/>
            </a:solidFill>
            <a:round/>
            <a:headEnd/>
            <a:tailEnd/>
          </a:ln>
        </p:spPr>
        <p:txBody>
          <a:bodyPr vert="eaVert" wrap="none" anchor="ctr"/>
          <a:lstStyle/>
          <a:p>
            <a:endParaRPr lang="en-US" sz="2400" b="1">
              <a:solidFill>
                <a:srgbClr val="008000"/>
              </a:solidFill>
            </a:endParaRPr>
          </a:p>
        </p:txBody>
      </p:sp>
      <p:sp>
        <p:nvSpPr>
          <p:cNvPr id="21563" name="Oval 59"/>
          <p:cNvSpPr>
            <a:spLocks noChangeArrowheads="1"/>
          </p:cNvSpPr>
          <p:nvPr/>
        </p:nvSpPr>
        <p:spPr bwMode="auto">
          <a:xfrm rot="-5400000">
            <a:off x="1817687" y="1835151"/>
            <a:ext cx="169863" cy="169862"/>
          </a:xfrm>
          <a:prstGeom prst="ellipse">
            <a:avLst/>
          </a:prstGeom>
          <a:gradFill flip="none" rotWithShape="1">
            <a:gsLst>
              <a:gs pos="0">
                <a:srgbClr val="800080">
                  <a:shade val="30000"/>
                  <a:satMod val="115000"/>
                </a:srgbClr>
              </a:gs>
              <a:gs pos="50000">
                <a:srgbClr val="800080">
                  <a:shade val="67500"/>
                  <a:satMod val="115000"/>
                </a:srgbClr>
              </a:gs>
              <a:gs pos="100000">
                <a:srgbClr val="800080">
                  <a:shade val="100000"/>
                  <a:satMod val="115000"/>
                </a:srgbClr>
              </a:gs>
            </a:gsLst>
            <a:path path="circle">
              <a:fillToRect l="50000" t="50000" r="50000" b="50000"/>
            </a:path>
            <a:tileRect/>
          </a:gradFill>
          <a:ln w="9525">
            <a:solidFill>
              <a:srgbClr val="808080"/>
            </a:solidFill>
            <a:round/>
            <a:headEnd/>
            <a:tailEnd/>
          </a:ln>
        </p:spPr>
        <p:txBody>
          <a:bodyPr vert="eaVert" wrap="none" anchor="ctr"/>
          <a:lstStyle/>
          <a:p>
            <a:endParaRPr lang="en-US" sz="2400" b="1">
              <a:solidFill>
                <a:srgbClr val="008000"/>
              </a:solidFill>
            </a:endParaRPr>
          </a:p>
        </p:txBody>
      </p:sp>
      <p:sp>
        <p:nvSpPr>
          <p:cNvPr id="21566" name="Oval 62"/>
          <p:cNvSpPr>
            <a:spLocks noChangeArrowheads="1"/>
          </p:cNvSpPr>
          <p:nvPr/>
        </p:nvSpPr>
        <p:spPr bwMode="auto">
          <a:xfrm rot="-5400000">
            <a:off x="2049462" y="3613151"/>
            <a:ext cx="169863" cy="169862"/>
          </a:xfrm>
          <a:prstGeom prst="ellipse">
            <a:avLst/>
          </a:prstGeom>
          <a:gradFill flip="none" rotWithShape="1">
            <a:gsLst>
              <a:gs pos="0">
                <a:srgbClr val="FF5050">
                  <a:tint val="66000"/>
                  <a:satMod val="160000"/>
                </a:srgbClr>
              </a:gs>
              <a:gs pos="50000">
                <a:srgbClr val="FF5050">
                  <a:tint val="44500"/>
                  <a:satMod val="160000"/>
                </a:srgbClr>
              </a:gs>
              <a:gs pos="100000">
                <a:srgbClr val="FF5050">
                  <a:tint val="23500"/>
                  <a:satMod val="160000"/>
                </a:srgbClr>
              </a:gs>
            </a:gsLst>
            <a:path path="circle">
              <a:fillToRect l="50000" t="50000" r="50000" b="50000"/>
            </a:path>
            <a:tileRect/>
          </a:gradFill>
          <a:ln w="9525">
            <a:solidFill>
              <a:srgbClr val="808080"/>
            </a:solidFill>
            <a:round/>
            <a:headEnd/>
            <a:tailEnd/>
          </a:ln>
        </p:spPr>
        <p:txBody>
          <a:bodyPr vert="eaVert" wrap="none" anchor="ctr"/>
          <a:lstStyle/>
          <a:p>
            <a:endParaRPr lang="en-US" sz="2400" b="1">
              <a:solidFill>
                <a:srgbClr val="008000"/>
              </a:solidFill>
            </a:endParaRPr>
          </a:p>
        </p:txBody>
      </p:sp>
      <p:sp>
        <p:nvSpPr>
          <p:cNvPr id="21567" name="Oval 63"/>
          <p:cNvSpPr>
            <a:spLocks noChangeArrowheads="1"/>
          </p:cNvSpPr>
          <p:nvPr/>
        </p:nvSpPr>
        <p:spPr bwMode="auto">
          <a:xfrm rot="-5400000">
            <a:off x="2049462" y="3390901"/>
            <a:ext cx="169863" cy="169862"/>
          </a:xfrm>
          <a:prstGeom prst="ellipse">
            <a:avLst/>
          </a:prstGeom>
          <a:gradFill flip="none" rotWithShape="1">
            <a:gsLst>
              <a:gs pos="0">
                <a:srgbClr val="FF5050">
                  <a:tint val="66000"/>
                  <a:satMod val="160000"/>
                </a:srgbClr>
              </a:gs>
              <a:gs pos="50000">
                <a:srgbClr val="FF5050">
                  <a:tint val="44500"/>
                  <a:satMod val="160000"/>
                </a:srgbClr>
              </a:gs>
              <a:gs pos="100000">
                <a:srgbClr val="FF5050">
                  <a:tint val="23500"/>
                  <a:satMod val="160000"/>
                </a:srgbClr>
              </a:gs>
            </a:gsLst>
            <a:path path="circle">
              <a:fillToRect l="50000" t="50000" r="50000" b="50000"/>
            </a:path>
            <a:tileRect/>
          </a:gradFill>
          <a:ln w="9525">
            <a:solidFill>
              <a:srgbClr val="808080"/>
            </a:solidFill>
            <a:round/>
            <a:headEnd/>
            <a:tailEnd/>
          </a:ln>
        </p:spPr>
        <p:txBody>
          <a:bodyPr vert="eaVert" wrap="none" anchor="ctr"/>
          <a:lstStyle/>
          <a:p>
            <a:endParaRPr lang="en-US" sz="2400" b="1">
              <a:solidFill>
                <a:srgbClr val="008000"/>
              </a:solidFill>
            </a:endParaRPr>
          </a:p>
        </p:txBody>
      </p:sp>
      <p:sp>
        <p:nvSpPr>
          <p:cNvPr id="21568" name="Oval 64"/>
          <p:cNvSpPr>
            <a:spLocks noChangeArrowheads="1"/>
          </p:cNvSpPr>
          <p:nvPr/>
        </p:nvSpPr>
        <p:spPr bwMode="auto">
          <a:xfrm rot="-5400000">
            <a:off x="2049462" y="3168651"/>
            <a:ext cx="169863" cy="169862"/>
          </a:xfrm>
          <a:prstGeom prst="ellipse">
            <a:avLst/>
          </a:prstGeom>
          <a:gradFill flip="none" rotWithShape="1">
            <a:gsLst>
              <a:gs pos="0">
                <a:srgbClr val="FF5050">
                  <a:tint val="66000"/>
                  <a:satMod val="160000"/>
                </a:srgbClr>
              </a:gs>
              <a:gs pos="50000">
                <a:srgbClr val="FF5050">
                  <a:tint val="44500"/>
                  <a:satMod val="160000"/>
                </a:srgbClr>
              </a:gs>
              <a:gs pos="100000">
                <a:srgbClr val="FF5050">
                  <a:tint val="23500"/>
                  <a:satMod val="160000"/>
                </a:srgbClr>
              </a:gs>
            </a:gsLst>
            <a:path path="circle">
              <a:fillToRect l="50000" t="50000" r="50000" b="50000"/>
            </a:path>
            <a:tileRect/>
          </a:gradFill>
          <a:ln w="9525">
            <a:solidFill>
              <a:srgbClr val="808080"/>
            </a:solidFill>
            <a:round/>
            <a:headEnd/>
            <a:tailEnd/>
          </a:ln>
        </p:spPr>
        <p:txBody>
          <a:bodyPr vert="eaVert" wrap="none" anchor="ctr"/>
          <a:lstStyle/>
          <a:p>
            <a:endParaRPr lang="en-US" sz="2400" b="1">
              <a:solidFill>
                <a:srgbClr val="008000"/>
              </a:solidFill>
            </a:endParaRPr>
          </a:p>
        </p:txBody>
      </p:sp>
      <p:sp>
        <p:nvSpPr>
          <p:cNvPr id="21569" name="Oval 65"/>
          <p:cNvSpPr>
            <a:spLocks noChangeArrowheads="1"/>
          </p:cNvSpPr>
          <p:nvPr/>
        </p:nvSpPr>
        <p:spPr bwMode="auto">
          <a:xfrm rot="-5400000">
            <a:off x="2049462" y="2946401"/>
            <a:ext cx="169863" cy="169862"/>
          </a:xfrm>
          <a:prstGeom prst="ellipse">
            <a:avLst/>
          </a:prstGeom>
          <a:gradFill flip="none" rotWithShape="1">
            <a:gsLst>
              <a:gs pos="0">
                <a:srgbClr val="FF5050">
                  <a:tint val="66000"/>
                  <a:satMod val="160000"/>
                </a:srgbClr>
              </a:gs>
              <a:gs pos="50000">
                <a:srgbClr val="FF5050">
                  <a:tint val="44500"/>
                  <a:satMod val="160000"/>
                </a:srgbClr>
              </a:gs>
              <a:gs pos="100000">
                <a:srgbClr val="FF5050">
                  <a:tint val="23500"/>
                  <a:satMod val="160000"/>
                </a:srgbClr>
              </a:gs>
            </a:gsLst>
            <a:path path="circle">
              <a:fillToRect l="50000" t="50000" r="50000" b="50000"/>
            </a:path>
            <a:tileRect/>
          </a:gradFill>
          <a:ln w="9525">
            <a:solidFill>
              <a:srgbClr val="808080"/>
            </a:solidFill>
            <a:round/>
            <a:headEnd/>
            <a:tailEnd/>
          </a:ln>
        </p:spPr>
        <p:txBody>
          <a:bodyPr vert="eaVert" wrap="none" anchor="ctr"/>
          <a:lstStyle/>
          <a:p>
            <a:endParaRPr lang="en-US" sz="2400" b="1">
              <a:solidFill>
                <a:srgbClr val="008000"/>
              </a:solidFill>
            </a:endParaRPr>
          </a:p>
        </p:txBody>
      </p:sp>
      <p:sp>
        <p:nvSpPr>
          <p:cNvPr id="21570" name="Oval 66"/>
          <p:cNvSpPr>
            <a:spLocks noChangeArrowheads="1"/>
          </p:cNvSpPr>
          <p:nvPr/>
        </p:nvSpPr>
        <p:spPr bwMode="auto">
          <a:xfrm rot="-5400000">
            <a:off x="2049462" y="2724151"/>
            <a:ext cx="169863" cy="169862"/>
          </a:xfrm>
          <a:prstGeom prst="ellipse">
            <a:avLst/>
          </a:prstGeom>
          <a:gradFill flip="none" rotWithShape="1">
            <a:gsLst>
              <a:gs pos="0">
                <a:srgbClr val="FF5050">
                  <a:tint val="66000"/>
                  <a:satMod val="160000"/>
                </a:srgbClr>
              </a:gs>
              <a:gs pos="50000">
                <a:srgbClr val="FF5050">
                  <a:tint val="44500"/>
                  <a:satMod val="160000"/>
                </a:srgbClr>
              </a:gs>
              <a:gs pos="100000">
                <a:srgbClr val="FF5050">
                  <a:tint val="23500"/>
                  <a:satMod val="160000"/>
                </a:srgbClr>
              </a:gs>
            </a:gsLst>
            <a:path path="circle">
              <a:fillToRect l="50000" t="50000" r="50000" b="50000"/>
            </a:path>
            <a:tileRect/>
          </a:gradFill>
          <a:ln w="9525">
            <a:solidFill>
              <a:srgbClr val="808080"/>
            </a:solidFill>
            <a:round/>
            <a:headEnd/>
            <a:tailEnd/>
          </a:ln>
        </p:spPr>
        <p:txBody>
          <a:bodyPr vert="eaVert" wrap="none" anchor="ctr"/>
          <a:lstStyle/>
          <a:p>
            <a:endParaRPr lang="en-US" sz="2400" b="1">
              <a:solidFill>
                <a:srgbClr val="008000"/>
              </a:solidFill>
            </a:endParaRPr>
          </a:p>
        </p:txBody>
      </p:sp>
      <p:sp>
        <p:nvSpPr>
          <p:cNvPr id="21571" name="Oval 67"/>
          <p:cNvSpPr>
            <a:spLocks noChangeArrowheads="1"/>
          </p:cNvSpPr>
          <p:nvPr/>
        </p:nvSpPr>
        <p:spPr bwMode="auto">
          <a:xfrm rot="-5400000">
            <a:off x="2049462" y="2501901"/>
            <a:ext cx="169863" cy="169862"/>
          </a:xfrm>
          <a:prstGeom prst="ellipse">
            <a:avLst/>
          </a:prstGeom>
          <a:gradFill flip="none" rotWithShape="1">
            <a:gsLst>
              <a:gs pos="0">
                <a:srgbClr val="FF5050">
                  <a:tint val="66000"/>
                  <a:satMod val="160000"/>
                </a:srgbClr>
              </a:gs>
              <a:gs pos="50000">
                <a:srgbClr val="FF5050">
                  <a:tint val="44500"/>
                  <a:satMod val="160000"/>
                </a:srgbClr>
              </a:gs>
              <a:gs pos="100000">
                <a:srgbClr val="FF5050">
                  <a:tint val="23500"/>
                  <a:satMod val="160000"/>
                </a:srgbClr>
              </a:gs>
            </a:gsLst>
            <a:path path="circle">
              <a:fillToRect l="50000" t="50000" r="50000" b="50000"/>
            </a:path>
            <a:tileRect/>
          </a:gradFill>
          <a:ln w="9525">
            <a:solidFill>
              <a:srgbClr val="808080"/>
            </a:solidFill>
            <a:round/>
            <a:headEnd/>
            <a:tailEnd/>
          </a:ln>
        </p:spPr>
        <p:txBody>
          <a:bodyPr vert="eaVert" wrap="none" anchor="ctr"/>
          <a:lstStyle/>
          <a:p>
            <a:endParaRPr lang="en-US" sz="2400" b="1">
              <a:solidFill>
                <a:srgbClr val="008000"/>
              </a:solidFill>
            </a:endParaRPr>
          </a:p>
        </p:txBody>
      </p:sp>
      <p:sp>
        <p:nvSpPr>
          <p:cNvPr id="21572" name="Oval 68"/>
          <p:cNvSpPr>
            <a:spLocks noChangeArrowheads="1"/>
          </p:cNvSpPr>
          <p:nvPr/>
        </p:nvSpPr>
        <p:spPr bwMode="auto">
          <a:xfrm rot="-5400000">
            <a:off x="2049462" y="2279651"/>
            <a:ext cx="169863" cy="169862"/>
          </a:xfrm>
          <a:prstGeom prst="ellipse">
            <a:avLst/>
          </a:prstGeom>
          <a:gradFill flip="none" rotWithShape="1">
            <a:gsLst>
              <a:gs pos="0">
                <a:srgbClr val="FF5050">
                  <a:tint val="66000"/>
                  <a:satMod val="160000"/>
                </a:srgbClr>
              </a:gs>
              <a:gs pos="50000">
                <a:srgbClr val="FF5050">
                  <a:tint val="44500"/>
                  <a:satMod val="160000"/>
                </a:srgbClr>
              </a:gs>
              <a:gs pos="100000">
                <a:srgbClr val="FF5050">
                  <a:tint val="23500"/>
                  <a:satMod val="160000"/>
                </a:srgbClr>
              </a:gs>
            </a:gsLst>
            <a:path path="circle">
              <a:fillToRect l="50000" t="50000" r="50000" b="50000"/>
            </a:path>
            <a:tileRect/>
          </a:gradFill>
          <a:ln w="9525">
            <a:solidFill>
              <a:srgbClr val="808080"/>
            </a:solidFill>
            <a:round/>
            <a:headEnd/>
            <a:tailEnd/>
          </a:ln>
        </p:spPr>
        <p:txBody>
          <a:bodyPr vert="eaVert" wrap="none" anchor="ctr"/>
          <a:lstStyle/>
          <a:p>
            <a:endParaRPr lang="en-US" sz="2400" b="1">
              <a:solidFill>
                <a:srgbClr val="008000"/>
              </a:solidFill>
            </a:endParaRPr>
          </a:p>
        </p:txBody>
      </p:sp>
      <p:sp>
        <p:nvSpPr>
          <p:cNvPr id="21573" name="Oval 69"/>
          <p:cNvSpPr>
            <a:spLocks noChangeArrowheads="1"/>
          </p:cNvSpPr>
          <p:nvPr/>
        </p:nvSpPr>
        <p:spPr bwMode="auto">
          <a:xfrm rot="-5400000">
            <a:off x="2049462" y="2057401"/>
            <a:ext cx="169863" cy="169862"/>
          </a:xfrm>
          <a:prstGeom prst="ellipse">
            <a:avLst/>
          </a:prstGeom>
          <a:gradFill flip="none" rotWithShape="1">
            <a:gsLst>
              <a:gs pos="0">
                <a:srgbClr val="FF5050">
                  <a:tint val="66000"/>
                  <a:satMod val="160000"/>
                </a:srgbClr>
              </a:gs>
              <a:gs pos="50000">
                <a:srgbClr val="FF5050">
                  <a:tint val="44500"/>
                  <a:satMod val="160000"/>
                </a:srgbClr>
              </a:gs>
              <a:gs pos="100000">
                <a:srgbClr val="FF5050">
                  <a:tint val="23500"/>
                  <a:satMod val="160000"/>
                </a:srgbClr>
              </a:gs>
            </a:gsLst>
            <a:path path="circle">
              <a:fillToRect l="50000" t="50000" r="50000" b="50000"/>
            </a:path>
            <a:tileRect/>
          </a:gradFill>
          <a:ln w="9525">
            <a:solidFill>
              <a:srgbClr val="808080"/>
            </a:solidFill>
            <a:round/>
            <a:headEnd/>
            <a:tailEnd/>
          </a:ln>
        </p:spPr>
        <p:txBody>
          <a:bodyPr vert="eaVert" wrap="none" anchor="ctr"/>
          <a:lstStyle/>
          <a:p>
            <a:endParaRPr lang="en-US" sz="2400" b="1">
              <a:solidFill>
                <a:srgbClr val="008000"/>
              </a:solidFill>
            </a:endParaRPr>
          </a:p>
        </p:txBody>
      </p:sp>
      <p:sp>
        <p:nvSpPr>
          <p:cNvPr id="21574" name="Oval 70"/>
          <p:cNvSpPr>
            <a:spLocks noChangeArrowheads="1"/>
          </p:cNvSpPr>
          <p:nvPr/>
        </p:nvSpPr>
        <p:spPr bwMode="auto">
          <a:xfrm rot="-5400000">
            <a:off x="2049462" y="1835151"/>
            <a:ext cx="169863" cy="169862"/>
          </a:xfrm>
          <a:prstGeom prst="ellipse">
            <a:avLst/>
          </a:prstGeom>
          <a:gradFill flip="none" rotWithShape="1">
            <a:gsLst>
              <a:gs pos="0">
                <a:srgbClr val="800080">
                  <a:shade val="30000"/>
                  <a:satMod val="115000"/>
                </a:srgbClr>
              </a:gs>
              <a:gs pos="50000">
                <a:srgbClr val="800080">
                  <a:shade val="67500"/>
                  <a:satMod val="115000"/>
                </a:srgbClr>
              </a:gs>
              <a:gs pos="100000">
                <a:srgbClr val="800080">
                  <a:shade val="100000"/>
                  <a:satMod val="115000"/>
                </a:srgbClr>
              </a:gs>
            </a:gsLst>
            <a:path path="circle">
              <a:fillToRect l="50000" t="50000" r="50000" b="50000"/>
            </a:path>
            <a:tileRect/>
          </a:gradFill>
          <a:ln w="9525">
            <a:solidFill>
              <a:srgbClr val="808080"/>
            </a:solidFill>
            <a:round/>
            <a:headEnd/>
            <a:tailEnd/>
          </a:ln>
        </p:spPr>
        <p:txBody>
          <a:bodyPr vert="eaVert" wrap="none" anchor="ctr"/>
          <a:lstStyle/>
          <a:p>
            <a:endParaRPr lang="en-US" sz="2400" b="1">
              <a:solidFill>
                <a:srgbClr val="008000"/>
              </a:solidFill>
            </a:endParaRPr>
          </a:p>
        </p:txBody>
      </p:sp>
      <p:sp>
        <p:nvSpPr>
          <p:cNvPr id="21577" name="Oval 73"/>
          <p:cNvSpPr>
            <a:spLocks noChangeArrowheads="1"/>
          </p:cNvSpPr>
          <p:nvPr/>
        </p:nvSpPr>
        <p:spPr bwMode="auto">
          <a:xfrm rot="-5400000">
            <a:off x="2281237" y="3613151"/>
            <a:ext cx="169863" cy="169862"/>
          </a:xfrm>
          <a:prstGeom prst="ellipse">
            <a:avLst/>
          </a:prstGeom>
          <a:gradFill flip="none" rotWithShape="1">
            <a:gsLst>
              <a:gs pos="0">
                <a:srgbClr val="FF5050">
                  <a:tint val="66000"/>
                  <a:satMod val="160000"/>
                </a:srgbClr>
              </a:gs>
              <a:gs pos="50000">
                <a:srgbClr val="FF5050">
                  <a:tint val="44500"/>
                  <a:satMod val="160000"/>
                </a:srgbClr>
              </a:gs>
              <a:gs pos="100000">
                <a:srgbClr val="FF5050">
                  <a:tint val="23500"/>
                  <a:satMod val="160000"/>
                </a:srgbClr>
              </a:gs>
            </a:gsLst>
            <a:path path="circle">
              <a:fillToRect l="50000" t="50000" r="50000" b="50000"/>
            </a:path>
            <a:tileRect/>
          </a:gradFill>
          <a:ln w="9525">
            <a:solidFill>
              <a:srgbClr val="808080"/>
            </a:solidFill>
            <a:round/>
            <a:headEnd/>
            <a:tailEnd/>
          </a:ln>
        </p:spPr>
        <p:txBody>
          <a:bodyPr vert="eaVert" wrap="none" anchor="ctr"/>
          <a:lstStyle/>
          <a:p>
            <a:endParaRPr lang="en-US" sz="2400" b="1">
              <a:solidFill>
                <a:srgbClr val="008000"/>
              </a:solidFill>
            </a:endParaRPr>
          </a:p>
        </p:txBody>
      </p:sp>
      <p:sp>
        <p:nvSpPr>
          <p:cNvPr id="21578" name="Oval 74"/>
          <p:cNvSpPr>
            <a:spLocks noChangeArrowheads="1"/>
          </p:cNvSpPr>
          <p:nvPr/>
        </p:nvSpPr>
        <p:spPr bwMode="auto">
          <a:xfrm rot="-5400000">
            <a:off x="2281237" y="3390901"/>
            <a:ext cx="169863" cy="169862"/>
          </a:xfrm>
          <a:prstGeom prst="ellipse">
            <a:avLst/>
          </a:prstGeom>
          <a:gradFill flip="none" rotWithShape="1">
            <a:gsLst>
              <a:gs pos="0">
                <a:srgbClr val="FF5050">
                  <a:tint val="66000"/>
                  <a:satMod val="160000"/>
                </a:srgbClr>
              </a:gs>
              <a:gs pos="50000">
                <a:srgbClr val="FF5050">
                  <a:tint val="44500"/>
                  <a:satMod val="160000"/>
                </a:srgbClr>
              </a:gs>
              <a:gs pos="100000">
                <a:srgbClr val="FF5050">
                  <a:tint val="23500"/>
                  <a:satMod val="160000"/>
                </a:srgbClr>
              </a:gs>
            </a:gsLst>
            <a:path path="circle">
              <a:fillToRect l="50000" t="50000" r="50000" b="50000"/>
            </a:path>
            <a:tileRect/>
          </a:gradFill>
          <a:ln w="9525">
            <a:solidFill>
              <a:srgbClr val="808080"/>
            </a:solidFill>
            <a:round/>
            <a:headEnd/>
            <a:tailEnd/>
          </a:ln>
        </p:spPr>
        <p:txBody>
          <a:bodyPr vert="eaVert" wrap="none" anchor="ctr"/>
          <a:lstStyle/>
          <a:p>
            <a:endParaRPr lang="en-US" sz="2400" b="1">
              <a:solidFill>
                <a:srgbClr val="008000"/>
              </a:solidFill>
            </a:endParaRPr>
          </a:p>
        </p:txBody>
      </p:sp>
      <p:sp>
        <p:nvSpPr>
          <p:cNvPr id="21579" name="Oval 75"/>
          <p:cNvSpPr>
            <a:spLocks noChangeArrowheads="1"/>
          </p:cNvSpPr>
          <p:nvPr/>
        </p:nvSpPr>
        <p:spPr bwMode="auto">
          <a:xfrm rot="-5400000">
            <a:off x="2281237" y="3168651"/>
            <a:ext cx="169863" cy="169862"/>
          </a:xfrm>
          <a:prstGeom prst="ellipse">
            <a:avLst/>
          </a:prstGeom>
          <a:gradFill flip="none" rotWithShape="1">
            <a:gsLst>
              <a:gs pos="0">
                <a:srgbClr val="FF5050">
                  <a:tint val="66000"/>
                  <a:satMod val="160000"/>
                </a:srgbClr>
              </a:gs>
              <a:gs pos="50000">
                <a:srgbClr val="FF5050">
                  <a:tint val="44500"/>
                  <a:satMod val="160000"/>
                </a:srgbClr>
              </a:gs>
              <a:gs pos="100000">
                <a:srgbClr val="FF5050">
                  <a:tint val="23500"/>
                  <a:satMod val="160000"/>
                </a:srgbClr>
              </a:gs>
            </a:gsLst>
            <a:path path="circle">
              <a:fillToRect l="50000" t="50000" r="50000" b="50000"/>
            </a:path>
            <a:tileRect/>
          </a:gradFill>
          <a:ln w="9525">
            <a:solidFill>
              <a:srgbClr val="808080"/>
            </a:solidFill>
            <a:round/>
            <a:headEnd/>
            <a:tailEnd/>
          </a:ln>
        </p:spPr>
        <p:txBody>
          <a:bodyPr vert="eaVert" wrap="none" anchor="ctr"/>
          <a:lstStyle/>
          <a:p>
            <a:endParaRPr lang="en-US" sz="2400" b="1">
              <a:solidFill>
                <a:srgbClr val="008000"/>
              </a:solidFill>
            </a:endParaRPr>
          </a:p>
        </p:txBody>
      </p:sp>
      <p:sp>
        <p:nvSpPr>
          <p:cNvPr id="21580" name="Oval 76"/>
          <p:cNvSpPr>
            <a:spLocks noChangeArrowheads="1"/>
          </p:cNvSpPr>
          <p:nvPr/>
        </p:nvSpPr>
        <p:spPr bwMode="auto">
          <a:xfrm rot="-5400000">
            <a:off x="2281237" y="2946401"/>
            <a:ext cx="169863" cy="169862"/>
          </a:xfrm>
          <a:prstGeom prst="ellipse">
            <a:avLst/>
          </a:prstGeom>
          <a:gradFill flip="none" rotWithShape="1">
            <a:gsLst>
              <a:gs pos="0">
                <a:srgbClr val="FF5050">
                  <a:tint val="66000"/>
                  <a:satMod val="160000"/>
                </a:srgbClr>
              </a:gs>
              <a:gs pos="50000">
                <a:srgbClr val="FF5050">
                  <a:tint val="44500"/>
                  <a:satMod val="160000"/>
                </a:srgbClr>
              </a:gs>
              <a:gs pos="100000">
                <a:srgbClr val="FF5050">
                  <a:tint val="23500"/>
                  <a:satMod val="160000"/>
                </a:srgbClr>
              </a:gs>
            </a:gsLst>
            <a:path path="circle">
              <a:fillToRect l="50000" t="50000" r="50000" b="50000"/>
            </a:path>
            <a:tileRect/>
          </a:gradFill>
          <a:ln w="9525">
            <a:solidFill>
              <a:srgbClr val="808080"/>
            </a:solidFill>
            <a:round/>
            <a:headEnd/>
            <a:tailEnd/>
          </a:ln>
        </p:spPr>
        <p:txBody>
          <a:bodyPr vert="eaVert" wrap="none" anchor="ctr"/>
          <a:lstStyle/>
          <a:p>
            <a:endParaRPr lang="en-US" sz="2400" b="1">
              <a:solidFill>
                <a:srgbClr val="008000"/>
              </a:solidFill>
            </a:endParaRPr>
          </a:p>
        </p:txBody>
      </p:sp>
      <p:sp>
        <p:nvSpPr>
          <p:cNvPr id="21581" name="Oval 77"/>
          <p:cNvSpPr>
            <a:spLocks noChangeArrowheads="1"/>
          </p:cNvSpPr>
          <p:nvPr/>
        </p:nvSpPr>
        <p:spPr bwMode="auto">
          <a:xfrm rot="-5400000">
            <a:off x="2281237" y="2724151"/>
            <a:ext cx="169863" cy="169862"/>
          </a:xfrm>
          <a:prstGeom prst="ellipse">
            <a:avLst/>
          </a:prstGeom>
          <a:gradFill flip="none" rotWithShape="1">
            <a:gsLst>
              <a:gs pos="0">
                <a:srgbClr val="FF5050">
                  <a:tint val="66000"/>
                  <a:satMod val="160000"/>
                </a:srgbClr>
              </a:gs>
              <a:gs pos="50000">
                <a:srgbClr val="FF5050">
                  <a:tint val="44500"/>
                  <a:satMod val="160000"/>
                </a:srgbClr>
              </a:gs>
              <a:gs pos="100000">
                <a:srgbClr val="FF5050">
                  <a:tint val="23500"/>
                  <a:satMod val="160000"/>
                </a:srgbClr>
              </a:gs>
            </a:gsLst>
            <a:path path="circle">
              <a:fillToRect l="50000" t="50000" r="50000" b="50000"/>
            </a:path>
            <a:tileRect/>
          </a:gradFill>
          <a:ln w="9525">
            <a:solidFill>
              <a:srgbClr val="808080"/>
            </a:solidFill>
            <a:round/>
            <a:headEnd/>
            <a:tailEnd/>
          </a:ln>
        </p:spPr>
        <p:txBody>
          <a:bodyPr vert="eaVert" wrap="none" anchor="ctr"/>
          <a:lstStyle/>
          <a:p>
            <a:endParaRPr lang="en-US" sz="2400" b="1">
              <a:solidFill>
                <a:srgbClr val="008000"/>
              </a:solidFill>
            </a:endParaRPr>
          </a:p>
        </p:txBody>
      </p:sp>
      <p:sp>
        <p:nvSpPr>
          <p:cNvPr id="21582" name="Oval 78"/>
          <p:cNvSpPr>
            <a:spLocks noChangeArrowheads="1"/>
          </p:cNvSpPr>
          <p:nvPr/>
        </p:nvSpPr>
        <p:spPr bwMode="auto">
          <a:xfrm rot="-5400000">
            <a:off x="2281237" y="2501901"/>
            <a:ext cx="169863" cy="169862"/>
          </a:xfrm>
          <a:prstGeom prst="ellipse">
            <a:avLst/>
          </a:prstGeom>
          <a:gradFill flip="none" rotWithShape="1">
            <a:gsLst>
              <a:gs pos="0">
                <a:srgbClr val="FF5050">
                  <a:tint val="66000"/>
                  <a:satMod val="160000"/>
                </a:srgbClr>
              </a:gs>
              <a:gs pos="50000">
                <a:srgbClr val="FF5050">
                  <a:tint val="44500"/>
                  <a:satMod val="160000"/>
                </a:srgbClr>
              </a:gs>
              <a:gs pos="100000">
                <a:srgbClr val="FF5050">
                  <a:tint val="23500"/>
                  <a:satMod val="160000"/>
                </a:srgbClr>
              </a:gs>
            </a:gsLst>
            <a:path path="circle">
              <a:fillToRect l="50000" t="50000" r="50000" b="50000"/>
            </a:path>
            <a:tileRect/>
          </a:gradFill>
          <a:ln w="9525">
            <a:solidFill>
              <a:srgbClr val="808080"/>
            </a:solidFill>
            <a:round/>
            <a:headEnd/>
            <a:tailEnd/>
          </a:ln>
        </p:spPr>
        <p:txBody>
          <a:bodyPr vert="eaVert" wrap="none" anchor="ctr"/>
          <a:lstStyle/>
          <a:p>
            <a:endParaRPr lang="en-US" sz="2400" b="1">
              <a:solidFill>
                <a:srgbClr val="008000"/>
              </a:solidFill>
            </a:endParaRPr>
          </a:p>
        </p:txBody>
      </p:sp>
      <p:sp>
        <p:nvSpPr>
          <p:cNvPr id="21583" name="Oval 79"/>
          <p:cNvSpPr>
            <a:spLocks noChangeArrowheads="1"/>
          </p:cNvSpPr>
          <p:nvPr/>
        </p:nvSpPr>
        <p:spPr bwMode="auto">
          <a:xfrm rot="-5400000">
            <a:off x="2281237" y="2279651"/>
            <a:ext cx="169863" cy="169862"/>
          </a:xfrm>
          <a:prstGeom prst="ellipse">
            <a:avLst/>
          </a:prstGeom>
          <a:gradFill flip="none" rotWithShape="1">
            <a:gsLst>
              <a:gs pos="0">
                <a:srgbClr val="FF5050">
                  <a:tint val="66000"/>
                  <a:satMod val="160000"/>
                </a:srgbClr>
              </a:gs>
              <a:gs pos="50000">
                <a:srgbClr val="FF5050">
                  <a:tint val="44500"/>
                  <a:satMod val="160000"/>
                </a:srgbClr>
              </a:gs>
              <a:gs pos="100000">
                <a:srgbClr val="FF5050">
                  <a:tint val="23500"/>
                  <a:satMod val="160000"/>
                </a:srgbClr>
              </a:gs>
            </a:gsLst>
            <a:path path="circle">
              <a:fillToRect l="50000" t="50000" r="50000" b="50000"/>
            </a:path>
            <a:tileRect/>
          </a:gradFill>
          <a:ln w="9525">
            <a:solidFill>
              <a:srgbClr val="808080"/>
            </a:solidFill>
            <a:round/>
            <a:headEnd/>
            <a:tailEnd/>
          </a:ln>
        </p:spPr>
        <p:txBody>
          <a:bodyPr vert="eaVert" wrap="none" anchor="ctr"/>
          <a:lstStyle/>
          <a:p>
            <a:endParaRPr lang="en-US" sz="2400" b="1">
              <a:solidFill>
                <a:srgbClr val="008000"/>
              </a:solidFill>
            </a:endParaRPr>
          </a:p>
        </p:txBody>
      </p:sp>
      <p:sp>
        <p:nvSpPr>
          <p:cNvPr id="21584" name="Oval 80"/>
          <p:cNvSpPr>
            <a:spLocks noChangeArrowheads="1"/>
          </p:cNvSpPr>
          <p:nvPr/>
        </p:nvSpPr>
        <p:spPr bwMode="auto">
          <a:xfrm rot="-5400000">
            <a:off x="2281237" y="2057401"/>
            <a:ext cx="169863" cy="169862"/>
          </a:xfrm>
          <a:prstGeom prst="ellipse">
            <a:avLst/>
          </a:prstGeom>
          <a:gradFill flip="none" rotWithShape="1">
            <a:gsLst>
              <a:gs pos="0">
                <a:srgbClr val="FF5050">
                  <a:tint val="66000"/>
                  <a:satMod val="160000"/>
                </a:srgbClr>
              </a:gs>
              <a:gs pos="50000">
                <a:srgbClr val="FF5050">
                  <a:tint val="44500"/>
                  <a:satMod val="160000"/>
                </a:srgbClr>
              </a:gs>
              <a:gs pos="100000">
                <a:srgbClr val="FF5050">
                  <a:tint val="23500"/>
                  <a:satMod val="160000"/>
                </a:srgbClr>
              </a:gs>
            </a:gsLst>
            <a:path path="circle">
              <a:fillToRect l="50000" t="50000" r="50000" b="50000"/>
            </a:path>
            <a:tileRect/>
          </a:gradFill>
          <a:ln w="9525">
            <a:solidFill>
              <a:srgbClr val="808080"/>
            </a:solidFill>
            <a:round/>
            <a:headEnd/>
            <a:tailEnd/>
          </a:ln>
        </p:spPr>
        <p:txBody>
          <a:bodyPr vert="eaVert" wrap="none" anchor="ctr"/>
          <a:lstStyle/>
          <a:p>
            <a:endParaRPr lang="en-US" sz="2400" b="1">
              <a:solidFill>
                <a:srgbClr val="008000"/>
              </a:solidFill>
            </a:endParaRPr>
          </a:p>
        </p:txBody>
      </p:sp>
      <p:sp>
        <p:nvSpPr>
          <p:cNvPr id="21585" name="Oval 81"/>
          <p:cNvSpPr>
            <a:spLocks noChangeArrowheads="1"/>
          </p:cNvSpPr>
          <p:nvPr/>
        </p:nvSpPr>
        <p:spPr bwMode="auto">
          <a:xfrm rot="-5400000">
            <a:off x="2281237" y="1835151"/>
            <a:ext cx="169863" cy="169862"/>
          </a:xfrm>
          <a:prstGeom prst="ellipse">
            <a:avLst/>
          </a:prstGeom>
          <a:gradFill flip="none" rotWithShape="1">
            <a:gsLst>
              <a:gs pos="0">
                <a:srgbClr val="800080">
                  <a:shade val="30000"/>
                  <a:satMod val="115000"/>
                </a:srgbClr>
              </a:gs>
              <a:gs pos="50000">
                <a:srgbClr val="800080">
                  <a:shade val="67500"/>
                  <a:satMod val="115000"/>
                </a:srgbClr>
              </a:gs>
              <a:gs pos="100000">
                <a:srgbClr val="800080">
                  <a:shade val="100000"/>
                  <a:satMod val="115000"/>
                </a:srgbClr>
              </a:gs>
            </a:gsLst>
            <a:path path="circle">
              <a:fillToRect l="50000" t="50000" r="50000" b="50000"/>
            </a:path>
            <a:tileRect/>
          </a:gradFill>
          <a:ln w="9525">
            <a:solidFill>
              <a:srgbClr val="808080"/>
            </a:solidFill>
            <a:round/>
            <a:headEnd/>
            <a:tailEnd/>
          </a:ln>
        </p:spPr>
        <p:txBody>
          <a:bodyPr vert="eaVert" wrap="none" anchor="ctr"/>
          <a:lstStyle/>
          <a:p>
            <a:endParaRPr lang="en-US" sz="2400" b="1">
              <a:solidFill>
                <a:srgbClr val="008000"/>
              </a:solidFill>
            </a:endParaRPr>
          </a:p>
        </p:txBody>
      </p:sp>
      <p:grpSp>
        <p:nvGrpSpPr>
          <p:cNvPr id="2" name="Group 191"/>
          <p:cNvGrpSpPr/>
          <p:nvPr/>
        </p:nvGrpSpPr>
        <p:grpSpPr>
          <a:xfrm>
            <a:off x="887413" y="4057650"/>
            <a:ext cx="1797050" cy="169863"/>
            <a:chOff x="887413" y="4057650"/>
            <a:chExt cx="1797050" cy="169863"/>
          </a:xfrm>
        </p:grpSpPr>
        <p:sp>
          <p:nvSpPr>
            <p:cNvPr id="21509" name="Oval 5"/>
            <p:cNvSpPr>
              <a:spLocks noChangeArrowheads="1"/>
            </p:cNvSpPr>
            <p:nvPr/>
          </p:nvSpPr>
          <p:spPr bwMode="auto">
            <a:xfrm rot="-5400000">
              <a:off x="887412" y="4057651"/>
              <a:ext cx="169863" cy="169862"/>
            </a:xfrm>
            <a:prstGeom prst="ellipse">
              <a:avLst/>
            </a:prstGeom>
            <a:solidFill>
              <a:srgbClr val="CCCCFF"/>
            </a:solidFill>
            <a:ln w="9525">
              <a:solidFill>
                <a:srgbClr val="808080"/>
              </a:solidFill>
              <a:round/>
              <a:headEnd/>
              <a:tailEnd/>
            </a:ln>
          </p:spPr>
          <p:txBody>
            <a:bodyPr vert="eaVert" wrap="none" anchor="ctr"/>
            <a:lstStyle/>
            <a:p>
              <a:endParaRPr lang="en-US" sz="2400" b="1">
                <a:solidFill>
                  <a:srgbClr val="008000"/>
                </a:solidFill>
              </a:endParaRPr>
            </a:p>
          </p:txBody>
        </p:sp>
        <p:sp>
          <p:nvSpPr>
            <p:cNvPr id="21520" name="Oval 16"/>
            <p:cNvSpPr>
              <a:spLocks noChangeArrowheads="1"/>
            </p:cNvSpPr>
            <p:nvPr/>
          </p:nvSpPr>
          <p:spPr bwMode="auto">
            <a:xfrm rot="-5400000">
              <a:off x="1119187" y="4057651"/>
              <a:ext cx="169863" cy="169862"/>
            </a:xfrm>
            <a:prstGeom prst="ellipse">
              <a:avLst/>
            </a:prstGeom>
            <a:solidFill>
              <a:srgbClr val="CCCCFF"/>
            </a:solidFill>
            <a:ln w="9525">
              <a:solidFill>
                <a:srgbClr val="808080"/>
              </a:solidFill>
              <a:round/>
              <a:headEnd/>
              <a:tailEnd/>
            </a:ln>
          </p:spPr>
          <p:txBody>
            <a:bodyPr vert="eaVert" wrap="none" anchor="ctr"/>
            <a:lstStyle/>
            <a:p>
              <a:endParaRPr lang="en-US" sz="2400" b="1">
                <a:solidFill>
                  <a:srgbClr val="008000"/>
                </a:solidFill>
              </a:endParaRPr>
            </a:p>
          </p:txBody>
        </p:sp>
        <p:sp>
          <p:nvSpPr>
            <p:cNvPr id="21531" name="Oval 27"/>
            <p:cNvSpPr>
              <a:spLocks noChangeArrowheads="1"/>
            </p:cNvSpPr>
            <p:nvPr/>
          </p:nvSpPr>
          <p:spPr bwMode="auto">
            <a:xfrm rot="-5400000">
              <a:off x="1350962" y="4057651"/>
              <a:ext cx="169863" cy="169862"/>
            </a:xfrm>
            <a:prstGeom prst="ellipse">
              <a:avLst/>
            </a:prstGeom>
            <a:solidFill>
              <a:srgbClr val="CCCCFF"/>
            </a:solidFill>
            <a:ln w="9525">
              <a:solidFill>
                <a:srgbClr val="808080"/>
              </a:solidFill>
              <a:round/>
              <a:headEnd/>
              <a:tailEnd/>
            </a:ln>
          </p:spPr>
          <p:txBody>
            <a:bodyPr vert="eaVert" wrap="none" anchor="ctr"/>
            <a:lstStyle/>
            <a:p>
              <a:endParaRPr lang="en-US" sz="2400" b="1">
                <a:solidFill>
                  <a:srgbClr val="008000"/>
                </a:solidFill>
              </a:endParaRPr>
            </a:p>
          </p:txBody>
        </p:sp>
        <p:sp>
          <p:nvSpPr>
            <p:cNvPr id="21542" name="Oval 38"/>
            <p:cNvSpPr>
              <a:spLocks noChangeArrowheads="1"/>
            </p:cNvSpPr>
            <p:nvPr/>
          </p:nvSpPr>
          <p:spPr bwMode="auto">
            <a:xfrm rot="-5400000">
              <a:off x="1582737" y="4057651"/>
              <a:ext cx="169863" cy="169862"/>
            </a:xfrm>
            <a:prstGeom prst="ellipse">
              <a:avLst/>
            </a:prstGeom>
            <a:solidFill>
              <a:srgbClr val="CCCCFF"/>
            </a:solidFill>
            <a:ln w="9525">
              <a:solidFill>
                <a:srgbClr val="808080"/>
              </a:solidFill>
              <a:round/>
              <a:headEnd/>
              <a:tailEnd/>
            </a:ln>
          </p:spPr>
          <p:txBody>
            <a:bodyPr vert="eaVert" wrap="none" anchor="ctr"/>
            <a:lstStyle/>
            <a:p>
              <a:endParaRPr lang="en-US" sz="2400" b="1">
                <a:solidFill>
                  <a:srgbClr val="008000"/>
                </a:solidFill>
              </a:endParaRPr>
            </a:p>
          </p:txBody>
        </p:sp>
        <p:sp>
          <p:nvSpPr>
            <p:cNvPr id="21553" name="Oval 49"/>
            <p:cNvSpPr>
              <a:spLocks noChangeArrowheads="1"/>
            </p:cNvSpPr>
            <p:nvPr/>
          </p:nvSpPr>
          <p:spPr bwMode="auto">
            <a:xfrm rot="-5400000">
              <a:off x="1816100" y="4057650"/>
              <a:ext cx="169863" cy="169863"/>
            </a:xfrm>
            <a:prstGeom prst="ellipse">
              <a:avLst/>
            </a:prstGeom>
            <a:solidFill>
              <a:srgbClr val="CCCCFF"/>
            </a:solidFill>
            <a:ln w="9525">
              <a:solidFill>
                <a:srgbClr val="808080"/>
              </a:solidFill>
              <a:round/>
              <a:headEnd/>
              <a:tailEnd/>
            </a:ln>
          </p:spPr>
          <p:txBody>
            <a:bodyPr vert="eaVert" wrap="none" anchor="ctr"/>
            <a:lstStyle/>
            <a:p>
              <a:endParaRPr lang="en-US" sz="2400" b="1">
                <a:solidFill>
                  <a:srgbClr val="008000"/>
                </a:solidFill>
              </a:endParaRPr>
            </a:p>
          </p:txBody>
        </p:sp>
        <p:sp>
          <p:nvSpPr>
            <p:cNvPr id="21564" name="Oval 60"/>
            <p:cNvSpPr>
              <a:spLocks noChangeArrowheads="1"/>
            </p:cNvSpPr>
            <p:nvPr/>
          </p:nvSpPr>
          <p:spPr bwMode="auto">
            <a:xfrm rot="-5400000">
              <a:off x="2049462" y="4057651"/>
              <a:ext cx="169863" cy="169862"/>
            </a:xfrm>
            <a:prstGeom prst="ellipse">
              <a:avLst/>
            </a:prstGeom>
            <a:solidFill>
              <a:srgbClr val="CCCCFF"/>
            </a:solidFill>
            <a:ln w="9525">
              <a:solidFill>
                <a:srgbClr val="808080"/>
              </a:solidFill>
              <a:round/>
              <a:headEnd/>
              <a:tailEnd/>
            </a:ln>
          </p:spPr>
          <p:txBody>
            <a:bodyPr vert="eaVert" wrap="none" anchor="ctr"/>
            <a:lstStyle/>
            <a:p>
              <a:endParaRPr lang="en-US" sz="2400" b="1">
                <a:solidFill>
                  <a:srgbClr val="008000"/>
                </a:solidFill>
              </a:endParaRPr>
            </a:p>
          </p:txBody>
        </p:sp>
        <p:sp>
          <p:nvSpPr>
            <p:cNvPr id="21575" name="Oval 71"/>
            <p:cNvSpPr>
              <a:spLocks noChangeArrowheads="1"/>
            </p:cNvSpPr>
            <p:nvPr/>
          </p:nvSpPr>
          <p:spPr bwMode="auto">
            <a:xfrm rot="-5400000">
              <a:off x="2281237" y="4057651"/>
              <a:ext cx="169863" cy="169862"/>
            </a:xfrm>
            <a:prstGeom prst="ellipse">
              <a:avLst/>
            </a:prstGeom>
            <a:solidFill>
              <a:srgbClr val="CCCCFF"/>
            </a:solidFill>
            <a:ln w="9525">
              <a:solidFill>
                <a:srgbClr val="808080"/>
              </a:solidFill>
              <a:round/>
              <a:headEnd/>
              <a:tailEnd/>
            </a:ln>
          </p:spPr>
          <p:txBody>
            <a:bodyPr vert="eaVert" wrap="none" anchor="ctr"/>
            <a:lstStyle/>
            <a:p>
              <a:endParaRPr lang="en-US" sz="2400" b="1">
                <a:solidFill>
                  <a:srgbClr val="008000"/>
                </a:solidFill>
              </a:endParaRPr>
            </a:p>
          </p:txBody>
        </p:sp>
        <p:sp>
          <p:nvSpPr>
            <p:cNvPr id="21586" name="Oval 82"/>
            <p:cNvSpPr>
              <a:spLocks noChangeArrowheads="1"/>
            </p:cNvSpPr>
            <p:nvPr/>
          </p:nvSpPr>
          <p:spPr bwMode="auto">
            <a:xfrm rot="-5400000">
              <a:off x="2514600" y="4057650"/>
              <a:ext cx="169863" cy="169863"/>
            </a:xfrm>
            <a:prstGeom prst="ellipse">
              <a:avLst/>
            </a:prstGeom>
            <a:solidFill>
              <a:srgbClr val="CCCCFF"/>
            </a:solidFill>
            <a:ln w="9525">
              <a:solidFill>
                <a:srgbClr val="808080"/>
              </a:solidFill>
              <a:round/>
              <a:headEnd/>
              <a:tailEnd/>
            </a:ln>
          </p:spPr>
          <p:txBody>
            <a:bodyPr vert="eaVert" wrap="none" anchor="ctr"/>
            <a:lstStyle/>
            <a:p>
              <a:endParaRPr lang="en-US" sz="2400" b="1">
                <a:solidFill>
                  <a:srgbClr val="008000"/>
                </a:solidFill>
              </a:endParaRPr>
            </a:p>
          </p:txBody>
        </p:sp>
      </p:grpSp>
      <p:grpSp>
        <p:nvGrpSpPr>
          <p:cNvPr id="3" name="Group 190"/>
          <p:cNvGrpSpPr/>
          <p:nvPr/>
        </p:nvGrpSpPr>
        <p:grpSpPr>
          <a:xfrm>
            <a:off x="887413" y="3835400"/>
            <a:ext cx="1797050" cy="169863"/>
            <a:chOff x="887413" y="3835400"/>
            <a:chExt cx="1797050" cy="169863"/>
          </a:xfrm>
        </p:grpSpPr>
        <p:sp>
          <p:nvSpPr>
            <p:cNvPr id="21510" name="Oval 6"/>
            <p:cNvSpPr>
              <a:spLocks noChangeArrowheads="1"/>
            </p:cNvSpPr>
            <p:nvPr/>
          </p:nvSpPr>
          <p:spPr bwMode="auto">
            <a:xfrm rot="-5400000">
              <a:off x="887412" y="3835401"/>
              <a:ext cx="169863" cy="169862"/>
            </a:xfrm>
            <a:prstGeom prst="ellipse">
              <a:avLst/>
            </a:prstGeom>
            <a:gradFill flip="none" rotWithShape="1">
              <a:gsLst>
                <a:gs pos="0">
                  <a:srgbClr val="00B050">
                    <a:tint val="66000"/>
                    <a:satMod val="160000"/>
                  </a:srgbClr>
                </a:gs>
                <a:gs pos="50000">
                  <a:srgbClr val="00B050">
                    <a:tint val="44500"/>
                    <a:satMod val="160000"/>
                  </a:srgbClr>
                </a:gs>
                <a:gs pos="100000">
                  <a:srgbClr val="00B050">
                    <a:tint val="23500"/>
                    <a:satMod val="160000"/>
                  </a:srgbClr>
                </a:gs>
              </a:gsLst>
              <a:path path="circle">
                <a:fillToRect l="50000" t="50000" r="50000" b="50000"/>
              </a:path>
              <a:tileRect/>
            </a:gradFill>
            <a:ln w="9525">
              <a:solidFill>
                <a:srgbClr val="808080"/>
              </a:solidFill>
              <a:round/>
              <a:headEnd/>
              <a:tailEnd/>
            </a:ln>
          </p:spPr>
          <p:txBody>
            <a:bodyPr vert="eaVert" wrap="none" anchor="ctr"/>
            <a:lstStyle/>
            <a:p>
              <a:endParaRPr lang="en-US" sz="2400" b="1">
                <a:solidFill>
                  <a:srgbClr val="008000"/>
                </a:solidFill>
              </a:endParaRPr>
            </a:p>
          </p:txBody>
        </p:sp>
        <p:sp>
          <p:nvSpPr>
            <p:cNvPr id="21521" name="Oval 17"/>
            <p:cNvSpPr>
              <a:spLocks noChangeArrowheads="1"/>
            </p:cNvSpPr>
            <p:nvPr/>
          </p:nvSpPr>
          <p:spPr bwMode="auto">
            <a:xfrm rot="-5400000">
              <a:off x="1119187" y="3835401"/>
              <a:ext cx="169863" cy="169862"/>
            </a:xfrm>
            <a:prstGeom prst="ellipse">
              <a:avLst/>
            </a:prstGeom>
            <a:gradFill flip="none" rotWithShape="1">
              <a:gsLst>
                <a:gs pos="0">
                  <a:srgbClr val="00B050">
                    <a:tint val="66000"/>
                    <a:satMod val="160000"/>
                  </a:srgbClr>
                </a:gs>
                <a:gs pos="50000">
                  <a:srgbClr val="00B050">
                    <a:tint val="44500"/>
                    <a:satMod val="160000"/>
                  </a:srgbClr>
                </a:gs>
                <a:gs pos="100000">
                  <a:srgbClr val="00B050">
                    <a:tint val="23500"/>
                    <a:satMod val="160000"/>
                  </a:srgbClr>
                </a:gs>
              </a:gsLst>
              <a:path path="circle">
                <a:fillToRect l="50000" t="50000" r="50000" b="50000"/>
              </a:path>
              <a:tileRect/>
            </a:gradFill>
            <a:ln w="9525">
              <a:solidFill>
                <a:srgbClr val="808080"/>
              </a:solidFill>
              <a:round/>
              <a:headEnd/>
              <a:tailEnd/>
            </a:ln>
          </p:spPr>
          <p:txBody>
            <a:bodyPr vert="eaVert" wrap="none" anchor="ctr"/>
            <a:lstStyle/>
            <a:p>
              <a:endParaRPr lang="en-US" sz="2400" b="1">
                <a:solidFill>
                  <a:srgbClr val="008000"/>
                </a:solidFill>
              </a:endParaRPr>
            </a:p>
          </p:txBody>
        </p:sp>
        <p:sp>
          <p:nvSpPr>
            <p:cNvPr id="21532" name="Oval 28"/>
            <p:cNvSpPr>
              <a:spLocks noChangeArrowheads="1"/>
            </p:cNvSpPr>
            <p:nvPr/>
          </p:nvSpPr>
          <p:spPr bwMode="auto">
            <a:xfrm rot="-5400000">
              <a:off x="1350962" y="3835401"/>
              <a:ext cx="169863" cy="169862"/>
            </a:xfrm>
            <a:prstGeom prst="ellipse">
              <a:avLst/>
            </a:prstGeom>
            <a:gradFill flip="none" rotWithShape="1">
              <a:gsLst>
                <a:gs pos="0">
                  <a:srgbClr val="00B050">
                    <a:tint val="66000"/>
                    <a:satMod val="160000"/>
                  </a:srgbClr>
                </a:gs>
                <a:gs pos="50000">
                  <a:srgbClr val="00B050">
                    <a:tint val="44500"/>
                    <a:satMod val="160000"/>
                  </a:srgbClr>
                </a:gs>
                <a:gs pos="100000">
                  <a:srgbClr val="00B050">
                    <a:tint val="23500"/>
                    <a:satMod val="160000"/>
                  </a:srgbClr>
                </a:gs>
              </a:gsLst>
              <a:path path="circle">
                <a:fillToRect l="50000" t="50000" r="50000" b="50000"/>
              </a:path>
              <a:tileRect/>
            </a:gradFill>
            <a:ln w="9525">
              <a:solidFill>
                <a:srgbClr val="808080"/>
              </a:solidFill>
              <a:round/>
              <a:headEnd/>
              <a:tailEnd/>
            </a:ln>
          </p:spPr>
          <p:txBody>
            <a:bodyPr vert="eaVert" wrap="none" anchor="ctr"/>
            <a:lstStyle/>
            <a:p>
              <a:endParaRPr lang="en-US" sz="2400" b="1">
                <a:solidFill>
                  <a:srgbClr val="008000"/>
                </a:solidFill>
              </a:endParaRPr>
            </a:p>
          </p:txBody>
        </p:sp>
        <p:sp>
          <p:nvSpPr>
            <p:cNvPr id="21543" name="Oval 39"/>
            <p:cNvSpPr>
              <a:spLocks noChangeArrowheads="1"/>
            </p:cNvSpPr>
            <p:nvPr/>
          </p:nvSpPr>
          <p:spPr bwMode="auto">
            <a:xfrm rot="-5400000">
              <a:off x="1582737" y="3835401"/>
              <a:ext cx="169863" cy="169862"/>
            </a:xfrm>
            <a:prstGeom prst="ellipse">
              <a:avLst/>
            </a:prstGeom>
            <a:gradFill flip="none" rotWithShape="1">
              <a:gsLst>
                <a:gs pos="0">
                  <a:srgbClr val="00B050">
                    <a:tint val="66000"/>
                    <a:satMod val="160000"/>
                  </a:srgbClr>
                </a:gs>
                <a:gs pos="50000">
                  <a:srgbClr val="00B050">
                    <a:tint val="44500"/>
                    <a:satMod val="160000"/>
                  </a:srgbClr>
                </a:gs>
                <a:gs pos="100000">
                  <a:srgbClr val="00B050">
                    <a:tint val="23500"/>
                    <a:satMod val="160000"/>
                  </a:srgbClr>
                </a:gs>
              </a:gsLst>
              <a:path path="circle">
                <a:fillToRect l="50000" t="50000" r="50000" b="50000"/>
              </a:path>
              <a:tileRect/>
            </a:gradFill>
            <a:ln w="9525">
              <a:solidFill>
                <a:srgbClr val="808080"/>
              </a:solidFill>
              <a:round/>
              <a:headEnd/>
              <a:tailEnd/>
            </a:ln>
          </p:spPr>
          <p:txBody>
            <a:bodyPr vert="eaVert" wrap="none" anchor="ctr"/>
            <a:lstStyle/>
            <a:p>
              <a:endParaRPr lang="en-US" sz="2400" b="1">
                <a:solidFill>
                  <a:srgbClr val="008000"/>
                </a:solidFill>
              </a:endParaRPr>
            </a:p>
          </p:txBody>
        </p:sp>
        <p:sp>
          <p:nvSpPr>
            <p:cNvPr id="21554" name="Oval 50"/>
            <p:cNvSpPr>
              <a:spLocks noChangeArrowheads="1"/>
            </p:cNvSpPr>
            <p:nvPr/>
          </p:nvSpPr>
          <p:spPr bwMode="auto">
            <a:xfrm rot="-5400000">
              <a:off x="1816100" y="3835400"/>
              <a:ext cx="169863" cy="169863"/>
            </a:xfrm>
            <a:prstGeom prst="ellipse">
              <a:avLst/>
            </a:prstGeom>
            <a:gradFill flip="none" rotWithShape="1">
              <a:gsLst>
                <a:gs pos="0">
                  <a:srgbClr val="00B050">
                    <a:tint val="66000"/>
                    <a:satMod val="160000"/>
                  </a:srgbClr>
                </a:gs>
                <a:gs pos="50000">
                  <a:srgbClr val="00B050">
                    <a:tint val="44500"/>
                    <a:satMod val="160000"/>
                  </a:srgbClr>
                </a:gs>
                <a:gs pos="100000">
                  <a:srgbClr val="00B050">
                    <a:tint val="23500"/>
                    <a:satMod val="160000"/>
                  </a:srgbClr>
                </a:gs>
              </a:gsLst>
              <a:path path="circle">
                <a:fillToRect l="50000" t="50000" r="50000" b="50000"/>
              </a:path>
              <a:tileRect/>
            </a:gradFill>
            <a:ln w="9525">
              <a:solidFill>
                <a:srgbClr val="808080"/>
              </a:solidFill>
              <a:round/>
              <a:headEnd/>
              <a:tailEnd/>
            </a:ln>
          </p:spPr>
          <p:txBody>
            <a:bodyPr vert="eaVert" wrap="none" anchor="ctr"/>
            <a:lstStyle/>
            <a:p>
              <a:endParaRPr lang="en-US" sz="2400" b="1">
                <a:solidFill>
                  <a:srgbClr val="008000"/>
                </a:solidFill>
              </a:endParaRPr>
            </a:p>
          </p:txBody>
        </p:sp>
        <p:sp>
          <p:nvSpPr>
            <p:cNvPr id="21565" name="Oval 61"/>
            <p:cNvSpPr>
              <a:spLocks noChangeArrowheads="1"/>
            </p:cNvSpPr>
            <p:nvPr/>
          </p:nvSpPr>
          <p:spPr bwMode="auto">
            <a:xfrm rot="-5400000">
              <a:off x="2049462" y="3835401"/>
              <a:ext cx="169863" cy="169862"/>
            </a:xfrm>
            <a:prstGeom prst="ellipse">
              <a:avLst/>
            </a:prstGeom>
            <a:gradFill flip="none" rotWithShape="1">
              <a:gsLst>
                <a:gs pos="0">
                  <a:srgbClr val="00B050">
                    <a:tint val="66000"/>
                    <a:satMod val="160000"/>
                  </a:srgbClr>
                </a:gs>
                <a:gs pos="50000">
                  <a:srgbClr val="00B050">
                    <a:tint val="44500"/>
                    <a:satMod val="160000"/>
                  </a:srgbClr>
                </a:gs>
                <a:gs pos="100000">
                  <a:srgbClr val="00B050">
                    <a:tint val="23500"/>
                    <a:satMod val="160000"/>
                  </a:srgbClr>
                </a:gs>
              </a:gsLst>
              <a:path path="circle">
                <a:fillToRect l="50000" t="50000" r="50000" b="50000"/>
              </a:path>
              <a:tileRect/>
            </a:gradFill>
            <a:ln w="9525">
              <a:solidFill>
                <a:srgbClr val="808080"/>
              </a:solidFill>
              <a:round/>
              <a:headEnd/>
              <a:tailEnd/>
            </a:ln>
          </p:spPr>
          <p:txBody>
            <a:bodyPr vert="eaVert" wrap="none" anchor="ctr"/>
            <a:lstStyle/>
            <a:p>
              <a:endParaRPr lang="en-US" sz="2400" b="1">
                <a:solidFill>
                  <a:srgbClr val="008000"/>
                </a:solidFill>
              </a:endParaRPr>
            </a:p>
          </p:txBody>
        </p:sp>
        <p:sp>
          <p:nvSpPr>
            <p:cNvPr id="21576" name="Oval 72"/>
            <p:cNvSpPr>
              <a:spLocks noChangeArrowheads="1"/>
            </p:cNvSpPr>
            <p:nvPr/>
          </p:nvSpPr>
          <p:spPr bwMode="auto">
            <a:xfrm rot="-5400000">
              <a:off x="2281237" y="3835401"/>
              <a:ext cx="169863" cy="169862"/>
            </a:xfrm>
            <a:prstGeom prst="ellipse">
              <a:avLst/>
            </a:prstGeom>
            <a:gradFill flip="none" rotWithShape="1">
              <a:gsLst>
                <a:gs pos="0">
                  <a:srgbClr val="00B050">
                    <a:tint val="66000"/>
                    <a:satMod val="160000"/>
                  </a:srgbClr>
                </a:gs>
                <a:gs pos="50000">
                  <a:srgbClr val="00B050">
                    <a:tint val="44500"/>
                    <a:satMod val="160000"/>
                  </a:srgbClr>
                </a:gs>
                <a:gs pos="100000">
                  <a:srgbClr val="00B050">
                    <a:tint val="23500"/>
                    <a:satMod val="160000"/>
                  </a:srgbClr>
                </a:gs>
              </a:gsLst>
              <a:path path="circle">
                <a:fillToRect l="50000" t="50000" r="50000" b="50000"/>
              </a:path>
              <a:tileRect/>
            </a:gradFill>
            <a:ln w="9525">
              <a:solidFill>
                <a:srgbClr val="808080"/>
              </a:solidFill>
              <a:round/>
              <a:headEnd/>
              <a:tailEnd/>
            </a:ln>
          </p:spPr>
          <p:txBody>
            <a:bodyPr vert="eaVert" wrap="none" anchor="ctr"/>
            <a:lstStyle/>
            <a:p>
              <a:endParaRPr lang="en-US" sz="2400" b="1">
                <a:solidFill>
                  <a:srgbClr val="008000"/>
                </a:solidFill>
              </a:endParaRPr>
            </a:p>
          </p:txBody>
        </p:sp>
        <p:sp>
          <p:nvSpPr>
            <p:cNvPr id="21587" name="Oval 83"/>
            <p:cNvSpPr>
              <a:spLocks noChangeArrowheads="1"/>
            </p:cNvSpPr>
            <p:nvPr/>
          </p:nvSpPr>
          <p:spPr bwMode="auto">
            <a:xfrm rot="-5400000">
              <a:off x="2514600" y="3835400"/>
              <a:ext cx="169863" cy="169863"/>
            </a:xfrm>
            <a:prstGeom prst="ellipse">
              <a:avLst/>
            </a:prstGeom>
            <a:gradFill flip="none" rotWithShape="1">
              <a:gsLst>
                <a:gs pos="0">
                  <a:srgbClr val="00B050">
                    <a:tint val="66000"/>
                    <a:satMod val="160000"/>
                  </a:srgbClr>
                </a:gs>
                <a:gs pos="50000">
                  <a:srgbClr val="00B050">
                    <a:tint val="44500"/>
                    <a:satMod val="160000"/>
                  </a:srgbClr>
                </a:gs>
                <a:gs pos="100000">
                  <a:srgbClr val="00B050">
                    <a:tint val="23500"/>
                    <a:satMod val="160000"/>
                  </a:srgbClr>
                </a:gs>
              </a:gsLst>
              <a:path path="circle">
                <a:fillToRect l="50000" t="50000" r="50000" b="50000"/>
              </a:path>
              <a:tileRect/>
            </a:gradFill>
            <a:ln w="9525">
              <a:solidFill>
                <a:srgbClr val="808080"/>
              </a:solidFill>
              <a:round/>
              <a:headEnd/>
              <a:tailEnd/>
            </a:ln>
          </p:spPr>
          <p:txBody>
            <a:bodyPr vert="eaVert" wrap="none" anchor="ctr"/>
            <a:lstStyle/>
            <a:p>
              <a:endParaRPr lang="en-US" sz="2400" b="1">
                <a:solidFill>
                  <a:srgbClr val="008000"/>
                </a:solidFill>
              </a:endParaRPr>
            </a:p>
          </p:txBody>
        </p:sp>
      </p:grpSp>
      <p:sp>
        <p:nvSpPr>
          <p:cNvPr id="21588" name="Oval 84"/>
          <p:cNvSpPr>
            <a:spLocks noChangeArrowheads="1"/>
          </p:cNvSpPr>
          <p:nvPr/>
        </p:nvSpPr>
        <p:spPr bwMode="auto">
          <a:xfrm rot="-5400000">
            <a:off x="2514600" y="3613150"/>
            <a:ext cx="169863" cy="169863"/>
          </a:xfrm>
          <a:prstGeom prst="ellipse">
            <a:avLst/>
          </a:prstGeom>
          <a:gradFill flip="none" rotWithShape="1">
            <a:gsLst>
              <a:gs pos="0">
                <a:srgbClr val="FF5050">
                  <a:tint val="66000"/>
                  <a:satMod val="160000"/>
                </a:srgbClr>
              </a:gs>
              <a:gs pos="50000">
                <a:srgbClr val="FF5050">
                  <a:tint val="44500"/>
                  <a:satMod val="160000"/>
                </a:srgbClr>
              </a:gs>
              <a:gs pos="100000">
                <a:srgbClr val="FF5050">
                  <a:tint val="23500"/>
                  <a:satMod val="160000"/>
                </a:srgbClr>
              </a:gs>
            </a:gsLst>
            <a:path path="circle">
              <a:fillToRect l="50000" t="50000" r="50000" b="50000"/>
            </a:path>
            <a:tileRect/>
          </a:gradFill>
          <a:ln w="9525">
            <a:solidFill>
              <a:srgbClr val="808080"/>
            </a:solidFill>
            <a:round/>
            <a:headEnd/>
            <a:tailEnd/>
          </a:ln>
        </p:spPr>
        <p:txBody>
          <a:bodyPr vert="eaVert" wrap="none" anchor="ctr"/>
          <a:lstStyle/>
          <a:p>
            <a:endParaRPr lang="en-US" b="1">
              <a:solidFill>
                <a:srgbClr val="008000"/>
              </a:solidFill>
              <a:latin typeface="Calibri" pitchFamily="34" charset="0"/>
            </a:endParaRPr>
          </a:p>
        </p:txBody>
      </p:sp>
      <p:sp>
        <p:nvSpPr>
          <p:cNvPr id="21589" name="Oval 85"/>
          <p:cNvSpPr>
            <a:spLocks noChangeArrowheads="1"/>
          </p:cNvSpPr>
          <p:nvPr/>
        </p:nvSpPr>
        <p:spPr bwMode="auto">
          <a:xfrm rot="-5400000">
            <a:off x="2514600" y="3390900"/>
            <a:ext cx="169863" cy="169863"/>
          </a:xfrm>
          <a:prstGeom prst="ellipse">
            <a:avLst/>
          </a:prstGeom>
          <a:gradFill flip="none" rotWithShape="1">
            <a:gsLst>
              <a:gs pos="0">
                <a:srgbClr val="FF5050">
                  <a:tint val="66000"/>
                  <a:satMod val="160000"/>
                </a:srgbClr>
              </a:gs>
              <a:gs pos="50000">
                <a:srgbClr val="FF5050">
                  <a:tint val="44500"/>
                  <a:satMod val="160000"/>
                </a:srgbClr>
              </a:gs>
              <a:gs pos="100000">
                <a:srgbClr val="FF5050">
                  <a:tint val="23500"/>
                  <a:satMod val="160000"/>
                </a:srgbClr>
              </a:gs>
            </a:gsLst>
            <a:path path="circle">
              <a:fillToRect l="50000" t="50000" r="50000" b="50000"/>
            </a:path>
            <a:tileRect/>
          </a:gradFill>
          <a:ln w="9525">
            <a:solidFill>
              <a:srgbClr val="808080"/>
            </a:solidFill>
            <a:round/>
            <a:headEnd/>
            <a:tailEnd/>
          </a:ln>
        </p:spPr>
        <p:txBody>
          <a:bodyPr vert="eaVert" wrap="none" anchor="ctr"/>
          <a:lstStyle/>
          <a:p>
            <a:endParaRPr lang="en-US" b="1">
              <a:solidFill>
                <a:srgbClr val="008000"/>
              </a:solidFill>
              <a:latin typeface="Calibri" pitchFamily="34" charset="0"/>
            </a:endParaRPr>
          </a:p>
        </p:txBody>
      </p:sp>
      <p:sp>
        <p:nvSpPr>
          <p:cNvPr id="21590" name="Oval 86"/>
          <p:cNvSpPr>
            <a:spLocks noChangeArrowheads="1"/>
          </p:cNvSpPr>
          <p:nvPr/>
        </p:nvSpPr>
        <p:spPr bwMode="auto">
          <a:xfrm rot="-5400000">
            <a:off x="2514600" y="3168650"/>
            <a:ext cx="169863" cy="169863"/>
          </a:xfrm>
          <a:prstGeom prst="ellipse">
            <a:avLst/>
          </a:prstGeom>
          <a:gradFill flip="none" rotWithShape="1">
            <a:gsLst>
              <a:gs pos="0">
                <a:srgbClr val="FF5050">
                  <a:tint val="66000"/>
                  <a:satMod val="160000"/>
                </a:srgbClr>
              </a:gs>
              <a:gs pos="50000">
                <a:srgbClr val="FF5050">
                  <a:tint val="44500"/>
                  <a:satMod val="160000"/>
                </a:srgbClr>
              </a:gs>
              <a:gs pos="100000">
                <a:srgbClr val="FF5050">
                  <a:tint val="23500"/>
                  <a:satMod val="160000"/>
                </a:srgbClr>
              </a:gs>
            </a:gsLst>
            <a:path path="circle">
              <a:fillToRect l="50000" t="50000" r="50000" b="50000"/>
            </a:path>
            <a:tileRect/>
          </a:gradFill>
          <a:ln w="9525">
            <a:solidFill>
              <a:srgbClr val="808080"/>
            </a:solidFill>
            <a:round/>
            <a:headEnd/>
            <a:tailEnd/>
          </a:ln>
        </p:spPr>
        <p:txBody>
          <a:bodyPr vert="eaVert" wrap="none" anchor="ctr"/>
          <a:lstStyle/>
          <a:p>
            <a:endParaRPr lang="en-US" b="1">
              <a:solidFill>
                <a:srgbClr val="008000"/>
              </a:solidFill>
              <a:latin typeface="Calibri" pitchFamily="34" charset="0"/>
            </a:endParaRPr>
          </a:p>
        </p:txBody>
      </p:sp>
      <p:sp>
        <p:nvSpPr>
          <p:cNvPr id="21591" name="Oval 87"/>
          <p:cNvSpPr>
            <a:spLocks noChangeArrowheads="1"/>
          </p:cNvSpPr>
          <p:nvPr/>
        </p:nvSpPr>
        <p:spPr bwMode="auto">
          <a:xfrm rot="-5400000">
            <a:off x="2514600" y="2946400"/>
            <a:ext cx="169863" cy="169863"/>
          </a:xfrm>
          <a:prstGeom prst="ellipse">
            <a:avLst/>
          </a:prstGeom>
          <a:gradFill flip="none" rotWithShape="1">
            <a:gsLst>
              <a:gs pos="0">
                <a:srgbClr val="FF5050">
                  <a:tint val="66000"/>
                  <a:satMod val="160000"/>
                </a:srgbClr>
              </a:gs>
              <a:gs pos="50000">
                <a:srgbClr val="FF5050">
                  <a:tint val="44500"/>
                  <a:satMod val="160000"/>
                </a:srgbClr>
              </a:gs>
              <a:gs pos="100000">
                <a:srgbClr val="FF5050">
                  <a:tint val="23500"/>
                  <a:satMod val="160000"/>
                </a:srgbClr>
              </a:gs>
            </a:gsLst>
            <a:path path="circle">
              <a:fillToRect l="50000" t="50000" r="50000" b="50000"/>
            </a:path>
            <a:tileRect/>
          </a:gradFill>
          <a:ln w="9525">
            <a:solidFill>
              <a:srgbClr val="808080"/>
            </a:solidFill>
            <a:round/>
            <a:headEnd/>
            <a:tailEnd/>
          </a:ln>
        </p:spPr>
        <p:txBody>
          <a:bodyPr vert="eaVert" wrap="none" anchor="ctr"/>
          <a:lstStyle/>
          <a:p>
            <a:endParaRPr lang="en-US" b="1">
              <a:solidFill>
                <a:srgbClr val="008000"/>
              </a:solidFill>
              <a:latin typeface="Calibri" pitchFamily="34" charset="0"/>
            </a:endParaRPr>
          </a:p>
        </p:txBody>
      </p:sp>
      <p:sp>
        <p:nvSpPr>
          <p:cNvPr id="21592" name="Oval 88"/>
          <p:cNvSpPr>
            <a:spLocks noChangeArrowheads="1"/>
          </p:cNvSpPr>
          <p:nvPr/>
        </p:nvSpPr>
        <p:spPr bwMode="auto">
          <a:xfrm rot="-5400000">
            <a:off x="2514600" y="2724150"/>
            <a:ext cx="169863" cy="169863"/>
          </a:xfrm>
          <a:prstGeom prst="ellipse">
            <a:avLst/>
          </a:prstGeom>
          <a:gradFill flip="none" rotWithShape="1">
            <a:gsLst>
              <a:gs pos="0">
                <a:srgbClr val="FF5050">
                  <a:tint val="66000"/>
                  <a:satMod val="160000"/>
                </a:srgbClr>
              </a:gs>
              <a:gs pos="50000">
                <a:srgbClr val="FF5050">
                  <a:tint val="44500"/>
                  <a:satMod val="160000"/>
                </a:srgbClr>
              </a:gs>
              <a:gs pos="100000">
                <a:srgbClr val="FF5050">
                  <a:tint val="23500"/>
                  <a:satMod val="160000"/>
                </a:srgbClr>
              </a:gs>
            </a:gsLst>
            <a:path path="circle">
              <a:fillToRect l="50000" t="50000" r="50000" b="50000"/>
            </a:path>
            <a:tileRect/>
          </a:gradFill>
          <a:ln w="9525">
            <a:solidFill>
              <a:srgbClr val="808080"/>
            </a:solidFill>
            <a:round/>
            <a:headEnd/>
            <a:tailEnd/>
          </a:ln>
        </p:spPr>
        <p:txBody>
          <a:bodyPr vert="eaVert" wrap="none" anchor="ctr"/>
          <a:lstStyle/>
          <a:p>
            <a:endParaRPr lang="en-US" b="1">
              <a:solidFill>
                <a:srgbClr val="008000"/>
              </a:solidFill>
              <a:latin typeface="Calibri" pitchFamily="34" charset="0"/>
            </a:endParaRPr>
          </a:p>
        </p:txBody>
      </p:sp>
      <p:sp>
        <p:nvSpPr>
          <p:cNvPr id="21593" name="Oval 89"/>
          <p:cNvSpPr>
            <a:spLocks noChangeArrowheads="1"/>
          </p:cNvSpPr>
          <p:nvPr/>
        </p:nvSpPr>
        <p:spPr bwMode="auto">
          <a:xfrm rot="-5400000">
            <a:off x="2514600" y="2501900"/>
            <a:ext cx="169863" cy="169863"/>
          </a:xfrm>
          <a:prstGeom prst="ellipse">
            <a:avLst/>
          </a:prstGeom>
          <a:gradFill flip="none" rotWithShape="1">
            <a:gsLst>
              <a:gs pos="0">
                <a:srgbClr val="FF5050">
                  <a:tint val="66000"/>
                  <a:satMod val="160000"/>
                </a:srgbClr>
              </a:gs>
              <a:gs pos="50000">
                <a:srgbClr val="FF5050">
                  <a:tint val="44500"/>
                  <a:satMod val="160000"/>
                </a:srgbClr>
              </a:gs>
              <a:gs pos="100000">
                <a:srgbClr val="FF5050">
                  <a:tint val="23500"/>
                  <a:satMod val="160000"/>
                </a:srgbClr>
              </a:gs>
            </a:gsLst>
            <a:path path="circle">
              <a:fillToRect l="50000" t="50000" r="50000" b="50000"/>
            </a:path>
            <a:tileRect/>
          </a:gradFill>
          <a:ln w="9525">
            <a:solidFill>
              <a:srgbClr val="808080"/>
            </a:solidFill>
            <a:round/>
            <a:headEnd/>
            <a:tailEnd/>
          </a:ln>
        </p:spPr>
        <p:txBody>
          <a:bodyPr vert="eaVert" wrap="none" anchor="ctr"/>
          <a:lstStyle/>
          <a:p>
            <a:endParaRPr lang="en-US" b="1">
              <a:solidFill>
                <a:srgbClr val="008000"/>
              </a:solidFill>
              <a:latin typeface="Calibri" pitchFamily="34" charset="0"/>
            </a:endParaRPr>
          </a:p>
        </p:txBody>
      </p:sp>
      <p:sp>
        <p:nvSpPr>
          <p:cNvPr id="21594" name="Oval 90"/>
          <p:cNvSpPr>
            <a:spLocks noChangeArrowheads="1"/>
          </p:cNvSpPr>
          <p:nvPr/>
        </p:nvSpPr>
        <p:spPr bwMode="auto">
          <a:xfrm rot="-5400000">
            <a:off x="2514600" y="2279650"/>
            <a:ext cx="169863" cy="169863"/>
          </a:xfrm>
          <a:prstGeom prst="ellipse">
            <a:avLst/>
          </a:prstGeom>
          <a:gradFill flip="none" rotWithShape="1">
            <a:gsLst>
              <a:gs pos="0">
                <a:srgbClr val="FF5050">
                  <a:tint val="66000"/>
                  <a:satMod val="160000"/>
                </a:srgbClr>
              </a:gs>
              <a:gs pos="50000">
                <a:srgbClr val="FF5050">
                  <a:tint val="44500"/>
                  <a:satMod val="160000"/>
                </a:srgbClr>
              </a:gs>
              <a:gs pos="100000">
                <a:srgbClr val="FF5050">
                  <a:tint val="23500"/>
                  <a:satMod val="160000"/>
                </a:srgbClr>
              </a:gs>
            </a:gsLst>
            <a:path path="circle">
              <a:fillToRect l="50000" t="50000" r="50000" b="50000"/>
            </a:path>
            <a:tileRect/>
          </a:gradFill>
          <a:ln w="9525">
            <a:solidFill>
              <a:srgbClr val="808080"/>
            </a:solidFill>
            <a:round/>
            <a:headEnd/>
            <a:tailEnd/>
          </a:ln>
        </p:spPr>
        <p:txBody>
          <a:bodyPr vert="eaVert" wrap="none" anchor="ctr"/>
          <a:lstStyle/>
          <a:p>
            <a:endParaRPr lang="en-US" b="1">
              <a:solidFill>
                <a:srgbClr val="008000"/>
              </a:solidFill>
              <a:latin typeface="Calibri" pitchFamily="34" charset="0"/>
            </a:endParaRPr>
          </a:p>
        </p:txBody>
      </p:sp>
      <p:sp>
        <p:nvSpPr>
          <p:cNvPr id="21595" name="Oval 91"/>
          <p:cNvSpPr>
            <a:spLocks noChangeArrowheads="1"/>
          </p:cNvSpPr>
          <p:nvPr/>
        </p:nvSpPr>
        <p:spPr bwMode="auto">
          <a:xfrm rot="-5400000">
            <a:off x="2514600" y="2057400"/>
            <a:ext cx="169863" cy="169863"/>
          </a:xfrm>
          <a:prstGeom prst="ellipse">
            <a:avLst/>
          </a:prstGeom>
          <a:gradFill flip="none" rotWithShape="1">
            <a:gsLst>
              <a:gs pos="0">
                <a:srgbClr val="FF5050">
                  <a:tint val="66000"/>
                  <a:satMod val="160000"/>
                </a:srgbClr>
              </a:gs>
              <a:gs pos="50000">
                <a:srgbClr val="FF5050">
                  <a:tint val="44500"/>
                  <a:satMod val="160000"/>
                </a:srgbClr>
              </a:gs>
              <a:gs pos="100000">
                <a:srgbClr val="FF5050">
                  <a:tint val="23500"/>
                  <a:satMod val="160000"/>
                </a:srgbClr>
              </a:gs>
            </a:gsLst>
            <a:path path="circle">
              <a:fillToRect l="50000" t="50000" r="50000" b="50000"/>
            </a:path>
            <a:tileRect/>
          </a:gradFill>
          <a:ln w="9525">
            <a:solidFill>
              <a:srgbClr val="808080"/>
            </a:solidFill>
            <a:round/>
            <a:headEnd/>
            <a:tailEnd/>
          </a:ln>
        </p:spPr>
        <p:txBody>
          <a:bodyPr vert="eaVert" wrap="none" anchor="ctr"/>
          <a:lstStyle/>
          <a:p>
            <a:endParaRPr lang="en-US" b="1">
              <a:solidFill>
                <a:srgbClr val="008000"/>
              </a:solidFill>
              <a:latin typeface="Calibri" pitchFamily="34" charset="0"/>
            </a:endParaRPr>
          </a:p>
        </p:txBody>
      </p:sp>
      <p:sp>
        <p:nvSpPr>
          <p:cNvPr id="21596" name="Oval 92"/>
          <p:cNvSpPr>
            <a:spLocks noChangeArrowheads="1"/>
          </p:cNvSpPr>
          <p:nvPr/>
        </p:nvSpPr>
        <p:spPr bwMode="auto">
          <a:xfrm rot="-5400000">
            <a:off x="2514600" y="1835150"/>
            <a:ext cx="169863" cy="169863"/>
          </a:xfrm>
          <a:prstGeom prst="ellipse">
            <a:avLst/>
          </a:prstGeom>
          <a:gradFill flip="none" rotWithShape="1">
            <a:gsLst>
              <a:gs pos="0">
                <a:srgbClr val="800080">
                  <a:shade val="30000"/>
                  <a:satMod val="115000"/>
                </a:srgbClr>
              </a:gs>
              <a:gs pos="50000">
                <a:srgbClr val="800080">
                  <a:shade val="67500"/>
                  <a:satMod val="115000"/>
                </a:srgbClr>
              </a:gs>
              <a:gs pos="100000">
                <a:srgbClr val="800080">
                  <a:shade val="100000"/>
                  <a:satMod val="115000"/>
                </a:srgbClr>
              </a:gs>
            </a:gsLst>
            <a:path path="circle">
              <a:fillToRect l="50000" t="50000" r="50000" b="50000"/>
            </a:path>
            <a:tileRect/>
          </a:gradFill>
          <a:ln w="9525">
            <a:solidFill>
              <a:srgbClr val="808080"/>
            </a:solidFill>
            <a:round/>
            <a:headEnd/>
            <a:tailEnd/>
          </a:ln>
        </p:spPr>
        <p:txBody>
          <a:bodyPr vert="eaVert" wrap="none" anchor="ctr"/>
          <a:lstStyle/>
          <a:p>
            <a:endParaRPr lang="en-US" b="1">
              <a:solidFill>
                <a:srgbClr val="008000"/>
              </a:solidFill>
              <a:latin typeface="Calibri" pitchFamily="34" charset="0"/>
            </a:endParaRPr>
          </a:p>
        </p:txBody>
      </p:sp>
      <p:sp>
        <p:nvSpPr>
          <p:cNvPr id="21597" name="Oval 93"/>
          <p:cNvSpPr>
            <a:spLocks noChangeArrowheads="1"/>
          </p:cNvSpPr>
          <p:nvPr/>
        </p:nvSpPr>
        <p:spPr bwMode="auto">
          <a:xfrm rot="-5400000">
            <a:off x="889000" y="1606550"/>
            <a:ext cx="169863" cy="169863"/>
          </a:xfrm>
          <a:prstGeom prst="ellipse">
            <a:avLst/>
          </a:prstGeom>
          <a:gradFill flip="none" rotWithShape="1">
            <a:gsLst>
              <a:gs pos="0">
                <a:srgbClr val="800080">
                  <a:shade val="30000"/>
                  <a:satMod val="115000"/>
                </a:srgbClr>
              </a:gs>
              <a:gs pos="50000">
                <a:srgbClr val="800080">
                  <a:shade val="67500"/>
                  <a:satMod val="115000"/>
                </a:srgbClr>
              </a:gs>
              <a:gs pos="100000">
                <a:srgbClr val="800080">
                  <a:shade val="100000"/>
                  <a:satMod val="115000"/>
                </a:srgbClr>
              </a:gs>
            </a:gsLst>
            <a:path path="circle">
              <a:fillToRect l="50000" t="50000" r="50000" b="50000"/>
            </a:path>
            <a:tileRect/>
          </a:gradFill>
          <a:ln w="9525">
            <a:solidFill>
              <a:srgbClr val="808080"/>
            </a:solidFill>
            <a:round/>
            <a:headEnd/>
            <a:tailEnd/>
          </a:ln>
        </p:spPr>
        <p:txBody>
          <a:bodyPr vert="eaVert" wrap="none" anchor="ctr"/>
          <a:lstStyle/>
          <a:p>
            <a:endParaRPr lang="en-US" sz="2400" b="1">
              <a:solidFill>
                <a:srgbClr val="008000"/>
              </a:solidFill>
            </a:endParaRPr>
          </a:p>
        </p:txBody>
      </p:sp>
      <p:sp>
        <p:nvSpPr>
          <p:cNvPr id="21598" name="Oval 94"/>
          <p:cNvSpPr>
            <a:spLocks noChangeArrowheads="1"/>
          </p:cNvSpPr>
          <p:nvPr/>
        </p:nvSpPr>
        <p:spPr bwMode="auto">
          <a:xfrm rot="-5400000">
            <a:off x="1120775" y="1606550"/>
            <a:ext cx="169863" cy="169863"/>
          </a:xfrm>
          <a:prstGeom prst="ellipse">
            <a:avLst/>
          </a:prstGeom>
          <a:gradFill flip="none" rotWithShape="1">
            <a:gsLst>
              <a:gs pos="0">
                <a:srgbClr val="800080">
                  <a:shade val="30000"/>
                  <a:satMod val="115000"/>
                </a:srgbClr>
              </a:gs>
              <a:gs pos="50000">
                <a:srgbClr val="800080">
                  <a:shade val="67500"/>
                  <a:satMod val="115000"/>
                </a:srgbClr>
              </a:gs>
              <a:gs pos="100000">
                <a:srgbClr val="800080">
                  <a:shade val="100000"/>
                  <a:satMod val="115000"/>
                </a:srgbClr>
              </a:gs>
            </a:gsLst>
            <a:path path="circle">
              <a:fillToRect l="50000" t="50000" r="50000" b="50000"/>
            </a:path>
            <a:tileRect/>
          </a:gradFill>
          <a:ln w="9525">
            <a:solidFill>
              <a:srgbClr val="808080"/>
            </a:solidFill>
            <a:round/>
            <a:headEnd/>
            <a:tailEnd/>
          </a:ln>
        </p:spPr>
        <p:txBody>
          <a:bodyPr vert="eaVert" wrap="none" anchor="ctr"/>
          <a:lstStyle/>
          <a:p>
            <a:endParaRPr lang="en-US" sz="2400" b="1">
              <a:solidFill>
                <a:srgbClr val="008000"/>
              </a:solidFill>
            </a:endParaRPr>
          </a:p>
        </p:txBody>
      </p:sp>
      <p:sp>
        <p:nvSpPr>
          <p:cNvPr id="21599" name="Oval 95"/>
          <p:cNvSpPr>
            <a:spLocks noChangeArrowheads="1"/>
          </p:cNvSpPr>
          <p:nvPr/>
        </p:nvSpPr>
        <p:spPr bwMode="auto">
          <a:xfrm rot="-5400000">
            <a:off x="1352550" y="1606550"/>
            <a:ext cx="169863" cy="169863"/>
          </a:xfrm>
          <a:prstGeom prst="ellipse">
            <a:avLst/>
          </a:prstGeom>
          <a:gradFill flip="none" rotWithShape="1">
            <a:gsLst>
              <a:gs pos="0">
                <a:srgbClr val="800080">
                  <a:shade val="30000"/>
                  <a:satMod val="115000"/>
                </a:srgbClr>
              </a:gs>
              <a:gs pos="50000">
                <a:srgbClr val="800080">
                  <a:shade val="67500"/>
                  <a:satMod val="115000"/>
                </a:srgbClr>
              </a:gs>
              <a:gs pos="100000">
                <a:srgbClr val="800080">
                  <a:shade val="100000"/>
                  <a:satMod val="115000"/>
                </a:srgbClr>
              </a:gs>
            </a:gsLst>
            <a:path path="circle">
              <a:fillToRect l="50000" t="50000" r="50000" b="50000"/>
            </a:path>
            <a:tileRect/>
          </a:gradFill>
          <a:ln w="9525">
            <a:solidFill>
              <a:srgbClr val="808080"/>
            </a:solidFill>
            <a:round/>
            <a:headEnd/>
            <a:tailEnd/>
          </a:ln>
        </p:spPr>
        <p:txBody>
          <a:bodyPr vert="eaVert" wrap="none" anchor="ctr"/>
          <a:lstStyle/>
          <a:p>
            <a:endParaRPr lang="en-US" sz="2400" b="1">
              <a:solidFill>
                <a:srgbClr val="008000"/>
              </a:solidFill>
            </a:endParaRPr>
          </a:p>
        </p:txBody>
      </p:sp>
      <p:sp>
        <p:nvSpPr>
          <p:cNvPr id="21600" name="Oval 96"/>
          <p:cNvSpPr>
            <a:spLocks noChangeArrowheads="1"/>
          </p:cNvSpPr>
          <p:nvPr/>
        </p:nvSpPr>
        <p:spPr bwMode="auto">
          <a:xfrm rot="-5400000">
            <a:off x="1584325" y="1606550"/>
            <a:ext cx="169863" cy="169863"/>
          </a:xfrm>
          <a:prstGeom prst="ellipse">
            <a:avLst/>
          </a:prstGeom>
          <a:gradFill flip="none" rotWithShape="1">
            <a:gsLst>
              <a:gs pos="0">
                <a:srgbClr val="800080">
                  <a:shade val="30000"/>
                  <a:satMod val="115000"/>
                </a:srgbClr>
              </a:gs>
              <a:gs pos="50000">
                <a:srgbClr val="800080">
                  <a:shade val="67500"/>
                  <a:satMod val="115000"/>
                </a:srgbClr>
              </a:gs>
              <a:gs pos="100000">
                <a:srgbClr val="800080">
                  <a:shade val="100000"/>
                  <a:satMod val="115000"/>
                </a:srgbClr>
              </a:gs>
            </a:gsLst>
            <a:path path="circle">
              <a:fillToRect l="50000" t="50000" r="50000" b="50000"/>
            </a:path>
            <a:tileRect/>
          </a:gradFill>
          <a:ln w="9525">
            <a:solidFill>
              <a:srgbClr val="808080"/>
            </a:solidFill>
            <a:round/>
            <a:headEnd/>
            <a:tailEnd/>
          </a:ln>
        </p:spPr>
        <p:txBody>
          <a:bodyPr vert="eaVert" wrap="none" anchor="ctr"/>
          <a:lstStyle/>
          <a:p>
            <a:endParaRPr lang="en-US" sz="2400" b="1">
              <a:solidFill>
                <a:srgbClr val="008000"/>
              </a:solidFill>
            </a:endParaRPr>
          </a:p>
        </p:txBody>
      </p:sp>
      <p:sp>
        <p:nvSpPr>
          <p:cNvPr id="21601" name="Oval 97"/>
          <p:cNvSpPr>
            <a:spLocks noChangeArrowheads="1"/>
          </p:cNvSpPr>
          <p:nvPr/>
        </p:nvSpPr>
        <p:spPr bwMode="auto">
          <a:xfrm rot="-5400000">
            <a:off x="1817687" y="1606551"/>
            <a:ext cx="169863" cy="169862"/>
          </a:xfrm>
          <a:prstGeom prst="ellipse">
            <a:avLst/>
          </a:prstGeom>
          <a:gradFill flip="none" rotWithShape="1">
            <a:gsLst>
              <a:gs pos="0">
                <a:srgbClr val="800080">
                  <a:shade val="30000"/>
                  <a:satMod val="115000"/>
                </a:srgbClr>
              </a:gs>
              <a:gs pos="50000">
                <a:srgbClr val="800080">
                  <a:shade val="67500"/>
                  <a:satMod val="115000"/>
                </a:srgbClr>
              </a:gs>
              <a:gs pos="100000">
                <a:srgbClr val="800080">
                  <a:shade val="100000"/>
                  <a:satMod val="115000"/>
                </a:srgbClr>
              </a:gs>
            </a:gsLst>
            <a:path path="circle">
              <a:fillToRect l="50000" t="50000" r="50000" b="50000"/>
            </a:path>
            <a:tileRect/>
          </a:gradFill>
          <a:ln w="9525">
            <a:solidFill>
              <a:srgbClr val="808080"/>
            </a:solidFill>
            <a:round/>
            <a:headEnd/>
            <a:tailEnd/>
          </a:ln>
        </p:spPr>
        <p:txBody>
          <a:bodyPr vert="eaVert" wrap="none" anchor="ctr"/>
          <a:lstStyle/>
          <a:p>
            <a:endParaRPr lang="en-US" sz="2400" b="1">
              <a:solidFill>
                <a:srgbClr val="008000"/>
              </a:solidFill>
            </a:endParaRPr>
          </a:p>
        </p:txBody>
      </p:sp>
      <p:sp>
        <p:nvSpPr>
          <p:cNvPr id="21602" name="Oval 98"/>
          <p:cNvSpPr>
            <a:spLocks noChangeArrowheads="1"/>
          </p:cNvSpPr>
          <p:nvPr/>
        </p:nvSpPr>
        <p:spPr bwMode="auto">
          <a:xfrm rot="-5400000">
            <a:off x="2049462" y="1606551"/>
            <a:ext cx="169863" cy="169862"/>
          </a:xfrm>
          <a:prstGeom prst="ellipse">
            <a:avLst/>
          </a:prstGeom>
          <a:gradFill flip="none" rotWithShape="1">
            <a:gsLst>
              <a:gs pos="0">
                <a:srgbClr val="800080">
                  <a:shade val="30000"/>
                  <a:satMod val="115000"/>
                </a:srgbClr>
              </a:gs>
              <a:gs pos="50000">
                <a:srgbClr val="800080">
                  <a:shade val="67500"/>
                  <a:satMod val="115000"/>
                </a:srgbClr>
              </a:gs>
              <a:gs pos="100000">
                <a:srgbClr val="800080">
                  <a:shade val="100000"/>
                  <a:satMod val="115000"/>
                </a:srgbClr>
              </a:gs>
            </a:gsLst>
            <a:path path="circle">
              <a:fillToRect l="50000" t="50000" r="50000" b="50000"/>
            </a:path>
            <a:tileRect/>
          </a:gradFill>
          <a:ln w="9525">
            <a:solidFill>
              <a:srgbClr val="808080"/>
            </a:solidFill>
            <a:round/>
            <a:headEnd/>
            <a:tailEnd/>
          </a:ln>
        </p:spPr>
        <p:txBody>
          <a:bodyPr vert="eaVert" wrap="none" anchor="ctr"/>
          <a:lstStyle/>
          <a:p>
            <a:endParaRPr lang="en-US" sz="2400" b="1">
              <a:solidFill>
                <a:srgbClr val="008000"/>
              </a:solidFill>
            </a:endParaRPr>
          </a:p>
        </p:txBody>
      </p:sp>
      <p:sp>
        <p:nvSpPr>
          <p:cNvPr id="21603" name="Oval 99"/>
          <p:cNvSpPr>
            <a:spLocks noChangeArrowheads="1"/>
          </p:cNvSpPr>
          <p:nvPr/>
        </p:nvSpPr>
        <p:spPr bwMode="auto">
          <a:xfrm rot="-5400000">
            <a:off x="2281237" y="1606551"/>
            <a:ext cx="169863" cy="169862"/>
          </a:xfrm>
          <a:prstGeom prst="ellipse">
            <a:avLst/>
          </a:prstGeom>
          <a:gradFill flip="none" rotWithShape="1">
            <a:gsLst>
              <a:gs pos="0">
                <a:srgbClr val="800080">
                  <a:shade val="30000"/>
                  <a:satMod val="115000"/>
                </a:srgbClr>
              </a:gs>
              <a:gs pos="50000">
                <a:srgbClr val="800080">
                  <a:shade val="67500"/>
                  <a:satMod val="115000"/>
                </a:srgbClr>
              </a:gs>
              <a:gs pos="100000">
                <a:srgbClr val="800080">
                  <a:shade val="100000"/>
                  <a:satMod val="115000"/>
                </a:srgbClr>
              </a:gs>
            </a:gsLst>
            <a:path path="circle">
              <a:fillToRect l="50000" t="50000" r="50000" b="50000"/>
            </a:path>
            <a:tileRect/>
          </a:gradFill>
          <a:ln w="9525">
            <a:solidFill>
              <a:srgbClr val="808080"/>
            </a:solidFill>
            <a:round/>
            <a:headEnd/>
            <a:tailEnd/>
          </a:ln>
        </p:spPr>
        <p:txBody>
          <a:bodyPr vert="eaVert" wrap="none" anchor="ctr"/>
          <a:lstStyle/>
          <a:p>
            <a:endParaRPr lang="en-US" sz="2400" b="1">
              <a:solidFill>
                <a:srgbClr val="008000"/>
              </a:solidFill>
            </a:endParaRPr>
          </a:p>
        </p:txBody>
      </p:sp>
      <p:sp>
        <p:nvSpPr>
          <p:cNvPr id="21604" name="Oval 100"/>
          <p:cNvSpPr>
            <a:spLocks noChangeArrowheads="1"/>
          </p:cNvSpPr>
          <p:nvPr/>
        </p:nvSpPr>
        <p:spPr bwMode="auto">
          <a:xfrm rot="-5400000">
            <a:off x="2514600" y="1606550"/>
            <a:ext cx="169863" cy="169863"/>
          </a:xfrm>
          <a:prstGeom prst="ellipse">
            <a:avLst/>
          </a:prstGeom>
          <a:gradFill flip="none" rotWithShape="1">
            <a:gsLst>
              <a:gs pos="0">
                <a:srgbClr val="800080">
                  <a:shade val="30000"/>
                  <a:satMod val="115000"/>
                </a:srgbClr>
              </a:gs>
              <a:gs pos="50000">
                <a:srgbClr val="800080">
                  <a:shade val="67500"/>
                  <a:satMod val="115000"/>
                </a:srgbClr>
              </a:gs>
              <a:gs pos="100000">
                <a:srgbClr val="800080">
                  <a:shade val="100000"/>
                  <a:satMod val="115000"/>
                </a:srgbClr>
              </a:gs>
            </a:gsLst>
            <a:path path="circle">
              <a:fillToRect l="50000" t="50000" r="50000" b="50000"/>
            </a:path>
            <a:tileRect/>
          </a:gradFill>
          <a:ln w="9525">
            <a:solidFill>
              <a:srgbClr val="808080"/>
            </a:solidFill>
            <a:round/>
            <a:headEnd/>
            <a:tailEnd/>
          </a:ln>
        </p:spPr>
        <p:txBody>
          <a:bodyPr vert="eaVert" wrap="none" anchor="ctr"/>
          <a:lstStyle/>
          <a:p>
            <a:endParaRPr lang="en-US" b="1">
              <a:solidFill>
                <a:srgbClr val="008000"/>
              </a:solidFill>
              <a:latin typeface="Calibri" pitchFamily="34" charset="0"/>
            </a:endParaRPr>
          </a:p>
        </p:txBody>
      </p:sp>
      <p:sp>
        <p:nvSpPr>
          <p:cNvPr id="21605" name="Text Box 101"/>
          <p:cNvSpPr txBox="1">
            <a:spLocks noChangeArrowheads="1"/>
          </p:cNvSpPr>
          <p:nvPr/>
        </p:nvSpPr>
        <p:spPr bwMode="auto">
          <a:xfrm>
            <a:off x="2971800" y="1676400"/>
            <a:ext cx="909638" cy="304800"/>
          </a:xfrm>
          <a:prstGeom prst="rect">
            <a:avLst/>
          </a:prstGeom>
          <a:noFill/>
          <a:ln w="9525">
            <a:noFill/>
            <a:miter lim="800000"/>
            <a:headEnd/>
            <a:tailEnd/>
          </a:ln>
        </p:spPr>
        <p:txBody>
          <a:bodyPr wrap="none">
            <a:spAutoFit/>
          </a:bodyPr>
          <a:lstStyle/>
          <a:p>
            <a:r>
              <a:rPr lang="en-US" dirty="0">
                <a:solidFill>
                  <a:srgbClr val="800080"/>
                </a:solidFill>
                <a:latin typeface="Calibri" pitchFamily="34" charset="0"/>
              </a:rPr>
              <a:t>Standards</a:t>
            </a:r>
          </a:p>
        </p:txBody>
      </p:sp>
      <p:sp>
        <p:nvSpPr>
          <p:cNvPr id="21606" name="Text Box 102"/>
          <p:cNvSpPr txBox="1">
            <a:spLocks noChangeArrowheads="1"/>
          </p:cNvSpPr>
          <p:nvPr/>
        </p:nvSpPr>
        <p:spPr bwMode="auto">
          <a:xfrm>
            <a:off x="2895600" y="2743200"/>
            <a:ext cx="785813" cy="517525"/>
          </a:xfrm>
          <a:prstGeom prst="rect">
            <a:avLst/>
          </a:prstGeom>
          <a:noFill/>
          <a:ln w="9525">
            <a:noFill/>
            <a:miter lim="800000"/>
            <a:headEnd/>
            <a:tailEnd/>
          </a:ln>
        </p:spPr>
        <p:txBody>
          <a:bodyPr wrap="none">
            <a:spAutoFit/>
          </a:bodyPr>
          <a:lstStyle/>
          <a:p>
            <a:r>
              <a:rPr lang="en-GB" dirty="0">
                <a:solidFill>
                  <a:srgbClr val="CC3300"/>
                </a:solidFill>
                <a:latin typeface="Calibri" pitchFamily="34" charset="0"/>
              </a:rPr>
              <a:t>Test</a:t>
            </a:r>
            <a:br>
              <a:rPr lang="en-GB" dirty="0">
                <a:solidFill>
                  <a:srgbClr val="CC3300"/>
                </a:solidFill>
                <a:latin typeface="Calibri" pitchFamily="34" charset="0"/>
              </a:rPr>
            </a:br>
            <a:r>
              <a:rPr lang="en-GB" dirty="0">
                <a:solidFill>
                  <a:srgbClr val="CC3300"/>
                </a:solidFill>
                <a:latin typeface="Calibri" pitchFamily="34" charset="0"/>
              </a:rPr>
              <a:t>Samples</a:t>
            </a:r>
            <a:endParaRPr lang="en-US" dirty="0">
              <a:solidFill>
                <a:srgbClr val="CC3300"/>
              </a:solidFill>
              <a:latin typeface="Calibri" pitchFamily="34" charset="0"/>
            </a:endParaRPr>
          </a:p>
        </p:txBody>
      </p:sp>
      <p:grpSp>
        <p:nvGrpSpPr>
          <p:cNvPr id="4" name="Group 103"/>
          <p:cNvGrpSpPr>
            <a:grpSpLocks/>
          </p:cNvGrpSpPr>
          <p:nvPr/>
        </p:nvGrpSpPr>
        <p:grpSpPr bwMode="auto">
          <a:xfrm>
            <a:off x="933450" y="1179513"/>
            <a:ext cx="1711325" cy="322262"/>
            <a:chOff x="441" y="1365"/>
            <a:chExt cx="1078" cy="203"/>
          </a:xfrm>
        </p:grpSpPr>
        <p:grpSp>
          <p:nvGrpSpPr>
            <p:cNvPr id="5" name="Group 104"/>
            <p:cNvGrpSpPr>
              <a:grpSpLocks/>
            </p:cNvGrpSpPr>
            <p:nvPr/>
          </p:nvGrpSpPr>
          <p:grpSpPr bwMode="auto">
            <a:xfrm>
              <a:off x="441" y="1365"/>
              <a:ext cx="51" cy="203"/>
              <a:chOff x="1216" y="1621"/>
              <a:chExt cx="438" cy="688"/>
            </a:xfrm>
          </p:grpSpPr>
          <p:sp>
            <p:nvSpPr>
              <p:cNvPr id="21691" name="Rectangle 105"/>
              <p:cNvSpPr>
                <a:spLocks noChangeArrowheads="1"/>
              </p:cNvSpPr>
              <p:nvPr/>
            </p:nvSpPr>
            <p:spPr bwMode="auto">
              <a:xfrm>
                <a:off x="1218" y="1621"/>
                <a:ext cx="436" cy="592"/>
              </a:xfrm>
              <a:prstGeom prst="rect">
                <a:avLst/>
              </a:prstGeom>
              <a:gradFill rotWithShape="1">
                <a:gsLst>
                  <a:gs pos="0">
                    <a:srgbClr val="A3A3A3"/>
                  </a:gs>
                  <a:gs pos="50000">
                    <a:srgbClr val="C0C0C0"/>
                  </a:gs>
                  <a:gs pos="100000">
                    <a:srgbClr val="A3A3A3"/>
                  </a:gs>
                </a:gsLst>
                <a:lin ang="0" scaled="1"/>
              </a:gradFill>
              <a:ln w="9525">
                <a:noFill/>
                <a:miter lim="800000"/>
                <a:headEnd/>
                <a:tailEnd/>
              </a:ln>
            </p:spPr>
            <p:txBody>
              <a:bodyPr wrap="none" anchor="ctr"/>
              <a:lstStyle/>
              <a:p>
                <a:endParaRPr lang="en-US" sz="2400" b="1">
                  <a:solidFill>
                    <a:srgbClr val="008000"/>
                  </a:solidFill>
                </a:endParaRPr>
              </a:p>
            </p:txBody>
          </p:sp>
          <p:sp>
            <p:nvSpPr>
              <p:cNvPr id="21692" name="Rectangle 106"/>
              <p:cNvSpPr>
                <a:spLocks noChangeArrowheads="1"/>
              </p:cNvSpPr>
              <p:nvPr/>
            </p:nvSpPr>
            <p:spPr bwMode="auto">
              <a:xfrm>
                <a:off x="1216" y="2202"/>
                <a:ext cx="436" cy="107"/>
              </a:xfrm>
              <a:prstGeom prst="rect">
                <a:avLst/>
              </a:prstGeom>
              <a:gradFill rotWithShape="1">
                <a:gsLst>
                  <a:gs pos="0">
                    <a:srgbClr val="AFBC22"/>
                  </a:gs>
                  <a:gs pos="50000">
                    <a:srgbClr val="C5CE5F"/>
                  </a:gs>
                  <a:gs pos="100000">
                    <a:srgbClr val="AFBC22"/>
                  </a:gs>
                </a:gsLst>
                <a:lin ang="0" scaled="1"/>
              </a:gradFill>
              <a:ln w="9525">
                <a:noFill/>
                <a:miter lim="800000"/>
                <a:headEnd/>
                <a:tailEnd/>
              </a:ln>
            </p:spPr>
            <p:txBody>
              <a:bodyPr wrap="none" anchor="ctr"/>
              <a:lstStyle/>
              <a:p>
                <a:endParaRPr lang="en-US" sz="2400" b="1">
                  <a:solidFill>
                    <a:srgbClr val="008000"/>
                  </a:solidFill>
                </a:endParaRPr>
              </a:p>
            </p:txBody>
          </p:sp>
        </p:grpSp>
        <p:grpSp>
          <p:nvGrpSpPr>
            <p:cNvPr id="6" name="Group 107"/>
            <p:cNvGrpSpPr>
              <a:grpSpLocks/>
            </p:cNvGrpSpPr>
            <p:nvPr/>
          </p:nvGrpSpPr>
          <p:grpSpPr bwMode="auto">
            <a:xfrm>
              <a:off x="587" y="1365"/>
              <a:ext cx="51" cy="203"/>
              <a:chOff x="1216" y="1621"/>
              <a:chExt cx="438" cy="688"/>
            </a:xfrm>
          </p:grpSpPr>
          <p:sp>
            <p:nvSpPr>
              <p:cNvPr id="21689" name="Rectangle 108"/>
              <p:cNvSpPr>
                <a:spLocks noChangeArrowheads="1"/>
              </p:cNvSpPr>
              <p:nvPr/>
            </p:nvSpPr>
            <p:spPr bwMode="auto">
              <a:xfrm>
                <a:off x="1218" y="1621"/>
                <a:ext cx="436" cy="592"/>
              </a:xfrm>
              <a:prstGeom prst="rect">
                <a:avLst/>
              </a:prstGeom>
              <a:gradFill rotWithShape="1">
                <a:gsLst>
                  <a:gs pos="0">
                    <a:srgbClr val="A3A3A3"/>
                  </a:gs>
                  <a:gs pos="50000">
                    <a:srgbClr val="C0C0C0"/>
                  </a:gs>
                  <a:gs pos="100000">
                    <a:srgbClr val="A3A3A3"/>
                  </a:gs>
                </a:gsLst>
                <a:lin ang="0" scaled="1"/>
              </a:gradFill>
              <a:ln w="9525">
                <a:noFill/>
                <a:miter lim="800000"/>
                <a:headEnd/>
                <a:tailEnd/>
              </a:ln>
            </p:spPr>
            <p:txBody>
              <a:bodyPr wrap="none" anchor="ctr"/>
              <a:lstStyle/>
              <a:p>
                <a:endParaRPr lang="en-US" sz="2400" b="1">
                  <a:solidFill>
                    <a:srgbClr val="008000"/>
                  </a:solidFill>
                </a:endParaRPr>
              </a:p>
            </p:txBody>
          </p:sp>
          <p:sp>
            <p:nvSpPr>
              <p:cNvPr id="21690" name="Rectangle 109"/>
              <p:cNvSpPr>
                <a:spLocks noChangeArrowheads="1"/>
              </p:cNvSpPr>
              <p:nvPr/>
            </p:nvSpPr>
            <p:spPr bwMode="auto">
              <a:xfrm>
                <a:off x="1216" y="2202"/>
                <a:ext cx="436" cy="107"/>
              </a:xfrm>
              <a:prstGeom prst="rect">
                <a:avLst/>
              </a:prstGeom>
              <a:gradFill rotWithShape="1">
                <a:gsLst>
                  <a:gs pos="0">
                    <a:srgbClr val="AFBC22"/>
                  </a:gs>
                  <a:gs pos="50000">
                    <a:srgbClr val="C5CE5F"/>
                  </a:gs>
                  <a:gs pos="100000">
                    <a:srgbClr val="AFBC22"/>
                  </a:gs>
                </a:gsLst>
                <a:lin ang="0" scaled="1"/>
              </a:gradFill>
              <a:ln w="9525">
                <a:noFill/>
                <a:miter lim="800000"/>
                <a:headEnd/>
                <a:tailEnd/>
              </a:ln>
            </p:spPr>
            <p:txBody>
              <a:bodyPr wrap="none" anchor="ctr"/>
              <a:lstStyle/>
              <a:p>
                <a:endParaRPr lang="en-US" sz="2400" b="1">
                  <a:solidFill>
                    <a:srgbClr val="008000"/>
                  </a:solidFill>
                </a:endParaRPr>
              </a:p>
            </p:txBody>
          </p:sp>
        </p:grpSp>
        <p:grpSp>
          <p:nvGrpSpPr>
            <p:cNvPr id="7" name="Group 110"/>
            <p:cNvGrpSpPr>
              <a:grpSpLocks/>
            </p:cNvGrpSpPr>
            <p:nvPr/>
          </p:nvGrpSpPr>
          <p:grpSpPr bwMode="auto">
            <a:xfrm>
              <a:off x="734" y="1365"/>
              <a:ext cx="51" cy="203"/>
              <a:chOff x="1216" y="1621"/>
              <a:chExt cx="438" cy="688"/>
            </a:xfrm>
          </p:grpSpPr>
          <p:sp>
            <p:nvSpPr>
              <p:cNvPr id="21687" name="Rectangle 111"/>
              <p:cNvSpPr>
                <a:spLocks noChangeArrowheads="1"/>
              </p:cNvSpPr>
              <p:nvPr/>
            </p:nvSpPr>
            <p:spPr bwMode="auto">
              <a:xfrm>
                <a:off x="1218" y="1621"/>
                <a:ext cx="436" cy="592"/>
              </a:xfrm>
              <a:prstGeom prst="rect">
                <a:avLst/>
              </a:prstGeom>
              <a:gradFill rotWithShape="1">
                <a:gsLst>
                  <a:gs pos="0">
                    <a:srgbClr val="A3A3A3"/>
                  </a:gs>
                  <a:gs pos="50000">
                    <a:srgbClr val="C0C0C0"/>
                  </a:gs>
                  <a:gs pos="100000">
                    <a:srgbClr val="A3A3A3"/>
                  </a:gs>
                </a:gsLst>
                <a:lin ang="0" scaled="1"/>
              </a:gradFill>
              <a:ln w="9525">
                <a:noFill/>
                <a:miter lim="800000"/>
                <a:headEnd/>
                <a:tailEnd/>
              </a:ln>
            </p:spPr>
            <p:txBody>
              <a:bodyPr wrap="none" anchor="ctr"/>
              <a:lstStyle/>
              <a:p>
                <a:endParaRPr lang="en-US" sz="2400" b="1">
                  <a:solidFill>
                    <a:srgbClr val="008000"/>
                  </a:solidFill>
                </a:endParaRPr>
              </a:p>
            </p:txBody>
          </p:sp>
          <p:sp>
            <p:nvSpPr>
              <p:cNvPr id="21688" name="Rectangle 112"/>
              <p:cNvSpPr>
                <a:spLocks noChangeArrowheads="1"/>
              </p:cNvSpPr>
              <p:nvPr/>
            </p:nvSpPr>
            <p:spPr bwMode="auto">
              <a:xfrm>
                <a:off x="1216" y="2202"/>
                <a:ext cx="436" cy="107"/>
              </a:xfrm>
              <a:prstGeom prst="rect">
                <a:avLst/>
              </a:prstGeom>
              <a:gradFill rotWithShape="1">
                <a:gsLst>
                  <a:gs pos="0">
                    <a:srgbClr val="AFBC22"/>
                  </a:gs>
                  <a:gs pos="50000">
                    <a:srgbClr val="C5CE5F"/>
                  </a:gs>
                  <a:gs pos="100000">
                    <a:srgbClr val="AFBC22"/>
                  </a:gs>
                </a:gsLst>
                <a:lin ang="0" scaled="1"/>
              </a:gradFill>
              <a:ln w="9525">
                <a:noFill/>
                <a:miter lim="800000"/>
                <a:headEnd/>
                <a:tailEnd/>
              </a:ln>
            </p:spPr>
            <p:txBody>
              <a:bodyPr wrap="none" anchor="ctr"/>
              <a:lstStyle/>
              <a:p>
                <a:endParaRPr lang="en-US" sz="2400" b="1">
                  <a:solidFill>
                    <a:srgbClr val="008000"/>
                  </a:solidFill>
                </a:endParaRPr>
              </a:p>
            </p:txBody>
          </p:sp>
        </p:grpSp>
        <p:grpSp>
          <p:nvGrpSpPr>
            <p:cNvPr id="8" name="Group 113"/>
            <p:cNvGrpSpPr>
              <a:grpSpLocks/>
            </p:cNvGrpSpPr>
            <p:nvPr/>
          </p:nvGrpSpPr>
          <p:grpSpPr bwMode="auto">
            <a:xfrm>
              <a:off x="881" y="1365"/>
              <a:ext cx="51" cy="203"/>
              <a:chOff x="1216" y="1621"/>
              <a:chExt cx="438" cy="688"/>
            </a:xfrm>
          </p:grpSpPr>
          <p:sp>
            <p:nvSpPr>
              <p:cNvPr id="21685" name="Rectangle 114"/>
              <p:cNvSpPr>
                <a:spLocks noChangeArrowheads="1"/>
              </p:cNvSpPr>
              <p:nvPr/>
            </p:nvSpPr>
            <p:spPr bwMode="auto">
              <a:xfrm>
                <a:off x="1218" y="1621"/>
                <a:ext cx="436" cy="592"/>
              </a:xfrm>
              <a:prstGeom prst="rect">
                <a:avLst/>
              </a:prstGeom>
              <a:gradFill rotWithShape="1">
                <a:gsLst>
                  <a:gs pos="0">
                    <a:srgbClr val="A3A3A3"/>
                  </a:gs>
                  <a:gs pos="50000">
                    <a:srgbClr val="C0C0C0"/>
                  </a:gs>
                  <a:gs pos="100000">
                    <a:srgbClr val="A3A3A3"/>
                  </a:gs>
                </a:gsLst>
                <a:lin ang="0" scaled="1"/>
              </a:gradFill>
              <a:ln w="9525">
                <a:noFill/>
                <a:miter lim="800000"/>
                <a:headEnd/>
                <a:tailEnd/>
              </a:ln>
            </p:spPr>
            <p:txBody>
              <a:bodyPr wrap="none" anchor="ctr"/>
              <a:lstStyle/>
              <a:p>
                <a:endParaRPr lang="en-US" sz="2400" b="1">
                  <a:solidFill>
                    <a:srgbClr val="008000"/>
                  </a:solidFill>
                </a:endParaRPr>
              </a:p>
            </p:txBody>
          </p:sp>
          <p:sp>
            <p:nvSpPr>
              <p:cNvPr id="21686" name="Rectangle 115"/>
              <p:cNvSpPr>
                <a:spLocks noChangeArrowheads="1"/>
              </p:cNvSpPr>
              <p:nvPr/>
            </p:nvSpPr>
            <p:spPr bwMode="auto">
              <a:xfrm>
                <a:off x="1216" y="2202"/>
                <a:ext cx="436" cy="107"/>
              </a:xfrm>
              <a:prstGeom prst="rect">
                <a:avLst/>
              </a:prstGeom>
              <a:gradFill rotWithShape="1">
                <a:gsLst>
                  <a:gs pos="0">
                    <a:srgbClr val="AFBC22"/>
                  </a:gs>
                  <a:gs pos="50000">
                    <a:srgbClr val="C5CE5F"/>
                  </a:gs>
                  <a:gs pos="100000">
                    <a:srgbClr val="AFBC22"/>
                  </a:gs>
                </a:gsLst>
                <a:lin ang="0" scaled="1"/>
              </a:gradFill>
              <a:ln w="9525">
                <a:noFill/>
                <a:miter lim="800000"/>
                <a:headEnd/>
                <a:tailEnd/>
              </a:ln>
            </p:spPr>
            <p:txBody>
              <a:bodyPr wrap="none" anchor="ctr"/>
              <a:lstStyle/>
              <a:p>
                <a:endParaRPr lang="en-US" sz="2400" b="1">
                  <a:solidFill>
                    <a:srgbClr val="008000"/>
                  </a:solidFill>
                </a:endParaRPr>
              </a:p>
            </p:txBody>
          </p:sp>
        </p:grpSp>
        <p:grpSp>
          <p:nvGrpSpPr>
            <p:cNvPr id="9" name="Group 116"/>
            <p:cNvGrpSpPr>
              <a:grpSpLocks/>
            </p:cNvGrpSpPr>
            <p:nvPr/>
          </p:nvGrpSpPr>
          <p:grpSpPr bwMode="auto">
            <a:xfrm>
              <a:off x="1027" y="1365"/>
              <a:ext cx="51" cy="203"/>
              <a:chOff x="1216" y="1621"/>
              <a:chExt cx="438" cy="688"/>
            </a:xfrm>
          </p:grpSpPr>
          <p:sp>
            <p:nvSpPr>
              <p:cNvPr id="21683" name="Rectangle 117"/>
              <p:cNvSpPr>
                <a:spLocks noChangeArrowheads="1"/>
              </p:cNvSpPr>
              <p:nvPr/>
            </p:nvSpPr>
            <p:spPr bwMode="auto">
              <a:xfrm>
                <a:off x="1218" y="1621"/>
                <a:ext cx="436" cy="592"/>
              </a:xfrm>
              <a:prstGeom prst="rect">
                <a:avLst/>
              </a:prstGeom>
              <a:gradFill rotWithShape="1">
                <a:gsLst>
                  <a:gs pos="0">
                    <a:srgbClr val="A3A3A3"/>
                  </a:gs>
                  <a:gs pos="50000">
                    <a:srgbClr val="C0C0C0"/>
                  </a:gs>
                  <a:gs pos="100000">
                    <a:srgbClr val="A3A3A3"/>
                  </a:gs>
                </a:gsLst>
                <a:lin ang="0" scaled="1"/>
              </a:gradFill>
              <a:ln w="9525">
                <a:noFill/>
                <a:miter lim="800000"/>
                <a:headEnd/>
                <a:tailEnd/>
              </a:ln>
            </p:spPr>
            <p:txBody>
              <a:bodyPr wrap="none" anchor="ctr"/>
              <a:lstStyle/>
              <a:p>
                <a:endParaRPr lang="en-US" sz="2400" b="1">
                  <a:solidFill>
                    <a:srgbClr val="008000"/>
                  </a:solidFill>
                </a:endParaRPr>
              </a:p>
            </p:txBody>
          </p:sp>
          <p:sp>
            <p:nvSpPr>
              <p:cNvPr id="21684" name="Rectangle 118"/>
              <p:cNvSpPr>
                <a:spLocks noChangeArrowheads="1"/>
              </p:cNvSpPr>
              <p:nvPr/>
            </p:nvSpPr>
            <p:spPr bwMode="auto">
              <a:xfrm>
                <a:off x="1216" y="2202"/>
                <a:ext cx="436" cy="107"/>
              </a:xfrm>
              <a:prstGeom prst="rect">
                <a:avLst/>
              </a:prstGeom>
              <a:gradFill rotWithShape="1">
                <a:gsLst>
                  <a:gs pos="0">
                    <a:srgbClr val="AFBC22"/>
                  </a:gs>
                  <a:gs pos="50000">
                    <a:srgbClr val="C5CE5F"/>
                  </a:gs>
                  <a:gs pos="100000">
                    <a:srgbClr val="AFBC22"/>
                  </a:gs>
                </a:gsLst>
                <a:lin ang="0" scaled="1"/>
              </a:gradFill>
              <a:ln w="9525">
                <a:noFill/>
                <a:miter lim="800000"/>
                <a:headEnd/>
                <a:tailEnd/>
              </a:ln>
            </p:spPr>
            <p:txBody>
              <a:bodyPr wrap="none" anchor="ctr"/>
              <a:lstStyle/>
              <a:p>
                <a:endParaRPr lang="en-US" sz="2400" b="1">
                  <a:solidFill>
                    <a:srgbClr val="008000"/>
                  </a:solidFill>
                </a:endParaRPr>
              </a:p>
            </p:txBody>
          </p:sp>
        </p:grpSp>
        <p:grpSp>
          <p:nvGrpSpPr>
            <p:cNvPr id="10" name="Group 119"/>
            <p:cNvGrpSpPr>
              <a:grpSpLocks/>
            </p:cNvGrpSpPr>
            <p:nvPr/>
          </p:nvGrpSpPr>
          <p:grpSpPr bwMode="auto">
            <a:xfrm>
              <a:off x="1174" y="1365"/>
              <a:ext cx="51" cy="203"/>
              <a:chOff x="1216" y="1621"/>
              <a:chExt cx="438" cy="688"/>
            </a:xfrm>
          </p:grpSpPr>
          <p:sp>
            <p:nvSpPr>
              <p:cNvPr id="21681" name="Rectangle 120"/>
              <p:cNvSpPr>
                <a:spLocks noChangeArrowheads="1"/>
              </p:cNvSpPr>
              <p:nvPr/>
            </p:nvSpPr>
            <p:spPr bwMode="auto">
              <a:xfrm>
                <a:off x="1218" y="1621"/>
                <a:ext cx="436" cy="592"/>
              </a:xfrm>
              <a:prstGeom prst="rect">
                <a:avLst/>
              </a:prstGeom>
              <a:gradFill rotWithShape="1">
                <a:gsLst>
                  <a:gs pos="0">
                    <a:srgbClr val="A3A3A3"/>
                  </a:gs>
                  <a:gs pos="50000">
                    <a:srgbClr val="C0C0C0"/>
                  </a:gs>
                  <a:gs pos="100000">
                    <a:srgbClr val="A3A3A3"/>
                  </a:gs>
                </a:gsLst>
                <a:lin ang="0" scaled="1"/>
              </a:gradFill>
              <a:ln w="9525">
                <a:noFill/>
                <a:miter lim="800000"/>
                <a:headEnd/>
                <a:tailEnd/>
              </a:ln>
            </p:spPr>
            <p:txBody>
              <a:bodyPr wrap="none" anchor="ctr"/>
              <a:lstStyle/>
              <a:p>
                <a:endParaRPr lang="en-US" sz="2400" b="1">
                  <a:solidFill>
                    <a:srgbClr val="008000"/>
                  </a:solidFill>
                </a:endParaRPr>
              </a:p>
            </p:txBody>
          </p:sp>
          <p:sp>
            <p:nvSpPr>
              <p:cNvPr id="21682" name="Rectangle 121"/>
              <p:cNvSpPr>
                <a:spLocks noChangeArrowheads="1"/>
              </p:cNvSpPr>
              <p:nvPr/>
            </p:nvSpPr>
            <p:spPr bwMode="auto">
              <a:xfrm>
                <a:off x="1216" y="2202"/>
                <a:ext cx="436" cy="107"/>
              </a:xfrm>
              <a:prstGeom prst="rect">
                <a:avLst/>
              </a:prstGeom>
              <a:gradFill rotWithShape="1">
                <a:gsLst>
                  <a:gs pos="0">
                    <a:srgbClr val="AFBC22"/>
                  </a:gs>
                  <a:gs pos="50000">
                    <a:srgbClr val="C5CE5F"/>
                  </a:gs>
                  <a:gs pos="100000">
                    <a:srgbClr val="AFBC22"/>
                  </a:gs>
                </a:gsLst>
                <a:lin ang="0" scaled="1"/>
              </a:gradFill>
              <a:ln w="9525">
                <a:noFill/>
                <a:miter lim="800000"/>
                <a:headEnd/>
                <a:tailEnd/>
              </a:ln>
            </p:spPr>
            <p:txBody>
              <a:bodyPr wrap="none" anchor="ctr"/>
              <a:lstStyle/>
              <a:p>
                <a:endParaRPr lang="en-US" sz="2400" b="1">
                  <a:solidFill>
                    <a:srgbClr val="008000"/>
                  </a:solidFill>
                </a:endParaRPr>
              </a:p>
            </p:txBody>
          </p:sp>
        </p:grpSp>
        <p:grpSp>
          <p:nvGrpSpPr>
            <p:cNvPr id="11" name="Group 122"/>
            <p:cNvGrpSpPr>
              <a:grpSpLocks/>
            </p:cNvGrpSpPr>
            <p:nvPr/>
          </p:nvGrpSpPr>
          <p:grpSpPr bwMode="auto">
            <a:xfrm>
              <a:off x="1321" y="1365"/>
              <a:ext cx="51" cy="203"/>
              <a:chOff x="1216" y="1621"/>
              <a:chExt cx="438" cy="688"/>
            </a:xfrm>
          </p:grpSpPr>
          <p:sp>
            <p:nvSpPr>
              <p:cNvPr id="21679" name="Rectangle 123"/>
              <p:cNvSpPr>
                <a:spLocks noChangeArrowheads="1"/>
              </p:cNvSpPr>
              <p:nvPr/>
            </p:nvSpPr>
            <p:spPr bwMode="auto">
              <a:xfrm>
                <a:off x="1218" y="1621"/>
                <a:ext cx="436" cy="592"/>
              </a:xfrm>
              <a:prstGeom prst="rect">
                <a:avLst/>
              </a:prstGeom>
              <a:gradFill rotWithShape="1">
                <a:gsLst>
                  <a:gs pos="0">
                    <a:srgbClr val="A3A3A3"/>
                  </a:gs>
                  <a:gs pos="50000">
                    <a:srgbClr val="C0C0C0"/>
                  </a:gs>
                  <a:gs pos="100000">
                    <a:srgbClr val="A3A3A3"/>
                  </a:gs>
                </a:gsLst>
                <a:lin ang="0" scaled="1"/>
              </a:gradFill>
              <a:ln w="9525">
                <a:noFill/>
                <a:miter lim="800000"/>
                <a:headEnd/>
                <a:tailEnd/>
              </a:ln>
            </p:spPr>
            <p:txBody>
              <a:bodyPr wrap="none" anchor="ctr"/>
              <a:lstStyle/>
              <a:p>
                <a:endParaRPr lang="en-US" sz="2400" b="1">
                  <a:solidFill>
                    <a:srgbClr val="008000"/>
                  </a:solidFill>
                </a:endParaRPr>
              </a:p>
            </p:txBody>
          </p:sp>
          <p:sp>
            <p:nvSpPr>
              <p:cNvPr id="21680" name="Rectangle 124"/>
              <p:cNvSpPr>
                <a:spLocks noChangeArrowheads="1"/>
              </p:cNvSpPr>
              <p:nvPr/>
            </p:nvSpPr>
            <p:spPr bwMode="auto">
              <a:xfrm>
                <a:off x="1216" y="2202"/>
                <a:ext cx="436" cy="107"/>
              </a:xfrm>
              <a:prstGeom prst="rect">
                <a:avLst/>
              </a:prstGeom>
              <a:gradFill rotWithShape="1">
                <a:gsLst>
                  <a:gs pos="0">
                    <a:srgbClr val="AFBC22"/>
                  </a:gs>
                  <a:gs pos="50000">
                    <a:srgbClr val="C5CE5F"/>
                  </a:gs>
                  <a:gs pos="100000">
                    <a:srgbClr val="AFBC22"/>
                  </a:gs>
                </a:gsLst>
                <a:lin ang="0" scaled="1"/>
              </a:gradFill>
              <a:ln w="9525">
                <a:noFill/>
                <a:miter lim="800000"/>
                <a:headEnd/>
                <a:tailEnd/>
              </a:ln>
            </p:spPr>
            <p:txBody>
              <a:bodyPr wrap="none" anchor="ctr"/>
              <a:lstStyle/>
              <a:p>
                <a:endParaRPr lang="en-US" sz="2400" b="1">
                  <a:solidFill>
                    <a:srgbClr val="008000"/>
                  </a:solidFill>
                </a:endParaRPr>
              </a:p>
            </p:txBody>
          </p:sp>
        </p:grpSp>
        <p:grpSp>
          <p:nvGrpSpPr>
            <p:cNvPr id="12" name="Group 125"/>
            <p:cNvGrpSpPr>
              <a:grpSpLocks/>
            </p:cNvGrpSpPr>
            <p:nvPr/>
          </p:nvGrpSpPr>
          <p:grpSpPr bwMode="auto">
            <a:xfrm>
              <a:off x="1468" y="1365"/>
              <a:ext cx="51" cy="203"/>
              <a:chOff x="1216" y="1621"/>
              <a:chExt cx="438" cy="688"/>
            </a:xfrm>
          </p:grpSpPr>
          <p:sp>
            <p:nvSpPr>
              <p:cNvPr id="21677" name="Rectangle 126"/>
              <p:cNvSpPr>
                <a:spLocks noChangeArrowheads="1"/>
              </p:cNvSpPr>
              <p:nvPr/>
            </p:nvSpPr>
            <p:spPr bwMode="auto">
              <a:xfrm>
                <a:off x="1218" y="1621"/>
                <a:ext cx="436" cy="592"/>
              </a:xfrm>
              <a:prstGeom prst="rect">
                <a:avLst/>
              </a:prstGeom>
              <a:gradFill rotWithShape="1">
                <a:gsLst>
                  <a:gs pos="0">
                    <a:srgbClr val="A3A3A3"/>
                  </a:gs>
                  <a:gs pos="50000">
                    <a:srgbClr val="C0C0C0"/>
                  </a:gs>
                  <a:gs pos="100000">
                    <a:srgbClr val="A3A3A3"/>
                  </a:gs>
                </a:gsLst>
                <a:lin ang="0" scaled="1"/>
              </a:gradFill>
              <a:ln w="9525">
                <a:noFill/>
                <a:miter lim="800000"/>
                <a:headEnd/>
                <a:tailEnd/>
              </a:ln>
            </p:spPr>
            <p:txBody>
              <a:bodyPr wrap="none" anchor="ctr"/>
              <a:lstStyle/>
              <a:p>
                <a:endParaRPr lang="en-US" sz="2400" b="1">
                  <a:solidFill>
                    <a:srgbClr val="008000"/>
                  </a:solidFill>
                </a:endParaRPr>
              </a:p>
            </p:txBody>
          </p:sp>
          <p:sp>
            <p:nvSpPr>
              <p:cNvPr id="21678" name="Rectangle 127"/>
              <p:cNvSpPr>
                <a:spLocks noChangeArrowheads="1"/>
              </p:cNvSpPr>
              <p:nvPr/>
            </p:nvSpPr>
            <p:spPr bwMode="auto">
              <a:xfrm>
                <a:off x="1216" y="2202"/>
                <a:ext cx="436" cy="107"/>
              </a:xfrm>
              <a:prstGeom prst="rect">
                <a:avLst/>
              </a:prstGeom>
              <a:gradFill rotWithShape="1">
                <a:gsLst>
                  <a:gs pos="0">
                    <a:srgbClr val="AFBC22"/>
                  </a:gs>
                  <a:gs pos="50000">
                    <a:srgbClr val="C5CE5F"/>
                  </a:gs>
                  <a:gs pos="100000">
                    <a:srgbClr val="AFBC22"/>
                  </a:gs>
                </a:gsLst>
                <a:lin ang="0" scaled="1"/>
              </a:gradFill>
              <a:ln w="9525">
                <a:noFill/>
                <a:miter lim="800000"/>
                <a:headEnd/>
                <a:tailEnd/>
              </a:ln>
            </p:spPr>
            <p:txBody>
              <a:bodyPr wrap="none" anchor="ctr"/>
              <a:lstStyle/>
              <a:p>
                <a:endParaRPr lang="en-US" sz="2400" b="1">
                  <a:solidFill>
                    <a:srgbClr val="008000"/>
                  </a:solidFill>
                </a:endParaRPr>
              </a:p>
            </p:txBody>
          </p:sp>
        </p:grpSp>
      </p:grpSp>
      <p:sp>
        <p:nvSpPr>
          <p:cNvPr id="21608" name="Text Box 128"/>
          <p:cNvSpPr txBox="1">
            <a:spLocks noChangeArrowheads="1"/>
          </p:cNvSpPr>
          <p:nvPr/>
        </p:nvSpPr>
        <p:spPr bwMode="auto">
          <a:xfrm rot="-5400000">
            <a:off x="4084638" y="2305050"/>
            <a:ext cx="1111250" cy="304800"/>
          </a:xfrm>
          <a:prstGeom prst="rect">
            <a:avLst/>
          </a:prstGeom>
          <a:noFill/>
          <a:ln w="9525">
            <a:noFill/>
            <a:miter lim="800000"/>
            <a:headEnd/>
            <a:tailEnd/>
          </a:ln>
        </p:spPr>
        <p:txBody>
          <a:bodyPr wrap="none">
            <a:spAutoFit/>
          </a:bodyPr>
          <a:lstStyle/>
          <a:p>
            <a:r>
              <a:rPr lang="en-GB">
                <a:solidFill>
                  <a:srgbClr val="000000"/>
                </a:solidFill>
                <a:latin typeface="Calibri" pitchFamily="34" charset="0"/>
              </a:rPr>
              <a:t>Binding (nm)</a:t>
            </a:r>
            <a:endParaRPr lang="en-US">
              <a:solidFill>
                <a:srgbClr val="000000"/>
              </a:solidFill>
              <a:latin typeface="Calibri" pitchFamily="34" charset="0"/>
            </a:endParaRPr>
          </a:p>
        </p:txBody>
      </p:sp>
      <p:sp>
        <p:nvSpPr>
          <p:cNvPr id="21609" name="Text Box 129"/>
          <p:cNvSpPr txBox="1">
            <a:spLocks noChangeArrowheads="1"/>
          </p:cNvSpPr>
          <p:nvPr/>
        </p:nvSpPr>
        <p:spPr bwMode="auto">
          <a:xfrm>
            <a:off x="6210300" y="3441700"/>
            <a:ext cx="923925" cy="304800"/>
          </a:xfrm>
          <a:prstGeom prst="rect">
            <a:avLst/>
          </a:prstGeom>
          <a:noFill/>
          <a:ln w="9525">
            <a:noFill/>
            <a:miter lim="800000"/>
            <a:headEnd/>
            <a:tailEnd/>
          </a:ln>
        </p:spPr>
        <p:txBody>
          <a:bodyPr wrap="none">
            <a:spAutoFit/>
          </a:bodyPr>
          <a:lstStyle/>
          <a:p>
            <a:r>
              <a:rPr lang="en-GB">
                <a:solidFill>
                  <a:srgbClr val="000000"/>
                </a:solidFill>
                <a:latin typeface="Calibri" pitchFamily="34" charset="0"/>
              </a:rPr>
              <a:t>Time (sec)</a:t>
            </a:r>
            <a:endParaRPr lang="en-US">
              <a:solidFill>
                <a:srgbClr val="000000"/>
              </a:solidFill>
              <a:latin typeface="Calibri" pitchFamily="34" charset="0"/>
            </a:endParaRPr>
          </a:p>
        </p:txBody>
      </p:sp>
      <p:sp>
        <p:nvSpPr>
          <p:cNvPr id="21610" name="AutoShape 130"/>
          <p:cNvSpPr>
            <a:spLocks/>
          </p:cNvSpPr>
          <p:nvPr/>
        </p:nvSpPr>
        <p:spPr bwMode="auto">
          <a:xfrm>
            <a:off x="2779713" y="1547813"/>
            <a:ext cx="88900" cy="481012"/>
          </a:xfrm>
          <a:prstGeom prst="rightBrace">
            <a:avLst>
              <a:gd name="adj1" fmla="val 45089"/>
              <a:gd name="adj2" fmla="val 50000"/>
            </a:avLst>
          </a:prstGeom>
          <a:noFill/>
          <a:ln w="9525">
            <a:solidFill>
              <a:schemeClr val="tx1"/>
            </a:solidFill>
            <a:round/>
            <a:headEnd/>
            <a:tailEnd/>
          </a:ln>
        </p:spPr>
        <p:txBody>
          <a:bodyPr wrap="none" anchor="ctr"/>
          <a:lstStyle/>
          <a:p>
            <a:endParaRPr lang="en-US" b="1">
              <a:solidFill>
                <a:srgbClr val="008000"/>
              </a:solidFill>
              <a:latin typeface="Calibri" pitchFamily="34" charset="0"/>
            </a:endParaRPr>
          </a:p>
        </p:txBody>
      </p:sp>
      <p:sp>
        <p:nvSpPr>
          <p:cNvPr id="21611" name="AutoShape 131"/>
          <p:cNvSpPr>
            <a:spLocks/>
          </p:cNvSpPr>
          <p:nvPr/>
        </p:nvSpPr>
        <p:spPr bwMode="auto">
          <a:xfrm>
            <a:off x="2790825" y="2076450"/>
            <a:ext cx="104775" cy="1657350"/>
          </a:xfrm>
          <a:prstGeom prst="rightBrace">
            <a:avLst>
              <a:gd name="adj1" fmla="val 175793"/>
              <a:gd name="adj2" fmla="val 50000"/>
            </a:avLst>
          </a:prstGeom>
          <a:noFill/>
          <a:ln w="9525">
            <a:solidFill>
              <a:schemeClr val="tx1"/>
            </a:solidFill>
            <a:round/>
            <a:headEnd/>
            <a:tailEnd/>
          </a:ln>
        </p:spPr>
        <p:txBody>
          <a:bodyPr wrap="none" anchor="ctr"/>
          <a:lstStyle/>
          <a:p>
            <a:endParaRPr lang="en-US" sz="2400" b="1">
              <a:solidFill>
                <a:srgbClr val="008000"/>
              </a:solidFill>
            </a:endParaRPr>
          </a:p>
        </p:txBody>
      </p:sp>
      <p:grpSp>
        <p:nvGrpSpPr>
          <p:cNvPr id="13" name="Group 132"/>
          <p:cNvGrpSpPr>
            <a:grpSpLocks/>
          </p:cNvGrpSpPr>
          <p:nvPr/>
        </p:nvGrpSpPr>
        <p:grpSpPr bwMode="auto">
          <a:xfrm>
            <a:off x="4757738" y="1509713"/>
            <a:ext cx="3787775" cy="1935162"/>
            <a:chOff x="2811" y="957"/>
            <a:chExt cx="2386" cy="1219"/>
          </a:xfrm>
        </p:grpSpPr>
        <p:sp>
          <p:nvSpPr>
            <p:cNvPr id="21661" name="Arc 133"/>
            <p:cNvSpPr>
              <a:spLocks/>
            </p:cNvSpPr>
            <p:nvPr/>
          </p:nvSpPr>
          <p:spPr bwMode="auto">
            <a:xfrm rot="10800000" flipV="1">
              <a:off x="2812" y="1112"/>
              <a:ext cx="2385" cy="1034"/>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hlink"/>
              </a:solidFill>
              <a:round/>
              <a:headEnd/>
              <a:tailEnd/>
            </a:ln>
          </p:spPr>
          <p:txBody>
            <a:bodyPr wrap="none" anchor="ctr"/>
            <a:lstStyle/>
            <a:p>
              <a:endParaRPr lang="en-US">
                <a:solidFill>
                  <a:srgbClr val="000000"/>
                </a:solidFill>
              </a:endParaRPr>
            </a:p>
          </p:txBody>
        </p:sp>
        <p:sp>
          <p:nvSpPr>
            <p:cNvPr id="21662" name="Arc 134"/>
            <p:cNvSpPr>
              <a:spLocks/>
            </p:cNvSpPr>
            <p:nvPr/>
          </p:nvSpPr>
          <p:spPr bwMode="auto">
            <a:xfrm rot="10800000" flipV="1">
              <a:off x="2812" y="1378"/>
              <a:ext cx="2385" cy="798"/>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hlink"/>
              </a:solidFill>
              <a:round/>
              <a:headEnd/>
              <a:tailEnd/>
            </a:ln>
          </p:spPr>
          <p:txBody>
            <a:bodyPr wrap="none" anchor="ctr"/>
            <a:lstStyle/>
            <a:p>
              <a:endParaRPr lang="en-US">
                <a:solidFill>
                  <a:srgbClr val="000000"/>
                </a:solidFill>
              </a:endParaRPr>
            </a:p>
          </p:txBody>
        </p:sp>
        <p:sp>
          <p:nvSpPr>
            <p:cNvPr id="21663" name="Arc 135"/>
            <p:cNvSpPr>
              <a:spLocks/>
            </p:cNvSpPr>
            <p:nvPr/>
          </p:nvSpPr>
          <p:spPr bwMode="auto">
            <a:xfrm rot="10800000" flipV="1">
              <a:off x="2812" y="1570"/>
              <a:ext cx="2385" cy="606"/>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hlink"/>
              </a:solidFill>
              <a:round/>
              <a:headEnd/>
              <a:tailEnd/>
            </a:ln>
          </p:spPr>
          <p:txBody>
            <a:bodyPr wrap="none" anchor="ctr"/>
            <a:lstStyle/>
            <a:p>
              <a:endParaRPr lang="en-US">
                <a:solidFill>
                  <a:srgbClr val="000000"/>
                </a:solidFill>
              </a:endParaRPr>
            </a:p>
          </p:txBody>
        </p:sp>
        <p:sp>
          <p:nvSpPr>
            <p:cNvPr id="21664" name="Arc 136"/>
            <p:cNvSpPr>
              <a:spLocks/>
            </p:cNvSpPr>
            <p:nvPr/>
          </p:nvSpPr>
          <p:spPr bwMode="auto">
            <a:xfrm rot="10800000" flipV="1">
              <a:off x="2812" y="1740"/>
              <a:ext cx="2385" cy="421"/>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hlink"/>
              </a:solidFill>
              <a:round/>
              <a:headEnd/>
              <a:tailEnd/>
            </a:ln>
          </p:spPr>
          <p:txBody>
            <a:bodyPr wrap="none" anchor="ctr"/>
            <a:lstStyle/>
            <a:p>
              <a:endParaRPr lang="en-US">
                <a:solidFill>
                  <a:srgbClr val="000000"/>
                </a:solidFill>
              </a:endParaRPr>
            </a:p>
          </p:txBody>
        </p:sp>
        <p:sp>
          <p:nvSpPr>
            <p:cNvPr id="21665" name="Arc 137"/>
            <p:cNvSpPr>
              <a:spLocks/>
            </p:cNvSpPr>
            <p:nvPr/>
          </p:nvSpPr>
          <p:spPr bwMode="auto">
            <a:xfrm rot="10800000" flipV="1">
              <a:off x="2812" y="1894"/>
              <a:ext cx="2385" cy="274"/>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hlink"/>
              </a:solidFill>
              <a:round/>
              <a:headEnd/>
              <a:tailEnd/>
            </a:ln>
          </p:spPr>
          <p:txBody>
            <a:bodyPr wrap="none" anchor="ctr"/>
            <a:lstStyle/>
            <a:p>
              <a:endParaRPr lang="en-US">
                <a:solidFill>
                  <a:srgbClr val="000000"/>
                </a:solidFill>
              </a:endParaRPr>
            </a:p>
          </p:txBody>
        </p:sp>
        <p:sp>
          <p:nvSpPr>
            <p:cNvPr id="21666" name="Arc 138"/>
            <p:cNvSpPr>
              <a:spLocks/>
            </p:cNvSpPr>
            <p:nvPr/>
          </p:nvSpPr>
          <p:spPr bwMode="auto">
            <a:xfrm rot="10800000" flipV="1">
              <a:off x="2811" y="1990"/>
              <a:ext cx="2385" cy="185"/>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hlink"/>
              </a:solidFill>
              <a:round/>
              <a:headEnd/>
              <a:tailEnd/>
            </a:ln>
          </p:spPr>
          <p:txBody>
            <a:bodyPr wrap="none" anchor="ctr"/>
            <a:lstStyle/>
            <a:p>
              <a:endParaRPr lang="en-US">
                <a:solidFill>
                  <a:srgbClr val="000000"/>
                </a:solidFill>
              </a:endParaRPr>
            </a:p>
          </p:txBody>
        </p:sp>
        <p:sp>
          <p:nvSpPr>
            <p:cNvPr id="21667" name="Arc 139"/>
            <p:cNvSpPr>
              <a:spLocks/>
            </p:cNvSpPr>
            <p:nvPr/>
          </p:nvSpPr>
          <p:spPr bwMode="auto">
            <a:xfrm rot="10800000" flipV="1">
              <a:off x="2812" y="1238"/>
              <a:ext cx="2385" cy="938"/>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hlink"/>
              </a:solidFill>
              <a:round/>
              <a:headEnd/>
              <a:tailEnd/>
            </a:ln>
          </p:spPr>
          <p:txBody>
            <a:bodyPr wrap="none" anchor="ctr"/>
            <a:lstStyle/>
            <a:p>
              <a:endParaRPr lang="en-US">
                <a:solidFill>
                  <a:srgbClr val="000000"/>
                </a:solidFill>
              </a:endParaRPr>
            </a:p>
          </p:txBody>
        </p:sp>
        <p:sp>
          <p:nvSpPr>
            <p:cNvPr id="21668" name="Arc 140"/>
            <p:cNvSpPr>
              <a:spLocks/>
            </p:cNvSpPr>
            <p:nvPr/>
          </p:nvSpPr>
          <p:spPr bwMode="auto">
            <a:xfrm rot="10800000" flipV="1">
              <a:off x="2812" y="957"/>
              <a:ext cx="2385" cy="1204"/>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hlink"/>
              </a:solidFill>
              <a:round/>
              <a:headEnd/>
              <a:tailEnd/>
            </a:ln>
          </p:spPr>
          <p:txBody>
            <a:bodyPr wrap="none" anchor="ctr"/>
            <a:lstStyle/>
            <a:p>
              <a:endParaRPr lang="en-US">
                <a:solidFill>
                  <a:srgbClr val="000000"/>
                </a:solidFill>
              </a:endParaRPr>
            </a:p>
          </p:txBody>
        </p:sp>
      </p:grpSp>
      <p:sp>
        <p:nvSpPr>
          <p:cNvPr id="21613" name="Line 141"/>
          <p:cNvSpPr>
            <a:spLocks noChangeShapeType="1"/>
          </p:cNvSpPr>
          <p:nvPr/>
        </p:nvSpPr>
        <p:spPr bwMode="auto">
          <a:xfrm flipV="1">
            <a:off x="4759325" y="1509713"/>
            <a:ext cx="1588" cy="1930400"/>
          </a:xfrm>
          <a:prstGeom prst="line">
            <a:avLst/>
          </a:prstGeom>
          <a:noFill/>
          <a:ln w="12700">
            <a:solidFill>
              <a:schemeClr val="tx1"/>
            </a:solidFill>
            <a:round/>
            <a:headEnd/>
            <a:tailEnd type="triangle" w="med" len="med"/>
          </a:ln>
        </p:spPr>
        <p:txBody>
          <a:bodyPr/>
          <a:lstStyle/>
          <a:p>
            <a:endParaRPr lang="en-US">
              <a:solidFill>
                <a:srgbClr val="000000"/>
              </a:solidFill>
            </a:endParaRPr>
          </a:p>
        </p:txBody>
      </p:sp>
      <p:sp>
        <p:nvSpPr>
          <p:cNvPr id="21614" name="Text Box 142"/>
          <p:cNvSpPr txBox="1">
            <a:spLocks noChangeArrowheads="1"/>
          </p:cNvSpPr>
          <p:nvPr/>
        </p:nvSpPr>
        <p:spPr bwMode="auto">
          <a:xfrm rot="-5400000">
            <a:off x="4099719" y="4782344"/>
            <a:ext cx="1100138" cy="304800"/>
          </a:xfrm>
          <a:prstGeom prst="rect">
            <a:avLst/>
          </a:prstGeom>
          <a:noFill/>
          <a:ln w="9525">
            <a:noFill/>
            <a:miter lim="800000"/>
            <a:headEnd/>
            <a:tailEnd/>
          </a:ln>
        </p:spPr>
        <p:txBody>
          <a:bodyPr wrap="none">
            <a:spAutoFit/>
          </a:bodyPr>
          <a:lstStyle/>
          <a:p>
            <a:r>
              <a:rPr lang="en-GB">
                <a:solidFill>
                  <a:srgbClr val="000000"/>
                </a:solidFill>
                <a:latin typeface="Calibri" pitchFamily="34" charset="0"/>
              </a:rPr>
              <a:t>Binding Rate</a:t>
            </a:r>
            <a:endParaRPr lang="en-US">
              <a:solidFill>
                <a:srgbClr val="000000"/>
              </a:solidFill>
              <a:latin typeface="Calibri" pitchFamily="34" charset="0"/>
            </a:endParaRPr>
          </a:p>
        </p:txBody>
      </p:sp>
      <p:sp>
        <p:nvSpPr>
          <p:cNvPr id="21615" name="Text Box 143"/>
          <p:cNvSpPr txBox="1">
            <a:spLocks noChangeArrowheads="1"/>
          </p:cNvSpPr>
          <p:nvPr/>
        </p:nvSpPr>
        <p:spPr bwMode="auto">
          <a:xfrm>
            <a:off x="6218238" y="5819775"/>
            <a:ext cx="1220787" cy="304800"/>
          </a:xfrm>
          <a:prstGeom prst="rect">
            <a:avLst/>
          </a:prstGeom>
          <a:noFill/>
          <a:ln w="9525">
            <a:noFill/>
            <a:miter lim="800000"/>
            <a:headEnd/>
            <a:tailEnd/>
          </a:ln>
        </p:spPr>
        <p:txBody>
          <a:bodyPr wrap="none">
            <a:spAutoFit/>
          </a:bodyPr>
          <a:lstStyle/>
          <a:p>
            <a:r>
              <a:rPr lang="en-GB">
                <a:solidFill>
                  <a:srgbClr val="000000"/>
                </a:solidFill>
                <a:latin typeface="Calibri" pitchFamily="34" charset="0"/>
              </a:rPr>
              <a:t>Concentration</a:t>
            </a:r>
            <a:endParaRPr lang="en-US">
              <a:solidFill>
                <a:srgbClr val="000000"/>
              </a:solidFill>
              <a:latin typeface="Calibri" pitchFamily="34" charset="0"/>
            </a:endParaRPr>
          </a:p>
        </p:txBody>
      </p:sp>
      <p:sp>
        <p:nvSpPr>
          <p:cNvPr id="21616" name="Line 144"/>
          <p:cNvSpPr>
            <a:spLocks noChangeShapeType="1"/>
          </p:cNvSpPr>
          <p:nvPr/>
        </p:nvSpPr>
        <p:spPr bwMode="auto">
          <a:xfrm flipV="1">
            <a:off x="4767263" y="4143375"/>
            <a:ext cx="1587" cy="1674813"/>
          </a:xfrm>
          <a:prstGeom prst="line">
            <a:avLst/>
          </a:prstGeom>
          <a:noFill/>
          <a:ln w="12700">
            <a:solidFill>
              <a:schemeClr val="tx1"/>
            </a:solidFill>
            <a:round/>
            <a:headEnd/>
            <a:tailEnd type="triangle" w="med" len="med"/>
          </a:ln>
        </p:spPr>
        <p:txBody>
          <a:bodyPr/>
          <a:lstStyle/>
          <a:p>
            <a:endParaRPr lang="en-US">
              <a:solidFill>
                <a:srgbClr val="000000"/>
              </a:solidFill>
            </a:endParaRPr>
          </a:p>
        </p:txBody>
      </p:sp>
      <p:sp>
        <p:nvSpPr>
          <p:cNvPr id="21617" name="Line 145"/>
          <p:cNvSpPr>
            <a:spLocks noChangeShapeType="1"/>
          </p:cNvSpPr>
          <p:nvPr/>
        </p:nvSpPr>
        <p:spPr bwMode="auto">
          <a:xfrm>
            <a:off x="4765675" y="5816600"/>
            <a:ext cx="4010025" cy="1588"/>
          </a:xfrm>
          <a:prstGeom prst="line">
            <a:avLst/>
          </a:prstGeom>
          <a:noFill/>
          <a:ln w="9525">
            <a:solidFill>
              <a:schemeClr val="tx1"/>
            </a:solidFill>
            <a:round/>
            <a:headEnd/>
            <a:tailEnd type="triangle" w="med" len="med"/>
          </a:ln>
        </p:spPr>
        <p:txBody>
          <a:bodyPr/>
          <a:lstStyle/>
          <a:p>
            <a:endParaRPr lang="en-US">
              <a:solidFill>
                <a:srgbClr val="000000"/>
              </a:solidFill>
            </a:endParaRPr>
          </a:p>
        </p:txBody>
      </p:sp>
      <p:grpSp>
        <p:nvGrpSpPr>
          <p:cNvPr id="14" name="Group 155"/>
          <p:cNvGrpSpPr>
            <a:grpSpLocks/>
          </p:cNvGrpSpPr>
          <p:nvPr/>
        </p:nvGrpSpPr>
        <p:grpSpPr bwMode="auto">
          <a:xfrm>
            <a:off x="4740275" y="4197350"/>
            <a:ext cx="3978275" cy="1589088"/>
            <a:chOff x="2800" y="2680"/>
            <a:chExt cx="2506" cy="1001"/>
          </a:xfrm>
        </p:grpSpPr>
        <p:sp>
          <p:nvSpPr>
            <p:cNvPr id="21653" name="Oval 156"/>
            <p:cNvSpPr>
              <a:spLocks noChangeArrowheads="1"/>
            </p:cNvSpPr>
            <p:nvPr/>
          </p:nvSpPr>
          <p:spPr bwMode="auto">
            <a:xfrm>
              <a:off x="2800" y="3625"/>
              <a:ext cx="56" cy="56"/>
            </a:xfrm>
            <a:prstGeom prst="ellipse">
              <a:avLst/>
            </a:prstGeom>
            <a:solidFill>
              <a:schemeClr val="accent1"/>
            </a:solidFill>
            <a:ln w="9525">
              <a:solidFill>
                <a:schemeClr val="tx1"/>
              </a:solidFill>
              <a:round/>
              <a:headEnd/>
              <a:tailEnd/>
            </a:ln>
          </p:spPr>
          <p:txBody>
            <a:bodyPr wrap="none" anchor="ctr"/>
            <a:lstStyle/>
            <a:p>
              <a:endParaRPr lang="en-US" sz="2400" b="1">
                <a:solidFill>
                  <a:srgbClr val="008000"/>
                </a:solidFill>
              </a:endParaRPr>
            </a:p>
          </p:txBody>
        </p:sp>
        <p:sp>
          <p:nvSpPr>
            <p:cNvPr id="21654" name="Oval 157"/>
            <p:cNvSpPr>
              <a:spLocks noChangeArrowheads="1"/>
            </p:cNvSpPr>
            <p:nvPr/>
          </p:nvSpPr>
          <p:spPr bwMode="auto">
            <a:xfrm>
              <a:off x="3090" y="3584"/>
              <a:ext cx="56" cy="56"/>
            </a:xfrm>
            <a:prstGeom prst="ellipse">
              <a:avLst/>
            </a:prstGeom>
            <a:solidFill>
              <a:schemeClr val="accent1"/>
            </a:solidFill>
            <a:ln w="9525">
              <a:solidFill>
                <a:schemeClr val="tx1"/>
              </a:solidFill>
              <a:round/>
              <a:headEnd/>
              <a:tailEnd/>
            </a:ln>
          </p:spPr>
          <p:txBody>
            <a:bodyPr wrap="none" anchor="ctr"/>
            <a:lstStyle/>
            <a:p>
              <a:endParaRPr lang="en-US" sz="2400" b="1">
                <a:solidFill>
                  <a:srgbClr val="008000"/>
                </a:solidFill>
              </a:endParaRPr>
            </a:p>
          </p:txBody>
        </p:sp>
        <p:sp>
          <p:nvSpPr>
            <p:cNvPr id="21655" name="Oval 158"/>
            <p:cNvSpPr>
              <a:spLocks noChangeArrowheads="1"/>
            </p:cNvSpPr>
            <p:nvPr/>
          </p:nvSpPr>
          <p:spPr bwMode="auto">
            <a:xfrm>
              <a:off x="3451" y="3524"/>
              <a:ext cx="56" cy="56"/>
            </a:xfrm>
            <a:prstGeom prst="ellipse">
              <a:avLst/>
            </a:prstGeom>
            <a:solidFill>
              <a:schemeClr val="accent1"/>
            </a:solidFill>
            <a:ln w="9525">
              <a:solidFill>
                <a:schemeClr val="tx1"/>
              </a:solidFill>
              <a:round/>
              <a:headEnd/>
              <a:tailEnd/>
            </a:ln>
          </p:spPr>
          <p:txBody>
            <a:bodyPr wrap="none" anchor="ctr"/>
            <a:lstStyle/>
            <a:p>
              <a:endParaRPr lang="en-US" sz="2400" b="1">
                <a:solidFill>
                  <a:srgbClr val="008000"/>
                </a:solidFill>
              </a:endParaRPr>
            </a:p>
          </p:txBody>
        </p:sp>
        <p:sp>
          <p:nvSpPr>
            <p:cNvPr id="21656" name="Oval 159"/>
            <p:cNvSpPr>
              <a:spLocks noChangeArrowheads="1"/>
            </p:cNvSpPr>
            <p:nvPr/>
          </p:nvSpPr>
          <p:spPr bwMode="auto">
            <a:xfrm>
              <a:off x="3880" y="3373"/>
              <a:ext cx="56" cy="56"/>
            </a:xfrm>
            <a:prstGeom prst="ellipse">
              <a:avLst/>
            </a:prstGeom>
            <a:solidFill>
              <a:schemeClr val="accent1"/>
            </a:solidFill>
            <a:ln w="9525">
              <a:solidFill>
                <a:schemeClr val="tx1"/>
              </a:solidFill>
              <a:round/>
              <a:headEnd/>
              <a:tailEnd/>
            </a:ln>
          </p:spPr>
          <p:txBody>
            <a:bodyPr wrap="none" anchor="ctr"/>
            <a:lstStyle/>
            <a:p>
              <a:endParaRPr lang="en-US" sz="2400" b="1">
                <a:solidFill>
                  <a:srgbClr val="008000"/>
                </a:solidFill>
              </a:endParaRPr>
            </a:p>
          </p:txBody>
        </p:sp>
        <p:sp>
          <p:nvSpPr>
            <p:cNvPr id="21657" name="Oval 160"/>
            <p:cNvSpPr>
              <a:spLocks noChangeArrowheads="1"/>
            </p:cNvSpPr>
            <p:nvPr/>
          </p:nvSpPr>
          <p:spPr bwMode="auto">
            <a:xfrm>
              <a:off x="4244" y="3181"/>
              <a:ext cx="56" cy="56"/>
            </a:xfrm>
            <a:prstGeom prst="ellipse">
              <a:avLst/>
            </a:prstGeom>
            <a:solidFill>
              <a:schemeClr val="accent1"/>
            </a:solidFill>
            <a:ln w="9525">
              <a:solidFill>
                <a:schemeClr val="tx1"/>
              </a:solidFill>
              <a:round/>
              <a:headEnd/>
              <a:tailEnd/>
            </a:ln>
          </p:spPr>
          <p:txBody>
            <a:bodyPr wrap="none" anchor="ctr"/>
            <a:lstStyle/>
            <a:p>
              <a:endParaRPr lang="en-US" sz="2400" b="1">
                <a:solidFill>
                  <a:srgbClr val="008000"/>
                </a:solidFill>
              </a:endParaRPr>
            </a:p>
          </p:txBody>
        </p:sp>
        <p:sp>
          <p:nvSpPr>
            <p:cNvPr id="21658" name="Oval 161"/>
            <p:cNvSpPr>
              <a:spLocks noChangeArrowheads="1"/>
            </p:cNvSpPr>
            <p:nvPr/>
          </p:nvSpPr>
          <p:spPr bwMode="auto">
            <a:xfrm>
              <a:off x="4592" y="2940"/>
              <a:ext cx="56" cy="56"/>
            </a:xfrm>
            <a:prstGeom prst="ellipse">
              <a:avLst/>
            </a:prstGeom>
            <a:solidFill>
              <a:schemeClr val="accent1"/>
            </a:solidFill>
            <a:ln w="9525">
              <a:solidFill>
                <a:schemeClr val="tx1"/>
              </a:solidFill>
              <a:round/>
              <a:headEnd/>
              <a:tailEnd/>
            </a:ln>
          </p:spPr>
          <p:txBody>
            <a:bodyPr wrap="none" anchor="ctr"/>
            <a:lstStyle/>
            <a:p>
              <a:endParaRPr lang="en-US" sz="2400" b="1">
                <a:solidFill>
                  <a:srgbClr val="008000"/>
                </a:solidFill>
              </a:endParaRPr>
            </a:p>
          </p:txBody>
        </p:sp>
        <p:sp>
          <p:nvSpPr>
            <p:cNvPr id="21659" name="Oval 162"/>
            <p:cNvSpPr>
              <a:spLocks noChangeArrowheads="1"/>
            </p:cNvSpPr>
            <p:nvPr/>
          </p:nvSpPr>
          <p:spPr bwMode="auto">
            <a:xfrm>
              <a:off x="4907" y="2782"/>
              <a:ext cx="56" cy="56"/>
            </a:xfrm>
            <a:prstGeom prst="ellipse">
              <a:avLst/>
            </a:prstGeom>
            <a:solidFill>
              <a:schemeClr val="accent1"/>
            </a:solidFill>
            <a:ln w="9525">
              <a:solidFill>
                <a:schemeClr val="tx1"/>
              </a:solidFill>
              <a:round/>
              <a:headEnd/>
              <a:tailEnd/>
            </a:ln>
          </p:spPr>
          <p:txBody>
            <a:bodyPr wrap="none" anchor="ctr"/>
            <a:lstStyle/>
            <a:p>
              <a:endParaRPr lang="en-US" sz="2400" b="1">
                <a:solidFill>
                  <a:srgbClr val="008000"/>
                </a:solidFill>
              </a:endParaRPr>
            </a:p>
          </p:txBody>
        </p:sp>
        <p:sp>
          <p:nvSpPr>
            <p:cNvPr id="21660" name="Oval 163"/>
            <p:cNvSpPr>
              <a:spLocks noChangeArrowheads="1"/>
            </p:cNvSpPr>
            <p:nvPr/>
          </p:nvSpPr>
          <p:spPr bwMode="auto">
            <a:xfrm>
              <a:off x="5250" y="2680"/>
              <a:ext cx="56" cy="56"/>
            </a:xfrm>
            <a:prstGeom prst="ellipse">
              <a:avLst/>
            </a:prstGeom>
            <a:solidFill>
              <a:schemeClr val="accent1"/>
            </a:solidFill>
            <a:ln w="9525">
              <a:solidFill>
                <a:schemeClr val="tx1"/>
              </a:solidFill>
              <a:round/>
              <a:headEnd/>
              <a:tailEnd/>
            </a:ln>
          </p:spPr>
          <p:txBody>
            <a:bodyPr wrap="none" anchor="ctr"/>
            <a:lstStyle/>
            <a:p>
              <a:endParaRPr lang="en-US" sz="2400" b="1">
                <a:solidFill>
                  <a:srgbClr val="008000"/>
                </a:solidFill>
              </a:endParaRPr>
            </a:p>
          </p:txBody>
        </p:sp>
      </p:grpSp>
      <p:sp>
        <p:nvSpPr>
          <p:cNvPr id="21619" name="Line 164"/>
          <p:cNvSpPr>
            <a:spLocks noChangeShapeType="1"/>
          </p:cNvSpPr>
          <p:nvPr/>
        </p:nvSpPr>
        <p:spPr bwMode="auto">
          <a:xfrm>
            <a:off x="4757738" y="3438525"/>
            <a:ext cx="4010025" cy="1588"/>
          </a:xfrm>
          <a:prstGeom prst="line">
            <a:avLst/>
          </a:prstGeom>
          <a:noFill/>
          <a:ln w="9525">
            <a:solidFill>
              <a:schemeClr val="tx1"/>
            </a:solidFill>
            <a:round/>
            <a:headEnd/>
            <a:tailEnd type="triangle" w="med" len="med"/>
          </a:ln>
        </p:spPr>
        <p:txBody>
          <a:bodyPr/>
          <a:lstStyle/>
          <a:p>
            <a:endParaRPr lang="en-US">
              <a:solidFill>
                <a:srgbClr val="000000"/>
              </a:solidFill>
            </a:endParaRPr>
          </a:p>
        </p:txBody>
      </p:sp>
      <p:grpSp>
        <p:nvGrpSpPr>
          <p:cNvPr id="15" name="Group 165"/>
          <p:cNvGrpSpPr>
            <a:grpSpLocks/>
          </p:cNvGrpSpPr>
          <p:nvPr/>
        </p:nvGrpSpPr>
        <p:grpSpPr bwMode="auto">
          <a:xfrm>
            <a:off x="4757738" y="1852613"/>
            <a:ext cx="3787775" cy="1592262"/>
            <a:chOff x="2811" y="1173"/>
            <a:chExt cx="2386" cy="1003"/>
          </a:xfrm>
        </p:grpSpPr>
        <p:sp>
          <p:nvSpPr>
            <p:cNvPr id="21645" name="Arc 166"/>
            <p:cNvSpPr>
              <a:spLocks/>
            </p:cNvSpPr>
            <p:nvPr/>
          </p:nvSpPr>
          <p:spPr bwMode="auto">
            <a:xfrm rot="10800000" flipV="1">
              <a:off x="2812" y="1208"/>
              <a:ext cx="2385" cy="938"/>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rgbClr val="CC3300"/>
              </a:solidFill>
              <a:round/>
              <a:headEnd/>
              <a:tailEnd/>
            </a:ln>
          </p:spPr>
          <p:txBody>
            <a:bodyPr wrap="none" anchor="ctr"/>
            <a:lstStyle/>
            <a:p>
              <a:endParaRPr lang="en-US">
                <a:solidFill>
                  <a:srgbClr val="000000"/>
                </a:solidFill>
              </a:endParaRPr>
            </a:p>
          </p:txBody>
        </p:sp>
        <p:sp>
          <p:nvSpPr>
            <p:cNvPr id="21646" name="Arc 167"/>
            <p:cNvSpPr>
              <a:spLocks/>
            </p:cNvSpPr>
            <p:nvPr/>
          </p:nvSpPr>
          <p:spPr bwMode="auto">
            <a:xfrm rot="10800000" flipV="1">
              <a:off x="2812" y="1258"/>
              <a:ext cx="2385" cy="918"/>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rgbClr val="CC3300"/>
              </a:solidFill>
              <a:round/>
              <a:headEnd/>
              <a:tailEnd/>
            </a:ln>
          </p:spPr>
          <p:txBody>
            <a:bodyPr wrap="none" anchor="ctr"/>
            <a:lstStyle/>
            <a:p>
              <a:endParaRPr lang="en-US">
                <a:solidFill>
                  <a:srgbClr val="000000"/>
                </a:solidFill>
              </a:endParaRPr>
            </a:p>
          </p:txBody>
        </p:sp>
        <p:sp>
          <p:nvSpPr>
            <p:cNvPr id="21647" name="Arc 168"/>
            <p:cNvSpPr>
              <a:spLocks/>
            </p:cNvSpPr>
            <p:nvPr/>
          </p:nvSpPr>
          <p:spPr bwMode="auto">
            <a:xfrm rot="10800000" flipV="1">
              <a:off x="2812" y="1540"/>
              <a:ext cx="2385" cy="636"/>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rgbClr val="CC3300"/>
              </a:solidFill>
              <a:round/>
              <a:headEnd/>
              <a:tailEnd/>
            </a:ln>
          </p:spPr>
          <p:txBody>
            <a:bodyPr wrap="none" anchor="ctr"/>
            <a:lstStyle/>
            <a:p>
              <a:endParaRPr lang="en-US">
                <a:solidFill>
                  <a:srgbClr val="000000"/>
                </a:solidFill>
              </a:endParaRPr>
            </a:p>
          </p:txBody>
        </p:sp>
        <p:sp>
          <p:nvSpPr>
            <p:cNvPr id="21648" name="Arc 169"/>
            <p:cNvSpPr>
              <a:spLocks/>
            </p:cNvSpPr>
            <p:nvPr/>
          </p:nvSpPr>
          <p:spPr bwMode="auto">
            <a:xfrm rot="10800000" flipV="1">
              <a:off x="2812" y="1596"/>
              <a:ext cx="2385" cy="565"/>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rgbClr val="CC3300"/>
              </a:solidFill>
              <a:round/>
              <a:headEnd/>
              <a:tailEnd/>
            </a:ln>
          </p:spPr>
          <p:txBody>
            <a:bodyPr wrap="none" anchor="ctr"/>
            <a:lstStyle/>
            <a:p>
              <a:endParaRPr lang="en-US">
                <a:solidFill>
                  <a:srgbClr val="000000"/>
                </a:solidFill>
              </a:endParaRPr>
            </a:p>
          </p:txBody>
        </p:sp>
        <p:sp>
          <p:nvSpPr>
            <p:cNvPr id="21649" name="Arc 170"/>
            <p:cNvSpPr>
              <a:spLocks/>
            </p:cNvSpPr>
            <p:nvPr/>
          </p:nvSpPr>
          <p:spPr bwMode="auto">
            <a:xfrm rot="10800000" flipV="1">
              <a:off x="2812" y="1774"/>
              <a:ext cx="2385" cy="394"/>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rgbClr val="CC3300"/>
              </a:solidFill>
              <a:round/>
              <a:headEnd/>
              <a:tailEnd/>
            </a:ln>
          </p:spPr>
          <p:txBody>
            <a:bodyPr wrap="none" anchor="ctr"/>
            <a:lstStyle/>
            <a:p>
              <a:endParaRPr lang="en-US">
                <a:solidFill>
                  <a:srgbClr val="000000"/>
                </a:solidFill>
              </a:endParaRPr>
            </a:p>
          </p:txBody>
        </p:sp>
        <p:sp>
          <p:nvSpPr>
            <p:cNvPr id="21650" name="Arc 171"/>
            <p:cNvSpPr>
              <a:spLocks/>
            </p:cNvSpPr>
            <p:nvPr/>
          </p:nvSpPr>
          <p:spPr bwMode="auto">
            <a:xfrm rot="10800000" flipV="1">
              <a:off x="2811" y="1810"/>
              <a:ext cx="2385" cy="365"/>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rgbClr val="CC3300"/>
              </a:solidFill>
              <a:round/>
              <a:headEnd/>
              <a:tailEnd/>
            </a:ln>
          </p:spPr>
          <p:txBody>
            <a:bodyPr wrap="none" anchor="ctr"/>
            <a:lstStyle/>
            <a:p>
              <a:endParaRPr lang="en-US">
                <a:solidFill>
                  <a:srgbClr val="000000"/>
                </a:solidFill>
              </a:endParaRPr>
            </a:p>
          </p:txBody>
        </p:sp>
        <p:sp>
          <p:nvSpPr>
            <p:cNvPr id="21651" name="Arc 172"/>
            <p:cNvSpPr>
              <a:spLocks/>
            </p:cNvSpPr>
            <p:nvPr/>
          </p:nvSpPr>
          <p:spPr bwMode="auto">
            <a:xfrm rot="10800000" flipV="1">
              <a:off x="2812" y="1238"/>
              <a:ext cx="2385" cy="938"/>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rgbClr val="CC3300"/>
              </a:solidFill>
              <a:round/>
              <a:headEnd/>
              <a:tailEnd/>
            </a:ln>
          </p:spPr>
          <p:txBody>
            <a:bodyPr wrap="none" anchor="ctr"/>
            <a:lstStyle/>
            <a:p>
              <a:endParaRPr lang="en-US">
                <a:solidFill>
                  <a:srgbClr val="000000"/>
                </a:solidFill>
              </a:endParaRPr>
            </a:p>
          </p:txBody>
        </p:sp>
        <p:sp>
          <p:nvSpPr>
            <p:cNvPr id="21652" name="Arc 173"/>
            <p:cNvSpPr>
              <a:spLocks/>
            </p:cNvSpPr>
            <p:nvPr/>
          </p:nvSpPr>
          <p:spPr bwMode="auto">
            <a:xfrm rot="10800000" flipV="1">
              <a:off x="2812" y="1173"/>
              <a:ext cx="2385" cy="988"/>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rgbClr val="CC3300"/>
              </a:solidFill>
              <a:round/>
              <a:headEnd/>
              <a:tailEnd/>
            </a:ln>
          </p:spPr>
          <p:txBody>
            <a:bodyPr wrap="none" anchor="ctr"/>
            <a:lstStyle/>
            <a:p>
              <a:endParaRPr lang="en-US">
                <a:solidFill>
                  <a:srgbClr val="000000"/>
                </a:solidFill>
              </a:endParaRPr>
            </a:p>
          </p:txBody>
        </p:sp>
      </p:grpSp>
      <p:grpSp>
        <p:nvGrpSpPr>
          <p:cNvPr id="16" name="Group 174"/>
          <p:cNvGrpSpPr>
            <a:grpSpLocks/>
          </p:cNvGrpSpPr>
          <p:nvPr/>
        </p:nvGrpSpPr>
        <p:grpSpPr bwMode="auto">
          <a:xfrm>
            <a:off x="6524625" y="4438650"/>
            <a:ext cx="1504950" cy="962025"/>
            <a:chOff x="3924" y="2802"/>
            <a:chExt cx="948" cy="606"/>
          </a:xfrm>
        </p:grpSpPr>
        <p:sp>
          <p:nvSpPr>
            <p:cNvPr id="21636" name="Oval 175"/>
            <p:cNvSpPr>
              <a:spLocks noChangeArrowheads="1"/>
            </p:cNvSpPr>
            <p:nvPr/>
          </p:nvSpPr>
          <p:spPr bwMode="auto">
            <a:xfrm>
              <a:off x="4686" y="2880"/>
              <a:ext cx="72" cy="66"/>
            </a:xfrm>
            <a:prstGeom prst="ellipse">
              <a:avLst/>
            </a:prstGeom>
            <a:solidFill>
              <a:srgbClr val="CC3300"/>
            </a:solidFill>
            <a:ln w="9525">
              <a:solidFill>
                <a:schemeClr val="tx1"/>
              </a:solidFill>
              <a:round/>
              <a:headEnd/>
              <a:tailEnd/>
            </a:ln>
          </p:spPr>
          <p:txBody>
            <a:bodyPr wrap="none" anchor="ctr"/>
            <a:lstStyle/>
            <a:p>
              <a:endParaRPr lang="en-US" b="1">
                <a:solidFill>
                  <a:srgbClr val="008000"/>
                </a:solidFill>
                <a:latin typeface="Calibri" pitchFamily="34" charset="0"/>
              </a:endParaRPr>
            </a:p>
          </p:txBody>
        </p:sp>
        <p:grpSp>
          <p:nvGrpSpPr>
            <p:cNvPr id="17" name="Group 176"/>
            <p:cNvGrpSpPr>
              <a:grpSpLocks/>
            </p:cNvGrpSpPr>
            <p:nvPr/>
          </p:nvGrpSpPr>
          <p:grpSpPr bwMode="auto">
            <a:xfrm>
              <a:off x="3924" y="2802"/>
              <a:ext cx="948" cy="606"/>
              <a:chOff x="3924" y="2802"/>
              <a:chExt cx="948" cy="606"/>
            </a:xfrm>
          </p:grpSpPr>
          <p:sp>
            <p:nvSpPr>
              <p:cNvPr id="21638" name="Oval 177"/>
              <p:cNvSpPr>
                <a:spLocks noChangeArrowheads="1"/>
              </p:cNvSpPr>
              <p:nvPr/>
            </p:nvSpPr>
            <p:spPr bwMode="auto">
              <a:xfrm>
                <a:off x="4728" y="2856"/>
                <a:ext cx="72" cy="66"/>
              </a:xfrm>
              <a:prstGeom prst="ellipse">
                <a:avLst/>
              </a:prstGeom>
              <a:solidFill>
                <a:srgbClr val="CC3300"/>
              </a:solidFill>
              <a:ln w="9525">
                <a:solidFill>
                  <a:schemeClr val="tx1"/>
                </a:solidFill>
                <a:round/>
                <a:headEnd/>
                <a:tailEnd/>
              </a:ln>
            </p:spPr>
            <p:txBody>
              <a:bodyPr wrap="none" anchor="ctr"/>
              <a:lstStyle/>
              <a:p>
                <a:endParaRPr lang="en-US" b="1">
                  <a:solidFill>
                    <a:srgbClr val="008000"/>
                  </a:solidFill>
                  <a:latin typeface="Calibri" pitchFamily="34" charset="0"/>
                </a:endParaRPr>
              </a:p>
            </p:txBody>
          </p:sp>
          <p:sp>
            <p:nvSpPr>
              <p:cNvPr id="21639" name="Oval 178"/>
              <p:cNvSpPr>
                <a:spLocks noChangeArrowheads="1"/>
              </p:cNvSpPr>
              <p:nvPr/>
            </p:nvSpPr>
            <p:spPr bwMode="auto">
              <a:xfrm>
                <a:off x="4764" y="2826"/>
                <a:ext cx="72" cy="66"/>
              </a:xfrm>
              <a:prstGeom prst="ellipse">
                <a:avLst/>
              </a:prstGeom>
              <a:solidFill>
                <a:srgbClr val="CC3300"/>
              </a:solidFill>
              <a:ln w="9525">
                <a:solidFill>
                  <a:schemeClr val="tx1"/>
                </a:solidFill>
                <a:round/>
                <a:headEnd/>
                <a:tailEnd/>
              </a:ln>
            </p:spPr>
            <p:txBody>
              <a:bodyPr wrap="none" anchor="ctr"/>
              <a:lstStyle/>
              <a:p>
                <a:endParaRPr lang="en-US" b="1">
                  <a:solidFill>
                    <a:srgbClr val="008000"/>
                  </a:solidFill>
                  <a:latin typeface="Calibri" pitchFamily="34" charset="0"/>
                </a:endParaRPr>
              </a:p>
            </p:txBody>
          </p:sp>
          <p:sp>
            <p:nvSpPr>
              <p:cNvPr id="21640" name="Oval 179"/>
              <p:cNvSpPr>
                <a:spLocks noChangeArrowheads="1"/>
              </p:cNvSpPr>
              <p:nvPr/>
            </p:nvSpPr>
            <p:spPr bwMode="auto">
              <a:xfrm>
                <a:off x="4800" y="2802"/>
                <a:ext cx="72" cy="66"/>
              </a:xfrm>
              <a:prstGeom prst="ellipse">
                <a:avLst/>
              </a:prstGeom>
              <a:solidFill>
                <a:srgbClr val="CC3300"/>
              </a:solidFill>
              <a:ln w="9525">
                <a:solidFill>
                  <a:schemeClr val="tx1"/>
                </a:solidFill>
                <a:round/>
                <a:headEnd/>
                <a:tailEnd/>
              </a:ln>
            </p:spPr>
            <p:txBody>
              <a:bodyPr wrap="none" anchor="ctr"/>
              <a:lstStyle/>
              <a:p>
                <a:endParaRPr lang="en-US" b="1">
                  <a:solidFill>
                    <a:srgbClr val="008000"/>
                  </a:solidFill>
                  <a:latin typeface="Calibri" pitchFamily="34" charset="0"/>
                </a:endParaRPr>
              </a:p>
            </p:txBody>
          </p:sp>
          <p:sp>
            <p:nvSpPr>
              <p:cNvPr id="21641" name="Oval 180"/>
              <p:cNvSpPr>
                <a:spLocks noChangeArrowheads="1"/>
              </p:cNvSpPr>
              <p:nvPr/>
            </p:nvSpPr>
            <p:spPr bwMode="auto">
              <a:xfrm>
                <a:off x="4176" y="3210"/>
                <a:ext cx="72" cy="66"/>
              </a:xfrm>
              <a:prstGeom prst="ellipse">
                <a:avLst/>
              </a:prstGeom>
              <a:solidFill>
                <a:srgbClr val="CC3300"/>
              </a:solidFill>
              <a:ln w="9525">
                <a:solidFill>
                  <a:schemeClr val="tx1"/>
                </a:solidFill>
                <a:round/>
                <a:headEnd/>
                <a:tailEnd/>
              </a:ln>
            </p:spPr>
            <p:txBody>
              <a:bodyPr wrap="none" anchor="ctr"/>
              <a:lstStyle/>
              <a:p>
                <a:pPr algn="ctr"/>
                <a:endParaRPr lang="en-US" b="1">
                  <a:solidFill>
                    <a:srgbClr val="008000"/>
                  </a:solidFill>
                  <a:latin typeface="Calibri" pitchFamily="34" charset="0"/>
                </a:endParaRPr>
              </a:p>
            </p:txBody>
          </p:sp>
          <p:sp>
            <p:nvSpPr>
              <p:cNvPr id="21642" name="Oval 181"/>
              <p:cNvSpPr>
                <a:spLocks noChangeArrowheads="1"/>
              </p:cNvSpPr>
              <p:nvPr/>
            </p:nvSpPr>
            <p:spPr bwMode="auto">
              <a:xfrm>
                <a:off x="4140" y="3234"/>
                <a:ext cx="72" cy="66"/>
              </a:xfrm>
              <a:prstGeom prst="ellipse">
                <a:avLst/>
              </a:prstGeom>
              <a:solidFill>
                <a:srgbClr val="CC3300"/>
              </a:solidFill>
              <a:ln w="9525">
                <a:solidFill>
                  <a:schemeClr val="tx1"/>
                </a:solidFill>
                <a:round/>
                <a:headEnd/>
                <a:tailEnd/>
              </a:ln>
            </p:spPr>
            <p:txBody>
              <a:bodyPr wrap="none" anchor="ctr"/>
              <a:lstStyle/>
              <a:p>
                <a:pPr algn="ctr"/>
                <a:endParaRPr lang="en-US" b="1">
                  <a:solidFill>
                    <a:srgbClr val="008000"/>
                  </a:solidFill>
                  <a:latin typeface="Calibri" pitchFamily="34" charset="0"/>
                </a:endParaRPr>
              </a:p>
            </p:txBody>
          </p:sp>
          <p:sp>
            <p:nvSpPr>
              <p:cNvPr id="21643" name="Oval 182"/>
              <p:cNvSpPr>
                <a:spLocks noChangeArrowheads="1"/>
              </p:cNvSpPr>
              <p:nvPr/>
            </p:nvSpPr>
            <p:spPr bwMode="auto">
              <a:xfrm>
                <a:off x="3960" y="3324"/>
                <a:ext cx="72" cy="66"/>
              </a:xfrm>
              <a:prstGeom prst="ellipse">
                <a:avLst/>
              </a:prstGeom>
              <a:solidFill>
                <a:srgbClr val="CC3300"/>
              </a:solidFill>
              <a:ln w="9525">
                <a:solidFill>
                  <a:schemeClr val="tx1"/>
                </a:solidFill>
                <a:round/>
                <a:headEnd/>
                <a:tailEnd/>
              </a:ln>
            </p:spPr>
            <p:txBody>
              <a:bodyPr wrap="none" anchor="ctr"/>
              <a:lstStyle/>
              <a:p>
                <a:pPr algn="ctr"/>
                <a:endParaRPr lang="en-US" b="1">
                  <a:solidFill>
                    <a:srgbClr val="008000"/>
                  </a:solidFill>
                  <a:latin typeface="Calibri" pitchFamily="34" charset="0"/>
                </a:endParaRPr>
              </a:p>
            </p:txBody>
          </p:sp>
          <p:sp>
            <p:nvSpPr>
              <p:cNvPr id="21644" name="Oval 183"/>
              <p:cNvSpPr>
                <a:spLocks noChangeArrowheads="1"/>
              </p:cNvSpPr>
              <p:nvPr/>
            </p:nvSpPr>
            <p:spPr bwMode="auto">
              <a:xfrm>
                <a:off x="3924" y="3342"/>
                <a:ext cx="72" cy="66"/>
              </a:xfrm>
              <a:prstGeom prst="ellipse">
                <a:avLst/>
              </a:prstGeom>
              <a:solidFill>
                <a:srgbClr val="CC3300"/>
              </a:solidFill>
              <a:ln w="9525">
                <a:solidFill>
                  <a:schemeClr val="tx1"/>
                </a:solidFill>
                <a:round/>
                <a:headEnd/>
                <a:tailEnd/>
              </a:ln>
            </p:spPr>
            <p:txBody>
              <a:bodyPr wrap="none" anchor="ctr"/>
              <a:lstStyle/>
              <a:p>
                <a:pPr algn="ctr"/>
                <a:endParaRPr lang="en-US" b="1">
                  <a:solidFill>
                    <a:srgbClr val="008000"/>
                  </a:solidFill>
                  <a:latin typeface="Calibri" pitchFamily="34" charset="0"/>
                </a:endParaRPr>
              </a:p>
            </p:txBody>
          </p:sp>
        </p:grpSp>
      </p:grpSp>
      <p:sp>
        <p:nvSpPr>
          <p:cNvPr id="21622" name="Rectangle 184"/>
          <p:cNvSpPr>
            <a:spLocks noGrp="1" noChangeArrowheads="1"/>
          </p:cNvSpPr>
          <p:nvPr>
            <p:ph type="body" idx="4294967295"/>
          </p:nvPr>
        </p:nvSpPr>
        <p:spPr>
          <a:xfrm>
            <a:off x="381000" y="4495800"/>
            <a:ext cx="4191000" cy="1752600"/>
          </a:xfrm>
          <a:solidFill>
            <a:schemeClr val="bg1"/>
          </a:solidFill>
        </p:spPr>
        <p:txBody>
          <a:bodyPr/>
          <a:lstStyle/>
          <a:p>
            <a:pPr>
              <a:lnSpc>
                <a:spcPct val="90000"/>
              </a:lnSpc>
            </a:pPr>
            <a:r>
              <a:rPr lang="en-GB" sz="1800" dirty="0" smtClean="0"/>
              <a:t>The binding rates of test samples are measured and interpolated from the standard curve to determine concentration</a:t>
            </a:r>
          </a:p>
          <a:p>
            <a:pPr>
              <a:lnSpc>
                <a:spcPct val="90000"/>
              </a:lnSpc>
            </a:pPr>
            <a:r>
              <a:rPr lang="en-GB" sz="1800" dirty="0" smtClean="0"/>
              <a:t>96 samples </a:t>
            </a:r>
            <a:r>
              <a:rPr lang="en-GB" sz="1800" dirty="0" err="1" smtClean="0"/>
              <a:t>analyzed</a:t>
            </a:r>
            <a:r>
              <a:rPr lang="en-GB" sz="1800" dirty="0" smtClean="0"/>
              <a:t> in 15 - 30 minutes</a:t>
            </a:r>
          </a:p>
          <a:p>
            <a:pPr>
              <a:lnSpc>
                <a:spcPct val="90000"/>
              </a:lnSpc>
            </a:pPr>
            <a:r>
              <a:rPr lang="en-GB" sz="1800" dirty="0" smtClean="0"/>
              <a:t>Reuse of standard curve is optional</a:t>
            </a:r>
            <a:endParaRPr lang="en-US" sz="1800" dirty="0" smtClean="0"/>
          </a:p>
        </p:txBody>
      </p:sp>
      <p:sp>
        <p:nvSpPr>
          <p:cNvPr id="21623" name="Line 185"/>
          <p:cNvSpPr>
            <a:spLocks noChangeShapeType="1"/>
          </p:cNvSpPr>
          <p:nvPr/>
        </p:nvSpPr>
        <p:spPr bwMode="auto">
          <a:xfrm flipV="1">
            <a:off x="2695575" y="1317625"/>
            <a:ext cx="200025" cy="0"/>
          </a:xfrm>
          <a:prstGeom prst="line">
            <a:avLst/>
          </a:prstGeom>
          <a:noFill/>
          <a:ln w="9525">
            <a:solidFill>
              <a:schemeClr val="tx1"/>
            </a:solidFill>
            <a:round/>
            <a:headEnd/>
            <a:tailEnd type="triangle" w="med" len="med"/>
          </a:ln>
        </p:spPr>
        <p:txBody>
          <a:bodyPr/>
          <a:lstStyle/>
          <a:p>
            <a:endParaRPr lang="en-US">
              <a:solidFill>
                <a:srgbClr val="000000"/>
              </a:solidFill>
            </a:endParaRPr>
          </a:p>
        </p:txBody>
      </p:sp>
      <p:sp>
        <p:nvSpPr>
          <p:cNvPr id="21624" name="Text Box 186"/>
          <p:cNvSpPr txBox="1">
            <a:spLocks noChangeArrowheads="1"/>
          </p:cNvSpPr>
          <p:nvPr/>
        </p:nvSpPr>
        <p:spPr bwMode="auto">
          <a:xfrm>
            <a:off x="2971800" y="1143000"/>
            <a:ext cx="1404938" cy="304800"/>
          </a:xfrm>
          <a:prstGeom prst="rect">
            <a:avLst/>
          </a:prstGeom>
          <a:noFill/>
          <a:ln w="9525">
            <a:noFill/>
            <a:miter lim="800000"/>
            <a:headEnd/>
            <a:tailEnd/>
          </a:ln>
        </p:spPr>
        <p:txBody>
          <a:bodyPr wrap="none">
            <a:spAutoFit/>
          </a:bodyPr>
          <a:lstStyle/>
          <a:p>
            <a:r>
              <a:rPr lang="en-US" dirty="0">
                <a:solidFill>
                  <a:srgbClr val="002060"/>
                </a:solidFill>
                <a:latin typeface="Calibri" pitchFamily="34" charset="0"/>
              </a:rPr>
              <a:t>Octet Biosensors</a:t>
            </a:r>
          </a:p>
        </p:txBody>
      </p:sp>
      <p:sp>
        <p:nvSpPr>
          <p:cNvPr id="21625" name="Line 187"/>
          <p:cNvSpPr>
            <a:spLocks noChangeShapeType="1"/>
          </p:cNvSpPr>
          <p:nvPr/>
        </p:nvSpPr>
        <p:spPr bwMode="auto">
          <a:xfrm>
            <a:off x="8539163" y="3384550"/>
            <a:ext cx="0" cy="114300"/>
          </a:xfrm>
          <a:prstGeom prst="line">
            <a:avLst/>
          </a:prstGeom>
          <a:noFill/>
          <a:ln w="9525">
            <a:solidFill>
              <a:schemeClr val="tx1"/>
            </a:solidFill>
            <a:round/>
            <a:headEnd/>
            <a:tailEnd/>
          </a:ln>
        </p:spPr>
        <p:txBody>
          <a:bodyPr/>
          <a:lstStyle/>
          <a:p>
            <a:endParaRPr lang="en-US">
              <a:solidFill>
                <a:srgbClr val="000000"/>
              </a:solidFill>
            </a:endParaRPr>
          </a:p>
        </p:txBody>
      </p:sp>
      <p:sp>
        <p:nvSpPr>
          <p:cNvPr id="21626" name="Text Box 188"/>
          <p:cNvSpPr txBox="1">
            <a:spLocks noChangeArrowheads="1"/>
          </p:cNvSpPr>
          <p:nvPr/>
        </p:nvSpPr>
        <p:spPr bwMode="auto">
          <a:xfrm>
            <a:off x="8313738" y="3476625"/>
            <a:ext cx="436562" cy="274638"/>
          </a:xfrm>
          <a:prstGeom prst="rect">
            <a:avLst/>
          </a:prstGeom>
          <a:noFill/>
          <a:ln w="9525">
            <a:noFill/>
            <a:miter lim="800000"/>
            <a:headEnd/>
            <a:tailEnd/>
          </a:ln>
        </p:spPr>
        <p:txBody>
          <a:bodyPr wrap="none">
            <a:spAutoFit/>
          </a:bodyPr>
          <a:lstStyle/>
          <a:p>
            <a:r>
              <a:rPr lang="en-US" sz="1200">
                <a:solidFill>
                  <a:srgbClr val="3AA8E4"/>
                </a:solidFill>
              </a:rPr>
              <a:t>120</a:t>
            </a:r>
          </a:p>
        </p:txBody>
      </p:sp>
      <p:grpSp>
        <p:nvGrpSpPr>
          <p:cNvPr id="18" name="Group 146"/>
          <p:cNvGrpSpPr>
            <a:grpSpLocks/>
          </p:cNvGrpSpPr>
          <p:nvPr/>
        </p:nvGrpSpPr>
        <p:grpSpPr bwMode="auto">
          <a:xfrm>
            <a:off x="4740275" y="4244975"/>
            <a:ext cx="3978275" cy="1589088"/>
            <a:chOff x="2800" y="2680"/>
            <a:chExt cx="2506" cy="1001"/>
          </a:xfrm>
        </p:grpSpPr>
        <p:sp>
          <p:nvSpPr>
            <p:cNvPr id="21628" name="Oval 147"/>
            <p:cNvSpPr>
              <a:spLocks noChangeArrowheads="1"/>
            </p:cNvSpPr>
            <p:nvPr/>
          </p:nvSpPr>
          <p:spPr bwMode="auto">
            <a:xfrm>
              <a:off x="2800" y="3625"/>
              <a:ext cx="56" cy="56"/>
            </a:xfrm>
            <a:prstGeom prst="ellipse">
              <a:avLst/>
            </a:prstGeom>
            <a:solidFill>
              <a:schemeClr val="accent1"/>
            </a:solidFill>
            <a:ln w="9525">
              <a:solidFill>
                <a:schemeClr val="tx1"/>
              </a:solidFill>
              <a:round/>
              <a:headEnd/>
              <a:tailEnd/>
            </a:ln>
          </p:spPr>
          <p:txBody>
            <a:bodyPr wrap="none" anchor="ctr"/>
            <a:lstStyle/>
            <a:p>
              <a:endParaRPr lang="en-US" sz="2400" b="1">
                <a:solidFill>
                  <a:srgbClr val="008000"/>
                </a:solidFill>
              </a:endParaRPr>
            </a:p>
          </p:txBody>
        </p:sp>
        <p:sp>
          <p:nvSpPr>
            <p:cNvPr id="21629" name="Oval 148"/>
            <p:cNvSpPr>
              <a:spLocks noChangeArrowheads="1"/>
            </p:cNvSpPr>
            <p:nvPr/>
          </p:nvSpPr>
          <p:spPr bwMode="auto">
            <a:xfrm>
              <a:off x="3090" y="3584"/>
              <a:ext cx="56" cy="56"/>
            </a:xfrm>
            <a:prstGeom prst="ellipse">
              <a:avLst/>
            </a:prstGeom>
            <a:solidFill>
              <a:schemeClr val="accent1"/>
            </a:solidFill>
            <a:ln w="9525">
              <a:solidFill>
                <a:schemeClr val="tx1"/>
              </a:solidFill>
              <a:round/>
              <a:headEnd/>
              <a:tailEnd/>
            </a:ln>
          </p:spPr>
          <p:txBody>
            <a:bodyPr wrap="none" anchor="ctr"/>
            <a:lstStyle/>
            <a:p>
              <a:endParaRPr lang="en-US" sz="2400" b="1">
                <a:solidFill>
                  <a:srgbClr val="008000"/>
                </a:solidFill>
              </a:endParaRPr>
            </a:p>
          </p:txBody>
        </p:sp>
        <p:sp>
          <p:nvSpPr>
            <p:cNvPr id="21630" name="Oval 149"/>
            <p:cNvSpPr>
              <a:spLocks noChangeArrowheads="1"/>
            </p:cNvSpPr>
            <p:nvPr/>
          </p:nvSpPr>
          <p:spPr bwMode="auto">
            <a:xfrm>
              <a:off x="3451" y="3524"/>
              <a:ext cx="56" cy="56"/>
            </a:xfrm>
            <a:prstGeom prst="ellipse">
              <a:avLst/>
            </a:prstGeom>
            <a:solidFill>
              <a:schemeClr val="accent1"/>
            </a:solidFill>
            <a:ln w="9525">
              <a:solidFill>
                <a:schemeClr val="tx1"/>
              </a:solidFill>
              <a:round/>
              <a:headEnd/>
              <a:tailEnd/>
            </a:ln>
          </p:spPr>
          <p:txBody>
            <a:bodyPr wrap="none" anchor="ctr"/>
            <a:lstStyle/>
            <a:p>
              <a:endParaRPr lang="en-US" sz="2400" b="1">
                <a:solidFill>
                  <a:srgbClr val="008000"/>
                </a:solidFill>
              </a:endParaRPr>
            </a:p>
          </p:txBody>
        </p:sp>
        <p:sp>
          <p:nvSpPr>
            <p:cNvPr id="21631" name="Oval 150"/>
            <p:cNvSpPr>
              <a:spLocks noChangeArrowheads="1"/>
            </p:cNvSpPr>
            <p:nvPr/>
          </p:nvSpPr>
          <p:spPr bwMode="auto">
            <a:xfrm>
              <a:off x="3880" y="3373"/>
              <a:ext cx="56" cy="56"/>
            </a:xfrm>
            <a:prstGeom prst="ellipse">
              <a:avLst/>
            </a:prstGeom>
            <a:solidFill>
              <a:schemeClr val="accent1"/>
            </a:solidFill>
            <a:ln w="9525">
              <a:solidFill>
                <a:schemeClr val="tx1"/>
              </a:solidFill>
              <a:round/>
              <a:headEnd/>
              <a:tailEnd/>
            </a:ln>
          </p:spPr>
          <p:txBody>
            <a:bodyPr wrap="none" anchor="ctr"/>
            <a:lstStyle/>
            <a:p>
              <a:endParaRPr lang="en-US" sz="2400" b="1">
                <a:solidFill>
                  <a:srgbClr val="008000"/>
                </a:solidFill>
              </a:endParaRPr>
            </a:p>
          </p:txBody>
        </p:sp>
        <p:sp>
          <p:nvSpPr>
            <p:cNvPr id="21632" name="Oval 151"/>
            <p:cNvSpPr>
              <a:spLocks noChangeArrowheads="1"/>
            </p:cNvSpPr>
            <p:nvPr/>
          </p:nvSpPr>
          <p:spPr bwMode="auto">
            <a:xfrm>
              <a:off x="4244" y="3181"/>
              <a:ext cx="56" cy="56"/>
            </a:xfrm>
            <a:prstGeom prst="ellipse">
              <a:avLst/>
            </a:prstGeom>
            <a:solidFill>
              <a:schemeClr val="accent1"/>
            </a:solidFill>
            <a:ln w="9525">
              <a:solidFill>
                <a:schemeClr val="tx1"/>
              </a:solidFill>
              <a:round/>
              <a:headEnd/>
              <a:tailEnd/>
            </a:ln>
          </p:spPr>
          <p:txBody>
            <a:bodyPr wrap="none" anchor="ctr"/>
            <a:lstStyle/>
            <a:p>
              <a:endParaRPr lang="en-US" sz="2400" b="1">
                <a:solidFill>
                  <a:srgbClr val="008000"/>
                </a:solidFill>
              </a:endParaRPr>
            </a:p>
          </p:txBody>
        </p:sp>
        <p:sp>
          <p:nvSpPr>
            <p:cNvPr id="21633" name="Oval 152"/>
            <p:cNvSpPr>
              <a:spLocks noChangeArrowheads="1"/>
            </p:cNvSpPr>
            <p:nvPr/>
          </p:nvSpPr>
          <p:spPr bwMode="auto">
            <a:xfrm>
              <a:off x="4592" y="2940"/>
              <a:ext cx="56" cy="56"/>
            </a:xfrm>
            <a:prstGeom prst="ellipse">
              <a:avLst/>
            </a:prstGeom>
            <a:solidFill>
              <a:schemeClr val="accent1"/>
            </a:solidFill>
            <a:ln w="9525">
              <a:solidFill>
                <a:schemeClr val="tx1"/>
              </a:solidFill>
              <a:round/>
              <a:headEnd/>
              <a:tailEnd/>
            </a:ln>
          </p:spPr>
          <p:txBody>
            <a:bodyPr wrap="none" anchor="ctr"/>
            <a:lstStyle/>
            <a:p>
              <a:endParaRPr lang="en-US" sz="2400" b="1">
                <a:solidFill>
                  <a:srgbClr val="008000"/>
                </a:solidFill>
              </a:endParaRPr>
            </a:p>
          </p:txBody>
        </p:sp>
        <p:sp>
          <p:nvSpPr>
            <p:cNvPr id="21634" name="Oval 153"/>
            <p:cNvSpPr>
              <a:spLocks noChangeArrowheads="1"/>
            </p:cNvSpPr>
            <p:nvPr/>
          </p:nvSpPr>
          <p:spPr bwMode="auto">
            <a:xfrm>
              <a:off x="4907" y="2782"/>
              <a:ext cx="56" cy="56"/>
            </a:xfrm>
            <a:prstGeom prst="ellipse">
              <a:avLst/>
            </a:prstGeom>
            <a:solidFill>
              <a:schemeClr val="accent1"/>
            </a:solidFill>
            <a:ln w="9525">
              <a:solidFill>
                <a:schemeClr val="tx1"/>
              </a:solidFill>
              <a:round/>
              <a:headEnd/>
              <a:tailEnd/>
            </a:ln>
          </p:spPr>
          <p:txBody>
            <a:bodyPr wrap="none" anchor="ctr"/>
            <a:lstStyle/>
            <a:p>
              <a:endParaRPr lang="en-US" sz="2400" b="1">
                <a:solidFill>
                  <a:srgbClr val="008000"/>
                </a:solidFill>
              </a:endParaRPr>
            </a:p>
          </p:txBody>
        </p:sp>
        <p:sp>
          <p:nvSpPr>
            <p:cNvPr id="21635" name="Oval 154"/>
            <p:cNvSpPr>
              <a:spLocks noChangeArrowheads="1"/>
            </p:cNvSpPr>
            <p:nvPr/>
          </p:nvSpPr>
          <p:spPr bwMode="auto">
            <a:xfrm>
              <a:off x="5250" y="2680"/>
              <a:ext cx="56" cy="56"/>
            </a:xfrm>
            <a:prstGeom prst="ellipse">
              <a:avLst/>
            </a:prstGeom>
            <a:solidFill>
              <a:schemeClr val="accent1"/>
            </a:solidFill>
            <a:ln w="9525">
              <a:solidFill>
                <a:schemeClr val="tx1"/>
              </a:solidFill>
              <a:round/>
              <a:headEnd/>
              <a:tailEnd/>
            </a:ln>
          </p:spPr>
          <p:txBody>
            <a:bodyPr wrap="none" anchor="ctr"/>
            <a:lstStyle/>
            <a:p>
              <a:endParaRPr lang="en-US" sz="2400" b="1">
                <a:solidFill>
                  <a:srgbClr val="008000"/>
                </a:solidFill>
              </a:endParaRPr>
            </a:p>
          </p:txBody>
        </p:sp>
      </p:grpSp>
      <p:sp>
        <p:nvSpPr>
          <p:cNvPr id="189" name="Text Box 101"/>
          <p:cNvSpPr txBox="1">
            <a:spLocks noChangeArrowheads="1"/>
          </p:cNvSpPr>
          <p:nvPr/>
        </p:nvSpPr>
        <p:spPr bwMode="auto">
          <a:xfrm>
            <a:off x="2971800" y="4038600"/>
            <a:ext cx="1106585" cy="307777"/>
          </a:xfrm>
          <a:prstGeom prst="rect">
            <a:avLst/>
          </a:prstGeom>
          <a:noFill/>
          <a:ln w="9525">
            <a:noFill/>
            <a:miter lim="800000"/>
            <a:headEnd/>
            <a:tailEnd/>
          </a:ln>
        </p:spPr>
        <p:txBody>
          <a:bodyPr wrap="none">
            <a:spAutoFit/>
          </a:bodyPr>
          <a:lstStyle/>
          <a:p>
            <a:r>
              <a:rPr lang="en-US" dirty="0" smtClean="0">
                <a:solidFill>
                  <a:srgbClr val="6699FF"/>
                </a:solidFill>
                <a:latin typeface="Calibri" pitchFamily="34" charset="0"/>
              </a:rPr>
              <a:t>Buffer/Neut.</a:t>
            </a:r>
            <a:endParaRPr lang="en-US" dirty="0">
              <a:solidFill>
                <a:srgbClr val="6699FF"/>
              </a:solidFill>
              <a:latin typeface="Calibri" pitchFamily="34" charset="0"/>
            </a:endParaRPr>
          </a:p>
        </p:txBody>
      </p:sp>
      <p:sp>
        <p:nvSpPr>
          <p:cNvPr id="190" name="Text Box 101"/>
          <p:cNvSpPr txBox="1">
            <a:spLocks noChangeArrowheads="1"/>
          </p:cNvSpPr>
          <p:nvPr/>
        </p:nvSpPr>
        <p:spPr bwMode="auto">
          <a:xfrm>
            <a:off x="2971800" y="3810000"/>
            <a:ext cx="636906" cy="307777"/>
          </a:xfrm>
          <a:prstGeom prst="rect">
            <a:avLst/>
          </a:prstGeom>
          <a:noFill/>
          <a:ln w="9525">
            <a:noFill/>
            <a:miter lim="800000"/>
            <a:headEnd/>
            <a:tailEnd/>
          </a:ln>
        </p:spPr>
        <p:txBody>
          <a:bodyPr wrap="none">
            <a:spAutoFit/>
          </a:bodyPr>
          <a:lstStyle/>
          <a:p>
            <a:r>
              <a:rPr lang="en-US" dirty="0" err="1" smtClean="0">
                <a:solidFill>
                  <a:srgbClr val="00B050"/>
                </a:solidFill>
                <a:latin typeface="Calibri" pitchFamily="34" charset="0"/>
              </a:rPr>
              <a:t>Regen</a:t>
            </a:r>
            <a:endParaRPr lang="en-US" dirty="0">
              <a:solidFill>
                <a:srgbClr val="00B050"/>
              </a:solidFill>
              <a:latin typeface="Calibri" pitchFamily="34" charset="0"/>
            </a:endParaRPr>
          </a:p>
        </p:txBody>
      </p:sp>
    </p:spTree>
    <p:extLst>
      <p:ext uri="{BB962C8B-B14F-4D97-AF65-F5344CB8AC3E}">
        <p14:creationId xmlns:p14="http://schemas.microsoft.com/office/powerpoint/2010/main" val="278805282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afterEffect">
                                  <p:stCondLst>
                                    <p:cond delay="0"/>
                                  </p:stCondLst>
                                  <p:childTnLst>
                                    <p:animMotion origin="layout" path="M -5.55556E-7 -0.00324 L 0.0007 0.03473 " pathEditMode="relative" rAng="0" ptsTypes="AA">
                                      <p:cBhvr>
                                        <p:cTn id="6" dur="1000" fill="hold"/>
                                        <p:tgtEl>
                                          <p:spTgt spid="4"/>
                                        </p:tgtEl>
                                        <p:attrNameLst>
                                          <p:attrName>ppt_x</p:attrName>
                                          <p:attrName>ppt_y</p:attrName>
                                        </p:attrNameLst>
                                      </p:cBhvr>
                                      <p:rCtr x="0" y="19"/>
                                    </p:animMotion>
                                  </p:childTnLst>
                                </p:cTn>
                              </p:par>
                            </p:childTnLst>
                          </p:cTn>
                        </p:par>
                        <p:par>
                          <p:cTn id="7" fill="hold">
                            <p:stCondLst>
                              <p:cond delay="1000"/>
                            </p:stCondLst>
                            <p:childTnLst>
                              <p:par>
                                <p:cTn id="8" presetID="22" presetClass="entr" presetSubtype="8" fill="hold" nodeType="after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wipe(left)">
                                      <p:cBhvr>
                                        <p:cTn id="10" dur="2000"/>
                                        <p:tgtEl>
                                          <p:spTgt spid="13"/>
                                        </p:tgtEl>
                                      </p:cBhvr>
                                    </p:animEffect>
                                  </p:childTnLst>
                                </p:cTn>
                              </p:par>
                            </p:childTnLst>
                          </p:cTn>
                        </p:par>
                        <p:par>
                          <p:cTn id="11" fill="hold">
                            <p:stCondLst>
                              <p:cond delay="3000"/>
                            </p:stCondLst>
                            <p:childTnLst>
                              <p:par>
                                <p:cTn id="12" presetID="22" presetClass="entr" presetSubtype="8" fill="hold" nodeType="afterEffect">
                                  <p:stCondLst>
                                    <p:cond delay="0"/>
                                  </p:stCondLst>
                                  <p:childTnLst>
                                    <p:set>
                                      <p:cBhvr>
                                        <p:cTn id="13" dur="1" fill="hold">
                                          <p:stCondLst>
                                            <p:cond delay="0"/>
                                          </p:stCondLst>
                                        </p:cTn>
                                        <p:tgtEl>
                                          <p:spTgt spid="14"/>
                                        </p:tgtEl>
                                        <p:attrNameLst>
                                          <p:attrName>style.visibility</p:attrName>
                                        </p:attrNameLst>
                                      </p:cBhvr>
                                      <p:to>
                                        <p:strVal val="visible"/>
                                      </p:to>
                                    </p:set>
                                    <p:animEffect transition="in" filter="wipe(left)">
                                      <p:cBhvr>
                                        <p:cTn id="14" dur="1000"/>
                                        <p:tgtEl>
                                          <p:spTgt spid="14"/>
                                        </p:tgtEl>
                                      </p:cBhvr>
                                    </p:animEffect>
                                  </p:childTnLst>
                                </p:cTn>
                              </p:par>
                            </p:childTnLst>
                          </p:cTn>
                        </p:par>
                        <p:par>
                          <p:cTn id="15" fill="hold">
                            <p:stCondLst>
                              <p:cond delay="4000"/>
                            </p:stCondLst>
                            <p:childTnLst>
                              <p:par>
                                <p:cTn id="16" presetID="1" presetClass="exit" presetSubtype="0" fill="hold" nodeType="afterEffect">
                                  <p:stCondLst>
                                    <p:cond delay="0"/>
                                  </p:stCondLst>
                                  <p:childTnLst>
                                    <p:set>
                                      <p:cBhvr>
                                        <p:cTn id="17" dur="1" fill="hold">
                                          <p:stCondLst>
                                            <p:cond delay="0"/>
                                          </p:stCondLst>
                                        </p:cTn>
                                        <p:tgtEl>
                                          <p:spTgt spid="13"/>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42" presetClass="path" presetSubtype="0" accel="50000" decel="50000" fill="hold" nodeType="clickEffect">
                                  <p:stCondLst>
                                    <p:cond delay="0"/>
                                  </p:stCondLst>
                                  <p:childTnLst>
                                    <p:animMotion origin="layout" path="M -4.16667E-6 -2.59259E-6 L -0.00468 0.3588 " pathEditMode="relative" rAng="0" ptsTypes="AA">
                                      <p:cBhvr>
                                        <p:cTn id="21" dur="2000" fill="hold"/>
                                        <p:tgtEl>
                                          <p:spTgt spid="4"/>
                                        </p:tgtEl>
                                        <p:attrNameLst>
                                          <p:attrName>ppt_x</p:attrName>
                                          <p:attrName>ppt_y</p:attrName>
                                        </p:attrNameLst>
                                      </p:cBhvr>
                                      <p:rCtr x="-2" y="179"/>
                                    </p:animMotion>
                                  </p:childTnLst>
                                </p:cTn>
                              </p:par>
                            </p:childTnLst>
                          </p:cTn>
                        </p:par>
                        <p:par>
                          <p:cTn id="22" fill="hold">
                            <p:stCondLst>
                              <p:cond delay="2000"/>
                            </p:stCondLst>
                            <p:childTnLst>
                              <p:par>
                                <p:cTn id="23" presetID="42" presetClass="path" presetSubtype="0" accel="50000" decel="50000" fill="hold" nodeType="afterEffect">
                                  <p:stCondLst>
                                    <p:cond delay="0"/>
                                  </p:stCondLst>
                                  <p:childTnLst>
                                    <p:animMotion origin="layout" path="M 0.00069 0.03472 L -0.0033 0.41713 " pathEditMode="relative" rAng="0" ptsTypes="AA">
                                      <p:cBhvr>
                                        <p:cTn id="24" dur="2000" fill="hold"/>
                                        <p:tgtEl>
                                          <p:spTgt spid="4"/>
                                        </p:tgtEl>
                                        <p:attrNameLst>
                                          <p:attrName>ppt_x</p:attrName>
                                          <p:attrName>ppt_y</p:attrName>
                                        </p:attrNameLst>
                                      </p:cBhvr>
                                      <p:rCtr x="-2" y="191"/>
                                    </p:animMotion>
                                  </p:childTnLst>
                                </p:cTn>
                              </p:par>
                            </p:childTnLst>
                          </p:cTn>
                        </p:par>
                        <p:par>
                          <p:cTn id="25" fill="hold">
                            <p:stCondLst>
                              <p:cond delay="4000"/>
                            </p:stCondLst>
                            <p:childTnLst>
                              <p:par>
                                <p:cTn id="26" presetID="42" presetClass="path" presetSubtype="0" accel="50000" decel="50000" fill="hold" nodeType="afterEffect">
                                  <p:stCondLst>
                                    <p:cond delay="0"/>
                                  </p:stCondLst>
                                  <p:childTnLst>
                                    <p:animMotion origin="layout" path="M -5.55556E-7 -0.00324 L 0.00035 0.06713 " pathEditMode="relative" rAng="0" ptsTypes="AA">
                                      <p:cBhvr>
                                        <p:cTn id="27" dur="1000" fill="hold"/>
                                        <p:tgtEl>
                                          <p:spTgt spid="4"/>
                                        </p:tgtEl>
                                        <p:attrNameLst>
                                          <p:attrName>ppt_x</p:attrName>
                                          <p:attrName>ppt_y</p:attrName>
                                        </p:attrNameLst>
                                      </p:cBhvr>
                                      <p:rCtr x="0" y="35"/>
                                    </p:animMotion>
                                  </p:childTnLst>
                                </p:cTn>
                              </p:par>
                            </p:childTnLst>
                          </p:cTn>
                        </p:par>
                        <p:par>
                          <p:cTn id="28" fill="hold">
                            <p:stCondLst>
                              <p:cond delay="5000"/>
                            </p:stCondLst>
                            <p:childTnLst>
                              <p:par>
                                <p:cTn id="29" presetID="22" presetClass="entr" presetSubtype="8" fill="hold" nodeType="after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wipe(left)">
                                      <p:cBhvr>
                                        <p:cTn id="31" dur="2000"/>
                                        <p:tgtEl>
                                          <p:spTgt spid="13"/>
                                        </p:tgtEl>
                                      </p:cBhvr>
                                    </p:animEffect>
                                  </p:childTnLst>
                                </p:cTn>
                              </p:par>
                            </p:childTnLst>
                          </p:cTn>
                        </p:par>
                        <p:par>
                          <p:cTn id="32" fill="hold">
                            <p:stCondLst>
                              <p:cond delay="7000"/>
                            </p:stCondLst>
                            <p:childTnLst>
                              <p:par>
                                <p:cTn id="33" presetID="22" presetClass="entr" presetSubtype="8" fill="hold" nodeType="after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wipe(left)">
                                      <p:cBhvr>
                                        <p:cTn id="35" dur="1000"/>
                                        <p:tgtEl>
                                          <p:spTgt spid="18"/>
                                        </p:tgtEl>
                                      </p:cBhvr>
                                    </p:animEffect>
                                  </p:childTnLst>
                                </p:cTn>
                              </p:par>
                            </p:childTnLst>
                          </p:cTn>
                        </p:par>
                        <p:par>
                          <p:cTn id="36" fill="hold">
                            <p:stCondLst>
                              <p:cond delay="8000"/>
                            </p:stCondLst>
                            <p:childTnLst>
                              <p:par>
                                <p:cTn id="37" presetID="22" presetClass="entr" presetSubtype="4" fill="hold" grpId="0" nodeType="afterEffect">
                                  <p:stCondLst>
                                    <p:cond delay="0"/>
                                  </p:stCondLst>
                                  <p:childTnLst>
                                    <p:set>
                                      <p:cBhvr>
                                        <p:cTn id="38" dur="1" fill="hold">
                                          <p:stCondLst>
                                            <p:cond delay="0"/>
                                          </p:stCondLst>
                                        </p:cTn>
                                        <p:tgtEl>
                                          <p:spTgt spid="26626"/>
                                        </p:tgtEl>
                                        <p:attrNameLst>
                                          <p:attrName>style.visibility</p:attrName>
                                        </p:attrNameLst>
                                      </p:cBhvr>
                                      <p:to>
                                        <p:strVal val="visible"/>
                                      </p:to>
                                    </p:set>
                                    <p:animEffect transition="in" filter="wipe(down)">
                                      <p:cBhvr>
                                        <p:cTn id="39" dur="500"/>
                                        <p:tgtEl>
                                          <p:spTgt spid="26626"/>
                                        </p:tgtEl>
                                      </p:cBhvr>
                                    </p:animEffect>
                                  </p:childTnLst>
                                </p:cTn>
                              </p:par>
                            </p:childTnLst>
                          </p:cTn>
                        </p:par>
                        <p:par>
                          <p:cTn id="40" fill="hold">
                            <p:stCondLst>
                              <p:cond delay="8500"/>
                            </p:stCondLst>
                            <p:childTnLst>
                              <p:par>
                                <p:cTn id="41" presetID="1" presetClass="exit" presetSubtype="0" fill="hold" nodeType="afterEffect">
                                  <p:stCondLst>
                                    <p:cond delay="0"/>
                                  </p:stCondLst>
                                  <p:childTnLst>
                                    <p:set>
                                      <p:cBhvr>
                                        <p:cTn id="42" dur="1" fill="hold">
                                          <p:stCondLst>
                                            <p:cond delay="0"/>
                                          </p:stCondLst>
                                        </p:cTn>
                                        <p:tgtEl>
                                          <p:spTgt spid="13"/>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42" presetClass="path" presetSubtype="0" accel="50000" decel="50000" fill="hold" nodeType="clickEffect">
                                  <p:stCondLst>
                                    <p:cond delay="0"/>
                                  </p:stCondLst>
                                  <p:childTnLst>
                                    <p:animMotion origin="layout" path="M 0.00069 0.03472 L -0.0033 0.37268 " pathEditMode="relative" rAng="0" ptsTypes="AA">
                                      <p:cBhvr>
                                        <p:cTn id="46" dur="2000" fill="hold"/>
                                        <p:tgtEl>
                                          <p:spTgt spid="4"/>
                                        </p:tgtEl>
                                        <p:attrNameLst>
                                          <p:attrName>ppt_x</p:attrName>
                                          <p:attrName>ppt_y</p:attrName>
                                        </p:attrNameLst>
                                      </p:cBhvr>
                                      <p:rCtr x="-2" y="169"/>
                                    </p:animMotion>
                                  </p:childTnLst>
                                </p:cTn>
                              </p:par>
                            </p:childTnLst>
                          </p:cTn>
                        </p:par>
                        <p:par>
                          <p:cTn id="47" fill="hold">
                            <p:stCondLst>
                              <p:cond delay="2000"/>
                            </p:stCondLst>
                            <p:childTnLst>
                              <p:par>
                                <p:cTn id="48" presetID="42" presetClass="path" presetSubtype="0" accel="50000" decel="50000" fill="hold" nodeType="afterEffect">
                                  <p:stCondLst>
                                    <p:cond delay="0"/>
                                  </p:stCondLst>
                                  <p:childTnLst>
                                    <p:animMotion origin="layout" path="M -4.16667E-6 -2.59259E-6 L -0.00468 0.39213 " pathEditMode="relative" rAng="0" ptsTypes="AA">
                                      <p:cBhvr>
                                        <p:cTn id="49" dur="2000" fill="hold"/>
                                        <p:tgtEl>
                                          <p:spTgt spid="4"/>
                                        </p:tgtEl>
                                        <p:attrNameLst>
                                          <p:attrName>ppt_x</p:attrName>
                                          <p:attrName>ppt_y</p:attrName>
                                        </p:attrNameLst>
                                      </p:cBhvr>
                                      <p:rCtr x="-2" y="196"/>
                                    </p:animMotion>
                                  </p:childTnLst>
                                </p:cTn>
                              </p:par>
                            </p:childTnLst>
                          </p:cTn>
                        </p:par>
                        <p:par>
                          <p:cTn id="50" fill="hold">
                            <p:stCondLst>
                              <p:cond delay="4000"/>
                            </p:stCondLst>
                            <p:childTnLst>
                              <p:par>
                                <p:cTn id="51" presetID="42" presetClass="path" presetSubtype="0" accel="50000" decel="50000" fill="hold" nodeType="afterEffect">
                                  <p:stCondLst>
                                    <p:cond delay="0"/>
                                  </p:stCondLst>
                                  <p:childTnLst>
                                    <p:animMotion origin="layout" path="M -5.55556E-7 -0.00324 L -5.55556E-7 0.10047 " pathEditMode="relative" rAng="0" ptsTypes="AA">
                                      <p:cBhvr>
                                        <p:cTn id="52" dur="1000" fill="hold"/>
                                        <p:tgtEl>
                                          <p:spTgt spid="4"/>
                                        </p:tgtEl>
                                        <p:attrNameLst>
                                          <p:attrName>ppt_x</p:attrName>
                                          <p:attrName>ppt_y</p:attrName>
                                        </p:attrNameLst>
                                      </p:cBhvr>
                                      <p:rCtr x="0" y="52"/>
                                    </p:animMotion>
                                  </p:childTnLst>
                                </p:cTn>
                              </p:par>
                            </p:childTnLst>
                          </p:cTn>
                        </p:par>
                        <p:par>
                          <p:cTn id="53" fill="hold">
                            <p:stCondLst>
                              <p:cond delay="5000"/>
                            </p:stCondLst>
                            <p:childTnLst>
                              <p:par>
                                <p:cTn id="54" presetID="22" presetClass="entr" presetSubtype="8" fill="hold" nodeType="afterEffect">
                                  <p:stCondLst>
                                    <p:cond delay="0"/>
                                  </p:stCondLst>
                                  <p:childTnLst>
                                    <p:set>
                                      <p:cBhvr>
                                        <p:cTn id="55" dur="1" fill="hold">
                                          <p:stCondLst>
                                            <p:cond delay="0"/>
                                          </p:stCondLst>
                                        </p:cTn>
                                        <p:tgtEl>
                                          <p:spTgt spid="15"/>
                                        </p:tgtEl>
                                        <p:attrNameLst>
                                          <p:attrName>style.visibility</p:attrName>
                                        </p:attrNameLst>
                                      </p:cBhvr>
                                      <p:to>
                                        <p:strVal val="visible"/>
                                      </p:to>
                                    </p:set>
                                    <p:animEffect transition="in" filter="wipe(left)">
                                      <p:cBhvr>
                                        <p:cTn id="56" dur="2000"/>
                                        <p:tgtEl>
                                          <p:spTgt spid="15"/>
                                        </p:tgtEl>
                                      </p:cBhvr>
                                    </p:animEffect>
                                  </p:childTnLst>
                                </p:cTn>
                              </p:par>
                            </p:childTnLst>
                          </p:cTn>
                        </p:par>
                        <p:par>
                          <p:cTn id="57" fill="hold">
                            <p:stCondLst>
                              <p:cond delay="7000"/>
                            </p:stCondLst>
                            <p:childTnLst>
                              <p:par>
                                <p:cTn id="58" presetID="22" presetClass="entr" presetSubtype="4" fill="hold" nodeType="afterEffect">
                                  <p:stCondLst>
                                    <p:cond delay="0"/>
                                  </p:stCondLst>
                                  <p:childTnLst>
                                    <p:set>
                                      <p:cBhvr>
                                        <p:cTn id="59" dur="1" fill="hold">
                                          <p:stCondLst>
                                            <p:cond delay="0"/>
                                          </p:stCondLst>
                                        </p:cTn>
                                        <p:tgtEl>
                                          <p:spTgt spid="16"/>
                                        </p:tgtEl>
                                        <p:attrNameLst>
                                          <p:attrName>style.visibility</p:attrName>
                                        </p:attrNameLst>
                                      </p:cBhvr>
                                      <p:to>
                                        <p:strVal val="visible"/>
                                      </p:to>
                                    </p:set>
                                    <p:animEffect transition="in" filter="wipe(down)">
                                      <p:cBhvr>
                                        <p:cTn id="6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6"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noChangeArrowheads="1"/>
          </p:cNvPicPr>
          <p:nvPr/>
        </p:nvPicPr>
        <p:blipFill rotWithShape="1">
          <a:blip r:embed="rId3">
            <a:extLst>
              <a:ext uri="{28A0092B-C50C-407E-A947-70E740481C1C}">
                <a14:useLocalDpi xmlns:a14="http://schemas.microsoft.com/office/drawing/2010/main" val="0"/>
              </a:ext>
            </a:extLst>
          </a:blip>
          <a:srcRect l="3282" t="48062" r="60314" b="11100"/>
          <a:stretch/>
        </p:blipFill>
        <p:spPr bwMode="auto">
          <a:xfrm>
            <a:off x="6916747" y="2836606"/>
            <a:ext cx="2174160" cy="2084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a:xfrm>
            <a:off x="1447800" y="196850"/>
            <a:ext cx="7467600" cy="850900"/>
          </a:xfrm>
        </p:spPr>
        <p:txBody>
          <a:bodyPr/>
          <a:lstStyle/>
          <a:p>
            <a:r>
              <a:rPr lang="en-US" sz="2400" dirty="0" smtClean="0"/>
              <a:t>Octet  Assays Successfully </a:t>
            </a:r>
            <a:br>
              <a:rPr lang="en-US" sz="2400" dirty="0" smtClean="0"/>
            </a:br>
            <a:r>
              <a:rPr lang="en-US" sz="2400" dirty="0" smtClean="0"/>
              <a:t>Replace HPLC in CCD at </a:t>
            </a:r>
            <a:r>
              <a:rPr lang="en-US" sz="2400" dirty="0" err="1" smtClean="0"/>
              <a:t>Biogen</a:t>
            </a:r>
            <a:r>
              <a:rPr lang="en-US" sz="2400" dirty="0" smtClean="0"/>
              <a:t> Idec</a:t>
            </a:r>
            <a:endParaRPr lang="en-US" sz="2400" dirty="0"/>
          </a:p>
        </p:txBody>
      </p:sp>
      <p:pic>
        <p:nvPicPr>
          <p:cNvPr id="2050"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b="66129"/>
          <a:stretch/>
        </p:blipFill>
        <p:spPr bwMode="auto">
          <a:xfrm>
            <a:off x="4939591" y="1189703"/>
            <a:ext cx="3755699" cy="16002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299719" y="1295400"/>
            <a:ext cx="4424681" cy="4495800"/>
          </a:xfrm>
          <a:prstGeom prst="rect">
            <a:avLst/>
          </a:prstGeom>
          <a:noFill/>
          <a:ln>
            <a:noFill/>
          </a:ln>
        </p:spPr>
        <p:txBody>
          <a:bodyPr vert="horz" wrap="square" lIns="0" tIns="0" rIns="0" bIns="0" numCol="1" anchor="t" anchorCtr="0" compatLnSpc="1">
            <a:prstTxWarp prst="textNoShape">
              <a:avLst/>
            </a:prstTxWarp>
          </a:bodyPr>
          <a:lstStyle>
            <a:lvl1pPr marL="174625" indent="-174625" fontAlgn="base">
              <a:lnSpc>
                <a:spcPct val="85000"/>
              </a:lnSpc>
              <a:spcBef>
                <a:spcPts val="1200"/>
              </a:spcBef>
              <a:spcAft>
                <a:spcPct val="0"/>
              </a:spcAft>
              <a:buClr>
                <a:schemeClr val="tx2"/>
              </a:buClr>
              <a:buSzPct val="90000"/>
              <a:buFont typeface="Wingdings" pitchFamily="2" charset="2"/>
              <a:buChar char="§"/>
              <a:defRPr sz="2200">
                <a:latin typeface="+mj-lt"/>
                <a:ea typeface="Geneva" pitchFamily="80" charset="-128"/>
                <a:cs typeface="Geneva" pitchFamily="80" charset="-128"/>
              </a:defRPr>
            </a:lvl1pPr>
            <a:lvl2pPr marL="403225" lvl="1" indent="-228600" fontAlgn="base">
              <a:lnSpc>
                <a:spcPct val="85000"/>
              </a:lnSpc>
              <a:spcBef>
                <a:spcPts val="900"/>
              </a:spcBef>
              <a:spcAft>
                <a:spcPct val="0"/>
              </a:spcAft>
              <a:buClr>
                <a:schemeClr val="tx2"/>
              </a:buClr>
              <a:buFont typeface="55 Helvetica Roman" pitchFamily="80" charset="0"/>
              <a:buChar char="–"/>
              <a:defRPr sz="2200">
                <a:latin typeface="+mj-lt"/>
                <a:ea typeface="Geneva" pitchFamily="80" charset="-128"/>
                <a:cs typeface="Geneva" pitchFamily="96" charset="0"/>
              </a:defRPr>
            </a:lvl2pPr>
            <a:lvl3pPr marL="577850" indent="-174625" fontAlgn="base">
              <a:lnSpc>
                <a:spcPct val="85000"/>
              </a:lnSpc>
              <a:spcBef>
                <a:spcPts val="900"/>
              </a:spcBef>
              <a:spcAft>
                <a:spcPct val="0"/>
              </a:spcAft>
              <a:buClr>
                <a:schemeClr val="tx2"/>
              </a:buClr>
              <a:buFont typeface="Wingdings" pitchFamily="2" charset="2"/>
              <a:buChar char="§"/>
              <a:defRPr>
                <a:latin typeface="+mj-lt"/>
                <a:ea typeface="Geneva" pitchFamily="80" charset="-128"/>
                <a:cs typeface="Geneva" pitchFamily="96" charset="0"/>
              </a:defRPr>
            </a:lvl3pPr>
            <a:lvl4pPr marL="806450" indent="-228600" fontAlgn="base">
              <a:lnSpc>
                <a:spcPct val="85000"/>
              </a:lnSpc>
              <a:spcBef>
                <a:spcPts val="900"/>
              </a:spcBef>
              <a:spcAft>
                <a:spcPct val="0"/>
              </a:spcAft>
              <a:buClr>
                <a:schemeClr val="tx2"/>
              </a:buClr>
              <a:buFont typeface="55 Helvetica Roman" pitchFamily="80" charset="0"/>
              <a:buChar char="–"/>
              <a:defRPr>
                <a:latin typeface="+mj-lt"/>
                <a:ea typeface="Geneva" pitchFamily="80" charset="-128"/>
                <a:cs typeface="Geneva" pitchFamily="96" charset="0"/>
              </a:defRPr>
            </a:lvl4pPr>
            <a:lvl5pPr marL="1035050" indent="-228600" fontAlgn="base">
              <a:lnSpc>
                <a:spcPct val="85000"/>
              </a:lnSpc>
              <a:spcBef>
                <a:spcPts val="900"/>
              </a:spcBef>
              <a:spcAft>
                <a:spcPct val="0"/>
              </a:spcAft>
              <a:buClr>
                <a:schemeClr val="tx2"/>
              </a:buClr>
              <a:buFont typeface="55 Helvetica Roman" pitchFamily="80" charset="0"/>
              <a:buChar char="»"/>
              <a:defRPr>
                <a:latin typeface="+mj-lt"/>
                <a:ea typeface="Geneva" pitchFamily="80" charset="-128"/>
                <a:cs typeface="Geneva" pitchFamily="96" charset="0"/>
              </a:defRPr>
            </a:lvl5pPr>
            <a:lvl6pPr marL="1492250" indent="-228600" fontAlgn="base">
              <a:lnSpc>
                <a:spcPct val="85000"/>
              </a:lnSpc>
              <a:spcBef>
                <a:spcPct val="20000"/>
              </a:spcBef>
              <a:spcAft>
                <a:spcPct val="0"/>
              </a:spcAft>
              <a:buFont typeface="55 Helvetica Roman" charset="0"/>
              <a:buChar char="»"/>
              <a:defRPr sz="2000">
                <a:solidFill>
                  <a:srgbClr val="595959"/>
                </a:solidFill>
              </a:defRPr>
            </a:lvl6pPr>
            <a:lvl7pPr marL="1949450" indent="-228600" fontAlgn="base">
              <a:lnSpc>
                <a:spcPct val="85000"/>
              </a:lnSpc>
              <a:spcBef>
                <a:spcPct val="20000"/>
              </a:spcBef>
              <a:spcAft>
                <a:spcPct val="0"/>
              </a:spcAft>
              <a:buFont typeface="55 Helvetica Roman" charset="0"/>
              <a:buChar char="»"/>
              <a:defRPr sz="2000">
                <a:solidFill>
                  <a:srgbClr val="595959"/>
                </a:solidFill>
              </a:defRPr>
            </a:lvl7pPr>
            <a:lvl8pPr marL="2406650" indent="-228600" fontAlgn="base">
              <a:lnSpc>
                <a:spcPct val="85000"/>
              </a:lnSpc>
              <a:spcBef>
                <a:spcPct val="20000"/>
              </a:spcBef>
              <a:spcAft>
                <a:spcPct val="0"/>
              </a:spcAft>
              <a:buFont typeface="55 Helvetica Roman" charset="0"/>
              <a:buChar char="»"/>
              <a:defRPr sz="2000">
                <a:solidFill>
                  <a:srgbClr val="595959"/>
                </a:solidFill>
              </a:defRPr>
            </a:lvl8pPr>
            <a:lvl9pPr marL="2863850" indent="-228600" fontAlgn="base">
              <a:lnSpc>
                <a:spcPct val="85000"/>
              </a:lnSpc>
              <a:spcBef>
                <a:spcPct val="20000"/>
              </a:spcBef>
              <a:spcAft>
                <a:spcPct val="0"/>
              </a:spcAft>
              <a:buFont typeface="55 Helvetica Roman" charset="0"/>
              <a:buChar char="»"/>
              <a:defRPr sz="2000">
                <a:solidFill>
                  <a:srgbClr val="595959"/>
                </a:solidFill>
              </a:defRPr>
            </a:lvl9pPr>
          </a:lstStyle>
          <a:p>
            <a:pPr marL="0" indent="0">
              <a:buClr>
                <a:srgbClr val="004480"/>
              </a:buClr>
              <a:buFont typeface="Wingdings" pitchFamily="2" charset="2"/>
              <a:buNone/>
            </a:pPr>
            <a:endParaRPr lang="en-US" sz="100" dirty="0" smtClean="0">
              <a:solidFill>
                <a:srgbClr val="000000"/>
              </a:solidFill>
            </a:endParaRPr>
          </a:p>
          <a:p>
            <a:pPr>
              <a:buClr>
                <a:srgbClr val="004480"/>
              </a:buClr>
            </a:pPr>
            <a:r>
              <a:rPr lang="en-US" sz="1800" dirty="0" err="1" smtClean="0">
                <a:solidFill>
                  <a:srgbClr val="003260">
                    <a:lumMod val="75000"/>
                    <a:lumOff val="25000"/>
                  </a:srgbClr>
                </a:solidFill>
              </a:rPr>
              <a:t>Biogen</a:t>
            </a:r>
            <a:r>
              <a:rPr lang="en-US" sz="1800" dirty="0" smtClean="0">
                <a:solidFill>
                  <a:srgbClr val="003260">
                    <a:lumMod val="75000"/>
                    <a:lumOff val="25000"/>
                  </a:srgbClr>
                </a:solidFill>
              </a:rPr>
              <a:t> IDEC:</a:t>
            </a:r>
          </a:p>
          <a:p>
            <a:pPr lvl="1">
              <a:buClr>
                <a:srgbClr val="004480"/>
              </a:buClr>
            </a:pPr>
            <a:r>
              <a:rPr lang="en-US" sz="1600" dirty="0" smtClean="0">
                <a:solidFill>
                  <a:srgbClr val="000000"/>
                </a:solidFill>
              </a:rPr>
              <a:t>Fc-fusion protein</a:t>
            </a:r>
          </a:p>
          <a:p>
            <a:pPr lvl="1">
              <a:buClr>
                <a:srgbClr val="004480"/>
              </a:buClr>
            </a:pPr>
            <a:r>
              <a:rPr lang="en-US" sz="1600" dirty="0" smtClean="0">
                <a:solidFill>
                  <a:srgbClr val="000000"/>
                </a:solidFill>
              </a:rPr>
              <a:t>Protein G HPLC </a:t>
            </a:r>
            <a:r>
              <a:rPr lang="en-US" sz="1600" dirty="0" err="1" smtClean="0">
                <a:solidFill>
                  <a:srgbClr val="000000"/>
                </a:solidFill>
              </a:rPr>
              <a:t>vs</a:t>
            </a:r>
            <a:r>
              <a:rPr lang="en-US" sz="1600" dirty="0" smtClean="0">
                <a:solidFill>
                  <a:srgbClr val="000000"/>
                </a:solidFill>
              </a:rPr>
              <a:t> Octet </a:t>
            </a:r>
            <a:r>
              <a:rPr lang="en-US" sz="1600" dirty="0" err="1" smtClean="0">
                <a:solidFill>
                  <a:srgbClr val="000000"/>
                </a:solidFill>
              </a:rPr>
              <a:t>ProG</a:t>
            </a:r>
            <a:r>
              <a:rPr lang="en-US" sz="1600" dirty="0" smtClean="0">
                <a:solidFill>
                  <a:srgbClr val="000000"/>
                </a:solidFill>
              </a:rPr>
              <a:t> Quant</a:t>
            </a:r>
          </a:p>
          <a:p>
            <a:pPr lvl="1">
              <a:buClr>
                <a:srgbClr val="004480"/>
              </a:buClr>
            </a:pPr>
            <a:r>
              <a:rPr lang="en-US" sz="1600" dirty="0" smtClean="0">
                <a:solidFill>
                  <a:srgbClr val="000000"/>
                </a:solidFill>
              </a:rPr>
              <a:t>96 samples: 19 </a:t>
            </a:r>
            <a:r>
              <a:rPr lang="en-US" sz="1600" dirty="0" err="1" smtClean="0">
                <a:solidFill>
                  <a:srgbClr val="000000"/>
                </a:solidFill>
              </a:rPr>
              <a:t>hr</a:t>
            </a:r>
            <a:r>
              <a:rPr lang="en-US" sz="1600" dirty="0" smtClean="0">
                <a:solidFill>
                  <a:srgbClr val="000000"/>
                </a:solidFill>
              </a:rPr>
              <a:t> reduced to 20 min</a:t>
            </a:r>
          </a:p>
          <a:p>
            <a:pPr lvl="1">
              <a:buClr>
                <a:srgbClr val="004480"/>
              </a:buClr>
            </a:pPr>
            <a:r>
              <a:rPr lang="en-US" sz="1600" dirty="0" smtClean="0">
                <a:solidFill>
                  <a:srgbClr val="000000"/>
                </a:solidFill>
              </a:rPr>
              <a:t>Intermediate assay precision %CV &lt;5% (n=54)</a:t>
            </a:r>
          </a:p>
          <a:p>
            <a:pPr marL="174625" lvl="1" indent="0">
              <a:buClr>
                <a:srgbClr val="004480"/>
              </a:buClr>
              <a:buFont typeface="55 Helvetica Roman" pitchFamily="80" charset="0"/>
              <a:buNone/>
            </a:pPr>
            <a:endParaRPr lang="en-US" sz="2000" dirty="0">
              <a:solidFill>
                <a:srgbClr val="000000"/>
              </a:solidFill>
            </a:endParaRPr>
          </a:p>
        </p:txBody>
      </p:sp>
      <p:pic>
        <p:nvPicPr>
          <p:cNvPr id="102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4720" y="3313471"/>
            <a:ext cx="4343400" cy="29992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4074" t="7224" r="57896" b="51938"/>
          <a:stretch/>
        </p:blipFill>
        <p:spPr bwMode="auto">
          <a:xfrm>
            <a:off x="4645494" y="2819400"/>
            <a:ext cx="2271253" cy="2084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6"/>
          <p:cNvPicPr>
            <a:picLocks noChangeAspect="1" noChangeArrowheads="1"/>
          </p:cNvPicPr>
          <p:nvPr/>
        </p:nvPicPr>
        <p:blipFill rotWithShape="1">
          <a:blip r:embed="rId3">
            <a:extLst>
              <a:ext uri="{28A0092B-C50C-407E-A947-70E740481C1C}">
                <a14:useLocalDpi xmlns:a14="http://schemas.microsoft.com/office/drawing/2010/main" val="0"/>
              </a:ext>
            </a:extLst>
          </a:blip>
          <a:srcRect l="48251" t="28835" b="29822"/>
          <a:stretch/>
        </p:blipFill>
        <p:spPr bwMode="auto">
          <a:xfrm>
            <a:off x="4628040" y="4921045"/>
            <a:ext cx="2613635" cy="17845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7241675" y="5257800"/>
            <a:ext cx="1749926" cy="1200329"/>
          </a:xfrm>
          <a:prstGeom prst="rect">
            <a:avLst/>
          </a:prstGeom>
          <a:noFill/>
        </p:spPr>
        <p:txBody>
          <a:bodyPr wrap="square" rtlCol="0">
            <a:spAutoFit/>
          </a:bodyPr>
          <a:lstStyle/>
          <a:p>
            <a:pPr marL="171450" indent="-171450">
              <a:buFont typeface="Arial" panose="020B0604020202020204" pitchFamily="34" charset="0"/>
              <a:buChar char="•"/>
            </a:pPr>
            <a:r>
              <a:rPr lang="en-US" sz="1200" dirty="0" smtClean="0">
                <a:solidFill>
                  <a:srgbClr val="000000"/>
                </a:solidFill>
              </a:rPr>
              <a:t>100%, 50%, 25%, and 12.5% CCM had comparable standard curves with overall combined CV &lt;8%</a:t>
            </a:r>
            <a:endParaRPr lang="en-US" sz="1200" dirty="0">
              <a:solidFill>
                <a:srgbClr val="000000"/>
              </a:solidFill>
            </a:endParaRPr>
          </a:p>
        </p:txBody>
      </p:sp>
    </p:spTree>
    <p:extLst>
      <p:ext uri="{BB962C8B-B14F-4D97-AF65-F5344CB8AC3E}">
        <p14:creationId xmlns:p14="http://schemas.microsoft.com/office/powerpoint/2010/main" val="1795630846"/>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smtClean="0"/>
              <a:t>Octets can Replace Lengthy ELISAs</a:t>
            </a:r>
            <a:endParaRPr lang="en-US" sz="2400" dirty="0"/>
          </a:p>
        </p:txBody>
      </p:sp>
      <p:sp>
        <p:nvSpPr>
          <p:cNvPr id="3" name="Content Placeholder 2"/>
          <p:cNvSpPr>
            <a:spLocks noGrp="1"/>
          </p:cNvSpPr>
          <p:nvPr>
            <p:ph idx="1"/>
          </p:nvPr>
        </p:nvSpPr>
        <p:spPr/>
        <p:txBody>
          <a:bodyPr/>
          <a:lstStyle/>
          <a:p>
            <a:endParaRPr lang="en-US"/>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1302619"/>
            <a:ext cx="7991475" cy="5010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85238262"/>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1287463"/>
            <a:ext cx="6629400" cy="340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79" name="Rectangle 3"/>
          <p:cNvSpPr>
            <a:spLocks noGrp="1" noChangeArrowheads="1"/>
          </p:cNvSpPr>
          <p:nvPr>
            <p:ph type="title" idx="4294967295"/>
          </p:nvPr>
        </p:nvSpPr>
        <p:spPr>
          <a:xfrm>
            <a:off x="1323975" y="133350"/>
            <a:ext cx="7505700" cy="838200"/>
          </a:xfrm>
        </p:spPr>
        <p:txBody>
          <a:bodyPr/>
          <a:lstStyle/>
          <a:p>
            <a:pPr eaLnBrk="1" hangingPunct="1"/>
            <a:r>
              <a:rPr lang="en-US" sz="2400" dirty="0" smtClean="0"/>
              <a:t>Octet  Reproducibility  and  Comparison to ELISA</a:t>
            </a:r>
          </a:p>
        </p:txBody>
      </p:sp>
      <p:graphicFrame>
        <p:nvGraphicFramePr>
          <p:cNvPr id="84996" name="Group 4"/>
          <p:cNvGraphicFramePr>
            <a:graphicFrameLocks noGrp="1"/>
          </p:cNvGraphicFramePr>
          <p:nvPr>
            <p:ph idx="4294967295"/>
          </p:nvPr>
        </p:nvGraphicFramePr>
        <p:xfrm>
          <a:off x="5067300" y="5427663"/>
          <a:ext cx="2209800" cy="822820"/>
        </p:xfrm>
        <a:graphic>
          <a:graphicData uri="http://schemas.openxmlformats.org/drawingml/2006/table">
            <a:tbl>
              <a:tblPr/>
              <a:tblGrid>
                <a:gridCol w="990600"/>
                <a:gridCol w="1219200"/>
              </a:tblGrid>
              <a:tr h="411163">
                <a:tc>
                  <a:txBody>
                    <a:bodyPr/>
                    <a:lstStyle/>
                    <a:p>
                      <a:pPr marL="0" marR="0" lvl="0" indent="0" algn="l" defTabSz="914400" rtl="0" eaLnBrk="0" fontAlgn="base" latinLnBrk="0" hangingPunct="0">
                        <a:lnSpc>
                          <a:spcPct val="100000"/>
                        </a:lnSpc>
                        <a:spcBef>
                          <a:spcPct val="20000"/>
                        </a:spcBef>
                        <a:spcAft>
                          <a:spcPct val="0"/>
                        </a:spcAft>
                        <a:buClr>
                          <a:srgbClr val="3A6E8F"/>
                        </a:buClr>
                        <a:buSzTx/>
                        <a:buFontTx/>
                        <a:buNone/>
                        <a:tabLst/>
                      </a:pPr>
                      <a:r>
                        <a:rPr kumimoji="0" lang="en-US" sz="2100" b="0" i="0" u="none" strike="noStrike" cap="none" normalizeH="0" baseline="0" dirty="0" smtClean="0">
                          <a:ln>
                            <a:noFill/>
                          </a:ln>
                          <a:solidFill>
                            <a:srgbClr val="3A6E8F"/>
                          </a:solidFill>
                          <a:effectLst/>
                          <a:latin typeface="Calibri" pitchFamily="34" charset="0"/>
                          <a:ea typeface="Geneva" pitchFamily="84" charset="-128"/>
                        </a:rPr>
                        <a:t>ELISA</a:t>
                      </a:r>
                    </a:p>
                  </a:txBody>
                  <a:tcPr marT="45685" marB="4568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3A6E8F"/>
                        </a:buClr>
                        <a:buSzTx/>
                        <a:buFontTx/>
                        <a:buNone/>
                        <a:tabLst/>
                      </a:pPr>
                      <a:r>
                        <a:rPr kumimoji="0" lang="en-US" sz="2100" b="0" i="0" u="none" strike="noStrike" cap="none" normalizeH="0" baseline="0" dirty="0" smtClean="0">
                          <a:ln>
                            <a:noFill/>
                          </a:ln>
                          <a:solidFill>
                            <a:srgbClr val="3A6E8F"/>
                          </a:solidFill>
                          <a:effectLst/>
                          <a:latin typeface="Calibri" pitchFamily="34" charset="0"/>
                          <a:ea typeface="Geneva" pitchFamily="84" charset="-128"/>
                        </a:rPr>
                        <a:t>5 - 20%</a:t>
                      </a:r>
                    </a:p>
                  </a:txBody>
                  <a:tcPr marT="45685" marB="4568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11163">
                <a:tc>
                  <a:txBody>
                    <a:bodyPr/>
                    <a:lstStyle/>
                    <a:p>
                      <a:pPr marL="0" marR="0" lvl="0" indent="0" algn="l" defTabSz="914400" rtl="0" eaLnBrk="0" fontAlgn="base" latinLnBrk="0" hangingPunct="0">
                        <a:lnSpc>
                          <a:spcPct val="100000"/>
                        </a:lnSpc>
                        <a:spcBef>
                          <a:spcPct val="20000"/>
                        </a:spcBef>
                        <a:spcAft>
                          <a:spcPct val="0"/>
                        </a:spcAft>
                        <a:buClr>
                          <a:srgbClr val="3A6E8F"/>
                        </a:buClr>
                        <a:buSzTx/>
                        <a:buFontTx/>
                        <a:buNone/>
                        <a:tabLst/>
                      </a:pPr>
                      <a:r>
                        <a:rPr kumimoji="0" lang="en-US" sz="2100" b="0" i="0" u="none" strike="noStrike" cap="none" normalizeH="0" baseline="0" smtClean="0">
                          <a:ln>
                            <a:noFill/>
                          </a:ln>
                          <a:solidFill>
                            <a:srgbClr val="3A6E8F"/>
                          </a:solidFill>
                          <a:effectLst/>
                          <a:latin typeface="Calibri" pitchFamily="34" charset="0"/>
                          <a:ea typeface="Geneva" pitchFamily="84" charset="-128"/>
                        </a:rPr>
                        <a:t>Octet</a:t>
                      </a:r>
                    </a:p>
                  </a:txBody>
                  <a:tcPr marT="45685" marB="4568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3A6E8F"/>
                        </a:buClr>
                        <a:buSzTx/>
                        <a:buFontTx/>
                        <a:buNone/>
                        <a:tabLst/>
                      </a:pPr>
                      <a:r>
                        <a:rPr kumimoji="0" lang="en-US" sz="2100" b="0" i="0" u="none" strike="noStrike" cap="none" normalizeH="0" baseline="0" dirty="0" smtClean="0">
                          <a:ln>
                            <a:noFill/>
                          </a:ln>
                          <a:solidFill>
                            <a:srgbClr val="3A6E8F"/>
                          </a:solidFill>
                          <a:effectLst/>
                          <a:latin typeface="Calibri" pitchFamily="34" charset="0"/>
                          <a:ea typeface="Geneva" pitchFamily="84" charset="-128"/>
                        </a:rPr>
                        <a:t>&lt; 5%</a:t>
                      </a:r>
                    </a:p>
                  </a:txBody>
                  <a:tcPr marT="45685" marB="4568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24591" name="Text Box 15"/>
          <p:cNvSpPr txBox="1">
            <a:spLocks noChangeArrowheads="1"/>
          </p:cNvSpPr>
          <p:nvPr/>
        </p:nvSpPr>
        <p:spPr bwMode="auto">
          <a:xfrm>
            <a:off x="5105400" y="4868863"/>
            <a:ext cx="22796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a:solidFill>
                  <a:schemeClr val="tx1"/>
                </a:solidFill>
                <a:latin typeface="Arial" pitchFamily="34" charset="0"/>
                <a:ea typeface="Geneva"/>
                <a:cs typeface="Geneva"/>
              </a:defRPr>
            </a:lvl1pPr>
            <a:lvl2pPr marL="742950" indent="-285750" eaLnBrk="0" hangingPunct="0">
              <a:defRPr sz="2800">
                <a:solidFill>
                  <a:schemeClr val="tx1"/>
                </a:solidFill>
                <a:latin typeface="Arial" pitchFamily="34" charset="0"/>
                <a:ea typeface="Geneva"/>
                <a:cs typeface="Geneva"/>
              </a:defRPr>
            </a:lvl2pPr>
            <a:lvl3pPr marL="1143000" indent="-228600" eaLnBrk="0" hangingPunct="0">
              <a:defRPr sz="2800">
                <a:solidFill>
                  <a:schemeClr val="tx1"/>
                </a:solidFill>
                <a:latin typeface="Arial" pitchFamily="34" charset="0"/>
                <a:ea typeface="Geneva"/>
                <a:cs typeface="Geneva"/>
              </a:defRPr>
            </a:lvl3pPr>
            <a:lvl4pPr marL="1600200" indent="-228600" eaLnBrk="0" hangingPunct="0">
              <a:defRPr sz="2800">
                <a:solidFill>
                  <a:schemeClr val="tx1"/>
                </a:solidFill>
                <a:latin typeface="Arial" pitchFamily="34" charset="0"/>
                <a:ea typeface="Geneva"/>
                <a:cs typeface="Geneva"/>
              </a:defRPr>
            </a:lvl4pPr>
            <a:lvl5pPr marL="2057400" indent="-228600" eaLnBrk="0" hangingPunct="0">
              <a:defRPr sz="2800">
                <a:solidFill>
                  <a:schemeClr val="tx1"/>
                </a:solidFill>
                <a:latin typeface="Arial" pitchFamily="34" charset="0"/>
                <a:ea typeface="Geneva"/>
                <a:cs typeface="Geneva"/>
              </a:defRPr>
            </a:lvl5pPr>
            <a:lvl6pPr marL="2514600" indent="-228600" eaLnBrk="0" fontAlgn="base" hangingPunct="0">
              <a:spcBef>
                <a:spcPct val="0"/>
              </a:spcBef>
              <a:spcAft>
                <a:spcPct val="0"/>
              </a:spcAft>
              <a:defRPr sz="2800">
                <a:solidFill>
                  <a:schemeClr val="tx1"/>
                </a:solidFill>
                <a:latin typeface="Arial" pitchFamily="34" charset="0"/>
                <a:ea typeface="Geneva"/>
                <a:cs typeface="Geneva"/>
              </a:defRPr>
            </a:lvl6pPr>
            <a:lvl7pPr marL="2971800" indent="-228600" eaLnBrk="0" fontAlgn="base" hangingPunct="0">
              <a:spcBef>
                <a:spcPct val="0"/>
              </a:spcBef>
              <a:spcAft>
                <a:spcPct val="0"/>
              </a:spcAft>
              <a:defRPr sz="2800">
                <a:solidFill>
                  <a:schemeClr val="tx1"/>
                </a:solidFill>
                <a:latin typeface="Arial" pitchFamily="34" charset="0"/>
                <a:ea typeface="Geneva"/>
                <a:cs typeface="Geneva"/>
              </a:defRPr>
            </a:lvl7pPr>
            <a:lvl8pPr marL="3429000" indent="-228600" eaLnBrk="0" fontAlgn="base" hangingPunct="0">
              <a:spcBef>
                <a:spcPct val="0"/>
              </a:spcBef>
              <a:spcAft>
                <a:spcPct val="0"/>
              </a:spcAft>
              <a:defRPr sz="2800">
                <a:solidFill>
                  <a:schemeClr val="tx1"/>
                </a:solidFill>
                <a:latin typeface="Arial" pitchFamily="34" charset="0"/>
                <a:ea typeface="Geneva"/>
                <a:cs typeface="Geneva"/>
              </a:defRPr>
            </a:lvl8pPr>
            <a:lvl9pPr marL="3886200" indent="-228600" eaLnBrk="0" fontAlgn="base" hangingPunct="0">
              <a:spcBef>
                <a:spcPct val="0"/>
              </a:spcBef>
              <a:spcAft>
                <a:spcPct val="0"/>
              </a:spcAft>
              <a:defRPr sz="2800">
                <a:solidFill>
                  <a:schemeClr val="tx1"/>
                </a:solidFill>
                <a:latin typeface="Arial" pitchFamily="34" charset="0"/>
                <a:ea typeface="Geneva"/>
                <a:cs typeface="Geneva"/>
              </a:defRPr>
            </a:lvl9pPr>
          </a:lstStyle>
          <a:p>
            <a:pPr eaLnBrk="1" hangingPunct="1"/>
            <a:r>
              <a:rPr lang="en-US" b="1">
                <a:solidFill>
                  <a:srgbClr val="326E8F"/>
                </a:solidFill>
                <a:latin typeface="Arial Unicode MS" pitchFamily="34" charset="-128"/>
              </a:rPr>
              <a:t>Typical RSD Values:</a:t>
            </a:r>
          </a:p>
        </p:txBody>
      </p:sp>
      <p:sp>
        <p:nvSpPr>
          <p:cNvPr id="24592" name="Text Box 16"/>
          <p:cNvSpPr txBox="1">
            <a:spLocks noChangeArrowheads="1"/>
          </p:cNvSpPr>
          <p:nvPr/>
        </p:nvSpPr>
        <p:spPr bwMode="auto">
          <a:xfrm>
            <a:off x="914400" y="5021263"/>
            <a:ext cx="3733800"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Arial" pitchFamily="34" charset="0"/>
                <a:ea typeface="Geneva"/>
                <a:cs typeface="Geneva"/>
              </a:defRPr>
            </a:lvl1pPr>
            <a:lvl2pPr marL="742950" indent="-285750" eaLnBrk="0" hangingPunct="0">
              <a:defRPr sz="2800">
                <a:solidFill>
                  <a:schemeClr val="tx1"/>
                </a:solidFill>
                <a:latin typeface="Arial" pitchFamily="34" charset="0"/>
                <a:ea typeface="Geneva"/>
                <a:cs typeface="Geneva"/>
              </a:defRPr>
            </a:lvl2pPr>
            <a:lvl3pPr marL="1143000" indent="-228600" eaLnBrk="0" hangingPunct="0">
              <a:defRPr sz="2800">
                <a:solidFill>
                  <a:schemeClr val="tx1"/>
                </a:solidFill>
                <a:latin typeface="Arial" pitchFamily="34" charset="0"/>
                <a:ea typeface="Geneva"/>
                <a:cs typeface="Geneva"/>
              </a:defRPr>
            </a:lvl3pPr>
            <a:lvl4pPr marL="1600200" indent="-228600" eaLnBrk="0" hangingPunct="0">
              <a:defRPr sz="2800">
                <a:solidFill>
                  <a:schemeClr val="tx1"/>
                </a:solidFill>
                <a:latin typeface="Arial" pitchFamily="34" charset="0"/>
                <a:ea typeface="Geneva"/>
                <a:cs typeface="Geneva"/>
              </a:defRPr>
            </a:lvl4pPr>
            <a:lvl5pPr marL="2057400" indent="-228600" eaLnBrk="0" hangingPunct="0">
              <a:defRPr sz="2800">
                <a:solidFill>
                  <a:schemeClr val="tx1"/>
                </a:solidFill>
                <a:latin typeface="Arial" pitchFamily="34" charset="0"/>
                <a:ea typeface="Geneva"/>
                <a:cs typeface="Geneva"/>
              </a:defRPr>
            </a:lvl5pPr>
            <a:lvl6pPr marL="2514600" indent="-228600" eaLnBrk="0" fontAlgn="base" hangingPunct="0">
              <a:spcBef>
                <a:spcPct val="0"/>
              </a:spcBef>
              <a:spcAft>
                <a:spcPct val="0"/>
              </a:spcAft>
              <a:defRPr sz="2800">
                <a:solidFill>
                  <a:schemeClr val="tx1"/>
                </a:solidFill>
                <a:latin typeface="Arial" pitchFamily="34" charset="0"/>
                <a:ea typeface="Geneva"/>
                <a:cs typeface="Geneva"/>
              </a:defRPr>
            </a:lvl6pPr>
            <a:lvl7pPr marL="2971800" indent="-228600" eaLnBrk="0" fontAlgn="base" hangingPunct="0">
              <a:spcBef>
                <a:spcPct val="0"/>
              </a:spcBef>
              <a:spcAft>
                <a:spcPct val="0"/>
              </a:spcAft>
              <a:defRPr sz="2800">
                <a:solidFill>
                  <a:schemeClr val="tx1"/>
                </a:solidFill>
                <a:latin typeface="Arial" pitchFamily="34" charset="0"/>
                <a:ea typeface="Geneva"/>
                <a:cs typeface="Geneva"/>
              </a:defRPr>
            </a:lvl7pPr>
            <a:lvl8pPr marL="3429000" indent="-228600" eaLnBrk="0" fontAlgn="base" hangingPunct="0">
              <a:spcBef>
                <a:spcPct val="0"/>
              </a:spcBef>
              <a:spcAft>
                <a:spcPct val="0"/>
              </a:spcAft>
              <a:defRPr sz="2800">
                <a:solidFill>
                  <a:schemeClr val="tx1"/>
                </a:solidFill>
                <a:latin typeface="Arial" pitchFamily="34" charset="0"/>
                <a:ea typeface="Geneva"/>
                <a:cs typeface="Geneva"/>
              </a:defRPr>
            </a:lvl8pPr>
            <a:lvl9pPr marL="3886200" indent="-228600" eaLnBrk="0" fontAlgn="base" hangingPunct="0">
              <a:spcBef>
                <a:spcPct val="0"/>
              </a:spcBef>
              <a:spcAft>
                <a:spcPct val="0"/>
              </a:spcAft>
              <a:defRPr sz="2800">
                <a:solidFill>
                  <a:schemeClr val="tx1"/>
                </a:solidFill>
                <a:latin typeface="Arial" pitchFamily="34" charset="0"/>
                <a:ea typeface="Geneva"/>
                <a:cs typeface="Geneva"/>
              </a:defRPr>
            </a:lvl9pPr>
          </a:lstStyle>
          <a:p>
            <a:pPr algn="ctr" eaLnBrk="1" hangingPunct="1"/>
            <a:r>
              <a:rPr lang="en-US" sz="1400" b="1" dirty="0">
                <a:solidFill>
                  <a:srgbClr val="000000"/>
                </a:solidFill>
                <a:latin typeface="Calibri" pitchFamily="34" charset="0"/>
              </a:rPr>
              <a:t>Data presented at  IBC Antibody Production, 2008 by Keith Davis from Pfizer MO.</a:t>
            </a:r>
          </a:p>
        </p:txBody>
      </p:sp>
    </p:spTree>
    <p:extLst>
      <p:ext uri="{BB962C8B-B14F-4D97-AF65-F5344CB8AC3E}">
        <p14:creationId xmlns:p14="http://schemas.microsoft.com/office/powerpoint/2010/main" val="1449711504"/>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idx="4294967295"/>
          </p:nvPr>
        </p:nvSpPr>
        <p:spPr>
          <a:xfrm>
            <a:off x="1295400" y="152400"/>
            <a:ext cx="8839200" cy="796925"/>
          </a:xfrm>
        </p:spPr>
        <p:txBody>
          <a:bodyPr/>
          <a:lstStyle/>
          <a:p>
            <a:r>
              <a:rPr lang="en-US" sz="2400" dirty="0" smtClean="0">
                <a:cs typeface="Arial" pitchFamily="34" charset="0"/>
              </a:rPr>
              <a:t>Real-Time Kinetics Provides Better Binding </a:t>
            </a:r>
            <a:br>
              <a:rPr lang="en-US" sz="2400" dirty="0" smtClean="0">
                <a:cs typeface="Arial" pitchFamily="34" charset="0"/>
              </a:rPr>
            </a:br>
            <a:r>
              <a:rPr lang="en-US" sz="2400" dirty="0" smtClean="0">
                <a:cs typeface="Arial" pitchFamily="34" charset="0"/>
              </a:rPr>
              <a:t>Information Over ELISA</a:t>
            </a:r>
          </a:p>
        </p:txBody>
      </p:sp>
      <p:sp>
        <p:nvSpPr>
          <p:cNvPr id="22531" name="Rectangle 3"/>
          <p:cNvSpPr>
            <a:spLocks noGrp="1" noChangeArrowheads="1"/>
          </p:cNvSpPr>
          <p:nvPr>
            <p:ph type="body" sz="half" idx="4294967295"/>
          </p:nvPr>
        </p:nvSpPr>
        <p:spPr>
          <a:xfrm>
            <a:off x="381000" y="1600200"/>
            <a:ext cx="3233738" cy="4492625"/>
          </a:xfrm>
        </p:spPr>
        <p:txBody>
          <a:bodyPr/>
          <a:lstStyle/>
          <a:p>
            <a:pPr>
              <a:lnSpc>
                <a:spcPct val="80000"/>
              </a:lnSpc>
              <a:buClr>
                <a:srgbClr val="3467A0"/>
              </a:buClr>
            </a:pPr>
            <a:r>
              <a:rPr lang="en-US" sz="1500" smtClean="0"/>
              <a:t>ELISA methods only provide approximations of </a:t>
            </a:r>
            <a:r>
              <a:rPr lang="en-US" sz="1500" i="1" smtClean="0"/>
              <a:t>K</a:t>
            </a:r>
            <a:r>
              <a:rPr lang="en-US" sz="1000" baseline="-25000" smtClean="0"/>
              <a:t>D</a:t>
            </a:r>
            <a:r>
              <a:rPr lang="en-US" sz="1000" smtClean="0"/>
              <a:t>. </a:t>
            </a:r>
          </a:p>
          <a:p>
            <a:pPr>
              <a:lnSpc>
                <a:spcPct val="80000"/>
              </a:lnSpc>
              <a:buClr>
                <a:srgbClr val="3467A0"/>
              </a:buClr>
              <a:buFontTx/>
              <a:buNone/>
            </a:pPr>
            <a:endParaRPr lang="en-US" sz="1000" smtClean="0"/>
          </a:p>
          <a:p>
            <a:pPr>
              <a:lnSpc>
                <a:spcPct val="80000"/>
              </a:lnSpc>
              <a:buClr>
                <a:srgbClr val="3467A0"/>
              </a:buClr>
            </a:pPr>
            <a:r>
              <a:rPr lang="en-US" sz="1500" smtClean="0"/>
              <a:t>Different combinations of </a:t>
            </a:r>
            <a:r>
              <a:rPr lang="en-US" sz="1500" i="1" smtClean="0"/>
              <a:t>k</a:t>
            </a:r>
            <a:r>
              <a:rPr lang="en-US" sz="1300" baseline="-25000" smtClean="0"/>
              <a:t>on</a:t>
            </a:r>
            <a:r>
              <a:rPr lang="en-US" sz="1500" smtClean="0"/>
              <a:t> and </a:t>
            </a:r>
            <a:r>
              <a:rPr lang="en-US" sz="1500" i="1" smtClean="0"/>
              <a:t>k</a:t>
            </a:r>
            <a:r>
              <a:rPr lang="en-US" sz="1300" baseline="-25000" smtClean="0"/>
              <a:t>off</a:t>
            </a:r>
            <a:r>
              <a:rPr lang="en-US" sz="1500" smtClean="0"/>
              <a:t> can give the same affinity measurement.</a:t>
            </a:r>
          </a:p>
          <a:p>
            <a:pPr>
              <a:lnSpc>
                <a:spcPct val="80000"/>
              </a:lnSpc>
              <a:buClr>
                <a:srgbClr val="3467A0"/>
              </a:buClr>
              <a:buFontTx/>
              <a:buNone/>
            </a:pPr>
            <a:endParaRPr lang="en-US" sz="1500" smtClean="0"/>
          </a:p>
          <a:p>
            <a:pPr>
              <a:lnSpc>
                <a:spcPct val="80000"/>
              </a:lnSpc>
              <a:buClr>
                <a:srgbClr val="3467A0"/>
              </a:buClr>
            </a:pPr>
            <a:r>
              <a:rPr lang="en-US" sz="1500" smtClean="0"/>
              <a:t>These two compounds appear to have the same K</a:t>
            </a:r>
            <a:r>
              <a:rPr lang="en-US" sz="1000" smtClean="0"/>
              <a:t>D, </a:t>
            </a:r>
            <a:r>
              <a:rPr lang="en-US" sz="1500" smtClean="0"/>
              <a:t>however Example B has a 100x tighter dissociation than Example A.  For this pharmaceutical application, a tighter dissociation would be preferred.</a:t>
            </a:r>
          </a:p>
          <a:p>
            <a:pPr>
              <a:lnSpc>
                <a:spcPct val="80000"/>
              </a:lnSpc>
              <a:buClr>
                <a:srgbClr val="3467A0"/>
              </a:buClr>
              <a:buFontTx/>
              <a:buNone/>
            </a:pPr>
            <a:endParaRPr lang="en-US" sz="1500" smtClean="0"/>
          </a:p>
          <a:p>
            <a:pPr>
              <a:lnSpc>
                <a:spcPct val="80000"/>
              </a:lnSpc>
              <a:buClr>
                <a:srgbClr val="3467A0"/>
              </a:buClr>
            </a:pPr>
            <a:r>
              <a:rPr lang="en-US" sz="1500" smtClean="0"/>
              <a:t>Washing steps in ELISA methods will remove weak antibody interactions, and thus are not feasible to use for characterization.</a:t>
            </a:r>
          </a:p>
        </p:txBody>
      </p:sp>
      <p:graphicFrame>
        <p:nvGraphicFramePr>
          <p:cNvPr id="179228" name="Group 28"/>
          <p:cNvGraphicFramePr>
            <a:graphicFrameLocks noGrp="1"/>
          </p:cNvGraphicFramePr>
          <p:nvPr>
            <p:ph sz="half" idx="4294967295"/>
          </p:nvPr>
        </p:nvGraphicFramePr>
        <p:xfrm>
          <a:off x="4414838" y="1697038"/>
          <a:ext cx="4038600" cy="963612"/>
        </p:xfrm>
        <a:graphic>
          <a:graphicData uri="http://schemas.openxmlformats.org/drawingml/2006/table">
            <a:tbl>
              <a:tblPr/>
              <a:tblGrid>
                <a:gridCol w="865187"/>
                <a:gridCol w="1003300"/>
                <a:gridCol w="1039813"/>
                <a:gridCol w="1130300"/>
              </a:tblGrid>
              <a:tr h="349365">
                <a:tc>
                  <a:txBody>
                    <a:bodyPr/>
                    <a:lstStyle/>
                    <a:p>
                      <a:pPr marL="342900" marR="0" lvl="0" indent="-342900" algn="l" defTabSz="914400" rtl="0" eaLnBrk="0" fontAlgn="base" latinLnBrk="0" hangingPunct="0">
                        <a:lnSpc>
                          <a:spcPct val="100000"/>
                        </a:lnSpc>
                        <a:spcBef>
                          <a:spcPct val="0"/>
                        </a:spcBef>
                        <a:spcAft>
                          <a:spcPct val="0"/>
                        </a:spcAft>
                        <a:buClr>
                          <a:srgbClr val="3A6E8F"/>
                        </a:buClr>
                        <a:buSzTx/>
                        <a:buFontTx/>
                        <a:buNone/>
                        <a:tabLst/>
                      </a:pPr>
                      <a:r>
                        <a:rPr kumimoji="0" lang="en-US" sz="1200" b="0" i="0" u="none" strike="noStrike" cap="none" normalizeH="0" baseline="0" dirty="0" smtClean="0">
                          <a:ln>
                            <a:noFill/>
                          </a:ln>
                          <a:solidFill>
                            <a:srgbClr val="3A6E8F"/>
                          </a:solidFill>
                          <a:effectLst/>
                          <a:latin typeface="Arial"/>
                          <a:ea typeface="Batang" pitchFamily="18" charset="-127"/>
                          <a:cs typeface="Arial" pitchFamily="34" charset="0"/>
                        </a:rPr>
                        <a:t> </a:t>
                      </a:r>
                      <a:endParaRPr kumimoji="0" lang="en-US" sz="2800" b="0" i="0" u="none" strike="noStrike" cap="none" normalizeH="0" baseline="0" dirty="0" smtClean="0">
                        <a:ln>
                          <a:noFill/>
                        </a:ln>
                        <a:solidFill>
                          <a:srgbClr val="3A6E8F"/>
                        </a:solidFill>
                        <a:effectLst/>
                        <a:latin typeface="Calibri" pitchFamily="34" charset="0"/>
                        <a:ea typeface="Batang" pitchFamily="18" charset="-127"/>
                        <a:cs typeface="Arial" pitchFamily="34" charset="0"/>
                      </a:endParaRPr>
                    </a:p>
                  </a:txBody>
                  <a:tcPr marT="45735" marB="45735"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0" fontAlgn="base" latinLnBrk="0" hangingPunct="0">
                        <a:lnSpc>
                          <a:spcPct val="100000"/>
                        </a:lnSpc>
                        <a:spcBef>
                          <a:spcPct val="0"/>
                        </a:spcBef>
                        <a:spcAft>
                          <a:spcPct val="0"/>
                        </a:spcAft>
                        <a:buClr>
                          <a:srgbClr val="3A6E8F"/>
                        </a:buClr>
                        <a:buSzTx/>
                        <a:buFontTx/>
                        <a:buNone/>
                        <a:tabLst/>
                      </a:pPr>
                      <a:r>
                        <a:rPr kumimoji="0" lang="en-US" sz="1200" b="0" i="0" u="none" strike="noStrike" cap="none" normalizeH="0" baseline="0" smtClean="0">
                          <a:ln>
                            <a:noFill/>
                          </a:ln>
                          <a:solidFill>
                            <a:srgbClr val="3A6E8F"/>
                          </a:solidFill>
                          <a:effectLst/>
                          <a:latin typeface="Calibri" pitchFamily="34" charset="0"/>
                          <a:ea typeface="Batang" pitchFamily="18" charset="-127"/>
                          <a:cs typeface="Arial" pitchFamily="34" charset="0"/>
                        </a:rPr>
                        <a:t>Association</a:t>
                      </a:r>
                      <a:endParaRPr kumimoji="0" lang="en-US" sz="2800" b="0" i="0" u="none" strike="noStrike" cap="none" normalizeH="0" baseline="0" smtClean="0">
                        <a:ln>
                          <a:noFill/>
                        </a:ln>
                        <a:solidFill>
                          <a:srgbClr val="3A6E8F"/>
                        </a:solidFill>
                        <a:effectLst/>
                        <a:latin typeface="Calibri" pitchFamily="34" charset="0"/>
                        <a:ea typeface="Batang" pitchFamily="18" charset="-127"/>
                        <a:cs typeface="Arial" pitchFamily="34" charset="0"/>
                      </a:endParaRPr>
                    </a:p>
                  </a:txBody>
                  <a:tcPr marT="45735" marB="45735"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0" fontAlgn="base" latinLnBrk="0" hangingPunct="0">
                        <a:lnSpc>
                          <a:spcPct val="100000"/>
                        </a:lnSpc>
                        <a:spcBef>
                          <a:spcPct val="0"/>
                        </a:spcBef>
                        <a:spcAft>
                          <a:spcPct val="0"/>
                        </a:spcAft>
                        <a:buClr>
                          <a:srgbClr val="3A6E8F"/>
                        </a:buClr>
                        <a:buSzTx/>
                        <a:buFontTx/>
                        <a:buNone/>
                        <a:tabLst/>
                      </a:pPr>
                      <a:r>
                        <a:rPr kumimoji="0" lang="en-US" sz="1200" b="0" i="0" u="none" strike="noStrike" cap="none" normalizeH="0" baseline="0" smtClean="0">
                          <a:ln>
                            <a:noFill/>
                          </a:ln>
                          <a:solidFill>
                            <a:srgbClr val="3A6E8F"/>
                          </a:solidFill>
                          <a:effectLst/>
                          <a:latin typeface="Calibri" pitchFamily="34" charset="0"/>
                          <a:ea typeface="Batang" pitchFamily="18" charset="-127"/>
                          <a:cs typeface="Arial" pitchFamily="34" charset="0"/>
                        </a:rPr>
                        <a:t>Dissociation</a:t>
                      </a:r>
                      <a:endParaRPr kumimoji="0" lang="en-US" sz="2800" b="0" i="0" u="none" strike="noStrike" cap="none" normalizeH="0" baseline="0" smtClean="0">
                        <a:ln>
                          <a:noFill/>
                        </a:ln>
                        <a:solidFill>
                          <a:srgbClr val="3A6E8F"/>
                        </a:solidFill>
                        <a:effectLst/>
                        <a:latin typeface="Calibri" pitchFamily="34" charset="0"/>
                        <a:ea typeface="Batang" pitchFamily="18" charset="-127"/>
                        <a:cs typeface="Arial" pitchFamily="34" charset="0"/>
                      </a:endParaRPr>
                    </a:p>
                  </a:txBody>
                  <a:tcPr marT="45735" marB="45735"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0" fontAlgn="base" latinLnBrk="0" hangingPunct="0">
                        <a:lnSpc>
                          <a:spcPct val="100000"/>
                        </a:lnSpc>
                        <a:spcBef>
                          <a:spcPct val="0"/>
                        </a:spcBef>
                        <a:spcAft>
                          <a:spcPct val="0"/>
                        </a:spcAft>
                        <a:buClr>
                          <a:srgbClr val="3A6E8F"/>
                        </a:buClr>
                        <a:buSzTx/>
                        <a:buFontTx/>
                        <a:buNone/>
                        <a:tabLst/>
                      </a:pPr>
                      <a:r>
                        <a:rPr kumimoji="0" lang="en-US" sz="1200" b="1" i="1" u="none" strike="noStrike" cap="none" normalizeH="0" baseline="0" dirty="0" smtClean="0">
                          <a:ln>
                            <a:noFill/>
                          </a:ln>
                          <a:solidFill>
                            <a:srgbClr val="3A6E8F"/>
                          </a:solidFill>
                          <a:effectLst/>
                          <a:latin typeface="Calibri" pitchFamily="34" charset="0"/>
                          <a:ea typeface="Batang" pitchFamily="18" charset="-127"/>
                          <a:cs typeface="Arial" pitchFamily="34" charset="0"/>
                        </a:rPr>
                        <a:t>K</a:t>
                      </a:r>
                      <a:r>
                        <a:rPr kumimoji="0" lang="en-US" sz="800" b="1" i="0" u="none" strike="noStrike" cap="none" normalizeH="0" baseline="-25000" dirty="0" smtClean="0">
                          <a:ln>
                            <a:noFill/>
                          </a:ln>
                          <a:solidFill>
                            <a:srgbClr val="3A6E8F"/>
                          </a:solidFill>
                          <a:effectLst/>
                          <a:latin typeface="Calibri" pitchFamily="34" charset="0"/>
                          <a:ea typeface="Batang" pitchFamily="18" charset="-127"/>
                          <a:cs typeface="Arial" pitchFamily="34" charset="0"/>
                        </a:rPr>
                        <a:t>D</a:t>
                      </a:r>
                      <a:r>
                        <a:rPr kumimoji="0" lang="en-US" sz="1200" b="1" i="0" u="none" strike="noStrike" cap="none" normalizeH="0" baseline="0" dirty="0" smtClean="0">
                          <a:ln>
                            <a:noFill/>
                          </a:ln>
                          <a:solidFill>
                            <a:srgbClr val="3A6E8F"/>
                          </a:solidFill>
                          <a:effectLst/>
                          <a:latin typeface="Calibri" pitchFamily="34" charset="0"/>
                          <a:ea typeface="Batang" pitchFamily="18" charset="-127"/>
                          <a:cs typeface="Arial" pitchFamily="34" charset="0"/>
                        </a:rPr>
                        <a:t> = </a:t>
                      </a:r>
                      <a:r>
                        <a:rPr kumimoji="0" lang="en-US" sz="1200" b="1" i="0" u="none" strike="noStrike" cap="none" normalizeH="0" baseline="0" dirty="0" err="1" smtClean="0">
                          <a:ln>
                            <a:noFill/>
                          </a:ln>
                          <a:solidFill>
                            <a:srgbClr val="3A6E8F"/>
                          </a:solidFill>
                          <a:effectLst/>
                          <a:latin typeface="Calibri" pitchFamily="34" charset="0"/>
                          <a:ea typeface="Batang" pitchFamily="18" charset="-127"/>
                          <a:cs typeface="Arial" pitchFamily="34" charset="0"/>
                        </a:rPr>
                        <a:t>Affinty</a:t>
                      </a:r>
                      <a:endParaRPr kumimoji="0" lang="en-US" sz="2800" b="0" i="0" u="none" strike="noStrike" cap="none" normalizeH="0" baseline="0" dirty="0" smtClean="0">
                        <a:ln>
                          <a:noFill/>
                        </a:ln>
                        <a:solidFill>
                          <a:srgbClr val="3A6E8F"/>
                        </a:solidFill>
                        <a:effectLst/>
                        <a:latin typeface="Calibri" pitchFamily="34" charset="0"/>
                        <a:ea typeface="Batang" pitchFamily="18" charset="-127"/>
                        <a:cs typeface="Arial" pitchFamily="34" charset="0"/>
                      </a:endParaRPr>
                    </a:p>
                  </a:txBody>
                  <a:tcPr marT="45735" marB="45735"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39837">
                <a:tc>
                  <a:txBody>
                    <a:bodyPr/>
                    <a:lstStyle/>
                    <a:p>
                      <a:pPr marL="342900" marR="0" lvl="0" indent="-342900" algn="l" defTabSz="914400" rtl="0" eaLnBrk="0" fontAlgn="base" latinLnBrk="0" hangingPunct="0">
                        <a:lnSpc>
                          <a:spcPct val="100000"/>
                        </a:lnSpc>
                        <a:spcBef>
                          <a:spcPct val="0"/>
                        </a:spcBef>
                        <a:spcAft>
                          <a:spcPct val="0"/>
                        </a:spcAft>
                        <a:buClr>
                          <a:srgbClr val="3A6E8F"/>
                        </a:buClr>
                        <a:buSzTx/>
                        <a:buFontTx/>
                        <a:buNone/>
                        <a:tabLst/>
                      </a:pPr>
                      <a:r>
                        <a:rPr kumimoji="0" lang="en-US" sz="1200" b="0" i="0" u="none" strike="noStrike" cap="none" normalizeH="0" baseline="0" smtClean="0">
                          <a:ln>
                            <a:noFill/>
                          </a:ln>
                          <a:solidFill>
                            <a:srgbClr val="3A6E8F"/>
                          </a:solidFill>
                          <a:effectLst/>
                          <a:latin typeface="Calibri" pitchFamily="34" charset="0"/>
                          <a:ea typeface="Batang" pitchFamily="18" charset="-127"/>
                          <a:cs typeface="Arial" pitchFamily="34" charset="0"/>
                        </a:rPr>
                        <a:t>Example A</a:t>
                      </a:r>
                      <a:endParaRPr kumimoji="0" lang="en-US" sz="2800" b="0" i="0" u="none" strike="noStrike" cap="none" normalizeH="0" baseline="0" smtClean="0">
                        <a:ln>
                          <a:noFill/>
                        </a:ln>
                        <a:solidFill>
                          <a:srgbClr val="3A6E8F"/>
                        </a:solidFill>
                        <a:effectLst/>
                        <a:latin typeface="Calibri" pitchFamily="34" charset="0"/>
                        <a:ea typeface="Batang" pitchFamily="18" charset="-127"/>
                        <a:cs typeface="Arial" pitchFamily="34" charset="0"/>
                      </a:endParaRPr>
                    </a:p>
                  </a:txBody>
                  <a:tcPr marT="45735" marB="45735"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0" fontAlgn="base" latinLnBrk="0" hangingPunct="0">
                        <a:lnSpc>
                          <a:spcPct val="100000"/>
                        </a:lnSpc>
                        <a:spcBef>
                          <a:spcPct val="0"/>
                        </a:spcBef>
                        <a:spcAft>
                          <a:spcPct val="0"/>
                        </a:spcAft>
                        <a:buClr>
                          <a:srgbClr val="3A6E8F"/>
                        </a:buClr>
                        <a:buSzTx/>
                        <a:buFontTx/>
                        <a:buNone/>
                        <a:tabLst/>
                      </a:pPr>
                      <a:r>
                        <a:rPr kumimoji="0" lang="en-US" sz="1200" b="0" i="0" u="none" strike="noStrike" cap="none" normalizeH="0" baseline="0" smtClean="0">
                          <a:ln>
                            <a:noFill/>
                          </a:ln>
                          <a:solidFill>
                            <a:srgbClr val="3A6E8F"/>
                          </a:solidFill>
                          <a:effectLst/>
                          <a:latin typeface="Calibri" pitchFamily="34" charset="0"/>
                          <a:ea typeface="Batang" pitchFamily="18" charset="-127"/>
                          <a:cs typeface="Arial" pitchFamily="34" charset="0"/>
                        </a:rPr>
                        <a:t>1.00E+04</a:t>
                      </a:r>
                      <a:endParaRPr kumimoji="0" lang="en-US" sz="2800" b="0" i="0" u="none" strike="noStrike" cap="none" normalizeH="0" baseline="0" smtClean="0">
                        <a:ln>
                          <a:noFill/>
                        </a:ln>
                        <a:solidFill>
                          <a:srgbClr val="3A6E8F"/>
                        </a:solidFill>
                        <a:effectLst/>
                        <a:latin typeface="Calibri" pitchFamily="34" charset="0"/>
                        <a:ea typeface="Batang" pitchFamily="18" charset="-127"/>
                        <a:cs typeface="Arial" pitchFamily="34" charset="0"/>
                      </a:endParaRPr>
                    </a:p>
                  </a:txBody>
                  <a:tcPr marT="45735" marB="45735"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0" fontAlgn="base" latinLnBrk="0" hangingPunct="0">
                        <a:lnSpc>
                          <a:spcPct val="100000"/>
                        </a:lnSpc>
                        <a:spcBef>
                          <a:spcPct val="0"/>
                        </a:spcBef>
                        <a:spcAft>
                          <a:spcPct val="0"/>
                        </a:spcAft>
                        <a:buClr>
                          <a:srgbClr val="3A6E8F"/>
                        </a:buClr>
                        <a:buSzTx/>
                        <a:buFontTx/>
                        <a:buNone/>
                        <a:tabLst/>
                      </a:pPr>
                      <a:r>
                        <a:rPr kumimoji="0" lang="en-US" sz="1200" b="0" i="0" u="none" strike="noStrike" cap="none" normalizeH="0" baseline="0" smtClean="0">
                          <a:ln>
                            <a:noFill/>
                          </a:ln>
                          <a:solidFill>
                            <a:srgbClr val="3A6E8F"/>
                          </a:solidFill>
                          <a:effectLst/>
                          <a:latin typeface="Calibri" pitchFamily="34" charset="0"/>
                          <a:ea typeface="Batang" pitchFamily="18" charset="-127"/>
                          <a:cs typeface="Arial" pitchFamily="34" charset="0"/>
                        </a:rPr>
                        <a:t>1.00E-02</a:t>
                      </a:r>
                      <a:endParaRPr kumimoji="0" lang="en-US" sz="2800" b="0" i="0" u="none" strike="noStrike" cap="none" normalizeH="0" baseline="0" smtClean="0">
                        <a:ln>
                          <a:noFill/>
                        </a:ln>
                        <a:solidFill>
                          <a:srgbClr val="3A6E8F"/>
                        </a:solidFill>
                        <a:effectLst/>
                        <a:latin typeface="Calibri" pitchFamily="34" charset="0"/>
                        <a:ea typeface="Batang" pitchFamily="18" charset="-127"/>
                        <a:cs typeface="Arial" pitchFamily="34" charset="0"/>
                      </a:endParaRPr>
                    </a:p>
                  </a:txBody>
                  <a:tcPr marT="45735" marB="45735"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0" fontAlgn="base" latinLnBrk="0" hangingPunct="0">
                        <a:lnSpc>
                          <a:spcPct val="100000"/>
                        </a:lnSpc>
                        <a:spcBef>
                          <a:spcPct val="0"/>
                        </a:spcBef>
                        <a:spcAft>
                          <a:spcPct val="0"/>
                        </a:spcAft>
                        <a:buClr>
                          <a:srgbClr val="3A6E8F"/>
                        </a:buClr>
                        <a:buSzTx/>
                        <a:buFontTx/>
                        <a:buNone/>
                        <a:tabLst/>
                      </a:pPr>
                      <a:r>
                        <a:rPr kumimoji="0" lang="en-US" sz="1200" b="1" i="0" u="none" strike="noStrike" cap="none" normalizeH="0" baseline="0" smtClean="0">
                          <a:ln>
                            <a:noFill/>
                          </a:ln>
                          <a:solidFill>
                            <a:srgbClr val="3A6E8F"/>
                          </a:solidFill>
                          <a:effectLst/>
                          <a:latin typeface="Calibri" pitchFamily="34" charset="0"/>
                          <a:ea typeface="Batang" pitchFamily="18" charset="-127"/>
                          <a:cs typeface="Arial" pitchFamily="34" charset="0"/>
                        </a:rPr>
                        <a:t>1.00E-06</a:t>
                      </a:r>
                      <a:endParaRPr kumimoji="0" lang="en-US" sz="2800" b="0" i="0" u="none" strike="noStrike" cap="none" normalizeH="0" baseline="0" smtClean="0">
                        <a:ln>
                          <a:noFill/>
                        </a:ln>
                        <a:solidFill>
                          <a:srgbClr val="3A6E8F"/>
                        </a:solidFill>
                        <a:effectLst/>
                        <a:latin typeface="Calibri" pitchFamily="34" charset="0"/>
                        <a:ea typeface="Batang" pitchFamily="18" charset="-127"/>
                        <a:cs typeface="Arial" pitchFamily="34" charset="0"/>
                      </a:endParaRPr>
                    </a:p>
                  </a:txBody>
                  <a:tcPr marT="45735" marB="45735"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74410">
                <a:tc>
                  <a:txBody>
                    <a:bodyPr/>
                    <a:lstStyle/>
                    <a:p>
                      <a:pPr marL="342900" marR="0" lvl="0" indent="-342900" algn="l" defTabSz="914400" rtl="0" eaLnBrk="0" fontAlgn="base" latinLnBrk="0" hangingPunct="0">
                        <a:lnSpc>
                          <a:spcPct val="100000"/>
                        </a:lnSpc>
                        <a:spcBef>
                          <a:spcPct val="0"/>
                        </a:spcBef>
                        <a:spcAft>
                          <a:spcPct val="0"/>
                        </a:spcAft>
                        <a:buClr>
                          <a:srgbClr val="3A6E8F"/>
                        </a:buClr>
                        <a:buSzTx/>
                        <a:buFontTx/>
                        <a:buNone/>
                        <a:tabLst/>
                      </a:pPr>
                      <a:r>
                        <a:rPr kumimoji="0" lang="en-US" sz="1200" b="0" i="0" u="none" strike="noStrike" cap="none" normalizeH="0" baseline="0" smtClean="0">
                          <a:ln>
                            <a:noFill/>
                          </a:ln>
                          <a:solidFill>
                            <a:srgbClr val="3A6E8F"/>
                          </a:solidFill>
                          <a:effectLst/>
                          <a:latin typeface="Calibri" pitchFamily="34" charset="0"/>
                          <a:ea typeface="Batang" pitchFamily="18" charset="-127"/>
                          <a:cs typeface="Arial" pitchFamily="34" charset="0"/>
                        </a:rPr>
                        <a:t>Example B</a:t>
                      </a:r>
                      <a:endParaRPr kumimoji="0" lang="en-US" sz="2800" b="0" i="0" u="none" strike="noStrike" cap="none" normalizeH="0" baseline="0" smtClean="0">
                        <a:ln>
                          <a:noFill/>
                        </a:ln>
                        <a:solidFill>
                          <a:srgbClr val="3A6E8F"/>
                        </a:solidFill>
                        <a:effectLst/>
                        <a:latin typeface="Calibri" pitchFamily="34" charset="0"/>
                        <a:ea typeface="Batang" pitchFamily="18" charset="-127"/>
                        <a:cs typeface="Arial" pitchFamily="34" charset="0"/>
                      </a:endParaRPr>
                    </a:p>
                  </a:txBody>
                  <a:tcPr marT="45735" marB="45735"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0" fontAlgn="base" latinLnBrk="0" hangingPunct="0">
                        <a:lnSpc>
                          <a:spcPct val="100000"/>
                        </a:lnSpc>
                        <a:spcBef>
                          <a:spcPct val="0"/>
                        </a:spcBef>
                        <a:spcAft>
                          <a:spcPct val="0"/>
                        </a:spcAft>
                        <a:buClr>
                          <a:srgbClr val="3A6E8F"/>
                        </a:buClr>
                        <a:buSzTx/>
                        <a:buFontTx/>
                        <a:buNone/>
                        <a:tabLst/>
                      </a:pPr>
                      <a:r>
                        <a:rPr kumimoji="0" lang="en-US" sz="1200" b="0" i="0" u="none" strike="noStrike" cap="none" normalizeH="0" baseline="0" smtClean="0">
                          <a:ln>
                            <a:noFill/>
                          </a:ln>
                          <a:solidFill>
                            <a:srgbClr val="3A6E8F"/>
                          </a:solidFill>
                          <a:effectLst/>
                          <a:latin typeface="Calibri" pitchFamily="34" charset="0"/>
                          <a:ea typeface="Batang" pitchFamily="18" charset="-127"/>
                          <a:cs typeface="Arial" pitchFamily="34" charset="0"/>
                        </a:rPr>
                        <a:t>1.00E+02</a:t>
                      </a:r>
                      <a:endParaRPr kumimoji="0" lang="en-US" sz="2800" b="0" i="0" u="none" strike="noStrike" cap="none" normalizeH="0" baseline="0" smtClean="0">
                        <a:ln>
                          <a:noFill/>
                        </a:ln>
                        <a:solidFill>
                          <a:srgbClr val="3A6E8F"/>
                        </a:solidFill>
                        <a:effectLst/>
                        <a:latin typeface="Calibri" pitchFamily="34" charset="0"/>
                        <a:ea typeface="Batang" pitchFamily="18" charset="-127"/>
                        <a:cs typeface="Arial" pitchFamily="34" charset="0"/>
                      </a:endParaRPr>
                    </a:p>
                  </a:txBody>
                  <a:tcPr marT="45735" marB="45735"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0" fontAlgn="base" latinLnBrk="0" hangingPunct="0">
                        <a:lnSpc>
                          <a:spcPct val="100000"/>
                        </a:lnSpc>
                        <a:spcBef>
                          <a:spcPct val="0"/>
                        </a:spcBef>
                        <a:spcAft>
                          <a:spcPct val="0"/>
                        </a:spcAft>
                        <a:buClr>
                          <a:srgbClr val="3A6E8F"/>
                        </a:buClr>
                        <a:buSzTx/>
                        <a:buFontTx/>
                        <a:buNone/>
                        <a:tabLst/>
                      </a:pPr>
                      <a:r>
                        <a:rPr kumimoji="0" lang="en-US" sz="1200" b="0" i="0" u="none" strike="noStrike" cap="none" normalizeH="0" baseline="0" smtClean="0">
                          <a:ln>
                            <a:noFill/>
                          </a:ln>
                          <a:solidFill>
                            <a:srgbClr val="3A6E8F"/>
                          </a:solidFill>
                          <a:effectLst/>
                          <a:latin typeface="Calibri" pitchFamily="34" charset="0"/>
                          <a:ea typeface="Batang" pitchFamily="18" charset="-127"/>
                          <a:cs typeface="Arial" pitchFamily="34" charset="0"/>
                        </a:rPr>
                        <a:t>1.00E-04</a:t>
                      </a:r>
                      <a:endParaRPr kumimoji="0" lang="en-US" sz="2800" b="0" i="0" u="none" strike="noStrike" cap="none" normalizeH="0" baseline="0" smtClean="0">
                        <a:ln>
                          <a:noFill/>
                        </a:ln>
                        <a:solidFill>
                          <a:srgbClr val="3A6E8F"/>
                        </a:solidFill>
                        <a:effectLst/>
                        <a:latin typeface="Calibri" pitchFamily="34" charset="0"/>
                        <a:ea typeface="Batang" pitchFamily="18" charset="-127"/>
                        <a:cs typeface="Arial" pitchFamily="34" charset="0"/>
                      </a:endParaRPr>
                    </a:p>
                  </a:txBody>
                  <a:tcPr marT="45735" marB="45735"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0" fontAlgn="base" latinLnBrk="0" hangingPunct="0">
                        <a:lnSpc>
                          <a:spcPct val="100000"/>
                        </a:lnSpc>
                        <a:spcBef>
                          <a:spcPct val="0"/>
                        </a:spcBef>
                        <a:spcAft>
                          <a:spcPct val="0"/>
                        </a:spcAft>
                        <a:buClr>
                          <a:srgbClr val="3A6E8F"/>
                        </a:buClr>
                        <a:buSzTx/>
                        <a:buFontTx/>
                        <a:buNone/>
                        <a:tabLst/>
                      </a:pPr>
                      <a:r>
                        <a:rPr kumimoji="0" lang="en-US" sz="1200" b="1" i="0" u="none" strike="noStrike" cap="none" normalizeH="0" baseline="0" smtClean="0">
                          <a:ln>
                            <a:noFill/>
                          </a:ln>
                          <a:solidFill>
                            <a:srgbClr val="3A6E8F"/>
                          </a:solidFill>
                          <a:effectLst/>
                          <a:latin typeface="Calibri" pitchFamily="34" charset="0"/>
                          <a:ea typeface="Batang" pitchFamily="18" charset="-127"/>
                          <a:cs typeface="Arial" pitchFamily="34" charset="0"/>
                        </a:rPr>
                        <a:t>1.00E-06</a:t>
                      </a:r>
                      <a:endParaRPr kumimoji="0" lang="en-US" sz="2800" b="0" i="0" u="none" strike="noStrike" cap="none" normalizeH="0" baseline="0" smtClean="0">
                        <a:ln>
                          <a:noFill/>
                        </a:ln>
                        <a:solidFill>
                          <a:srgbClr val="3A6E8F"/>
                        </a:solidFill>
                        <a:effectLst/>
                        <a:latin typeface="Calibri" pitchFamily="34" charset="0"/>
                        <a:ea typeface="Batang" pitchFamily="18" charset="-127"/>
                        <a:cs typeface="Arial" pitchFamily="34" charset="0"/>
                      </a:endParaRPr>
                    </a:p>
                  </a:txBody>
                  <a:tcPr marT="45735" marB="45735"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pic>
        <p:nvPicPr>
          <p:cNvPr id="22554" name="Picture 2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40125" y="2632075"/>
            <a:ext cx="5400675" cy="3341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4296060"/>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smtClean="0"/>
              <a:t>Kinetic Biosensors</a:t>
            </a:r>
            <a:endParaRPr lang="en-US" sz="2400" dirty="0"/>
          </a:p>
        </p:txBody>
      </p:sp>
      <p:sp>
        <p:nvSpPr>
          <p:cNvPr id="3" name="Content Placeholder 2"/>
          <p:cNvSpPr>
            <a:spLocks noGrp="1"/>
          </p:cNvSpPr>
          <p:nvPr>
            <p:ph idx="1"/>
          </p:nvPr>
        </p:nvSpPr>
        <p:spPr/>
        <p:txBody>
          <a:bodyPr/>
          <a:lstStyle/>
          <a:p>
            <a:endParaRPr lang="en-US"/>
          </a:p>
        </p:txBody>
      </p:sp>
      <p:graphicFrame>
        <p:nvGraphicFramePr>
          <p:cNvPr id="4" name="Table 3"/>
          <p:cNvGraphicFramePr>
            <a:graphicFrameLocks noGrp="1"/>
          </p:cNvGraphicFramePr>
          <p:nvPr>
            <p:extLst>
              <p:ext uri="{D42A27DB-BD31-4B8C-83A1-F6EECF244321}">
                <p14:modId xmlns:p14="http://schemas.microsoft.com/office/powerpoint/2010/main" val="2343426988"/>
              </p:ext>
            </p:extLst>
          </p:nvPr>
        </p:nvGraphicFramePr>
        <p:xfrm>
          <a:off x="1066800" y="1295400"/>
          <a:ext cx="7010400" cy="5089496"/>
        </p:xfrm>
        <a:graphic>
          <a:graphicData uri="http://schemas.openxmlformats.org/drawingml/2006/table">
            <a:tbl>
              <a:tblPr>
                <a:tableStyleId>{5C22544A-7EE6-4342-B048-85BDC9FD1C3A}</a:tableStyleId>
              </a:tblPr>
              <a:tblGrid>
                <a:gridCol w="3110008"/>
                <a:gridCol w="3900392"/>
              </a:tblGrid>
              <a:tr h="304800">
                <a:tc>
                  <a:txBody>
                    <a:bodyPr/>
                    <a:lstStyle/>
                    <a:p>
                      <a:pPr algn="l" fontAlgn="b"/>
                      <a:r>
                        <a:rPr lang="en-US" sz="1200" b="1" u="none" strike="noStrike" dirty="0">
                          <a:solidFill>
                            <a:schemeClr val="bg1"/>
                          </a:solidFill>
                          <a:effectLst/>
                        </a:rPr>
                        <a:t>Biosensor</a:t>
                      </a:r>
                      <a:endParaRPr lang="en-US" sz="1200" b="1" i="0" u="none" strike="noStrike" dirty="0">
                        <a:solidFill>
                          <a:schemeClr val="bg1"/>
                        </a:solidFill>
                        <a:effectLst/>
                        <a:latin typeface="Calibri"/>
                      </a:endParaRPr>
                    </a:p>
                  </a:txBody>
                  <a:tcPr marL="9525" marR="9525" marT="9525" marB="0" anchor="b">
                    <a:solidFill>
                      <a:schemeClr val="tx2"/>
                    </a:solidFill>
                  </a:tcPr>
                </a:tc>
                <a:tc>
                  <a:txBody>
                    <a:bodyPr/>
                    <a:lstStyle/>
                    <a:p>
                      <a:pPr algn="l" fontAlgn="b"/>
                      <a:r>
                        <a:rPr lang="en-US" sz="1200" b="1" i="0" u="none" strike="noStrike" dirty="0" smtClean="0">
                          <a:solidFill>
                            <a:schemeClr val="bg1"/>
                          </a:solidFill>
                          <a:effectLst/>
                          <a:latin typeface="+mn-lt"/>
                        </a:rPr>
                        <a:t>Application</a:t>
                      </a:r>
                      <a:endParaRPr lang="en-US" sz="1200" b="1" i="0" u="none" strike="noStrike" dirty="0">
                        <a:solidFill>
                          <a:schemeClr val="bg1"/>
                        </a:solidFill>
                        <a:effectLst/>
                        <a:latin typeface="Calibri"/>
                      </a:endParaRPr>
                    </a:p>
                  </a:txBody>
                  <a:tcPr marL="9525" marR="9525" marT="9525" marB="0" anchor="b">
                    <a:solidFill>
                      <a:schemeClr val="tx2"/>
                    </a:solidFill>
                  </a:tcPr>
                </a:tc>
              </a:tr>
              <a:tr h="304800">
                <a:tc>
                  <a:txBody>
                    <a:bodyPr/>
                    <a:lstStyle/>
                    <a:p>
                      <a:pPr algn="l" fontAlgn="b"/>
                      <a:r>
                        <a:rPr lang="en-US" sz="1200" b="1" u="none" strike="noStrike" dirty="0">
                          <a:effectLst/>
                        </a:rPr>
                        <a:t>Antibody-Specific </a:t>
                      </a:r>
                      <a:r>
                        <a:rPr lang="en-US" sz="1200" b="1" u="none" strike="noStrike" dirty="0" smtClean="0">
                          <a:effectLst/>
                        </a:rPr>
                        <a:t>Capture</a:t>
                      </a:r>
                      <a:endParaRPr lang="en-US" sz="1200" b="1" i="0" u="none" strike="noStrike" dirty="0">
                        <a:solidFill>
                          <a:srgbClr val="000000"/>
                        </a:solidFill>
                        <a:effectLst/>
                        <a:latin typeface="Calibri"/>
                      </a:endParaRPr>
                    </a:p>
                  </a:txBody>
                  <a:tcPr marL="9525" marR="9525" marT="9525" marB="0" anchor="b">
                    <a:solidFill>
                      <a:schemeClr val="tx2">
                        <a:lumMod val="20000"/>
                        <a:lumOff val="80000"/>
                      </a:schemeClr>
                    </a:solidFill>
                  </a:tcPr>
                </a:tc>
                <a:tc>
                  <a:txBody>
                    <a:bodyPr/>
                    <a:lstStyle/>
                    <a:p>
                      <a:pPr algn="l" fontAlgn="b"/>
                      <a:r>
                        <a:rPr lang="en-US" sz="1200" u="none" strike="noStrike" dirty="0">
                          <a:effectLst/>
                        </a:rPr>
                        <a:t> </a:t>
                      </a:r>
                      <a:endParaRPr lang="en-US" sz="1200" b="0" i="0" u="none" strike="noStrike" dirty="0">
                        <a:solidFill>
                          <a:srgbClr val="000000"/>
                        </a:solidFill>
                        <a:effectLst/>
                        <a:latin typeface="Calibri"/>
                      </a:endParaRPr>
                    </a:p>
                  </a:txBody>
                  <a:tcPr marL="9525" marR="9525" marT="9525" marB="0" anchor="b">
                    <a:solidFill>
                      <a:schemeClr val="tx2">
                        <a:lumMod val="20000"/>
                        <a:lumOff val="80000"/>
                      </a:schemeClr>
                    </a:solidFill>
                  </a:tcPr>
                </a:tc>
              </a:tr>
              <a:tr h="228600">
                <a:tc>
                  <a:txBody>
                    <a:bodyPr/>
                    <a:lstStyle/>
                    <a:p>
                      <a:pPr algn="l" fontAlgn="b"/>
                      <a:r>
                        <a:rPr lang="en-US" sz="1200" b="1" u="none" strike="noStrike" dirty="0" smtClean="0">
                          <a:solidFill>
                            <a:schemeClr val="tx1"/>
                          </a:solidFill>
                          <a:effectLst/>
                          <a:latin typeface="+mn-lt"/>
                          <a:cs typeface="Calibri"/>
                        </a:rPr>
                        <a:t>• </a:t>
                      </a:r>
                      <a:r>
                        <a:rPr lang="en-US" sz="1200" b="1" u="none" strike="noStrike" dirty="0" smtClean="0">
                          <a:solidFill>
                            <a:schemeClr val="tx1"/>
                          </a:solidFill>
                          <a:effectLst/>
                          <a:latin typeface="+mn-lt"/>
                        </a:rPr>
                        <a:t>Anti-Human </a:t>
                      </a:r>
                      <a:r>
                        <a:rPr lang="en-US" sz="1200" b="1" u="none" strike="noStrike" dirty="0">
                          <a:solidFill>
                            <a:schemeClr val="tx1"/>
                          </a:solidFill>
                          <a:effectLst/>
                          <a:latin typeface="+mn-lt"/>
                        </a:rPr>
                        <a:t>IgG Fc Capture (AHC)</a:t>
                      </a:r>
                      <a:endParaRPr lang="en-US" sz="1200" b="1" i="0" u="none" strike="noStrike" dirty="0">
                        <a:solidFill>
                          <a:schemeClr val="tx1"/>
                        </a:solidFill>
                        <a:effectLst/>
                        <a:latin typeface="+mn-lt"/>
                      </a:endParaRPr>
                    </a:p>
                  </a:txBody>
                  <a:tcPr marL="9525" marR="9525" marT="9525" marB="0" anchor="b"/>
                </a:tc>
                <a:tc>
                  <a:txBody>
                    <a:bodyPr/>
                    <a:lstStyle/>
                    <a:p>
                      <a:pPr algn="l" fontAlgn="b"/>
                      <a:r>
                        <a:rPr lang="en-US" sz="1200" b="1" u="none" strike="noStrike" dirty="0" smtClean="0">
                          <a:solidFill>
                            <a:schemeClr val="tx1"/>
                          </a:solidFill>
                          <a:effectLst/>
                          <a:latin typeface="+mn-lt"/>
                        </a:rPr>
                        <a:t>Human IgG Fc region, kinetic analysis</a:t>
                      </a:r>
                      <a:endParaRPr lang="en-US" sz="1200" b="1" i="0" u="none" strike="noStrike" dirty="0">
                        <a:solidFill>
                          <a:schemeClr val="tx1"/>
                        </a:solidFill>
                        <a:effectLst/>
                        <a:latin typeface="+mn-lt"/>
                      </a:endParaRPr>
                    </a:p>
                  </a:txBody>
                  <a:tcPr marL="9525" marR="9525" marT="9525" marB="0" anchor="b"/>
                </a:tc>
              </a:tr>
              <a:tr h="228600">
                <a:tc>
                  <a:txBody>
                    <a:bodyPr/>
                    <a:lstStyle/>
                    <a:p>
                      <a:pPr marL="0" marR="0" indent="0" algn="l" defTabSz="914400" rtl="0" eaLnBrk="1" fontAlgn="b" latinLnBrk="0" hangingPunct="1">
                        <a:lnSpc>
                          <a:spcPct val="100000"/>
                        </a:lnSpc>
                        <a:spcBef>
                          <a:spcPts val="0"/>
                        </a:spcBef>
                        <a:spcAft>
                          <a:spcPts val="0"/>
                        </a:spcAft>
                        <a:buClrTx/>
                        <a:buSzTx/>
                        <a:buFontTx/>
                        <a:buNone/>
                        <a:tabLst/>
                        <a:defRPr/>
                      </a:pPr>
                      <a:r>
                        <a:rPr lang="en-US" sz="1200" b="0" u="none" strike="noStrike" dirty="0" smtClean="0">
                          <a:solidFill>
                            <a:schemeClr val="bg1">
                              <a:lumMod val="50000"/>
                            </a:schemeClr>
                          </a:solidFill>
                          <a:effectLst/>
                          <a:latin typeface="+mn-lt"/>
                          <a:cs typeface="Calibri"/>
                        </a:rPr>
                        <a:t>• </a:t>
                      </a:r>
                      <a:r>
                        <a:rPr lang="en-US" sz="1200" b="0" u="none" strike="noStrike" dirty="0" smtClean="0">
                          <a:solidFill>
                            <a:schemeClr val="bg1">
                              <a:lumMod val="50000"/>
                            </a:schemeClr>
                          </a:solidFill>
                          <a:effectLst/>
                          <a:latin typeface="+mn-lt"/>
                        </a:rPr>
                        <a:t>Anti-Human IgG Fc Capture (AHQ)</a:t>
                      </a:r>
                      <a:endParaRPr lang="en-US" sz="1200" b="0" i="0" u="none" strike="noStrike" dirty="0" smtClean="0">
                        <a:solidFill>
                          <a:schemeClr val="bg1">
                            <a:lumMod val="50000"/>
                          </a:schemeClr>
                        </a:solidFill>
                        <a:effectLst/>
                        <a:latin typeface="+mn-lt"/>
                      </a:endParaRPr>
                    </a:p>
                  </a:txBody>
                  <a:tcPr marL="9525" marR="9525" marT="9525" marB="0" anchor="b"/>
                </a:tc>
                <a:tc>
                  <a:txBody>
                    <a:bodyPr/>
                    <a:lstStyle/>
                    <a:p>
                      <a:pPr algn="l" fontAlgn="b"/>
                      <a:r>
                        <a:rPr lang="en-US" sz="1200" b="0" u="none" strike="noStrike" dirty="0" smtClean="0">
                          <a:solidFill>
                            <a:schemeClr val="bg1">
                              <a:lumMod val="50000"/>
                            </a:schemeClr>
                          </a:solidFill>
                          <a:effectLst/>
                          <a:latin typeface="+mn-lt"/>
                        </a:rPr>
                        <a:t>Human IgG Fc region, quantitation</a:t>
                      </a:r>
                      <a:endParaRPr lang="en-US" sz="1200" b="0" i="0" u="none" strike="noStrike" dirty="0">
                        <a:solidFill>
                          <a:schemeClr val="bg1">
                            <a:lumMod val="50000"/>
                          </a:schemeClr>
                        </a:solidFill>
                        <a:effectLst/>
                        <a:latin typeface="+mn-lt"/>
                      </a:endParaRPr>
                    </a:p>
                  </a:txBody>
                  <a:tcPr marL="9525" marR="9525" marT="9525" marB="0" anchor="b"/>
                </a:tc>
              </a:tr>
              <a:tr h="228600">
                <a:tc>
                  <a:txBody>
                    <a:bodyPr/>
                    <a:lstStyle/>
                    <a:p>
                      <a:pPr algn="l" fontAlgn="b"/>
                      <a:r>
                        <a:rPr lang="en-US" sz="1200" b="1" u="none" strike="noStrike" dirty="0" smtClean="0">
                          <a:solidFill>
                            <a:schemeClr val="tx1"/>
                          </a:solidFill>
                          <a:effectLst/>
                          <a:latin typeface="+mn-lt"/>
                          <a:cs typeface="Calibri"/>
                        </a:rPr>
                        <a:t>• </a:t>
                      </a:r>
                      <a:r>
                        <a:rPr lang="en-US" sz="1200" b="1" u="none" strike="noStrike" dirty="0" smtClean="0">
                          <a:solidFill>
                            <a:schemeClr val="tx1"/>
                          </a:solidFill>
                          <a:effectLst/>
                          <a:latin typeface="+mn-lt"/>
                        </a:rPr>
                        <a:t>Anti-Mouse </a:t>
                      </a:r>
                      <a:r>
                        <a:rPr lang="en-US" sz="1200" b="1" u="none" strike="noStrike" dirty="0">
                          <a:solidFill>
                            <a:schemeClr val="tx1"/>
                          </a:solidFill>
                          <a:effectLst/>
                          <a:latin typeface="+mn-lt"/>
                        </a:rPr>
                        <a:t>Fc Capture (AMC)</a:t>
                      </a:r>
                      <a:endParaRPr lang="en-US" sz="1200" b="1" i="0" u="none" strike="noStrike" dirty="0">
                        <a:solidFill>
                          <a:schemeClr val="tx1"/>
                        </a:solidFill>
                        <a:effectLst/>
                        <a:latin typeface="+mn-lt"/>
                      </a:endParaRPr>
                    </a:p>
                  </a:txBody>
                  <a:tcPr marL="9525" marR="9525" marT="9525" marB="0" anchor="b"/>
                </a:tc>
                <a:tc>
                  <a:txBody>
                    <a:bodyPr/>
                    <a:lstStyle/>
                    <a:p>
                      <a:pPr algn="l" fontAlgn="b"/>
                      <a:r>
                        <a:rPr lang="en-US" sz="1200" b="1" u="none" strike="noStrike" dirty="0" smtClean="0">
                          <a:solidFill>
                            <a:schemeClr val="tx1"/>
                          </a:solidFill>
                          <a:effectLst/>
                          <a:latin typeface="+mn-lt"/>
                        </a:rPr>
                        <a:t>Mouse </a:t>
                      </a:r>
                      <a:r>
                        <a:rPr lang="en-US" sz="1200" b="1" u="none" strike="noStrike" dirty="0">
                          <a:solidFill>
                            <a:schemeClr val="tx1"/>
                          </a:solidFill>
                          <a:effectLst/>
                          <a:latin typeface="+mn-lt"/>
                        </a:rPr>
                        <a:t>IgG1, </a:t>
                      </a:r>
                      <a:r>
                        <a:rPr lang="en-US" sz="1200" b="1" u="none" strike="noStrike" dirty="0" smtClean="0">
                          <a:solidFill>
                            <a:schemeClr val="tx1"/>
                          </a:solidFill>
                          <a:effectLst/>
                          <a:latin typeface="+mn-lt"/>
                        </a:rPr>
                        <a:t>2a</a:t>
                      </a:r>
                      <a:r>
                        <a:rPr lang="en-US" sz="1200" b="1" u="none" strike="noStrike" baseline="0" dirty="0" smtClean="0">
                          <a:solidFill>
                            <a:schemeClr val="tx1"/>
                          </a:solidFill>
                          <a:effectLst/>
                          <a:latin typeface="+mn-lt"/>
                        </a:rPr>
                        <a:t> &amp; </a:t>
                      </a:r>
                      <a:r>
                        <a:rPr lang="en-US" sz="1200" b="1" u="none" strike="noStrike" dirty="0" smtClean="0">
                          <a:solidFill>
                            <a:schemeClr val="tx1"/>
                          </a:solidFill>
                          <a:effectLst/>
                          <a:latin typeface="+mn-lt"/>
                        </a:rPr>
                        <a:t>2b Fc regions, kinetic analysis</a:t>
                      </a:r>
                      <a:endParaRPr lang="en-US" sz="1200" b="1" i="0" u="none" strike="noStrike" dirty="0">
                        <a:solidFill>
                          <a:schemeClr val="tx1"/>
                        </a:solidFill>
                        <a:effectLst/>
                        <a:latin typeface="+mn-lt"/>
                      </a:endParaRPr>
                    </a:p>
                  </a:txBody>
                  <a:tcPr marL="9525" marR="9525" marT="9525" marB="0" anchor="b"/>
                </a:tc>
              </a:tr>
              <a:tr h="228600">
                <a:tc>
                  <a:txBody>
                    <a:bodyPr/>
                    <a:lstStyle/>
                    <a:p>
                      <a:pPr algn="l" fontAlgn="b"/>
                      <a:r>
                        <a:rPr lang="en-US" sz="1200" b="0" u="none" strike="noStrike" dirty="0" smtClean="0">
                          <a:solidFill>
                            <a:schemeClr val="bg1">
                              <a:lumMod val="50000"/>
                            </a:schemeClr>
                          </a:solidFill>
                          <a:effectLst/>
                          <a:latin typeface="+mn-lt"/>
                          <a:cs typeface="Calibri"/>
                        </a:rPr>
                        <a:t>• </a:t>
                      </a:r>
                      <a:r>
                        <a:rPr lang="en-US" sz="1200" b="0" u="none" strike="noStrike" dirty="0" smtClean="0">
                          <a:solidFill>
                            <a:schemeClr val="bg1">
                              <a:lumMod val="50000"/>
                            </a:schemeClr>
                          </a:solidFill>
                          <a:effectLst/>
                          <a:latin typeface="+mn-lt"/>
                        </a:rPr>
                        <a:t>Anti-Mouse </a:t>
                      </a:r>
                      <a:r>
                        <a:rPr lang="en-US" sz="1200" b="0" u="none" strike="noStrike" dirty="0">
                          <a:solidFill>
                            <a:schemeClr val="bg1">
                              <a:lumMod val="50000"/>
                            </a:schemeClr>
                          </a:solidFill>
                          <a:effectLst/>
                          <a:latin typeface="+mn-lt"/>
                        </a:rPr>
                        <a:t>Fc Capture (</a:t>
                      </a:r>
                      <a:r>
                        <a:rPr lang="en-US" sz="1200" b="0" u="none" strike="noStrike" dirty="0" smtClean="0">
                          <a:solidFill>
                            <a:schemeClr val="bg1">
                              <a:lumMod val="50000"/>
                            </a:schemeClr>
                          </a:solidFill>
                          <a:effectLst/>
                          <a:latin typeface="+mn-lt"/>
                        </a:rPr>
                        <a:t>AMQ)</a:t>
                      </a:r>
                      <a:endParaRPr lang="en-US" sz="1200" b="0" i="0" u="none" strike="noStrike" dirty="0">
                        <a:solidFill>
                          <a:schemeClr val="bg1">
                            <a:lumMod val="50000"/>
                          </a:schemeClr>
                        </a:solidFill>
                        <a:effectLst/>
                        <a:latin typeface="+mn-lt"/>
                      </a:endParaRPr>
                    </a:p>
                  </a:txBody>
                  <a:tcPr marL="9525" marR="9525" marT="9525" marB="0" anchor="b"/>
                </a:tc>
                <a:tc>
                  <a:txBody>
                    <a:bodyPr/>
                    <a:lstStyle/>
                    <a:p>
                      <a:pPr algn="l" fontAlgn="b"/>
                      <a:r>
                        <a:rPr lang="en-US" sz="1200" b="0" u="none" strike="noStrike" dirty="0" smtClean="0">
                          <a:solidFill>
                            <a:schemeClr val="bg1">
                              <a:lumMod val="50000"/>
                            </a:schemeClr>
                          </a:solidFill>
                          <a:effectLst/>
                          <a:latin typeface="+mn-lt"/>
                        </a:rPr>
                        <a:t>Mouse IgG1, 2a</a:t>
                      </a:r>
                      <a:r>
                        <a:rPr lang="en-US" sz="1200" b="0" u="none" strike="noStrike" baseline="0" dirty="0" smtClean="0">
                          <a:solidFill>
                            <a:schemeClr val="bg1">
                              <a:lumMod val="50000"/>
                            </a:schemeClr>
                          </a:solidFill>
                          <a:effectLst/>
                          <a:latin typeface="+mn-lt"/>
                        </a:rPr>
                        <a:t> &amp; </a:t>
                      </a:r>
                      <a:r>
                        <a:rPr lang="en-US" sz="1200" b="0" u="none" strike="noStrike" dirty="0" smtClean="0">
                          <a:solidFill>
                            <a:schemeClr val="bg1">
                              <a:lumMod val="50000"/>
                            </a:schemeClr>
                          </a:solidFill>
                          <a:effectLst/>
                          <a:latin typeface="+mn-lt"/>
                        </a:rPr>
                        <a:t>2b Fc regions, quantitation</a:t>
                      </a:r>
                      <a:endParaRPr lang="en-US" sz="1200" b="0" i="0" u="none" strike="noStrike" dirty="0">
                        <a:solidFill>
                          <a:schemeClr val="bg1">
                            <a:lumMod val="50000"/>
                          </a:schemeClr>
                        </a:solidFill>
                        <a:effectLst/>
                        <a:latin typeface="+mn-lt"/>
                      </a:endParaRPr>
                    </a:p>
                  </a:txBody>
                  <a:tcPr marL="9525" marR="9525" marT="9525" marB="0" anchor="b"/>
                </a:tc>
              </a:tr>
              <a:tr h="228600">
                <a:tc>
                  <a:txBody>
                    <a:bodyPr/>
                    <a:lstStyle/>
                    <a:p>
                      <a:pPr algn="l" fontAlgn="b"/>
                      <a:r>
                        <a:rPr lang="en-US" sz="1200" b="1" u="none" strike="noStrike" dirty="0" smtClean="0">
                          <a:solidFill>
                            <a:schemeClr val="tx1"/>
                          </a:solidFill>
                          <a:effectLst/>
                          <a:latin typeface="+mn-lt"/>
                          <a:cs typeface="Calibri"/>
                        </a:rPr>
                        <a:t>• </a:t>
                      </a:r>
                      <a:r>
                        <a:rPr lang="en-US" sz="1200" b="1" u="none" strike="noStrike" dirty="0" smtClean="0">
                          <a:solidFill>
                            <a:schemeClr val="tx1"/>
                          </a:solidFill>
                          <a:effectLst/>
                          <a:latin typeface="+mn-lt"/>
                        </a:rPr>
                        <a:t>Anti-Human </a:t>
                      </a:r>
                      <a:r>
                        <a:rPr lang="en-US" sz="1200" b="1" u="none" strike="noStrike" dirty="0">
                          <a:solidFill>
                            <a:schemeClr val="tx1"/>
                          </a:solidFill>
                          <a:effectLst/>
                          <a:latin typeface="+mn-lt"/>
                        </a:rPr>
                        <a:t>Fab-CHI (FAB)</a:t>
                      </a:r>
                      <a:endParaRPr lang="en-US" sz="1200" b="1" i="0" u="none" strike="noStrike" dirty="0">
                        <a:solidFill>
                          <a:schemeClr val="tx1"/>
                        </a:solidFill>
                        <a:effectLst/>
                        <a:latin typeface="+mn-lt"/>
                      </a:endParaRPr>
                    </a:p>
                  </a:txBody>
                  <a:tcPr marL="9525" marR="9525" marT="9525" marB="0" anchor="b"/>
                </a:tc>
                <a:tc>
                  <a:txBody>
                    <a:bodyPr/>
                    <a:lstStyle/>
                    <a:p>
                      <a:pPr algn="l" fontAlgn="b"/>
                      <a:r>
                        <a:rPr lang="en-US" sz="1200" b="1" u="none" strike="noStrike" dirty="0">
                          <a:solidFill>
                            <a:schemeClr val="tx1"/>
                          </a:solidFill>
                          <a:effectLst/>
                          <a:latin typeface="+mn-lt"/>
                        </a:rPr>
                        <a:t>Fab-CH1 domains of human IgG</a:t>
                      </a:r>
                      <a:endParaRPr lang="en-US" sz="1200" b="1" i="0" u="none" strike="noStrike" dirty="0">
                        <a:solidFill>
                          <a:schemeClr val="tx1"/>
                        </a:solidFill>
                        <a:effectLst/>
                        <a:latin typeface="+mn-lt"/>
                      </a:endParaRPr>
                    </a:p>
                  </a:txBody>
                  <a:tcPr marL="9525" marR="9525" marT="9525" marB="0" anchor="b"/>
                </a:tc>
              </a:tr>
              <a:tr h="228600">
                <a:tc>
                  <a:txBody>
                    <a:bodyPr/>
                    <a:lstStyle/>
                    <a:p>
                      <a:pPr algn="l" fontAlgn="b"/>
                      <a:r>
                        <a:rPr lang="en-US" sz="1200" b="0" u="none" strike="noStrike" dirty="0" smtClean="0">
                          <a:solidFill>
                            <a:schemeClr val="bg1">
                              <a:lumMod val="50000"/>
                            </a:schemeClr>
                          </a:solidFill>
                          <a:effectLst/>
                          <a:latin typeface="+mn-lt"/>
                          <a:cs typeface="Calibri"/>
                        </a:rPr>
                        <a:t>• </a:t>
                      </a:r>
                      <a:r>
                        <a:rPr lang="en-US" sz="1200" b="0" u="none" strike="noStrike" dirty="0" smtClean="0">
                          <a:solidFill>
                            <a:schemeClr val="bg1">
                              <a:lumMod val="50000"/>
                            </a:schemeClr>
                          </a:solidFill>
                          <a:effectLst/>
                          <a:latin typeface="+mn-lt"/>
                        </a:rPr>
                        <a:t>Protein A (</a:t>
                      </a:r>
                      <a:r>
                        <a:rPr lang="en-US" sz="1200" b="0" u="none" strike="noStrike" dirty="0" err="1" smtClean="0">
                          <a:solidFill>
                            <a:schemeClr val="bg1">
                              <a:lumMod val="50000"/>
                            </a:schemeClr>
                          </a:solidFill>
                          <a:effectLst/>
                          <a:latin typeface="+mn-lt"/>
                        </a:rPr>
                        <a:t>ProA</a:t>
                      </a:r>
                      <a:r>
                        <a:rPr lang="en-US" sz="1200" b="0" u="none" strike="noStrike" dirty="0" smtClean="0">
                          <a:solidFill>
                            <a:schemeClr val="bg1">
                              <a:lumMod val="50000"/>
                            </a:schemeClr>
                          </a:solidFill>
                          <a:effectLst/>
                          <a:latin typeface="+mn-lt"/>
                        </a:rPr>
                        <a:t>)</a:t>
                      </a:r>
                      <a:endParaRPr lang="en-US" sz="1200" b="0" i="0" u="none" strike="noStrike" dirty="0">
                        <a:solidFill>
                          <a:schemeClr val="bg1">
                            <a:lumMod val="50000"/>
                          </a:schemeClr>
                        </a:solidFill>
                        <a:effectLst/>
                        <a:latin typeface="+mn-lt"/>
                      </a:endParaRPr>
                    </a:p>
                  </a:txBody>
                  <a:tcPr marL="9525" marR="9525" marT="9525" marB="0" anchor="b"/>
                </a:tc>
                <a:tc>
                  <a:txBody>
                    <a:bodyPr/>
                    <a:lstStyle/>
                    <a:p>
                      <a:pPr algn="l" fontAlgn="b"/>
                      <a:r>
                        <a:rPr lang="en-US" sz="1200" b="0" i="0" u="none" strike="noStrike" dirty="0" smtClean="0">
                          <a:solidFill>
                            <a:schemeClr val="bg1">
                              <a:lumMod val="50000"/>
                            </a:schemeClr>
                          </a:solidFill>
                          <a:effectLst/>
                          <a:latin typeface="+mn-lt"/>
                        </a:rPr>
                        <a:t>Quantitation of various species IgG</a:t>
                      </a:r>
                      <a:endParaRPr lang="en-US" sz="1200" b="0" i="0" u="none" strike="noStrike" dirty="0">
                        <a:solidFill>
                          <a:schemeClr val="bg1">
                            <a:lumMod val="50000"/>
                          </a:schemeClr>
                        </a:solidFill>
                        <a:effectLst/>
                        <a:latin typeface="+mn-lt"/>
                      </a:endParaRPr>
                    </a:p>
                  </a:txBody>
                  <a:tcPr marL="9525" marR="9525" marT="9525" marB="0" anchor="b"/>
                </a:tc>
              </a:tr>
              <a:tr h="228600">
                <a:tc>
                  <a:txBody>
                    <a:bodyPr/>
                    <a:lstStyle/>
                    <a:p>
                      <a:pPr marL="0" algn="l" defTabSz="914400" rtl="0" eaLnBrk="1" fontAlgn="b" latinLnBrk="0" hangingPunct="1"/>
                      <a:r>
                        <a:rPr lang="en-US" sz="1200" b="0" u="none" strike="noStrike" kern="1200" dirty="0" smtClean="0">
                          <a:solidFill>
                            <a:schemeClr val="bg1">
                              <a:lumMod val="50000"/>
                            </a:schemeClr>
                          </a:solidFill>
                          <a:effectLst/>
                          <a:latin typeface="+mn-lt"/>
                          <a:ea typeface="+mn-ea"/>
                          <a:cs typeface="Calibri"/>
                        </a:rPr>
                        <a:t>• Protein G (</a:t>
                      </a:r>
                      <a:r>
                        <a:rPr lang="en-US" sz="1200" b="0" u="none" strike="noStrike" kern="1200" dirty="0" err="1" smtClean="0">
                          <a:solidFill>
                            <a:schemeClr val="bg1">
                              <a:lumMod val="50000"/>
                            </a:schemeClr>
                          </a:solidFill>
                          <a:effectLst/>
                          <a:latin typeface="+mn-lt"/>
                          <a:ea typeface="+mn-ea"/>
                          <a:cs typeface="Calibri"/>
                        </a:rPr>
                        <a:t>ProG</a:t>
                      </a:r>
                      <a:r>
                        <a:rPr lang="en-US" sz="1200" b="0" u="none" strike="noStrike" kern="1200" dirty="0" smtClean="0">
                          <a:solidFill>
                            <a:schemeClr val="bg1">
                              <a:lumMod val="50000"/>
                            </a:schemeClr>
                          </a:solidFill>
                          <a:effectLst/>
                          <a:latin typeface="+mn-lt"/>
                          <a:ea typeface="+mn-ea"/>
                          <a:cs typeface="Calibri"/>
                        </a:rPr>
                        <a:t>)</a:t>
                      </a:r>
                      <a:endParaRPr lang="en-US" sz="1200" b="0" u="none" strike="noStrike" kern="1200" dirty="0">
                        <a:solidFill>
                          <a:schemeClr val="bg1">
                            <a:lumMod val="50000"/>
                          </a:schemeClr>
                        </a:solidFill>
                        <a:effectLst/>
                        <a:latin typeface="+mn-lt"/>
                        <a:ea typeface="+mn-ea"/>
                        <a:cs typeface="Calibri"/>
                      </a:endParaRPr>
                    </a:p>
                  </a:txBody>
                  <a:tcPr marL="9525" marR="9525" marT="9525" marB="0" anchor="b"/>
                </a:tc>
                <a:tc>
                  <a:txBody>
                    <a:bodyPr/>
                    <a:lstStyle/>
                    <a:p>
                      <a:pPr algn="l" fontAlgn="b"/>
                      <a:r>
                        <a:rPr lang="en-US" sz="1200" b="0" i="0" u="none" strike="noStrike" dirty="0" smtClean="0">
                          <a:solidFill>
                            <a:schemeClr val="bg1">
                              <a:lumMod val="50000"/>
                            </a:schemeClr>
                          </a:solidFill>
                          <a:effectLst/>
                          <a:latin typeface="+mn-lt"/>
                        </a:rPr>
                        <a:t>Quantitation of various</a:t>
                      </a:r>
                      <a:r>
                        <a:rPr lang="en-US" sz="1200" b="0" i="0" u="none" strike="noStrike" baseline="0" dirty="0" smtClean="0">
                          <a:solidFill>
                            <a:schemeClr val="bg1">
                              <a:lumMod val="50000"/>
                            </a:schemeClr>
                          </a:solidFill>
                          <a:effectLst/>
                          <a:latin typeface="+mn-lt"/>
                        </a:rPr>
                        <a:t> species IgG</a:t>
                      </a:r>
                      <a:endParaRPr lang="en-US" sz="1200" b="0" i="0" u="none" strike="noStrike" dirty="0">
                        <a:solidFill>
                          <a:schemeClr val="bg1">
                            <a:lumMod val="50000"/>
                          </a:schemeClr>
                        </a:solidFill>
                        <a:effectLst/>
                        <a:latin typeface="+mn-lt"/>
                      </a:endParaRPr>
                    </a:p>
                  </a:txBody>
                  <a:tcPr marL="9525" marR="9525" marT="9525" marB="0" anchor="b"/>
                </a:tc>
              </a:tr>
              <a:tr h="228600">
                <a:tc>
                  <a:txBody>
                    <a:bodyPr/>
                    <a:lstStyle/>
                    <a:p>
                      <a:pPr algn="l" fontAlgn="b"/>
                      <a:r>
                        <a:rPr lang="en-US" sz="1200" b="0" u="none" strike="noStrike" dirty="0" smtClean="0">
                          <a:solidFill>
                            <a:schemeClr val="bg1">
                              <a:lumMod val="50000"/>
                            </a:schemeClr>
                          </a:solidFill>
                          <a:effectLst/>
                          <a:latin typeface="+mn-lt"/>
                          <a:cs typeface="Calibri"/>
                        </a:rPr>
                        <a:t>• Protein</a:t>
                      </a:r>
                      <a:r>
                        <a:rPr lang="en-US" sz="1200" b="0" u="none" strike="noStrike" baseline="0" dirty="0" smtClean="0">
                          <a:solidFill>
                            <a:schemeClr val="bg1">
                              <a:lumMod val="50000"/>
                            </a:schemeClr>
                          </a:solidFill>
                          <a:effectLst/>
                          <a:latin typeface="+mn-lt"/>
                          <a:cs typeface="Calibri"/>
                        </a:rPr>
                        <a:t>  L (</a:t>
                      </a:r>
                      <a:r>
                        <a:rPr lang="en-US" sz="1200" b="0" u="none" strike="noStrike" baseline="0" dirty="0" err="1" smtClean="0">
                          <a:solidFill>
                            <a:schemeClr val="bg1">
                              <a:lumMod val="50000"/>
                            </a:schemeClr>
                          </a:solidFill>
                          <a:effectLst/>
                          <a:latin typeface="+mn-lt"/>
                          <a:cs typeface="Calibri"/>
                        </a:rPr>
                        <a:t>ProL</a:t>
                      </a:r>
                      <a:r>
                        <a:rPr lang="en-US" sz="1200" b="0" u="none" strike="noStrike" baseline="0" dirty="0" smtClean="0">
                          <a:solidFill>
                            <a:schemeClr val="bg1">
                              <a:lumMod val="50000"/>
                            </a:schemeClr>
                          </a:solidFill>
                          <a:effectLst/>
                          <a:latin typeface="+mn-lt"/>
                          <a:cs typeface="Calibri"/>
                        </a:rPr>
                        <a:t>)</a:t>
                      </a:r>
                      <a:endParaRPr lang="en-US" sz="1200" b="0" i="0" u="none" strike="noStrike" dirty="0">
                        <a:solidFill>
                          <a:schemeClr val="bg1">
                            <a:lumMod val="50000"/>
                          </a:schemeClr>
                        </a:solidFill>
                        <a:effectLst/>
                        <a:latin typeface="+mn-lt"/>
                      </a:endParaRPr>
                    </a:p>
                  </a:txBody>
                  <a:tcPr marL="9525" marR="9525" marT="9525" marB="0" anchor="b"/>
                </a:tc>
                <a:tc>
                  <a:txBody>
                    <a:bodyPr/>
                    <a:lstStyle/>
                    <a:p>
                      <a:pPr algn="l" fontAlgn="b"/>
                      <a:r>
                        <a:rPr lang="en-US" sz="1200" b="0" i="0" u="none" strike="noStrike" dirty="0" smtClean="0">
                          <a:solidFill>
                            <a:schemeClr val="bg1">
                              <a:lumMod val="50000"/>
                            </a:schemeClr>
                          </a:solidFill>
                          <a:effectLst/>
                          <a:latin typeface="+mn-lt"/>
                        </a:rPr>
                        <a:t>Quantitation of IgG via kappa light chain</a:t>
                      </a:r>
                      <a:endParaRPr lang="en-US" sz="1200" b="0" i="0" u="none" strike="noStrike" dirty="0">
                        <a:solidFill>
                          <a:schemeClr val="bg1">
                            <a:lumMod val="50000"/>
                          </a:schemeClr>
                        </a:solidFill>
                        <a:effectLst/>
                        <a:latin typeface="+mn-lt"/>
                      </a:endParaRPr>
                    </a:p>
                  </a:txBody>
                  <a:tcPr marL="9525" marR="9525" marT="9525" marB="0" anchor="b"/>
                </a:tc>
              </a:tr>
              <a:tr h="320703">
                <a:tc>
                  <a:txBody>
                    <a:bodyPr/>
                    <a:lstStyle/>
                    <a:p>
                      <a:pPr algn="l" fontAlgn="b"/>
                      <a:r>
                        <a:rPr lang="en-US" sz="1200" b="1" u="none" strike="noStrike" dirty="0">
                          <a:solidFill>
                            <a:schemeClr val="tx1"/>
                          </a:solidFill>
                          <a:effectLst/>
                        </a:rPr>
                        <a:t>Affinity Tag </a:t>
                      </a:r>
                      <a:r>
                        <a:rPr lang="en-US" sz="1200" b="1" u="none" strike="noStrike" dirty="0" smtClean="0">
                          <a:solidFill>
                            <a:schemeClr val="tx1"/>
                          </a:solidFill>
                          <a:effectLst/>
                        </a:rPr>
                        <a:t>Capture</a:t>
                      </a:r>
                      <a:endParaRPr lang="en-US" sz="1200" b="1" i="0" u="none" strike="noStrike" dirty="0">
                        <a:solidFill>
                          <a:schemeClr val="tx1"/>
                        </a:solidFill>
                        <a:effectLst/>
                        <a:latin typeface="Calibri"/>
                      </a:endParaRPr>
                    </a:p>
                  </a:txBody>
                  <a:tcPr marL="9525" marR="9525" marT="9525" marB="0" anchor="b">
                    <a:solidFill>
                      <a:schemeClr val="tx2">
                        <a:lumMod val="20000"/>
                        <a:lumOff val="80000"/>
                      </a:schemeClr>
                    </a:solidFill>
                  </a:tcPr>
                </a:tc>
                <a:tc>
                  <a:txBody>
                    <a:bodyPr/>
                    <a:lstStyle/>
                    <a:p>
                      <a:pPr algn="l" fontAlgn="b"/>
                      <a:r>
                        <a:rPr lang="en-US" sz="1200" b="1" u="none" strike="noStrike" dirty="0">
                          <a:solidFill>
                            <a:schemeClr val="tx1"/>
                          </a:solidFill>
                          <a:effectLst/>
                        </a:rPr>
                        <a:t> </a:t>
                      </a:r>
                      <a:endParaRPr lang="en-US" sz="1200" b="1" i="0" u="none" strike="noStrike" dirty="0">
                        <a:solidFill>
                          <a:schemeClr val="tx1"/>
                        </a:solidFill>
                        <a:effectLst/>
                        <a:latin typeface="Calibri"/>
                      </a:endParaRPr>
                    </a:p>
                  </a:txBody>
                  <a:tcPr marL="9525" marR="9525" marT="9525" marB="0" anchor="b">
                    <a:solidFill>
                      <a:schemeClr val="tx2">
                        <a:lumMod val="20000"/>
                        <a:lumOff val="80000"/>
                      </a:schemeClr>
                    </a:solidFill>
                  </a:tcPr>
                </a:tc>
              </a:tr>
              <a:tr h="212697">
                <a:tc>
                  <a:txBody>
                    <a:bodyPr/>
                    <a:lstStyle/>
                    <a:p>
                      <a:pPr algn="l" fontAlgn="b"/>
                      <a:r>
                        <a:rPr lang="en-US" sz="1200" b="1" u="none" strike="noStrike" dirty="0" smtClean="0">
                          <a:solidFill>
                            <a:schemeClr val="tx1"/>
                          </a:solidFill>
                          <a:effectLst/>
                          <a:latin typeface="Calibri"/>
                          <a:cs typeface="Calibri"/>
                        </a:rPr>
                        <a:t>• </a:t>
                      </a:r>
                      <a:r>
                        <a:rPr lang="en-US" sz="1200" b="1" u="none" strike="noStrike" dirty="0" smtClean="0">
                          <a:solidFill>
                            <a:schemeClr val="tx1"/>
                          </a:solidFill>
                          <a:effectLst/>
                        </a:rPr>
                        <a:t>Streptavidin </a:t>
                      </a:r>
                      <a:r>
                        <a:rPr lang="en-US" sz="1200" b="1" u="none" strike="noStrike" dirty="0">
                          <a:solidFill>
                            <a:schemeClr val="tx1"/>
                          </a:solidFill>
                          <a:effectLst/>
                        </a:rPr>
                        <a:t>(SA)</a:t>
                      </a:r>
                      <a:endParaRPr lang="en-US" sz="1200" b="1" i="0" u="none" strike="noStrike" dirty="0">
                        <a:solidFill>
                          <a:schemeClr val="tx1"/>
                        </a:solidFill>
                        <a:effectLst/>
                        <a:latin typeface="Calibri"/>
                      </a:endParaRPr>
                    </a:p>
                  </a:txBody>
                  <a:tcPr marL="9525" marR="9525" marT="9525" marB="0" anchor="b"/>
                </a:tc>
                <a:tc>
                  <a:txBody>
                    <a:bodyPr/>
                    <a:lstStyle/>
                    <a:p>
                      <a:pPr algn="l" fontAlgn="b"/>
                      <a:r>
                        <a:rPr lang="en-US" sz="1200" b="1" u="none" strike="noStrike" dirty="0">
                          <a:solidFill>
                            <a:schemeClr val="tx1"/>
                          </a:solidFill>
                          <a:effectLst/>
                        </a:rPr>
                        <a:t>Biotinylated ligands</a:t>
                      </a:r>
                      <a:endParaRPr lang="en-US" sz="1200" b="1" i="0" u="none" strike="noStrike" dirty="0">
                        <a:solidFill>
                          <a:schemeClr val="tx1"/>
                        </a:solidFill>
                        <a:effectLst/>
                        <a:latin typeface="Calibri"/>
                      </a:endParaRPr>
                    </a:p>
                  </a:txBody>
                  <a:tcPr marL="9525" marR="9525" marT="9525" marB="0" anchor="b"/>
                </a:tc>
              </a:tr>
              <a:tr h="212697">
                <a:tc>
                  <a:txBody>
                    <a:bodyPr/>
                    <a:lstStyle/>
                    <a:p>
                      <a:pPr marL="0" marR="0" indent="0" algn="l" defTabSz="914400" rtl="0" eaLnBrk="1" fontAlgn="b" latinLnBrk="0" hangingPunct="1">
                        <a:lnSpc>
                          <a:spcPct val="100000"/>
                        </a:lnSpc>
                        <a:spcBef>
                          <a:spcPts val="0"/>
                        </a:spcBef>
                        <a:spcAft>
                          <a:spcPts val="0"/>
                        </a:spcAft>
                        <a:buClrTx/>
                        <a:buSzTx/>
                        <a:buFontTx/>
                        <a:buNone/>
                        <a:tabLst/>
                        <a:defRPr/>
                      </a:pPr>
                      <a:r>
                        <a:rPr lang="en-US" sz="1200" b="1" u="none" strike="noStrike" dirty="0" smtClean="0">
                          <a:solidFill>
                            <a:schemeClr val="tx1"/>
                          </a:solidFill>
                          <a:effectLst/>
                          <a:latin typeface="Calibri"/>
                          <a:cs typeface="Calibri"/>
                        </a:rPr>
                        <a:t>• H</a:t>
                      </a:r>
                      <a:r>
                        <a:rPr lang="en-US" sz="1200" b="1" u="none" strike="noStrike" dirty="0" smtClean="0">
                          <a:solidFill>
                            <a:schemeClr val="tx1"/>
                          </a:solidFill>
                          <a:effectLst/>
                        </a:rPr>
                        <a:t>igh Precision Streptavidin (SAX)</a:t>
                      </a:r>
                      <a:endParaRPr lang="en-US" sz="1200" b="1" i="0" u="none" strike="noStrike" dirty="0" smtClean="0">
                        <a:solidFill>
                          <a:schemeClr val="tx1"/>
                        </a:solidFill>
                        <a:effectLst/>
                        <a:latin typeface="Calibri"/>
                      </a:endParaRPr>
                    </a:p>
                  </a:txBody>
                  <a:tcPr marL="9525" marR="9525" marT="9525" marB="0" anchor="b"/>
                </a:tc>
                <a:tc>
                  <a:txBody>
                    <a:bodyPr/>
                    <a:lstStyle/>
                    <a:p>
                      <a:pPr marL="0" marR="0" indent="0" algn="l" defTabSz="914400" rtl="0" eaLnBrk="1" fontAlgn="b" latinLnBrk="0" hangingPunct="1">
                        <a:lnSpc>
                          <a:spcPct val="100000"/>
                        </a:lnSpc>
                        <a:spcBef>
                          <a:spcPts val="0"/>
                        </a:spcBef>
                        <a:spcAft>
                          <a:spcPts val="0"/>
                        </a:spcAft>
                        <a:buClrTx/>
                        <a:buSzTx/>
                        <a:buFontTx/>
                        <a:buNone/>
                        <a:tabLst/>
                        <a:defRPr/>
                      </a:pPr>
                      <a:r>
                        <a:rPr lang="en-US" sz="1200" b="1" u="none" strike="noStrike" dirty="0" err="1" smtClean="0">
                          <a:solidFill>
                            <a:schemeClr val="tx1"/>
                          </a:solidFill>
                          <a:effectLst/>
                        </a:rPr>
                        <a:t>Biotinylated</a:t>
                      </a:r>
                      <a:r>
                        <a:rPr lang="en-US" sz="1200" b="1" u="none" strike="noStrike" dirty="0" smtClean="0">
                          <a:solidFill>
                            <a:schemeClr val="tx1"/>
                          </a:solidFill>
                          <a:effectLst/>
                        </a:rPr>
                        <a:t> ligands</a:t>
                      </a:r>
                      <a:r>
                        <a:rPr lang="en-US" sz="1200" b="1" i="0" u="none" strike="noStrike" baseline="0" dirty="0">
                          <a:solidFill>
                            <a:schemeClr val="tx1"/>
                          </a:solidFill>
                          <a:effectLst/>
                          <a:latin typeface="Calibri"/>
                        </a:rPr>
                        <a:t> </a:t>
                      </a:r>
                      <a:r>
                        <a:rPr lang="en-US" sz="1200" b="1" i="0" u="none" strike="noStrike" baseline="0" dirty="0" smtClean="0">
                          <a:solidFill>
                            <a:schemeClr val="tx1"/>
                          </a:solidFill>
                          <a:effectLst/>
                          <a:latin typeface="Calibri"/>
                        </a:rPr>
                        <a:t>(4% CV loaded SA)</a:t>
                      </a:r>
                      <a:endParaRPr lang="en-US" sz="1200" b="1" i="0" u="none" strike="noStrike" dirty="0" smtClean="0">
                        <a:solidFill>
                          <a:schemeClr val="tx1"/>
                        </a:solidFill>
                        <a:effectLst/>
                        <a:latin typeface="Calibri"/>
                      </a:endParaRPr>
                    </a:p>
                  </a:txBody>
                  <a:tcPr marL="9525" marR="9525" marT="9525" marB="0" anchor="b"/>
                </a:tc>
              </a:tr>
              <a:tr h="228600">
                <a:tc>
                  <a:txBody>
                    <a:bodyPr/>
                    <a:lstStyle/>
                    <a:p>
                      <a:pPr algn="l" fontAlgn="b"/>
                      <a:r>
                        <a:rPr lang="en-US" sz="1200" b="1" u="none" strike="noStrike" dirty="0" smtClean="0">
                          <a:solidFill>
                            <a:schemeClr val="tx1"/>
                          </a:solidFill>
                          <a:effectLst/>
                          <a:latin typeface="Calibri"/>
                          <a:cs typeface="Calibri"/>
                        </a:rPr>
                        <a:t>• </a:t>
                      </a:r>
                      <a:r>
                        <a:rPr lang="en-US" sz="1200" b="1" u="none" strike="noStrike" dirty="0" smtClean="0">
                          <a:solidFill>
                            <a:schemeClr val="tx1"/>
                          </a:solidFill>
                          <a:effectLst/>
                        </a:rPr>
                        <a:t>Super </a:t>
                      </a:r>
                      <a:r>
                        <a:rPr lang="en-US" sz="1200" b="1" u="none" strike="noStrike" dirty="0">
                          <a:solidFill>
                            <a:schemeClr val="tx1"/>
                          </a:solidFill>
                          <a:effectLst/>
                        </a:rPr>
                        <a:t>Streptavidin (SSA</a:t>
                      </a:r>
                      <a:endParaRPr lang="en-US" sz="1200" b="1" i="0" u="none" strike="noStrike" dirty="0">
                        <a:solidFill>
                          <a:schemeClr val="tx1"/>
                        </a:solidFill>
                        <a:effectLst/>
                        <a:latin typeface="Calibri"/>
                      </a:endParaRPr>
                    </a:p>
                  </a:txBody>
                  <a:tcPr marL="9525" marR="9525" marT="9525" marB="0" anchor="b"/>
                </a:tc>
                <a:tc>
                  <a:txBody>
                    <a:bodyPr/>
                    <a:lstStyle/>
                    <a:p>
                      <a:pPr algn="l" fontAlgn="b"/>
                      <a:r>
                        <a:rPr lang="en-US" sz="1200" b="1" u="none" strike="noStrike" dirty="0" smtClean="0">
                          <a:solidFill>
                            <a:schemeClr val="tx1"/>
                          </a:solidFill>
                          <a:effectLst/>
                        </a:rPr>
                        <a:t>Biotinylated </a:t>
                      </a:r>
                      <a:r>
                        <a:rPr lang="en-US" sz="1200" b="1" u="none" strike="noStrike" dirty="0">
                          <a:solidFill>
                            <a:schemeClr val="tx1"/>
                          </a:solidFill>
                          <a:effectLst/>
                        </a:rPr>
                        <a:t>ligands (high-density surface)</a:t>
                      </a:r>
                      <a:endParaRPr lang="en-US" sz="1200" b="1" i="0" u="none" strike="noStrike" dirty="0">
                        <a:solidFill>
                          <a:schemeClr val="tx1"/>
                        </a:solidFill>
                        <a:effectLst/>
                        <a:latin typeface="Calibri"/>
                      </a:endParaRPr>
                    </a:p>
                  </a:txBody>
                  <a:tcPr marL="9525" marR="9525" marT="9525" marB="0" anchor="b"/>
                </a:tc>
              </a:tr>
              <a:tr h="228600">
                <a:tc>
                  <a:txBody>
                    <a:bodyPr/>
                    <a:lstStyle/>
                    <a:p>
                      <a:pPr algn="l" fontAlgn="b"/>
                      <a:r>
                        <a:rPr lang="en-US" sz="1200" b="1" u="none" strike="noStrike" dirty="0" smtClean="0">
                          <a:solidFill>
                            <a:schemeClr val="tx1"/>
                          </a:solidFill>
                          <a:effectLst/>
                          <a:latin typeface="Calibri"/>
                          <a:cs typeface="Calibri"/>
                        </a:rPr>
                        <a:t>• </a:t>
                      </a:r>
                      <a:r>
                        <a:rPr lang="en-US" sz="1200" b="1" u="none" strike="noStrike" dirty="0" smtClean="0">
                          <a:solidFill>
                            <a:schemeClr val="tx1"/>
                          </a:solidFill>
                          <a:effectLst/>
                        </a:rPr>
                        <a:t>Anti-GST </a:t>
                      </a:r>
                      <a:r>
                        <a:rPr lang="en-US" sz="1200" b="1" u="none" strike="noStrike" dirty="0">
                          <a:solidFill>
                            <a:schemeClr val="tx1"/>
                          </a:solidFill>
                          <a:effectLst/>
                        </a:rPr>
                        <a:t>(GST)</a:t>
                      </a:r>
                      <a:endParaRPr lang="en-US" sz="1200" b="1" i="0" u="none" strike="noStrike" dirty="0">
                        <a:solidFill>
                          <a:schemeClr val="tx1"/>
                        </a:solidFill>
                        <a:effectLst/>
                        <a:latin typeface="Calibri"/>
                      </a:endParaRPr>
                    </a:p>
                  </a:txBody>
                  <a:tcPr marL="9525" marR="9525" marT="9525" marB="0" anchor="b"/>
                </a:tc>
                <a:tc>
                  <a:txBody>
                    <a:bodyPr/>
                    <a:lstStyle/>
                    <a:p>
                      <a:pPr algn="l" fontAlgn="b"/>
                      <a:r>
                        <a:rPr lang="en-US" sz="1200" b="1" u="none" strike="noStrike" dirty="0">
                          <a:solidFill>
                            <a:schemeClr val="tx1"/>
                          </a:solidFill>
                          <a:effectLst/>
                        </a:rPr>
                        <a:t>GST-tagged recombinant proteins</a:t>
                      </a:r>
                      <a:endParaRPr lang="en-US" sz="1200" b="1" i="0" u="none" strike="noStrike" dirty="0">
                        <a:solidFill>
                          <a:schemeClr val="tx1"/>
                        </a:solidFill>
                        <a:effectLst/>
                        <a:latin typeface="Calibri"/>
                      </a:endParaRPr>
                    </a:p>
                  </a:txBody>
                  <a:tcPr marL="9525" marR="9525" marT="9525" marB="0" anchor="b"/>
                </a:tc>
              </a:tr>
              <a:tr h="228600">
                <a:tc>
                  <a:txBody>
                    <a:bodyPr/>
                    <a:lstStyle/>
                    <a:p>
                      <a:pPr algn="l" fontAlgn="b"/>
                      <a:r>
                        <a:rPr lang="en-US" sz="1200" b="0" u="none" strike="noStrike" dirty="0" smtClean="0">
                          <a:solidFill>
                            <a:schemeClr val="bg1">
                              <a:lumMod val="50000"/>
                            </a:schemeClr>
                          </a:solidFill>
                          <a:effectLst/>
                          <a:latin typeface="Calibri"/>
                          <a:cs typeface="Calibri"/>
                        </a:rPr>
                        <a:t>• </a:t>
                      </a:r>
                      <a:r>
                        <a:rPr lang="en-US" sz="1200" b="0" u="none" strike="noStrike" dirty="0" smtClean="0">
                          <a:solidFill>
                            <a:schemeClr val="bg1">
                              <a:lumMod val="50000"/>
                            </a:schemeClr>
                          </a:solidFill>
                          <a:effectLst/>
                        </a:rPr>
                        <a:t>Anti-Penta </a:t>
                      </a:r>
                      <a:r>
                        <a:rPr lang="en-US" sz="1200" b="0" u="none" strike="noStrike" dirty="0">
                          <a:solidFill>
                            <a:schemeClr val="bg1">
                              <a:lumMod val="50000"/>
                            </a:schemeClr>
                          </a:solidFill>
                          <a:effectLst/>
                        </a:rPr>
                        <a:t>HIS (</a:t>
                      </a:r>
                      <a:r>
                        <a:rPr lang="en-US" sz="1200" b="0" u="none" strike="noStrike" dirty="0" smtClean="0">
                          <a:solidFill>
                            <a:schemeClr val="bg1">
                              <a:lumMod val="50000"/>
                            </a:schemeClr>
                          </a:solidFill>
                          <a:effectLst/>
                        </a:rPr>
                        <a:t>HIS)</a:t>
                      </a:r>
                      <a:endParaRPr lang="en-US" sz="1200" b="0" i="0" u="none" strike="noStrike" dirty="0">
                        <a:solidFill>
                          <a:schemeClr val="bg1">
                            <a:lumMod val="50000"/>
                          </a:schemeClr>
                        </a:solidFill>
                        <a:effectLst/>
                        <a:latin typeface="Calibri"/>
                      </a:endParaRPr>
                    </a:p>
                  </a:txBody>
                  <a:tcPr marL="9525" marR="9525" marT="9525" marB="0" anchor="b"/>
                </a:tc>
                <a:tc>
                  <a:txBody>
                    <a:bodyPr/>
                    <a:lstStyle/>
                    <a:p>
                      <a:pPr algn="l" fontAlgn="b"/>
                      <a:r>
                        <a:rPr lang="en-US" sz="1200" b="0" u="none" strike="noStrike" dirty="0">
                          <a:solidFill>
                            <a:schemeClr val="bg1">
                              <a:lumMod val="50000"/>
                            </a:schemeClr>
                          </a:solidFill>
                          <a:effectLst/>
                        </a:rPr>
                        <a:t>HIS-tagged recombinant proteins</a:t>
                      </a:r>
                      <a:endParaRPr lang="en-US" sz="1200" b="0" i="0" u="none" strike="noStrike" dirty="0">
                        <a:solidFill>
                          <a:schemeClr val="bg1">
                            <a:lumMod val="50000"/>
                          </a:schemeClr>
                        </a:solidFill>
                        <a:effectLst/>
                        <a:latin typeface="Calibri"/>
                      </a:endParaRPr>
                    </a:p>
                  </a:txBody>
                  <a:tcPr marL="9525" marR="9525" marT="9525" marB="0" anchor="b"/>
                </a:tc>
              </a:tr>
              <a:tr h="228600">
                <a:tc>
                  <a:txBody>
                    <a:bodyPr/>
                    <a:lstStyle/>
                    <a:p>
                      <a:pPr algn="l" fontAlgn="b"/>
                      <a:r>
                        <a:rPr lang="en-US" sz="1200" b="0" u="none" strike="noStrike" dirty="0" smtClean="0">
                          <a:solidFill>
                            <a:schemeClr val="bg1">
                              <a:lumMod val="50000"/>
                            </a:schemeClr>
                          </a:solidFill>
                          <a:effectLst/>
                          <a:latin typeface="Calibri"/>
                          <a:cs typeface="Calibri"/>
                        </a:rPr>
                        <a:t>• </a:t>
                      </a:r>
                      <a:r>
                        <a:rPr lang="en-US" sz="1200" b="0" u="none" strike="noStrike" dirty="0" smtClean="0">
                          <a:solidFill>
                            <a:schemeClr val="bg1">
                              <a:lumMod val="50000"/>
                            </a:schemeClr>
                          </a:solidFill>
                          <a:effectLst/>
                        </a:rPr>
                        <a:t>Anti-Penta </a:t>
                      </a:r>
                      <a:r>
                        <a:rPr lang="en-US" sz="1200" b="0" u="none" strike="noStrike" dirty="0">
                          <a:solidFill>
                            <a:schemeClr val="bg1">
                              <a:lumMod val="50000"/>
                            </a:schemeClr>
                          </a:solidFill>
                          <a:effectLst/>
                        </a:rPr>
                        <a:t>HIS </a:t>
                      </a:r>
                      <a:r>
                        <a:rPr lang="en-US" sz="1200" b="0" u="none" strike="noStrike" dirty="0" smtClean="0">
                          <a:solidFill>
                            <a:schemeClr val="bg1">
                              <a:lumMod val="50000"/>
                            </a:schemeClr>
                          </a:solidFill>
                          <a:effectLst/>
                        </a:rPr>
                        <a:t>2</a:t>
                      </a:r>
                      <a:r>
                        <a:rPr lang="en-US" sz="1200" b="0" u="none" strike="noStrike" baseline="30000" dirty="0" smtClean="0">
                          <a:solidFill>
                            <a:schemeClr val="bg1">
                              <a:lumMod val="50000"/>
                            </a:schemeClr>
                          </a:solidFill>
                          <a:effectLst/>
                        </a:rPr>
                        <a:t>nd</a:t>
                      </a:r>
                      <a:r>
                        <a:rPr lang="en-US" sz="1200" b="0" u="none" strike="noStrike" dirty="0" smtClean="0">
                          <a:solidFill>
                            <a:schemeClr val="bg1">
                              <a:lumMod val="50000"/>
                            </a:schemeClr>
                          </a:solidFill>
                          <a:effectLst/>
                        </a:rPr>
                        <a:t> Gen (HIS2)</a:t>
                      </a:r>
                      <a:endParaRPr lang="en-US" sz="1200" b="0" i="0" u="none" strike="noStrike" dirty="0">
                        <a:solidFill>
                          <a:schemeClr val="bg1">
                            <a:lumMod val="50000"/>
                          </a:schemeClr>
                        </a:solidFill>
                        <a:effectLst/>
                        <a:latin typeface="Calibri"/>
                      </a:endParaRPr>
                    </a:p>
                  </a:txBody>
                  <a:tcPr marL="9525" marR="9525" marT="9525" marB="0" anchor="b"/>
                </a:tc>
                <a:tc>
                  <a:txBody>
                    <a:bodyPr/>
                    <a:lstStyle/>
                    <a:p>
                      <a:pPr algn="l" fontAlgn="b"/>
                      <a:r>
                        <a:rPr lang="en-US" sz="1200" b="0" u="none" strike="noStrike" dirty="0">
                          <a:solidFill>
                            <a:schemeClr val="bg1">
                              <a:lumMod val="50000"/>
                            </a:schemeClr>
                          </a:solidFill>
                          <a:effectLst/>
                        </a:rPr>
                        <a:t>HIS-tagged recombinant proteins</a:t>
                      </a:r>
                      <a:endParaRPr lang="en-US" sz="1200" b="0" i="0" u="none" strike="noStrike" dirty="0">
                        <a:solidFill>
                          <a:schemeClr val="bg1">
                            <a:lumMod val="50000"/>
                          </a:schemeClr>
                        </a:solidFill>
                        <a:effectLst/>
                        <a:latin typeface="Calibri"/>
                      </a:endParaRPr>
                    </a:p>
                  </a:txBody>
                  <a:tcPr marL="9525" marR="9525" marT="9525" marB="0" anchor="b"/>
                </a:tc>
              </a:tr>
              <a:tr h="228600">
                <a:tc>
                  <a:txBody>
                    <a:bodyPr/>
                    <a:lstStyle/>
                    <a:p>
                      <a:pPr algn="l" fontAlgn="b"/>
                      <a:r>
                        <a:rPr lang="en-US" sz="1200" b="1" u="none" strike="noStrike" dirty="0" smtClean="0">
                          <a:solidFill>
                            <a:schemeClr val="tx1"/>
                          </a:solidFill>
                          <a:effectLst/>
                          <a:latin typeface="Calibri"/>
                          <a:cs typeface="Calibri"/>
                        </a:rPr>
                        <a:t>• </a:t>
                      </a:r>
                      <a:r>
                        <a:rPr lang="en-US" sz="1200" b="1" u="none" strike="noStrike" dirty="0" smtClean="0">
                          <a:solidFill>
                            <a:schemeClr val="tx1"/>
                          </a:solidFill>
                          <a:effectLst/>
                        </a:rPr>
                        <a:t>Ni-NTA </a:t>
                      </a:r>
                      <a:r>
                        <a:rPr lang="en-US" sz="1200" b="1" u="none" strike="noStrike" dirty="0">
                          <a:solidFill>
                            <a:schemeClr val="tx1"/>
                          </a:solidFill>
                          <a:effectLst/>
                        </a:rPr>
                        <a:t>(NTA)</a:t>
                      </a:r>
                      <a:endParaRPr lang="en-US" sz="1200" b="1" i="0" u="none" strike="noStrike" dirty="0">
                        <a:solidFill>
                          <a:schemeClr val="tx1"/>
                        </a:solidFill>
                        <a:effectLst/>
                        <a:latin typeface="Calibri"/>
                      </a:endParaRPr>
                    </a:p>
                  </a:txBody>
                  <a:tcPr marL="9525" marR="9525" marT="9525" marB="0" anchor="b"/>
                </a:tc>
                <a:tc>
                  <a:txBody>
                    <a:bodyPr/>
                    <a:lstStyle/>
                    <a:p>
                      <a:pPr algn="l" fontAlgn="b"/>
                      <a:r>
                        <a:rPr lang="en-US" sz="1200" b="1" u="none" strike="noStrike" dirty="0">
                          <a:solidFill>
                            <a:schemeClr val="tx1"/>
                          </a:solidFill>
                          <a:effectLst/>
                        </a:rPr>
                        <a:t>HIS-tagged recombinant proteins</a:t>
                      </a:r>
                      <a:endParaRPr lang="en-US" sz="1200" b="1" i="0" u="none" strike="noStrike" dirty="0">
                        <a:solidFill>
                          <a:schemeClr val="tx1"/>
                        </a:solidFill>
                        <a:effectLst/>
                        <a:latin typeface="Calibri"/>
                      </a:endParaRPr>
                    </a:p>
                  </a:txBody>
                  <a:tcPr marL="9525" marR="9525" marT="9525" marB="0" anchor="b"/>
                </a:tc>
              </a:tr>
              <a:tr h="320703">
                <a:tc>
                  <a:txBody>
                    <a:bodyPr/>
                    <a:lstStyle/>
                    <a:p>
                      <a:pPr algn="l" fontAlgn="b"/>
                      <a:r>
                        <a:rPr lang="en-US" sz="1200" b="1" u="none" strike="noStrike" dirty="0" smtClean="0">
                          <a:solidFill>
                            <a:schemeClr val="tx1"/>
                          </a:solidFill>
                          <a:effectLst/>
                        </a:rPr>
                        <a:t>Immobilization</a:t>
                      </a:r>
                      <a:endParaRPr lang="en-US" sz="1200" b="1" i="0" u="none" strike="noStrike" dirty="0">
                        <a:solidFill>
                          <a:schemeClr val="tx1"/>
                        </a:solidFill>
                        <a:effectLst/>
                        <a:latin typeface="Calibri"/>
                      </a:endParaRPr>
                    </a:p>
                  </a:txBody>
                  <a:tcPr marL="9525" marR="9525" marT="9525" marB="0" anchor="b">
                    <a:solidFill>
                      <a:schemeClr val="tx2">
                        <a:lumMod val="20000"/>
                        <a:lumOff val="80000"/>
                      </a:schemeClr>
                    </a:solidFill>
                  </a:tcPr>
                </a:tc>
                <a:tc>
                  <a:txBody>
                    <a:bodyPr/>
                    <a:lstStyle/>
                    <a:p>
                      <a:pPr algn="l" fontAlgn="b"/>
                      <a:r>
                        <a:rPr lang="en-US" sz="1200" b="1" u="none" strike="noStrike" dirty="0">
                          <a:solidFill>
                            <a:schemeClr val="tx1"/>
                          </a:solidFill>
                          <a:effectLst/>
                        </a:rPr>
                        <a:t> </a:t>
                      </a:r>
                      <a:endParaRPr lang="en-US" sz="1200" b="1" i="0" u="none" strike="noStrike" dirty="0">
                        <a:solidFill>
                          <a:schemeClr val="tx1"/>
                        </a:solidFill>
                        <a:effectLst/>
                        <a:latin typeface="Calibri"/>
                      </a:endParaRPr>
                    </a:p>
                  </a:txBody>
                  <a:tcPr marL="9525" marR="9525" marT="9525" marB="0" anchor="b">
                    <a:solidFill>
                      <a:schemeClr val="tx2">
                        <a:lumMod val="20000"/>
                        <a:lumOff val="80000"/>
                      </a:schemeClr>
                    </a:solidFill>
                  </a:tcPr>
                </a:tc>
              </a:tr>
              <a:tr h="212696">
                <a:tc>
                  <a:txBody>
                    <a:bodyPr/>
                    <a:lstStyle/>
                    <a:p>
                      <a:pPr algn="l" fontAlgn="b"/>
                      <a:r>
                        <a:rPr lang="en-US" sz="1200" b="1" u="none" strike="noStrike" dirty="0" smtClean="0">
                          <a:solidFill>
                            <a:schemeClr val="tx1"/>
                          </a:solidFill>
                          <a:effectLst/>
                          <a:latin typeface="Calibri"/>
                          <a:cs typeface="Calibri"/>
                        </a:rPr>
                        <a:t>• </a:t>
                      </a:r>
                      <a:r>
                        <a:rPr lang="en-US" sz="1200" b="1" u="none" strike="noStrike" dirty="0" smtClean="0">
                          <a:solidFill>
                            <a:schemeClr val="tx1"/>
                          </a:solidFill>
                          <a:effectLst/>
                        </a:rPr>
                        <a:t>Amine </a:t>
                      </a:r>
                      <a:r>
                        <a:rPr lang="en-US" sz="1200" b="1" u="none" strike="noStrike" dirty="0">
                          <a:solidFill>
                            <a:schemeClr val="tx1"/>
                          </a:solidFill>
                          <a:effectLst/>
                        </a:rPr>
                        <a:t>Reactive 2nd Gen (AR2G)</a:t>
                      </a:r>
                      <a:endParaRPr lang="en-US" sz="1200" b="1" i="0" u="none" strike="noStrike" dirty="0">
                        <a:solidFill>
                          <a:schemeClr val="tx1"/>
                        </a:solidFill>
                        <a:effectLst/>
                        <a:latin typeface="Calibri"/>
                      </a:endParaRPr>
                    </a:p>
                  </a:txBody>
                  <a:tcPr marL="9525" marR="9525" marT="9525" marB="0" anchor="b"/>
                </a:tc>
                <a:tc>
                  <a:txBody>
                    <a:bodyPr/>
                    <a:lstStyle/>
                    <a:p>
                      <a:pPr algn="l" fontAlgn="b"/>
                      <a:r>
                        <a:rPr lang="en-US" sz="1200" b="1" u="none" strike="noStrike" dirty="0">
                          <a:solidFill>
                            <a:schemeClr val="tx1"/>
                          </a:solidFill>
                          <a:effectLst/>
                        </a:rPr>
                        <a:t>Covalent coupling to </a:t>
                      </a:r>
                      <a:r>
                        <a:rPr lang="en-US" sz="1200" b="1" u="none" strike="noStrike" dirty="0" smtClean="0">
                          <a:solidFill>
                            <a:schemeClr val="tx1"/>
                          </a:solidFill>
                          <a:effectLst/>
                        </a:rPr>
                        <a:t>reactive amine </a:t>
                      </a:r>
                      <a:r>
                        <a:rPr lang="en-US" sz="1200" b="1" u="none" strike="noStrike" dirty="0">
                          <a:solidFill>
                            <a:schemeClr val="tx1"/>
                          </a:solidFill>
                          <a:effectLst/>
                        </a:rPr>
                        <a:t>groups</a:t>
                      </a:r>
                      <a:endParaRPr lang="en-US" sz="1200" b="1" i="0" u="none" strike="noStrike" dirty="0">
                        <a:solidFill>
                          <a:schemeClr val="tx1"/>
                        </a:solidFill>
                        <a:effectLst/>
                        <a:latin typeface="Calibri"/>
                      </a:endParaRPr>
                    </a:p>
                  </a:txBody>
                  <a:tcPr marL="9525" marR="9525" marT="9525" marB="0" anchor="b"/>
                </a:tc>
              </a:tr>
              <a:tr h="228600">
                <a:tc>
                  <a:txBody>
                    <a:bodyPr/>
                    <a:lstStyle/>
                    <a:p>
                      <a:pPr algn="l" fontAlgn="b"/>
                      <a:r>
                        <a:rPr lang="en-US" sz="1200" b="1" u="none" strike="noStrike" dirty="0" smtClean="0">
                          <a:solidFill>
                            <a:schemeClr val="tx1"/>
                          </a:solidFill>
                          <a:effectLst/>
                          <a:latin typeface="Calibri"/>
                          <a:cs typeface="Calibri"/>
                        </a:rPr>
                        <a:t>• </a:t>
                      </a:r>
                      <a:r>
                        <a:rPr lang="en-US" sz="1200" b="1" u="none" strike="noStrike" dirty="0" smtClean="0">
                          <a:solidFill>
                            <a:schemeClr val="tx1"/>
                          </a:solidFill>
                          <a:effectLst/>
                        </a:rPr>
                        <a:t>Aminopropylsilane </a:t>
                      </a:r>
                      <a:r>
                        <a:rPr lang="en-US" sz="1200" b="1" u="none" strike="noStrike" dirty="0">
                          <a:solidFill>
                            <a:schemeClr val="tx1"/>
                          </a:solidFill>
                          <a:effectLst/>
                        </a:rPr>
                        <a:t>(APS)</a:t>
                      </a:r>
                      <a:endParaRPr lang="en-US" sz="1200" b="1" i="0" u="none" strike="noStrike" dirty="0">
                        <a:solidFill>
                          <a:schemeClr val="tx1"/>
                        </a:solidFill>
                        <a:effectLst/>
                        <a:latin typeface="Calibri"/>
                      </a:endParaRPr>
                    </a:p>
                  </a:txBody>
                  <a:tcPr marL="9525" marR="9525" marT="9525" marB="0" anchor="b"/>
                </a:tc>
                <a:tc>
                  <a:txBody>
                    <a:bodyPr/>
                    <a:lstStyle/>
                    <a:p>
                      <a:pPr algn="l" fontAlgn="b"/>
                      <a:r>
                        <a:rPr lang="en-US" sz="1200" b="1" u="none" strike="noStrike" dirty="0">
                          <a:solidFill>
                            <a:schemeClr val="tx1"/>
                          </a:solidFill>
                          <a:effectLst/>
                        </a:rPr>
                        <a:t>Adsorption to hydrophobic moieties</a:t>
                      </a:r>
                      <a:endParaRPr lang="en-US" sz="1200" b="1" i="0" u="none" strike="noStrike" dirty="0">
                        <a:solidFill>
                          <a:schemeClr val="tx1"/>
                        </a:solidFill>
                        <a:effectLst/>
                        <a:latin typeface="Calibri"/>
                      </a:endParaRPr>
                    </a:p>
                  </a:txBody>
                  <a:tcPr marL="9525" marR="9525" marT="9525" marB="0" anchor="b"/>
                </a:tc>
              </a:tr>
            </a:tbl>
          </a:graphicData>
        </a:graphic>
      </p:graphicFrame>
    </p:spTree>
    <p:extLst>
      <p:ext uri="{BB962C8B-B14F-4D97-AF65-F5344CB8AC3E}">
        <p14:creationId xmlns:p14="http://schemas.microsoft.com/office/powerpoint/2010/main" val="3186573295"/>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95783" y="13673"/>
            <a:ext cx="7464425" cy="850900"/>
          </a:xfrm>
        </p:spPr>
        <p:txBody>
          <a:bodyPr/>
          <a:lstStyle/>
          <a:p>
            <a:r>
              <a:rPr lang="en-US" sz="2400" dirty="0" smtClean="0"/>
              <a:t>Automated Kinetic Characterization on the Octet</a:t>
            </a:r>
            <a:endParaRPr lang="en-US" sz="2400" dirty="0"/>
          </a:p>
        </p:txBody>
      </p:sp>
      <p:grpSp>
        <p:nvGrpSpPr>
          <p:cNvPr id="4" name="Group 2"/>
          <p:cNvGrpSpPr>
            <a:grpSpLocks/>
          </p:cNvGrpSpPr>
          <p:nvPr/>
        </p:nvGrpSpPr>
        <p:grpSpPr bwMode="auto">
          <a:xfrm>
            <a:off x="609600" y="3548063"/>
            <a:ext cx="1895475" cy="2730500"/>
            <a:chOff x="384" y="2208"/>
            <a:chExt cx="1194" cy="1720"/>
          </a:xfrm>
        </p:grpSpPr>
        <p:sp>
          <p:nvSpPr>
            <p:cNvPr id="5" name="Rectangle 3"/>
            <p:cNvSpPr>
              <a:spLocks noChangeArrowheads="1"/>
            </p:cNvSpPr>
            <p:nvPr/>
          </p:nvSpPr>
          <p:spPr bwMode="auto">
            <a:xfrm rot="-5400000">
              <a:off x="121" y="2471"/>
              <a:ext cx="1720" cy="1194"/>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endParaRPr lang="en-US">
                <a:solidFill>
                  <a:srgbClr val="000000"/>
                </a:solidFill>
              </a:endParaRPr>
            </a:p>
          </p:txBody>
        </p:sp>
        <p:sp>
          <p:nvSpPr>
            <p:cNvPr id="6" name="Oval 4"/>
            <p:cNvSpPr>
              <a:spLocks noChangeArrowheads="1"/>
            </p:cNvSpPr>
            <p:nvPr/>
          </p:nvSpPr>
          <p:spPr bwMode="auto">
            <a:xfrm rot="-5400000">
              <a:off x="410" y="3794"/>
              <a:ext cx="107" cy="107"/>
            </a:xfrm>
            <a:prstGeom prst="ellipse">
              <a:avLst/>
            </a:prstGeom>
            <a:solidFill>
              <a:srgbClr val="C0C0C0"/>
            </a:solidFill>
            <a:ln w="9525">
              <a:solidFill>
                <a:srgbClr val="808080"/>
              </a:solidFill>
              <a:round/>
              <a:headEnd/>
              <a:tailEnd/>
            </a:ln>
          </p:spPr>
          <p:txBody>
            <a:bodyPr wrap="none" anchor="ctr"/>
            <a:lstStyle/>
            <a:p>
              <a:pPr algn="ctr"/>
              <a:endParaRPr lang="en-US">
                <a:solidFill>
                  <a:srgbClr val="000000"/>
                </a:solidFill>
              </a:endParaRPr>
            </a:p>
          </p:txBody>
        </p:sp>
        <p:sp>
          <p:nvSpPr>
            <p:cNvPr id="7" name="Oval 5"/>
            <p:cNvSpPr>
              <a:spLocks noChangeArrowheads="1"/>
            </p:cNvSpPr>
            <p:nvPr/>
          </p:nvSpPr>
          <p:spPr bwMode="auto">
            <a:xfrm rot="-5400000">
              <a:off x="410" y="3654"/>
              <a:ext cx="107" cy="107"/>
            </a:xfrm>
            <a:prstGeom prst="ellipse">
              <a:avLst/>
            </a:prstGeom>
            <a:solidFill>
              <a:srgbClr val="C0C0C0"/>
            </a:solidFill>
            <a:ln w="9525">
              <a:solidFill>
                <a:srgbClr val="808080"/>
              </a:solidFill>
              <a:round/>
              <a:headEnd/>
              <a:tailEnd/>
            </a:ln>
          </p:spPr>
          <p:txBody>
            <a:bodyPr wrap="none" anchor="ctr"/>
            <a:lstStyle/>
            <a:p>
              <a:pPr algn="ctr"/>
              <a:endParaRPr lang="en-US">
                <a:solidFill>
                  <a:srgbClr val="000000"/>
                </a:solidFill>
              </a:endParaRPr>
            </a:p>
          </p:txBody>
        </p:sp>
        <p:sp>
          <p:nvSpPr>
            <p:cNvPr id="8" name="Oval 6"/>
            <p:cNvSpPr>
              <a:spLocks noChangeArrowheads="1"/>
            </p:cNvSpPr>
            <p:nvPr/>
          </p:nvSpPr>
          <p:spPr bwMode="auto">
            <a:xfrm rot="-5400000">
              <a:off x="410" y="3514"/>
              <a:ext cx="107" cy="107"/>
            </a:xfrm>
            <a:prstGeom prst="ellipse">
              <a:avLst/>
            </a:prstGeom>
            <a:solidFill>
              <a:srgbClr val="C0C0C0"/>
            </a:solidFill>
            <a:ln w="9525">
              <a:solidFill>
                <a:srgbClr val="808080"/>
              </a:solidFill>
              <a:round/>
              <a:headEnd/>
              <a:tailEnd/>
            </a:ln>
          </p:spPr>
          <p:txBody>
            <a:bodyPr wrap="none" anchor="ctr"/>
            <a:lstStyle/>
            <a:p>
              <a:pPr algn="ctr"/>
              <a:endParaRPr lang="en-US">
                <a:solidFill>
                  <a:srgbClr val="000000"/>
                </a:solidFill>
              </a:endParaRPr>
            </a:p>
          </p:txBody>
        </p:sp>
        <p:sp>
          <p:nvSpPr>
            <p:cNvPr id="9" name="Oval 7"/>
            <p:cNvSpPr>
              <a:spLocks noChangeArrowheads="1"/>
            </p:cNvSpPr>
            <p:nvPr/>
          </p:nvSpPr>
          <p:spPr bwMode="auto">
            <a:xfrm rot="-5400000">
              <a:off x="410" y="3374"/>
              <a:ext cx="107" cy="107"/>
            </a:xfrm>
            <a:prstGeom prst="ellipse">
              <a:avLst/>
            </a:prstGeom>
            <a:solidFill>
              <a:srgbClr val="C0C0C0"/>
            </a:solidFill>
            <a:ln w="9525">
              <a:solidFill>
                <a:srgbClr val="808080"/>
              </a:solidFill>
              <a:round/>
              <a:headEnd/>
              <a:tailEnd/>
            </a:ln>
          </p:spPr>
          <p:txBody>
            <a:bodyPr wrap="none" anchor="ctr"/>
            <a:lstStyle/>
            <a:p>
              <a:pPr algn="ctr"/>
              <a:endParaRPr lang="en-US">
                <a:solidFill>
                  <a:srgbClr val="000000"/>
                </a:solidFill>
              </a:endParaRPr>
            </a:p>
          </p:txBody>
        </p:sp>
        <p:sp>
          <p:nvSpPr>
            <p:cNvPr id="10" name="Oval 8"/>
            <p:cNvSpPr>
              <a:spLocks noChangeArrowheads="1"/>
            </p:cNvSpPr>
            <p:nvPr/>
          </p:nvSpPr>
          <p:spPr bwMode="auto">
            <a:xfrm rot="-5400000">
              <a:off x="410" y="3234"/>
              <a:ext cx="107" cy="107"/>
            </a:xfrm>
            <a:prstGeom prst="ellipse">
              <a:avLst/>
            </a:prstGeom>
            <a:solidFill>
              <a:srgbClr val="C0C0C0"/>
            </a:solidFill>
            <a:ln w="9525">
              <a:solidFill>
                <a:srgbClr val="808080"/>
              </a:solidFill>
              <a:round/>
              <a:headEnd/>
              <a:tailEnd/>
            </a:ln>
          </p:spPr>
          <p:txBody>
            <a:bodyPr wrap="none" anchor="ctr"/>
            <a:lstStyle/>
            <a:p>
              <a:pPr algn="ctr"/>
              <a:endParaRPr lang="en-US">
                <a:solidFill>
                  <a:srgbClr val="000000"/>
                </a:solidFill>
              </a:endParaRPr>
            </a:p>
          </p:txBody>
        </p:sp>
        <p:sp>
          <p:nvSpPr>
            <p:cNvPr id="11" name="Oval 9"/>
            <p:cNvSpPr>
              <a:spLocks noChangeArrowheads="1"/>
            </p:cNvSpPr>
            <p:nvPr/>
          </p:nvSpPr>
          <p:spPr bwMode="auto">
            <a:xfrm rot="-5400000">
              <a:off x="411" y="3094"/>
              <a:ext cx="107" cy="107"/>
            </a:xfrm>
            <a:prstGeom prst="ellipse">
              <a:avLst/>
            </a:prstGeom>
            <a:solidFill>
              <a:srgbClr val="C0C0C0"/>
            </a:solidFill>
            <a:ln w="9525">
              <a:solidFill>
                <a:srgbClr val="808080"/>
              </a:solidFill>
              <a:round/>
              <a:headEnd/>
              <a:tailEnd/>
            </a:ln>
          </p:spPr>
          <p:txBody>
            <a:bodyPr wrap="none" anchor="ctr"/>
            <a:lstStyle/>
            <a:p>
              <a:pPr algn="ctr"/>
              <a:endParaRPr lang="en-US">
                <a:solidFill>
                  <a:srgbClr val="000000"/>
                </a:solidFill>
              </a:endParaRPr>
            </a:p>
          </p:txBody>
        </p:sp>
        <p:sp>
          <p:nvSpPr>
            <p:cNvPr id="12" name="Oval 10"/>
            <p:cNvSpPr>
              <a:spLocks noChangeArrowheads="1"/>
            </p:cNvSpPr>
            <p:nvPr/>
          </p:nvSpPr>
          <p:spPr bwMode="auto">
            <a:xfrm rot="-5400000">
              <a:off x="411" y="2954"/>
              <a:ext cx="107" cy="107"/>
            </a:xfrm>
            <a:prstGeom prst="ellipse">
              <a:avLst/>
            </a:prstGeom>
            <a:solidFill>
              <a:srgbClr val="C0C0C0"/>
            </a:solidFill>
            <a:ln w="9525">
              <a:solidFill>
                <a:srgbClr val="808080"/>
              </a:solidFill>
              <a:round/>
              <a:headEnd/>
              <a:tailEnd/>
            </a:ln>
          </p:spPr>
          <p:txBody>
            <a:bodyPr wrap="none" anchor="ctr"/>
            <a:lstStyle/>
            <a:p>
              <a:pPr algn="ctr"/>
              <a:endParaRPr lang="en-US">
                <a:solidFill>
                  <a:srgbClr val="000000"/>
                </a:solidFill>
              </a:endParaRPr>
            </a:p>
          </p:txBody>
        </p:sp>
        <p:sp>
          <p:nvSpPr>
            <p:cNvPr id="13" name="Oval 11"/>
            <p:cNvSpPr>
              <a:spLocks noChangeArrowheads="1"/>
            </p:cNvSpPr>
            <p:nvPr/>
          </p:nvSpPr>
          <p:spPr bwMode="auto">
            <a:xfrm rot="-5400000">
              <a:off x="411" y="2534"/>
              <a:ext cx="107" cy="107"/>
            </a:xfrm>
            <a:prstGeom prst="ellipse">
              <a:avLst/>
            </a:prstGeom>
            <a:solidFill>
              <a:srgbClr val="CCCCFF"/>
            </a:solidFill>
            <a:ln w="9525">
              <a:solidFill>
                <a:srgbClr val="808080"/>
              </a:solidFill>
              <a:round/>
              <a:headEnd/>
              <a:tailEnd/>
            </a:ln>
          </p:spPr>
          <p:txBody>
            <a:bodyPr wrap="none" anchor="ctr"/>
            <a:lstStyle/>
            <a:p>
              <a:pPr algn="ctr"/>
              <a:endParaRPr lang="en-US">
                <a:solidFill>
                  <a:srgbClr val="000000"/>
                </a:solidFill>
              </a:endParaRPr>
            </a:p>
          </p:txBody>
        </p:sp>
        <p:sp>
          <p:nvSpPr>
            <p:cNvPr id="14" name="Oval 12"/>
            <p:cNvSpPr>
              <a:spLocks noChangeArrowheads="1"/>
            </p:cNvSpPr>
            <p:nvPr/>
          </p:nvSpPr>
          <p:spPr bwMode="auto">
            <a:xfrm rot="-5400000">
              <a:off x="411" y="2394"/>
              <a:ext cx="107" cy="107"/>
            </a:xfrm>
            <a:prstGeom prst="ellipse">
              <a:avLst/>
            </a:prstGeom>
            <a:solidFill>
              <a:srgbClr val="CCCCFF"/>
            </a:solidFill>
            <a:ln w="9525">
              <a:solidFill>
                <a:srgbClr val="808080"/>
              </a:solidFill>
              <a:round/>
              <a:headEnd/>
              <a:tailEnd/>
            </a:ln>
          </p:spPr>
          <p:txBody>
            <a:bodyPr wrap="none" anchor="ctr"/>
            <a:lstStyle/>
            <a:p>
              <a:pPr algn="ctr"/>
              <a:endParaRPr lang="en-US">
                <a:solidFill>
                  <a:srgbClr val="000000"/>
                </a:solidFill>
              </a:endParaRPr>
            </a:p>
          </p:txBody>
        </p:sp>
        <p:sp>
          <p:nvSpPr>
            <p:cNvPr id="15" name="Oval 13"/>
            <p:cNvSpPr>
              <a:spLocks noChangeArrowheads="1"/>
            </p:cNvSpPr>
            <p:nvPr/>
          </p:nvSpPr>
          <p:spPr bwMode="auto">
            <a:xfrm rot="-5400000">
              <a:off x="556" y="3794"/>
              <a:ext cx="107" cy="107"/>
            </a:xfrm>
            <a:prstGeom prst="ellipse">
              <a:avLst/>
            </a:prstGeom>
            <a:solidFill>
              <a:srgbClr val="C0C0C0"/>
            </a:solidFill>
            <a:ln w="9525">
              <a:solidFill>
                <a:srgbClr val="808080"/>
              </a:solidFill>
              <a:round/>
              <a:headEnd/>
              <a:tailEnd/>
            </a:ln>
          </p:spPr>
          <p:txBody>
            <a:bodyPr wrap="none" anchor="ctr"/>
            <a:lstStyle/>
            <a:p>
              <a:pPr algn="ctr"/>
              <a:endParaRPr lang="en-US">
                <a:solidFill>
                  <a:srgbClr val="000000"/>
                </a:solidFill>
              </a:endParaRPr>
            </a:p>
          </p:txBody>
        </p:sp>
        <p:sp>
          <p:nvSpPr>
            <p:cNvPr id="16" name="Oval 14"/>
            <p:cNvSpPr>
              <a:spLocks noChangeArrowheads="1"/>
            </p:cNvSpPr>
            <p:nvPr/>
          </p:nvSpPr>
          <p:spPr bwMode="auto">
            <a:xfrm rot="-5400000">
              <a:off x="556" y="3654"/>
              <a:ext cx="107" cy="107"/>
            </a:xfrm>
            <a:prstGeom prst="ellipse">
              <a:avLst/>
            </a:prstGeom>
            <a:solidFill>
              <a:srgbClr val="C0C0C0"/>
            </a:solidFill>
            <a:ln w="9525">
              <a:solidFill>
                <a:srgbClr val="808080"/>
              </a:solidFill>
              <a:round/>
              <a:headEnd/>
              <a:tailEnd/>
            </a:ln>
          </p:spPr>
          <p:txBody>
            <a:bodyPr wrap="none" anchor="ctr"/>
            <a:lstStyle/>
            <a:p>
              <a:pPr algn="ctr"/>
              <a:endParaRPr lang="en-US">
                <a:solidFill>
                  <a:srgbClr val="000000"/>
                </a:solidFill>
              </a:endParaRPr>
            </a:p>
          </p:txBody>
        </p:sp>
        <p:sp>
          <p:nvSpPr>
            <p:cNvPr id="17" name="Oval 15"/>
            <p:cNvSpPr>
              <a:spLocks noChangeArrowheads="1"/>
            </p:cNvSpPr>
            <p:nvPr/>
          </p:nvSpPr>
          <p:spPr bwMode="auto">
            <a:xfrm rot="-5400000">
              <a:off x="556" y="3514"/>
              <a:ext cx="107" cy="107"/>
            </a:xfrm>
            <a:prstGeom prst="ellipse">
              <a:avLst/>
            </a:prstGeom>
            <a:solidFill>
              <a:srgbClr val="C0C0C0"/>
            </a:solidFill>
            <a:ln w="9525">
              <a:solidFill>
                <a:srgbClr val="808080"/>
              </a:solidFill>
              <a:round/>
              <a:headEnd/>
              <a:tailEnd/>
            </a:ln>
          </p:spPr>
          <p:txBody>
            <a:bodyPr wrap="none" anchor="ctr"/>
            <a:lstStyle/>
            <a:p>
              <a:pPr algn="ctr"/>
              <a:endParaRPr lang="en-US">
                <a:solidFill>
                  <a:srgbClr val="000000"/>
                </a:solidFill>
              </a:endParaRPr>
            </a:p>
          </p:txBody>
        </p:sp>
        <p:sp>
          <p:nvSpPr>
            <p:cNvPr id="18" name="Oval 16"/>
            <p:cNvSpPr>
              <a:spLocks noChangeArrowheads="1"/>
            </p:cNvSpPr>
            <p:nvPr/>
          </p:nvSpPr>
          <p:spPr bwMode="auto">
            <a:xfrm rot="-5400000">
              <a:off x="556" y="3374"/>
              <a:ext cx="107" cy="107"/>
            </a:xfrm>
            <a:prstGeom prst="ellipse">
              <a:avLst/>
            </a:prstGeom>
            <a:solidFill>
              <a:srgbClr val="C0C0C0"/>
            </a:solidFill>
            <a:ln w="9525">
              <a:solidFill>
                <a:srgbClr val="808080"/>
              </a:solidFill>
              <a:round/>
              <a:headEnd/>
              <a:tailEnd/>
            </a:ln>
          </p:spPr>
          <p:txBody>
            <a:bodyPr wrap="none" anchor="ctr"/>
            <a:lstStyle/>
            <a:p>
              <a:pPr algn="ctr"/>
              <a:endParaRPr lang="en-US">
                <a:solidFill>
                  <a:srgbClr val="000000"/>
                </a:solidFill>
              </a:endParaRPr>
            </a:p>
          </p:txBody>
        </p:sp>
        <p:sp>
          <p:nvSpPr>
            <p:cNvPr id="19" name="Oval 17"/>
            <p:cNvSpPr>
              <a:spLocks noChangeArrowheads="1"/>
            </p:cNvSpPr>
            <p:nvPr/>
          </p:nvSpPr>
          <p:spPr bwMode="auto">
            <a:xfrm rot="-5400000">
              <a:off x="556" y="3234"/>
              <a:ext cx="107" cy="107"/>
            </a:xfrm>
            <a:prstGeom prst="ellipse">
              <a:avLst/>
            </a:prstGeom>
            <a:solidFill>
              <a:srgbClr val="C0C0C0"/>
            </a:solidFill>
            <a:ln w="9525">
              <a:solidFill>
                <a:srgbClr val="808080"/>
              </a:solidFill>
              <a:round/>
              <a:headEnd/>
              <a:tailEnd/>
            </a:ln>
          </p:spPr>
          <p:txBody>
            <a:bodyPr wrap="none" anchor="ctr"/>
            <a:lstStyle/>
            <a:p>
              <a:pPr algn="ctr"/>
              <a:endParaRPr lang="en-US">
                <a:solidFill>
                  <a:srgbClr val="000000"/>
                </a:solidFill>
              </a:endParaRPr>
            </a:p>
          </p:txBody>
        </p:sp>
        <p:sp>
          <p:nvSpPr>
            <p:cNvPr id="20" name="Oval 18"/>
            <p:cNvSpPr>
              <a:spLocks noChangeArrowheads="1"/>
            </p:cNvSpPr>
            <p:nvPr/>
          </p:nvSpPr>
          <p:spPr bwMode="auto">
            <a:xfrm rot="-5400000">
              <a:off x="557" y="3094"/>
              <a:ext cx="107" cy="107"/>
            </a:xfrm>
            <a:prstGeom prst="ellipse">
              <a:avLst/>
            </a:prstGeom>
            <a:solidFill>
              <a:srgbClr val="C0C0C0"/>
            </a:solidFill>
            <a:ln w="9525">
              <a:solidFill>
                <a:srgbClr val="808080"/>
              </a:solidFill>
              <a:round/>
              <a:headEnd/>
              <a:tailEnd/>
            </a:ln>
          </p:spPr>
          <p:txBody>
            <a:bodyPr wrap="none" anchor="ctr"/>
            <a:lstStyle/>
            <a:p>
              <a:pPr algn="ctr"/>
              <a:endParaRPr lang="en-US">
                <a:solidFill>
                  <a:srgbClr val="000000"/>
                </a:solidFill>
              </a:endParaRPr>
            </a:p>
          </p:txBody>
        </p:sp>
        <p:sp>
          <p:nvSpPr>
            <p:cNvPr id="21" name="Oval 19"/>
            <p:cNvSpPr>
              <a:spLocks noChangeArrowheads="1"/>
            </p:cNvSpPr>
            <p:nvPr/>
          </p:nvSpPr>
          <p:spPr bwMode="auto">
            <a:xfrm rot="-5400000">
              <a:off x="557" y="2954"/>
              <a:ext cx="107" cy="107"/>
            </a:xfrm>
            <a:prstGeom prst="ellipse">
              <a:avLst/>
            </a:prstGeom>
            <a:solidFill>
              <a:srgbClr val="C0C0C0"/>
            </a:solidFill>
            <a:ln w="9525">
              <a:solidFill>
                <a:srgbClr val="808080"/>
              </a:solidFill>
              <a:round/>
              <a:headEnd/>
              <a:tailEnd/>
            </a:ln>
          </p:spPr>
          <p:txBody>
            <a:bodyPr wrap="none" anchor="ctr"/>
            <a:lstStyle/>
            <a:p>
              <a:pPr algn="ctr"/>
              <a:endParaRPr lang="en-US">
                <a:solidFill>
                  <a:srgbClr val="000000"/>
                </a:solidFill>
              </a:endParaRPr>
            </a:p>
          </p:txBody>
        </p:sp>
        <p:sp>
          <p:nvSpPr>
            <p:cNvPr id="22" name="Oval 20"/>
            <p:cNvSpPr>
              <a:spLocks noChangeArrowheads="1"/>
            </p:cNvSpPr>
            <p:nvPr/>
          </p:nvSpPr>
          <p:spPr bwMode="auto">
            <a:xfrm rot="-5400000">
              <a:off x="557" y="2534"/>
              <a:ext cx="107" cy="107"/>
            </a:xfrm>
            <a:prstGeom prst="ellipse">
              <a:avLst/>
            </a:prstGeom>
            <a:solidFill>
              <a:srgbClr val="CCCCFF"/>
            </a:solidFill>
            <a:ln w="9525">
              <a:solidFill>
                <a:srgbClr val="808080"/>
              </a:solidFill>
              <a:round/>
              <a:headEnd/>
              <a:tailEnd/>
            </a:ln>
          </p:spPr>
          <p:txBody>
            <a:bodyPr wrap="none" anchor="ctr"/>
            <a:lstStyle/>
            <a:p>
              <a:pPr algn="ctr"/>
              <a:endParaRPr lang="en-US">
                <a:solidFill>
                  <a:srgbClr val="000000"/>
                </a:solidFill>
              </a:endParaRPr>
            </a:p>
          </p:txBody>
        </p:sp>
        <p:sp>
          <p:nvSpPr>
            <p:cNvPr id="23" name="Oval 21"/>
            <p:cNvSpPr>
              <a:spLocks noChangeArrowheads="1"/>
            </p:cNvSpPr>
            <p:nvPr/>
          </p:nvSpPr>
          <p:spPr bwMode="auto">
            <a:xfrm rot="-5400000">
              <a:off x="557" y="2394"/>
              <a:ext cx="107" cy="107"/>
            </a:xfrm>
            <a:prstGeom prst="ellipse">
              <a:avLst/>
            </a:prstGeom>
            <a:solidFill>
              <a:srgbClr val="CCCCFF"/>
            </a:solidFill>
            <a:ln w="9525">
              <a:solidFill>
                <a:srgbClr val="808080"/>
              </a:solidFill>
              <a:round/>
              <a:headEnd/>
              <a:tailEnd/>
            </a:ln>
          </p:spPr>
          <p:txBody>
            <a:bodyPr wrap="none" anchor="ctr"/>
            <a:lstStyle/>
            <a:p>
              <a:pPr algn="ctr"/>
              <a:endParaRPr lang="en-US">
                <a:solidFill>
                  <a:srgbClr val="000000"/>
                </a:solidFill>
              </a:endParaRPr>
            </a:p>
          </p:txBody>
        </p:sp>
        <p:sp>
          <p:nvSpPr>
            <p:cNvPr id="24" name="Oval 22"/>
            <p:cNvSpPr>
              <a:spLocks noChangeArrowheads="1"/>
            </p:cNvSpPr>
            <p:nvPr/>
          </p:nvSpPr>
          <p:spPr bwMode="auto">
            <a:xfrm rot="-5400000">
              <a:off x="702" y="3794"/>
              <a:ext cx="107" cy="107"/>
            </a:xfrm>
            <a:prstGeom prst="ellipse">
              <a:avLst/>
            </a:prstGeom>
            <a:solidFill>
              <a:srgbClr val="C0C0C0"/>
            </a:solidFill>
            <a:ln w="9525">
              <a:solidFill>
                <a:srgbClr val="808080"/>
              </a:solidFill>
              <a:round/>
              <a:headEnd/>
              <a:tailEnd/>
            </a:ln>
          </p:spPr>
          <p:txBody>
            <a:bodyPr wrap="none" anchor="ctr"/>
            <a:lstStyle/>
            <a:p>
              <a:pPr algn="ctr"/>
              <a:endParaRPr lang="en-US">
                <a:solidFill>
                  <a:srgbClr val="000000"/>
                </a:solidFill>
              </a:endParaRPr>
            </a:p>
          </p:txBody>
        </p:sp>
        <p:sp>
          <p:nvSpPr>
            <p:cNvPr id="25" name="Oval 23"/>
            <p:cNvSpPr>
              <a:spLocks noChangeArrowheads="1"/>
            </p:cNvSpPr>
            <p:nvPr/>
          </p:nvSpPr>
          <p:spPr bwMode="auto">
            <a:xfrm rot="-5400000">
              <a:off x="702" y="3654"/>
              <a:ext cx="107" cy="107"/>
            </a:xfrm>
            <a:prstGeom prst="ellipse">
              <a:avLst/>
            </a:prstGeom>
            <a:solidFill>
              <a:srgbClr val="C0C0C0"/>
            </a:solidFill>
            <a:ln w="9525">
              <a:solidFill>
                <a:srgbClr val="808080"/>
              </a:solidFill>
              <a:round/>
              <a:headEnd/>
              <a:tailEnd/>
            </a:ln>
          </p:spPr>
          <p:txBody>
            <a:bodyPr wrap="none" anchor="ctr"/>
            <a:lstStyle/>
            <a:p>
              <a:pPr algn="ctr"/>
              <a:endParaRPr lang="en-US">
                <a:solidFill>
                  <a:srgbClr val="000000"/>
                </a:solidFill>
              </a:endParaRPr>
            </a:p>
          </p:txBody>
        </p:sp>
        <p:sp>
          <p:nvSpPr>
            <p:cNvPr id="26" name="Oval 24"/>
            <p:cNvSpPr>
              <a:spLocks noChangeArrowheads="1"/>
            </p:cNvSpPr>
            <p:nvPr/>
          </p:nvSpPr>
          <p:spPr bwMode="auto">
            <a:xfrm rot="-5400000">
              <a:off x="702" y="3514"/>
              <a:ext cx="107" cy="107"/>
            </a:xfrm>
            <a:prstGeom prst="ellipse">
              <a:avLst/>
            </a:prstGeom>
            <a:solidFill>
              <a:srgbClr val="C0C0C0"/>
            </a:solidFill>
            <a:ln w="9525">
              <a:solidFill>
                <a:srgbClr val="808080"/>
              </a:solidFill>
              <a:round/>
              <a:headEnd/>
              <a:tailEnd/>
            </a:ln>
          </p:spPr>
          <p:txBody>
            <a:bodyPr wrap="none" anchor="ctr"/>
            <a:lstStyle/>
            <a:p>
              <a:pPr algn="ctr"/>
              <a:endParaRPr lang="en-US">
                <a:solidFill>
                  <a:srgbClr val="000000"/>
                </a:solidFill>
              </a:endParaRPr>
            </a:p>
          </p:txBody>
        </p:sp>
        <p:sp>
          <p:nvSpPr>
            <p:cNvPr id="27" name="Oval 25"/>
            <p:cNvSpPr>
              <a:spLocks noChangeArrowheads="1"/>
            </p:cNvSpPr>
            <p:nvPr/>
          </p:nvSpPr>
          <p:spPr bwMode="auto">
            <a:xfrm rot="-5400000">
              <a:off x="702" y="3374"/>
              <a:ext cx="107" cy="107"/>
            </a:xfrm>
            <a:prstGeom prst="ellipse">
              <a:avLst/>
            </a:prstGeom>
            <a:solidFill>
              <a:srgbClr val="C0C0C0"/>
            </a:solidFill>
            <a:ln w="9525">
              <a:solidFill>
                <a:srgbClr val="808080"/>
              </a:solidFill>
              <a:round/>
              <a:headEnd/>
              <a:tailEnd/>
            </a:ln>
          </p:spPr>
          <p:txBody>
            <a:bodyPr wrap="none" anchor="ctr"/>
            <a:lstStyle/>
            <a:p>
              <a:pPr algn="ctr"/>
              <a:endParaRPr lang="en-US">
                <a:solidFill>
                  <a:srgbClr val="000000"/>
                </a:solidFill>
              </a:endParaRPr>
            </a:p>
          </p:txBody>
        </p:sp>
        <p:sp>
          <p:nvSpPr>
            <p:cNvPr id="28" name="Oval 26"/>
            <p:cNvSpPr>
              <a:spLocks noChangeArrowheads="1"/>
            </p:cNvSpPr>
            <p:nvPr/>
          </p:nvSpPr>
          <p:spPr bwMode="auto">
            <a:xfrm rot="-5400000">
              <a:off x="702" y="3234"/>
              <a:ext cx="107" cy="107"/>
            </a:xfrm>
            <a:prstGeom prst="ellipse">
              <a:avLst/>
            </a:prstGeom>
            <a:solidFill>
              <a:srgbClr val="C0C0C0"/>
            </a:solidFill>
            <a:ln w="9525">
              <a:solidFill>
                <a:srgbClr val="808080"/>
              </a:solidFill>
              <a:round/>
              <a:headEnd/>
              <a:tailEnd/>
            </a:ln>
          </p:spPr>
          <p:txBody>
            <a:bodyPr wrap="none" anchor="ctr"/>
            <a:lstStyle/>
            <a:p>
              <a:pPr algn="ctr"/>
              <a:endParaRPr lang="en-US">
                <a:solidFill>
                  <a:srgbClr val="000000"/>
                </a:solidFill>
              </a:endParaRPr>
            </a:p>
          </p:txBody>
        </p:sp>
        <p:sp>
          <p:nvSpPr>
            <p:cNvPr id="29" name="Oval 27"/>
            <p:cNvSpPr>
              <a:spLocks noChangeArrowheads="1"/>
            </p:cNvSpPr>
            <p:nvPr/>
          </p:nvSpPr>
          <p:spPr bwMode="auto">
            <a:xfrm rot="-5400000">
              <a:off x="703" y="3094"/>
              <a:ext cx="107" cy="107"/>
            </a:xfrm>
            <a:prstGeom prst="ellipse">
              <a:avLst/>
            </a:prstGeom>
            <a:solidFill>
              <a:srgbClr val="C0C0C0"/>
            </a:solidFill>
            <a:ln w="9525">
              <a:solidFill>
                <a:srgbClr val="808080"/>
              </a:solidFill>
              <a:round/>
              <a:headEnd/>
              <a:tailEnd/>
            </a:ln>
          </p:spPr>
          <p:txBody>
            <a:bodyPr wrap="none" anchor="ctr"/>
            <a:lstStyle/>
            <a:p>
              <a:pPr algn="ctr"/>
              <a:endParaRPr lang="en-US">
                <a:solidFill>
                  <a:srgbClr val="000000"/>
                </a:solidFill>
              </a:endParaRPr>
            </a:p>
          </p:txBody>
        </p:sp>
        <p:sp>
          <p:nvSpPr>
            <p:cNvPr id="30" name="Oval 28"/>
            <p:cNvSpPr>
              <a:spLocks noChangeArrowheads="1"/>
            </p:cNvSpPr>
            <p:nvPr/>
          </p:nvSpPr>
          <p:spPr bwMode="auto">
            <a:xfrm rot="-5400000">
              <a:off x="703" y="2954"/>
              <a:ext cx="107" cy="107"/>
            </a:xfrm>
            <a:prstGeom prst="ellipse">
              <a:avLst/>
            </a:prstGeom>
            <a:solidFill>
              <a:srgbClr val="C0C0C0"/>
            </a:solidFill>
            <a:ln w="9525">
              <a:solidFill>
                <a:srgbClr val="808080"/>
              </a:solidFill>
              <a:round/>
              <a:headEnd/>
              <a:tailEnd/>
            </a:ln>
          </p:spPr>
          <p:txBody>
            <a:bodyPr wrap="none" anchor="ctr"/>
            <a:lstStyle/>
            <a:p>
              <a:pPr algn="ctr"/>
              <a:endParaRPr lang="en-US">
                <a:solidFill>
                  <a:srgbClr val="000000"/>
                </a:solidFill>
              </a:endParaRPr>
            </a:p>
          </p:txBody>
        </p:sp>
        <p:sp>
          <p:nvSpPr>
            <p:cNvPr id="31" name="Oval 29"/>
            <p:cNvSpPr>
              <a:spLocks noChangeArrowheads="1"/>
            </p:cNvSpPr>
            <p:nvPr/>
          </p:nvSpPr>
          <p:spPr bwMode="auto">
            <a:xfrm rot="-5400000">
              <a:off x="703" y="2534"/>
              <a:ext cx="107" cy="107"/>
            </a:xfrm>
            <a:prstGeom prst="ellipse">
              <a:avLst/>
            </a:prstGeom>
            <a:solidFill>
              <a:srgbClr val="CCCCFF"/>
            </a:solidFill>
            <a:ln w="9525">
              <a:solidFill>
                <a:srgbClr val="808080"/>
              </a:solidFill>
              <a:round/>
              <a:headEnd/>
              <a:tailEnd/>
            </a:ln>
          </p:spPr>
          <p:txBody>
            <a:bodyPr wrap="none" anchor="ctr"/>
            <a:lstStyle/>
            <a:p>
              <a:pPr algn="ctr"/>
              <a:endParaRPr lang="en-US">
                <a:solidFill>
                  <a:srgbClr val="000000"/>
                </a:solidFill>
              </a:endParaRPr>
            </a:p>
          </p:txBody>
        </p:sp>
        <p:sp>
          <p:nvSpPr>
            <p:cNvPr id="32" name="Oval 30"/>
            <p:cNvSpPr>
              <a:spLocks noChangeArrowheads="1"/>
            </p:cNvSpPr>
            <p:nvPr/>
          </p:nvSpPr>
          <p:spPr bwMode="auto">
            <a:xfrm rot="-5400000">
              <a:off x="703" y="2394"/>
              <a:ext cx="107" cy="107"/>
            </a:xfrm>
            <a:prstGeom prst="ellipse">
              <a:avLst/>
            </a:prstGeom>
            <a:solidFill>
              <a:srgbClr val="CCCCFF"/>
            </a:solidFill>
            <a:ln w="9525">
              <a:solidFill>
                <a:srgbClr val="808080"/>
              </a:solidFill>
              <a:round/>
              <a:headEnd/>
              <a:tailEnd/>
            </a:ln>
          </p:spPr>
          <p:txBody>
            <a:bodyPr wrap="none" anchor="ctr"/>
            <a:lstStyle/>
            <a:p>
              <a:pPr algn="ctr"/>
              <a:endParaRPr lang="en-US">
                <a:solidFill>
                  <a:srgbClr val="000000"/>
                </a:solidFill>
              </a:endParaRPr>
            </a:p>
          </p:txBody>
        </p:sp>
        <p:sp>
          <p:nvSpPr>
            <p:cNvPr id="33" name="Oval 31"/>
            <p:cNvSpPr>
              <a:spLocks noChangeArrowheads="1"/>
            </p:cNvSpPr>
            <p:nvPr/>
          </p:nvSpPr>
          <p:spPr bwMode="auto">
            <a:xfrm rot="-5400000">
              <a:off x="848" y="3794"/>
              <a:ext cx="107" cy="107"/>
            </a:xfrm>
            <a:prstGeom prst="ellipse">
              <a:avLst/>
            </a:prstGeom>
            <a:solidFill>
              <a:srgbClr val="C0C0C0"/>
            </a:solidFill>
            <a:ln w="9525">
              <a:solidFill>
                <a:srgbClr val="808080"/>
              </a:solidFill>
              <a:round/>
              <a:headEnd/>
              <a:tailEnd/>
            </a:ln>
          </p:spPr>
          <p:txBody>
            <a:bodyPr wrap="none" anchor="ctr"/>
            <a:lstStyle/>
            <a:p>
              <a:pPr algn="ctr"/>
              <a:endParaRPr lang="en-US">
                <a:solidFill>
                  <a:srgbClr val="000000"/>
                </a:solidFill>
              </a:endParaRPr>
            </a:p>
          </p:txBody>
        </p:sp>
        <p:sp>
          <p:nvSpPr>
            <p:cNvPr id="34" name="Oval 32"/>
            <p:cNvSpPr>
              <a:spLocks noChangeArrowheads="1"/>
            </p:cNvSpPr>
            <p:nvPr/>
          </p:nvSpPr>
          <p:spPr bwMode="auto">
            <a:xfrm rot="-5400000">
              <a:off x="848" y="3654"/>
              <a:ext cx="107" cy="107"/>
            </a:xfrm>
            <a:prstGeom prst="ellipse">
              <a:avLst/>
            </a:prstGeom>
            <a:solidFill>
              <a:srgbClr val="C0C0C0"/>
            </a:solidFill>
            <a:ln w="9525">
              <a:solidFill>
                <a:srgbClr val="808080"/>
              </a:solidFill>
              <a:round/>
              <a:headEnd/>
              <a:tailEnd/>
            </a:ln>
          </p:spPr>
          <p:txBody>
            <a:bodyPr wrap="none" anchor="ctr"/>
            <a:lstStyle/>
            <a:p>
              <a:pPr algn="ctr"/>
              <a:endParaRPr lang="en-US">
                <a:solidFill>
                  <a:srgbClr val="000000"/>
                </a:solidFill>
              </a:endParaRPr>
            </a:p>
          </p:txBody>
        </p:sp>
        <p:sp>
          <p:nvSpPr>
            <p:cNvPr id="35" name="Oval 33"/>
            <p:cNvSpPr>
              <a:spLocks noChangeArrowheads="1"/>
            </p:cNvSpPr>
            <p:nvPr/>
          </p:nvSpPr>
          <p:spPr bwMode="auto">
            <a:xfrm rot="-5400000">
              <a:off x="848" y="3514"/>
              <a:ext cx="107" cy="107"/>
            </a:xfrm>
            <a:prstGeom prst="ellipse">
              <a:avLst/>
            </a:prstGeom>
            <a:solidFill>
              <a:srgbClr val="C0C0C0"/>
            </a:solidFill>
            <a:ln w="9525">
              <a:solidFill>
                <a:srgbClr val="808080"/>
              </a:solidFill>
              <a:round/>
              <a:headEnd/>
              <a:tailEnd/>
            </a:ln>
          </p:spPr>
          <p:txBody>
            <a:bodyPr wrap="none" anchor="ctr"/>
            <a:lstStyle/>
            <a:p>
              <a:pPr algn="ctr"/>
              <a:endParaRPr lang="en-US">
                <a:solidFill>
                  <a:srgbClr val="000000"/>
                </a:solidFill>
              </a:endParaRPr>
            </a:p>
          </p:txBody>
        </p:sp>
        <p:sp>
          <p:nvSpPr>
            <p:cNvPr id="36" name="Oval 34"/>
            <p:cNvSpPr>
              <a:spLocks noChangeArrowheads="1"/>
            </p:cNvSpPr>
            <p:nvPr/>
          </p:nvSpPr>
          <p:spPr bwMode="auto">
            <a:xfrm rot="-5400000">
              <a:off x="848" y="3374"/>
              <a:ext cx="107" cy="107"/>
            </a:xfrm>
            <a:prstGeom prst="ellipse">
              <a:avLst/>
            </a:prstGeom>
            <a:solidFill>
              <a:srgbClr val="C0C0C0"/>
            </a:solidFill>
            <a:ln w="9525">
              <a:solidFill>
                <a:srgbClr val="808080"/>
              </a:solidFill>
              <a:round/>
              <a:headEnd/>
              <a:tailEnd/>
            </a:ln>
          </p:spPr>
          <p:txBody>
            <a:bodyPr wrap="none" anchor="ctr"/>
            <a:lstStyle/>
            <a:p>
              <a:pPr algn="ctr"/>
              <a:endParaRPr lang="en-US">
                <a:solidFill>
                  <a:srgbClr val="000000"/>
                </a:solidFill>
              </a:endParaRPr>
            </a:p>
          </p:txBody>
        </p:sp>
        <p:sp>
          <p:nvSpPr>
            <p:cNvPr id="37" name="Oval 35"/>
            <p:cNvSpPr>
              <a:spLocks noChangeArrowheads="1"/>
            </p:cNvSpPr>
            <p:nvPr/>
          </p:nvSpPr>
          <p:spPr bwMode="auto">
            <a:xfrm rot="-5400000">
              <a:off x="848" y="3234"/>
              <a:ext cx="107" cy="107"/>
            </a:xfrm>
            <a:prstGeom prst="ellipse">
              <a:avLst/>
            </a:prstGeom>
            <a:solidFill>
              <a:srgbClr val="C0C0C0"/>
            </a:solidFill>
            <a:ln w="9525">
              <a:solidFill>
                <a:srgbClr val="808080"/>
              </a:solidFill>
              <a:round/>
              <a:headEnd/>
              <a:tailEnd/>
            </a:ln>
          </p:spPr>
          <p:txBody>
            <a:bodyPr wrap="none" anchor="ctr"/>
            <a:lstStyle/>
            <a:p>
              <a:pPr algn="ctr"/>
              <a:endParaRPr lang="en-US">
                <a:solidFill>
                  <a:srgbClr val="000000"/>
                </a:solidFill>
              </a:endParaRPr>
            </a:p>
          </p:txBody>
        </p:sp>
        <p:sp>
          <p:nvSpPr>
            <p:cNvPr id="38" name="Oval 36"/>
            <p:cNvSpPr>
              <a:spLocks noChangeArrowheads="1"/>
            </p:cNvSpPr>
            <p:nvPr/>
          </p:nvSpPr>
          <p:spPr bwMode="auto">
            <a:xfrm rot="-5400000">
              <a:off x="849" y="3094"/>
              <a:ext cx="107" cy="107"/>
            </a:xfrm>
            <a:prstGeom prst="ellipse">
              <a:avLst/>
            </a:prstGeom>
            <a:solidFill>
              <a:srgbClr val="C0C0C0"/>
            </a:solidFill>
            <a:ln w="9525">
              <a:solidFill>
                <a:srgbClr val="808080"/>
              </a:solidFill>
              <a:round/>
              <a:headEnd/>
              <a:tailEnd/>
            </a:ln>
          </p:spPr>
          <p:txBody>
            <a:bodyPr wrap="none" anchor="ctr"/>
            <a:lstStyle/>
            <a:p>
              <a:pPr algn="ctr"/>
              <a:endParaRPr lang="en-US">
                <a:solidFill>
                  <a:srgbClr val="000000"/>
                </a:solidFill>
              </a:endParaRPr>
            </a:p>
          </p:txBody>
        </p:sp>
        <p:sp>
          <p:nvSpPr>
            <p:cNvPr id="39" name="Oval 37"/>
            <p:cNvSpPr>
              <a:spLocks noChangeArrowheads="1"/>
            </p:cNvSpPr>
            <p:nvPr/>
          </p:nvSpPr>
          <p:spPr bwMode="auto">
            <a:xfrm rot="-5400000">
              <a:off x="849" y="2954"/>
              <a:ext cx="107" cy="107"/>
            </a:xfrm>
            <a:prstGeom prst="ellipse">
              <a:avLst/>
            </a:prstGeom>
            <a:solidFill>
              <a:srgbClr val="C0C0C0"/>
            </a:solidFill>
            <a:ln w="9525">
              <a:solidFill>
                <a:srgbClr val="808080"/>
              </a:solidFill>
              <a:round/>
              <a:headEnd/>
              <a:tailEnd/>
            </a:ln>
          </p:spPr>
          <p:txBody>
            <a:bodyPr wrap="none" anchor="ctr"/>
            <a:lstStyle/>
            <a:p>
              <a:pPr algn="ctr"/>
              <a:endParaRPr lang="en-US">
                <a:solidFill>
                  <a:srgbClr val="000000"/>
                </a:solidFill>
              </a:endParaRPr>
            </a:p>
          </p:txBody>
        </p:sp>
        <p:sp>
          <p:nvSpPr>
            <p:cNvPr id="40" name="Oval 38"/>
            <p:cNvSpPr>
              <a:spLocks noChangeArrowheads="1"/>
            </p:cNvSpPr>
            <p:nvPr/>
          </p:nvSpPr>
          <p:spPr bwMode="auto">
            <a:xfrm rot="-5400000">
              <a:off x="849" y="2534"/>
              <a:ext cx="107" cy="107"/>
            </a:xfrm>
            <a:prstGeom prst="ellipse">
              <a:avLst/>
            </a:prstGeom>
            <a:solidFill>
              <a:srgbClr val="CCCCFF"/>
            </a:solidFill>
            <a:ln w="9525">
              <a:solidFill>
                <a:srgbClr val="808080"/>
              </a:solidFill>
              <a:round/>
              <a:headEnd/>
              <a:tailEnd/>
            </a:ln>
          </p:spPr>
          <p:txBody>
            <a:bodyPr wrap="none" anchor="ctr"/>
            <a:lstStyle/>
            <a:p>
              <a:pPr algn="ctr"/>
              <a:endParaRPr lang="en-US">
                <a:solidFill>
                  <a:srgbClr val="000000"/>
                </a:solidFill>
              </a:endParaRPr>
            </a:p>
          </p:txBody>
        </p:sp>
        <p:sp>
          <p:nvSpPr>
            <p:cNvPr id="41" name="Oval 39"/>
            <p:cNvSpPr>
              <a:spLocks noChangeArrowheads="1"/>
            </p:cNvSpPr>
            <p:nvPr/>
          </p:nvSpPr>
          <p:spPr bwMode="auto">
            <a:xfrm rot="-5400000">
              <a:off x="849" y="2394"/>
              <a:ext cx="107" cy="107"/>
            </a:xfrm>
            <a:prstGeom prst="ellipse">
              <a:avLst/>
            </a:prstGeom>
            <a:solidFill>
              <a:srgbClr val="CCCCFF"/>
            </a:solidFill>
            <a:ln w="9525">
              <a:solidFill>
                <a:srgbClr val="808080"/>
              </a:solidFill>
              <a:round/>
              <a:headEnd/>
              <a:tailEnd/>
            </a:ln>
          </p:spPr>
          <p:txBody>
            <a:bodyPr wrap="none" anchor="ctr"/>
            <a:lstStyle/>
            <a:p>
              <a:pPr algn="ctr"/>
              <a:endParaRPr lang="en-US">
                <a:solidFill>
                  <a:srgbClr val="000000"/>
                </a:solidFill>
              </a:endParaRPr>
            </a:p>
          </p:txBody>
        </p:sp>
        <p:sp>
          <p:nvSpPr>
            <p:cNvPr id="42" name="Oval 40"/>
            <p:cNvSpPr>
              <a:spLocks noChangeArrowheads="1"/>
            </p:cNvSpPr>
            <p:nvPr/>
          </p:nvSpPr>
          <p:spPr bwMode="auto">
            <a:xfrm rot="-5400000">
              <a:off x="995" y="3794"/>
              <a:ext cx="107" cy="107"/>
            </a:xfrm>
            <a:prstGeom prst="ellipse">
              <a:avLst/>
            </a:prstGeom>
            <a:solidFill>
              <a:srgbClr val="C0C0C0"/>
            </a:solidFill>
            <a:ln w="9525">
              <a:solidFill>
                <a:srgbClr val="808080"/>
              </a:solidFill>
              <a:round/>
              <a:headEnd/>
              <a:tailEnd/>
            </a:ln>
          </p:spPr>
          <p:txBody>
            <a:bodyPr wrap="none" anchor="ctr"/>
            <a:lstStyle/>
            <a:p>
              <a:pPr algn="ctr"/>
              <a:endParaRPr lang="en-US">
                <a:solidFill>
                  <a:srgbClr val="000000"/>
                </a:solidFill>
              </a:endParaRPr>
            </a:p>
          </p:txBody>
        </p:sp>
        <p:sp>
          <p:nvSpPr>
            <p:cNvPr id="43" name="Oval 41"/>
            <p:cNvSpPr>
              <a:spLocks noChangeArrowheads="1"/>
            </p:cNvSpPr>
            <p:nvPr/>
          </p:nvSpPr>
          <p:spPr bwMode="auto">
            <a:xfrm rot="-5400000">
              <a:off x="995" y="3654"/>
              <a:ext cx="107" cy="107"/>
            </a:xfrm>
            <a:prstGeom prst="ellipse">
              <a:avLst/>
            </a:prstGeom>
            <a:solidFill>
              <a:srgbClr val="C0C0C0"/>
            </a:solidFill>
            <a:ln w="9525">
              <a:solidFill>
                <a:srgbClr val="808080"/>
              </a:solidFill>
              <a:round/>
              <a:headEnd/>
              <a:tailEnd/>
            </a:ln>
          </p:spPr>
          <p:txBody>
            <a:bodyPr wrap="none" anchor="ctr"/>
            <a:lstStyle/>
            <a:p>
              <a:pPr algn="ctr"/>
              <a:endParaRPr lang="en-US">
                <a:solidFill>
                  <a:srgbClr val="000000"/>
                </a:solidFill>
              </a:endParaRPr>
            </a:p>
          </p:txBody>
        </p:sp>
        <p:sp>
          <p:nvSpPr>
            <p:cNvPr id="44" name="Oval 42"/>
            <p:cNvSpPr>
              <a:spLocks noChangeArrowheads="1"/>
            </p:cNvSpPr>
            <p:nvPr/>
          </p:nvSpPr>
          <p:spPr bwMode="auto">
            <a:xfrm rot="-5400000">
              <a:off x="995" y="3514"/>
              <a:ext cx="107" cy="107"/>
            </a:xfrm>
            <a:prstGeom prst="ellipse">
              <a:avLst/>
            </a:prstGeom>
            <a:solidFill>
              <a:srgbClr val="C0C0C0"/>
            </a:solidFill>
            <a:ln w="9525">
              <a:solidFill>
                <a:srgbClr val="808080"/>
              </a:solidFill>
              <a:round/>
              <a:headEnd/>
              <a:tailEnd/>
            </a:ln>
          </p:spPr>
          <p:txBody>
            <a:bodyPr wrap="none" anchor="ctr"/>
            <a:lstStyle/>
            <a:p>
              <a:pPr algn="ctr"/>
              <a:endParaRPr lang="en-US">
                <a:solidFill>
                  <a:srgbClr val="000000"/>
                </a:solidFill>
              </a:endParaRPr>
            </a:p>
          </p:txBody>
        </p:sp>
        <p:sp>
          <p:nvSpPr>
            <p:cNvPr id="45" name="Oval 43"/>
            <p:cNvSpPr>
              <a:spLocks noChangeArrowheads="1"/>
            </p:cNvSpPr>
            <p:nvPr/>
          </p:nvSpPr>
          <p:spPr bwMode="auto">
            <a:xfrm rot="-5400000">
              <a:off x="995" y="3374"/>
              <a:ext cx="107" cy="107"/>
            </a:xfrm>
            <a:prstGeom prst="ellipse">
              <a:avLst/>
            </a:prstGeom>
            <a:solidFill>
              <a:srgbClr val="C0C0C0"/>
            </a:solidFill>
            <a:ln w="9525">
              <a:solidFill>
                <a:srgbClr val="808080"/>
              </a:solidFill>
              <a:round/>
              <a:headEnd/>
              <a:tailEnd/>
            </a:ln>
          </p:spPr>
          <p:txBody>
            <a:bodyPr wrap="none" anchor="ctr"/>
            <a:lstStyle/>
            <a:p>
              <a:pPr algn="ctr"/>
              <a:endParaRPr lang="en-US">
                <a:solidFill>
                  <a:srgbClr val="000000"/>
                </a:solidFill>
              </a:endParaRPr>
            </a:p>
          </p:txBody>
        </p:sp>
        <p:sp>
          <p:nvSpPr>
            <p:cNvPr id="46" name="Oval 44"/>
            <p:cNvSpPr>
              <a:spLocks noChangeArrowheads="1"/>
            </p:cNvSpPr>
            <p:nvPr/>
          </p:nvSpPr>
          <p:spPr bwMode="auto">
            <a:xfrm rot="-5400000">
              <a:off x="995" y="3234"/>
              <a:ext cx="107" cy="107"/>
            </a:xfrm>
            <a:prstGeom prst="ellipse">
              <a:avLst/>
            </a:prstGeom>
            <a:solidFill>
              <a:srgbClr val="C0C0C0"/>
            </a:solidFill>
            <a:ln w="9525">
              <a:solidFill>
                <a:srgbClr val="808080"/>
              </a:solidFill>
              <a:round/>
              <a:headEnd/>
              <a:tailEnd/>
            </a:ln>
          </p:spPr>
          <p:txBody>
            <a:bodyPr wrap="none" anchor="ctr"/>
            <a:lstStyle/>
            <a:p>
              <a:pPr algn="ctr"/>
              <a:endParaRPr lang="en-US">
                <a:solidFill>
                  <a:srgbClr val="000000"/>
                </a:solidFill>
              </a:endParaRPr>
            </a:p>
          </p:txBody>
        </p:sp>
        <p:sp>
          <p:nvSpPr>
            <p:cNvPr id="47" name="Oval 45"/>
            <p:cNvSpPr>
              <a:spLocks noChangeArrowheads="1"/>
            </p:cNvSpPr>
            <p:nvPr/>
          </p:nvSpPr>
          <p:spPr bwMode="auto">
            <a:xfrm rot="-5400000">
              <a:off x="996" y="3094"/>
              <a:ext cx="107" cy="107"/>
            </a:xfrm>
            <a:prstGeom prst="ellipse">
              <a:avLst/>
            </a:prstGeom>
            <a:solidFill>
              <a:srgbClr val="C0C0C0"/>
            </a:solidFill>
            <a:ln w="9525">
              <a:solidFill>
                <a:srgbClr val="808080"/>
              </a:solidFill>
              <a:round/>
              <a:headEnd/>
              <a:tailEnd/>
            </a:ln>
          </p:spPr>
          <p:txBody>
            <a:bodyPr wrap="none" anchor="ctr"/>
            <a:lstStyle/>
            <a:p>
              <a:pPr algn="ctr"/>
              <a:endParaRPr lang="en-US">
                <a:solidFill>
                  <a:srgbClr val="000000"/>
                </a:solidFill>
              </a:endParaRPr>
            </a:p>
          </p:txBody>
        </p:sp>
        <p:sp>
          <p:nvSpPr>
            <p:cNvPr id="48" name="Oval 46"/>
            <p:cNvSpPr>
              <a:spLocks noChangeArrowheads="1"/>
            </p:cNvSpPr>
            <p:nvPr/>
          </p:nvSpPr>
          <p:spPr bwMode="auto">
            <a:xfrm rot="-5400000">
              <a:off x="996" y="2954"/>
              <a:ext cx="107" cy="107"/>
            </a:xfrm>
            <a:prstGeom prst="ellipse">
              <a:avLst/>
            </a:prstGeom>
            <a:solidFill>
              <a:srgbClr val="C0C0C0"/>
            </a:solidFill>
            <a:ln w="9525">
              <a:solidFill>
                <a:srgbClr val="808080"/>
              </a:solidFill>
              <a:round/>
              <a:headEnd/>
              <a:tailEnd/>
            </a:ln>
          </p:spPr>
          <p:txBody>
            <a:bodyPr wrap="none" anchor="ctr"/>
            <a:lstStyle/>
            <a:p>
              <a:pPr algn="ctr"/>
              <a:endParaRPr lang="en-US">
                <a:solidFill>
                  <a:srgbClr val="000000"/>
                </a:solidFill>
              </a:endParaRPr>
            </a:p>
          </p:txBody>
        </p:sp>
        <p:sp>
          <p:nvSpPr>
            <p:cNvPr id="49" name="Oval 47"/>
            <p:cNvSpPr>
              <a:spLocks noChangeArrowheads="1"/>
            </p:cNvSpPr>
            <p:nvPr/>
          </p:nvSpPr>
          <p:spPr bwMode="auto">
            <a:xfrm rot="-5400000">
              <a:off x="996" y="2534"/>
              <a:ext cx="107" cy="107"/>
            </a:xfrm>
            <a:prstGeom prst="ellipse">
              <a:avLst/>
            </a:prstGeom>
            <a:solidFill>
              <a:srgbClr val="CCCCFF"/>
            </a:solidFill>
            <a:ln w="9525">
              <a:solidFill>
                <a:srgbClr val="808080"/>
              </a:solidFill>
              <a:round/>
              <a:headEnd/>
              <a:tailEnd/>
            </a:ln>
          </p:spPr>
          <p:txBody>
            <a:bodyPr wrap="none" anchor="ctr"/>
            <a:lstStyle/>
            <a:p>
              <a:pPr algn="ctr"/>
              <a:endParaRPr lang="en-US">
                <a:solidFill>
                  <a:srgbClr val="000000"/>
                </a:solidFill>
              </a:endParaRPr>
            </a:p>
          </p:txBody>
        </p:sp>
        <p:sp>
          <p:nvSpPr>
            <p:cNvPr id="50" name="Oval 48"/>
            <p:cNvSpPr>
              <a:spLocks noChangeArrowheads="1"/>
            </p:cNvSpPr>
            <p:nvPr/>
          </p:nvSpPr>
          <p:spPr bwMode="auto">
            <a:xfrm rot="-5400000">
              <a:off x="996" y="2394"/>
              <a:ext cx="107" cy="107"/>
            </a:xfrm>
            <a:prstGeom prst="ellipse">
              <a:avLst/>
            </a:prstGeom>
            <a:solidFill>
              <a:srgbClr val="CCCCFF"/>
            </a:solidFill>
            <a:ln w="9525">
              <a:solidFill>
                <a:srgbClr val="808080"/>
              </a:solidFill>
              <a:round/>
              <a:headEnd/>
              <a:tailEnd/>
            </a:ln>
          </p:spPr>
          <p:txBody>
            <a:bodyPr wrap="none" anchor="ctr"/>
            <a:lstStyle/>
            <a:p>
              <a:pPr algn="ctr"/>
              <a:endParaRPr lang="en-US">
                <a:solidFill>
                  <a:srgbClr val="000000"/>
                </a:solidFill>
              </a:endParaRPr>
            </a:p>
          </p:txBody>
        </p:sp>
        <p:sp>
          <p:nvSpPr>
            <p:cNvPr id="51" name="Oval 49"/>
            <p:cNvSpPr>
              <a:spLocks noChangeArrowheads="1"/>
            </p:cNvSpPr>
            <p:nvPr/>
          </p:nvSpPr>
          <p:spPr bwMode="auto">
            <a:xfrm rot="-5400000">
              <a:off x="1142" y="3794"/>
              <a:ext cx="107" cy="107"/>
            </a:xfrm>
            <a:prstGeom prst="ellipse">
              <a:avLst/>
            </a:prstGeom>
            <a:solidFill>
              <a:srgbClr val="C0C0C0"/>
            </a:solidFill>
            <a:ln w="9525">
              <a:solidFill>
                <a:srgbClr val="808080"/>
              </a:solidFill>
              <a:round/>
              <a:headEnd/>
              <a:tailEnd/>
            </a:ln>
          </p:spPr>
          <p:txBody>
            <a:bodyPr wrap="none" anchor="ctr"/>
            <a:lstStyle/>
            <a:p>
              <a:pPr algn="ctr"/>
              <a:endParaRPr lang="en-US">
                <a:solidFill>
                  <a:srgbClr val="000000"/>
                </a:solidFill>
              </a:endParaRPr>
            </a:p>
          </p:txBody>
        </p:sp>
        <p:sp>
          <p:nvSpPr>
            <p:cNvPr id="52" name="Oval 50"/>
            <p:cNvSpPr>
              <a:spLocks noChangeArrowheads="1"/>
            </p:cNvSpPr>
            <p:nvPr/>
          </p:nvSpPr>
          <p:spPr bwMode="auto">
            <a:xfrm rot="-5400000">
              <a:off x="1142" y="3654"/>
              <a:ext cx="107" cy="107"/>
            </a:xfrm>
            <a:prstGeom prst="ellipse">
              <a:avLst/>
            </a:prstGeom>
            <a:solidFill>
              <a:srgbClr val="C0C0C0"/>
            </a:solidFill>
            <a:ln w="9525">
              <a:solidFill>
                <a:srgbClr val="808080"/>
              </a:solidFill>
              <a:round/>
              <a:headEnd/>
              <a:tailEnd/>
            </a:ln>
          </p:spPr>
          <p:txBody>
            <a:bodyPr wrap="none" anchor="ctr"/>
            <a:lstStyle/>
            <a:p>
              <a:pPr algn="ctr"/>
              <a:endParaRPr lang="en-US">
                <a:solidFill>
                  <a:srgbClr val="000000"/>
                </a:solidFill>
              </a:endParaRPr>
            </a:p>
          </p:txBody>
        </p:sp>
        <p:sp>
          <p:nvSpPr>
            <p:cNvPr id="53" name="Oval 51"/>
            <p:cNvSpPr>
              <a:spLocks noChangeArrowheads="1"/>
            </p:cNvSpPr>
            <p:nvPr/>
          </p:nvSpPr>
          <p:spPr bwMode="auto">
            <a:xfrm rot="-5400000">
              <a:off x="1142" y="3514"/>
              <a:ext cx="107" cy="107"/>
            </a:xfrm>
            <a:prstGeom prst="ellipse">
              <a:avLst/>
            </a:prstGeom>
            <a:solidFill>
              <a:srgbClr val="C0C0C0"/>
            </a:solidFill>
            <a:ln w="9525">
              <a:solidFill>
                <a:srgbClr val="808080"/>
              </a:solidFill>
              <a:round/>
              <a:headEnd/>
              <a:tailEnd/>
            </a:ln>
          </p:spPr>
          <p:txBody>
            <a:bodyPr wrap="none" anchor="ctr"/>
            <a:lstStyle/>
            <a:p>
              <a:pPr algn="ctr"/>
              <a:endParaRPr lang="en-US">
                <a:solidFill>
                  <a:srgbClr val="000000"/>
                </a:solidFill>
              </a:endParaRPr>
            </a:p>
          </p:txBody>
        </p:sp>
        <p:sp>
          <p:nvSpPr>
            <p:cNvPr id="54" name="Oval 52"/>
            <p:cNvSpPr>
              <a:spLocks noChangeArrowheads="1"/>
            </p:cNvSpPr>
            <p:nvPr/>
          </p:nvSpPr>
          <p:spPr bwMode="auto">
            <a:xfrm rot="-5400000">
              <a:off x="1142" y="3374"/>
              <a:ext cx="107" cy="107"/>
            </a:xfrm>
            <a:prstGeom prst="ellipse">
              <a:avLst/>
            </a:prstGeom>
            <a:solidFill>
              <a:srgbClr val="C0C0C0"/>
            </a:solidFill>
            <a:ln w="9525">
              <a:solidFill>
                <a:srgbClr val="808080"/>
              </a:solidFill>
              <a:round/>
              <a:headEnd/>
              <a:tailEnd/>
            </a:ln>
          </p:spPr>
          <p:txBody>
            <a:bodyPr wrap="none" anchor="ctr"/>
            <a:lstStyle/>
            <a:p>
              <a:pPr algn="ctr"/>
              <a:endParaRPr lang="en-US">
                <a:solidFill>
                  <a:srgbClr val="000000"/>
                </a:solidFill>
              </a:endParaRPr>
            </a:p>
          </p:txBody>
        </p:sp>
        <p:sp>
          <p:nvSpPr>
            <p:cNvPr id="55" name="Oval 53"/>
            <p:cNvSpPr>
              <a:spLocks noChangeArrowheads="1"/>
            </p:cNvSpPr>
            <p:nvPr/>
          </p:nvSpPr>
          <p:spPr bwMode="auto">
            <a:xfrm rot="-5400000">
              <a:off x="1142" y="3234"/>
              <a:ext cx="107" cy="107"/>
            </a:xfrm>
            <a:prstGeom prst="ellipse">
              <a:avLst/>
            </a:prstGeom>
            <a:solidFill>
              <a:srgbClr val="C0C0C0"/>
            </a:solidFill>
            <a:ln w="9525">
              <a:solidFill>
                <a:srgbClr val="808080"/>
              </a:solidFill>
              <a:round/>
              <a:headEnd/>
              <a:tailEnd/>
            </a:ln>
          </p:spPr>
          <p:txBody>
            <a:bodyPr wrap="none" anchor="ctr"/>
            <a:lstStyle/>
            <a:p>
              <a:pPr algn="ctr"/>
              <a:endParaRPr lang="en-US">
                <a:solidFill>
                  <a:srgbClr val="000000"/>
                </a:solidFill>
              </a:endParaRPr>
            </a:p>
          </p:txBody>
        </p:sp>
        <p:sp>
          <p:nvSpPr>
            <p:cNvPr id="56" name="Oval 54"/>
            <p:cNvSpPr>
              <a:spLocks noChangeArrowheads="1"/>
            </p:cNvSpPr>
            <p:nvPr/>
          </p:nvSpPr>
          <p:spPr bwMode="auto">
            <a:xfrm rot="-5400000">
              <a:off x="1142" y="3094"/>
              <a:ext cx="107" cy="107"/>
            </a:xfrm>
            <a:prstGeom prst="ellipse">
              <a:avLst/>
            </a:prstGeom>
            <a:solidFill>
              <a:srgbClr val="C0C0C0"/>
            </a:solidFill>
            <a:ln w="9525">
              <a:solidFill>
                <a:srgbClr val="808080"/>
              </a:solidFill>
              <a:round/>
              <a:headEnd/>
              <a:tailEnd/>
            </a:ln>
          </p:spPr>
          <p:txBody>
            <a:bodyPr wrap="none" anchor="ctr"/>
            <a:lstStyle/>
            <a:p>
              <a:pPr algn="ctr"/>
              <a:endParaRPr lang="en-US">
                <a:solidFill>
                  <a:srgbClr val="000000"/>
                </a:solidFill>
              </a:endParaRPr>
            </a:p>
          </p:txBody>
        </p:sp>
        <p:sp>
          <p:nvSpPr>
            <p:cNvPr id="57" name="Oval 55"/>
            <p:cNvSpPr>
              <a:spLocks noChangeArrowheads="1"/>
            </p:cNvSpPr>
            <p:nvPr/>
          </p:nvSpPr>
          <p:spPr bwMode="auto">
            <a:xfrm rot="-5400000">
              <a:off x="1142" y="2954"/>
              <a:ext cx="107" cy="107"/>
            </a:xfrm>
            <a:prstGeom prst="ellipse">
              <a:avLst/>
            </a:prstGeom>
            <a:solidFill>
              <a:srgbClr val="C0C0C0"/>
            </a:solidFill>
            <a:ln w="9525">
              <a:solidFill>
                <a:srgbClr val="808080"/>
              </a:solidFill>
              <a:round/>
              <a:headEnd/>
              <a:tailEnd/>
            </a:ln>
          </p:spPr>
          <p:txBody>
            <a:bodyPr wrap="none" anchor="ctr"/>
            <a:lstStyle/>
            <a:p>
              <a:pPr algn="ctr"/>
              <a:endParaRPr lang="en-US">
                <a:solidFill>
                  <a:srgbClr val="000000"/>
                </a:solidFill>
              </a:endParaRPr>
            </a:p>
          </p:txBody>
        </p:sp>
        <p:sp>
          <p:nvSpPr>
            <p:cNvPr id="58" name="Oval 56"/>
            <p:cNvSpPr>
              <a:spLocks noChangeArrowheads="1"/>
            </p:cNvSpPr>
            <p:nvPr/>
          </p:nvSpPr>
          <p:spPr bwMode="auto">
            <a:xfrm rot="-5400000">
              <a:off x="1142" y="2534"/>
              <a:ext cx="107" cy="107"/>
            </a:xfrm>
            <a:prstGeom prst="ellipse">
              <a:avLst/>
            </a:prstGeom>
            <a:solidFill>
              <a:srgbClr val="CCCCFF"/>
            </a:solidFill>
            <a:ln w="9525">
              <a:solidFill>
                <a:srgbClr val="808080"/>
              </a:solidFill>
              <a:round/>
              <a:headEnd/>
              <a:tailEnd/>
            </a:ln>
          </p:spPr>
          <p:txBody>
            <a:bodyPr wrap="none" anchor="ctr"/>
            <a:lstStyle/>
            <a:p>
              <a:pPr algn="ctr"/>
              <a:endParaRPr lang="en-US">
                <a:solidFill>
                  <a:srgbClr val="000000"/>
                </a:solidFill>
              </a:endParaRPr>
            </a:p>
          </p:txBody>
        </p:sp>
        <p:sp>
          <p:nvSpPr>
            <p:cNvPr id="59" name="Oval 57"/>
            <p:cNvSpPr>
              <a:spLocks noChangeArrowheads="1"/>
            </p:cNvSpPr>
            <p:nvPr/>
          </p:nvSpPr>
          <p:spPr bwMode="auto">
            <a:xfrm rot="-5400000">
              <a:off x="1142" y="2394"/>
              <a:ext cx="107" cy="107"/>
            </a:xfrm>
            <a:prstGeom prst="ellipse">
              <a:avLst/>
            </a:prstGeom>
            <a:solidFill>
              <a:srgbClr val="CCCCFF"/>
            </a:solidFill>
            <a:ln w="9525">
              <a:solidFill>
                <a:srgbClr val="808080"/>
              </a:solidFill>
              <a:round/>
              <a:headEnd/>
              <a:tailEnd/>
            </a:ln>
          </p:spPr>
          <p:txBody>
            <a:bodyPr wrap="none" anchor="ctr"/>
            <a:lstStyle/>
            <a:p>
              <a:pPr algn="ctr"/>
              <a:endParaRPr lang="en-US">
                <a:solidFill>
                  <a:srgbClr val="000000"/>
                </a:solidFill>
              </a:endParaRPr>
            </a:p>
          </p:txBody>
        </p:sp>
        <p:sp>
          <p:nvSpPr>
            <p:cNvPr id="60" name="Oval 58"/>
            <p:cNvSpPr>
              <a:spLocks noChangeArrowheads="1"/>
            </p:cNvSpPr>
            <p:nvPr/>
          </p:nvSpPr>
          <p:spPr bwMode="auto">
            <a:xfrm rot="-5400000">
              <a:off x="1288" y="3794"/>
              <a:ext cx="107" cy="107"/>
            </a:xfrm>
            <a:prstGeom prst="ellipse">
              <a:avLst/>
            </a:prstGeom>
            <a:solidFill>
              <a:srgbClr val="C0C0C0"/>
            </a:solidFill>
            <a:ln w="9525">
              <a:solidFill>
                <a:srgbClr val="808080"/>
              </a:solidFill>
              <a:round/>
              <a:headEnd/>
              <a:tailEnd/>
            </a:ln>
          </p:spPr>
          <p:txBody>
            <a:bodyPr wrap="none" anchor="ctr"/>
            <a:lstStyle/>
            <a:p>
              <a:pPr algn="ctr"/>
              <a:endParaRPr lang="en-US">
                <a:solidFill>
                  <a:srgbClr val="000000"/>
                </a:solidFill>
              </a:endParaRPr>
            </a:p>
          </p:txBody>
        </p:sp>
        <p:sp>
          <p:nvSpPr>
            <p:cNvPr id="61" name="Oval 59"/>
            <p:cNvSpPr>
              <a:spLocks noChangeArrowheads="1"/>
            </p:cNvSpPr>
            <p:nvPr/>
          </p:nvSpPr>
          <p:spPr bwMode="auto">
            <a:xfrm rot="-5400000">
              <a:off x="1288" y="3654"/>
              <a:ext cx="107" cy="107"/>
            </a:xfrm>
            <a:prstGeom prst="ellipse">
              <a:avLst/>
            </a:prstGeom>
            <a:solidFill>
              <a:srgbClr val="C0C0C0"/>
            </a:solidFill>
            <a:ln w="9525">
              <a:solidFill>
                <a:srgbClr val="808080"/>
              </a:solidFill>
              <a:round/>
              <a:headEnd/>
              <a:tailEnd/>
            </a:ln>
          </p:spPr>
          <p:txBody>
            <a:bodyPr wrap="none" anchor="ctr"/>
            <a:lstStyle/>
            <a:p>
              <a:pPr algn="ctr"/>
              <a:endParaRPr lang="en-US">
                <a:solidFill>
                  <a:srgbClr val="000000"/>
                </a:solidFill>
              </a:endParaRPr>
            </a:p>
          </p:txBody>
        </p:sp>
        <p:sp>
          <p:nvSpPr>
            <p:cNvPr id="62" name="Oval 60"/>
            <p:cNvSpPr>
              <a:spLocks noChangeArrowheads="1"/>
            </p:cNvSpPr>
            <p:nvPr/>
          </p:nvSpPr>
          <p:spPr bwMode="auto">
            <a:xfrm rot="-5400000">
              <a:off x="1288" y="3514"/>
              <a:ext cx="107" cy="107"/>
            </a:xfrm>
            <a:prstGeom prst="ellipse">
              <a:avLst/>
            </a:prstGeom>
            <a:solidFill>
              <a:srgbClr val="C0C0C0"/>
            </a:solidFill>
            <a:ln w="9525">
              <a:solidFill>
                <a:srgbClr val="808080"/>
              </a:solidFill>
              <a:round/>
              <a:headEnd/>
              <a:tailEnd/>
            </a:ln>
          </p:spPr>
          <p:txBody>
            <a:bodyPr wrap="none" anchor="ctr"/>
            <a:lstStyle/>
            <a:p>
              <a:pPr algn="ctr"/>
              <a:endParaRPr lang="en-US">
                <a:solidFill>
                  <a:srgbClr val="000000"/>
                </a:solidFill>
              </a:endParaRPr>
            </a:p>
          </p:txBody>
        </p:sp>
        <p:sp>
          <p:nvSpPr>
            <p:cNvPr id="63" name="Oval 61"/>
            <p:cNvSpPr>
              <a:spLocks noChangeArrowheads="1"/>
            </p:cNvSpPr>
            <p:nvPr/>
          </p:nvSpPr>
          <p:spPr bwMode="auto">
            <a:xfrm rot="-5400000">
              <a:off x="1288" y="3374"/>
              <a:ext cx="107" cy="107"/>
            </a:xfrm>
            <a:prstGeom prst="ellipse">
              <a:avLst/>
            </a:prstGeom>
            <a:solidFill>
              <a:srgbClr val="C0C0C0"/>
            </a:solidFill>
            <a:ln w="9525">
              <a:solidFill>
                <a:srgbClr val="808080"/>
              </a:solidFill>
              <a:round/>
              <a:headEnd/>
              <a:tailEnd/>
            </a:ln>
          </p:spPr>
          <p:txBody>
            <a:bodyPr wrap="none" anchor="ctr"/>
            <a:lstStyle/>
            <a:p>
              <a:pPr algn="ctr"/>
              <a:endParaRPr lang="en-US">
                <a:solidFill>
                  <a:srgbClr val="000000"/>
                </a:solidFill>
              </a:endParaRPr>
            </a:p>
          </p:txBody>
        </p:sp>
        <p:sp>
          <p:nvSpPr>
            <p:cNvPr id="64" name="Oval 62"/>
            <p:cNvSpPr>
              <a:spLocks noChangeArrowheads="1"/>
            </p:cNvSpPr>
            <p:nvPr/>
          </p:nvSpPr>
          <p:spPr bwMode="auto">
            <a:xfrm rot="-5400000">
              <a:off x="1288" y="3234"/>
              <a:ext cx="107" cy="107"/>
            </a:xfrm>
            <a:prstGeom prst="ellipse">
              <a:avLst/>
            </a:prstGeom>
            <a:solidFill>
              <a:srgbClr val="C0C0C0"/>
            </a:solidFill>
            <a:ln w="9525">
              <a:solidFill>
                <a:srgbClr val="808080"/>
              </a:solidFill>
              <a:round/>
              <a:headEnd/>
              <a:tailEnd/>
            </a:ln>
          </p:spPr>
          <p:txBody>
            <a:bodyPr wrap="none" anchor="ctr"/>
            <a:lstStyle/>
            <a:p>
              <a:pPr algn="ctr"/>
              <a:endParaRPr lang="en-US">
                <a:solidFill>
                  <a:srgbClr val="000000"/>
                </a:solidFill>
              </a:endParaRPr>
            </a:p>
          </p:txBody>
        </p:sp>
        <p:sp>
          <p:nvSpPr>
            <p:cNvPr id="65" name="Oval 63"/>
            <p:cNvSpPr>
              <a:spLocks noChangeArrowheads="1"/>
            </p:cNvSpPr>
            <p:nvPr/>
          </p:nvSpPr>
          <p:spPr bwMode="auto">
            <a:xfrm rot="-5400000">
              <a:off x="1288" y="3094"/>
              <a:ext cx="107" cy="107"/>
            </a:xfrm>
            <a:prstGeom prst="ellipse">
              <a:avLst/>
            </a:prstGeom>
            <a:solidFill>
              <a:srgbClr val="C0C0C0"/>
            </a:solidFill>
            <a:ln w="9525">
              <a:solidFill>
                <a:srgbClr val="808080"/>
              </a:solidFill>
              <a:round/>
              <a:headEnd/>
              <a:tailEnd/>
            </a:ln>
          </p:spPr>
          <p:txBody>
            <a:bodyPr wrap="none" anchor="ctr"/>
            <a:lstStyle/>
            <a:p>
              <a:pPr algn="ctr"/>
              <a:endParaRPr lang="en-US">
                <a:solidFill>
                  <a:srgbClr val="000000"/>
                </a:solidFill>
              </a:endParaRPr>
            </a:p>
          </p:txBody>
        </p:sp>
        <p:sp>
          <p:nvSpPr>
            <p:cNvPr id="66" name="Oval 64"/>
            <p:cNvSpPr>
              <a:spLocks noChangeArrowheads="1"/>
            </p:cNvSpPr>
            <p:nvPr/>
          </p:nvSpPr>
          <p:spPr bwMode="auto">
            <a:xfrm rot="-5400000">
              <a:off x="1288" y="2954"/>
              <a:ext cx="107" cy="107"/>
            </a:xfrm>
            <a:prstGeom prst="ellipse">
              <a:avLst/>
            </a:prstGeom>
            <a:solidFill>
              <a:srgbClr val="C0C0C0"/>
            </a:solidFill>
            <a:ln w="9525">
              <a:solidFill>
                <a:srgbClr val="808080"/>
              </a:solidFill>
              <a:round/>
              <a:headEnd/>
              <a:tailEnd/>
            </a:ln>
          </p:spPr>
          <p:txBody>
            <a:bodyPr wrap="none" anchor="ctr"/>
            <a:lstStyle/>
            <a:p>
              <a:pPr algn="ctr"/>
              <a:endParaRPr lang="en-US">
                <a:solidFill>
                  <a:srgbClr val="000000"/>
                </a:solidFill>
              </a:endParaRPr>
            </a:p>
          </p:txBody>
        </p:sp>
        <p:sp>
          <p:nvSpPr>
            <p:cNvPr id="67" name="Oval 65"/>
            <p:cNvSpPr>
              <a:spLocks noChangeArrowheads="1"/>
            </p:cNvSpPr>
            <p:nvPr/>
          </p:nvSpPr>
          <p:spPr bwMode="auto">
            <a:xfrm rot="-5400000">
              <a:off x="1288" y="2534"/>
              <a:ext cx="107" cy="107"/>
            </a:xfrm>
            <a:prstGeom prst="ellipse">
              <a:avLst/>
            </a:prstGeom>
            <a:solidFill>
              <a:srgbClr val="CCCCFF"/>
            </a:solidFill>
            <a:ln w="9525">
              <a:solidFill>
                <a:srgbClr val="808080"/>
              </a:solidFill>
              <a:round/>
              <a:headEnd/>
              <a:tailEnd/>
            </a:ln>
          </p:spPr>
          <p:txBody>
            <a:bodyPr wrap="none" anchor="ctr"/>
            <a:lstStyle/>
            <a:p>
              <a:pPr algn="ctr"/>
              <a:endParaRPr lang="en-US">
                <a:solidFill>
                  <a:srgbClr val="000000"/>
                </a:solidFill>
              </a:endParaRPr>
            </a:p>
          </p:txBody>
        </p:sp>
        <p:sp>
          <p:nvSpPr>
            <p:cNvPr id="68" name="Oval 66"/>
            <p:cNvSpPr>
              <a:spLocks noChangeArrowheads="1"/>
            </p:cNvSpPr>
            <p:nvPr/>
          </p:nvSpPr>
          <p:spPr bwMode="auto">
            <a:xfrm rot="-5400000">
              <a:off x="1288" y="2394"/>
              <a:ext cx="107" cy="107"/>
            </a:xfrm>
            <a:prstGeom prst="ellipse">
              <a:avLst/>
            </a:prstGeom>
            <a:solidFill>
              <a:srgbClr val="CCCCFF"/>
            </a:solidFill>
            <a:ln w="9525">
              <a:solidFill>
                <a:srgbClr val="808080"/>
              </a:solidFill>
              <a:round/>
              <a:headEnd/>
              <a:tailEnd/>
            </a:ln>
          </p:spPr>
          <p:txBody>
            <a:bodyPr wrap="none" anchor="ctr"/>
            <a:lstStyle/>
            <a:p>
              <a:pPr algn="ctr"/>
              <a:endParaRPr lang="en-US">
                <a:solidFill>
                  <a:srgbClr val="000000"/>
                </a:solidFill>
              </a:endParaRPr>
            </a:p>
          </p:txBody>
        </p:sp>
        <p:sp>
          <p:nvSpPr>
            <p:cNvPr id="69" name="Oval 67"/>
            <p:cNvSpPr>
              <a:spLocks noChangeArrowheads="1"/>
            </p:cNvSpPr>
            <p:nvPr/>
          </p:nvSpPr>
          <p:spPr bwMode="auto">
            <a:xfrm rot="-5400000">
              <a:off x="1435" y="3794"/>
              <a:ext cx="107" cy="107"/>
            </a:xfrm>
            <a:prstGeom prst="ellipse">
              <a:avLst/>
            </a:prstGeom>
            <a:solidFill>
              <a:srgbClr val="C0C0C0"/>
            </a:solidFill>
            <a:ln w="9525">
              <a:solidFill>
                <a:srgbClr val="808080"/>
              </a:solidFill>
              <a:round/>
              <a:headEnd/>
              <a:tailEnd/>
            </a:ln>
          </p:spPr>
          <p:txBody>
            <a:bodyPr wrap="none" anchor="ctr"/>
            <a:lstStyle/>
            <a:p>
              <a:pPr algn="ctr"/>
              <a:endParaRPr lang="en-US">
                <a:solidFill>
                  <a:srgbClr val="000000"/>
                </a:solidFill>
              </a:endParaRPr>
            </a:p>
          </p:txBody>
        </p:sp>
        <p:sp>
          <p:nvSpPr>
            <p:cNvPr id="70" name="Oval 68"/>
            <p:cNvSpPr>
              <a:spLocks noChangeArrowheads="1"/>
            </p:cNvSpPr>
            <p:nvPr/>
          </p:nvSpPr>
          <p:spPr bwMode="auto">
            <a:xfrm rot="-5400000">
              <a:off x="1435" y="3654"/>
              <a:ext cx="107" cy="107"/>
            </a:xfrm>
            <a:prstGeom prst="ellipse">
              <a:avLst/>
            </a:prstGeom>
            <a:solidFill>
              <a:srgbClr val="C0C0C0"/>
            </a:solidFill>
            <a:ln w="9525">
              <a:solidFill>
                <a:srgbClr val="808080"/>
              </a:solidFill>
              <a:round/>
              <a:headEnd/>
              <a:tailEnd/>
            </a:ln>
          </p:spPr>
          <p:txBody>
            <a:bodyPr wrap="none" anchor="ctr"/>
            <a:lstStyle/>
            <a:p>
              <a:pPr algn="ctr"/>
              <a:endParaRPr lang="en-US">
                <a:solidFill>
                  <a:srgbClr val="000000"/>
                </a:solidFill>
              </a:endParaRPr>
            </a:p>
          </p:txBody>
        </p:sp>
        <p:sp>
          <p:nvSpPr>
            <p:cNvPr id="71" name="Oval 69"/>
            <p:cNvSpPr>
              <a:spLocks noChangeArrowheads="1"/>
            </p:cNvSpPr>
            <p:nvPr/>
          </p:nvSpPr>
          <p:spPr bwMode="auto">
            <a:xfrm rot="-5400000">
              <a:off x="1435" y="3514"/>
              <a:ext cx="107" cy="107"/>
            </a:xfrm>
            <a:prstGeom prst="ellipse">
              <a:avLst/>
            </a:prstGeom>
            <a:solidFill>
              <a:srgbClr val="C0C0C0"/>
            </a:solidFill>
            <a:ln w="9525">
              <a:solidFill>
                <a:srgbClr val="808080"/>
              </a:solidFill>
              <a:round/>
              <a:headEnd/>
              <a:tailEnd/>
            </a:ln>
          </p:spPr>
          <p:txBody>
            <a:bodyPr wrap="none" anchor="ctr"/>
            <a:lstStyle/>
            <a:p>
              <a:pPr algn="ctr"/>
              <a:endParaRPr lang="en-US">
                <a:solidFill>
                  <a:srgbClr val="000000"/>
                </a:solidFill>
              </a:endParaRPr>
            </a:p>
          </p:txBody>
        </p:sp>
        <p:sp>
          <p:nvSpPr>
            <p:cNvPr id="72" name="Oval 70"/>
            <p:cNvSpPr>
              <a:spLocks noChangeArrowheads="1"/>
            </p:cNvSpPr>
            <p:nvPr/>
          </p:nvSpPr>
          <p:spPr bwMode="auto">
            <a:xfrm rot="-5400000">
              <a:off x="1435" y="3374"/>
              <a:ext cx="107" cy="107"/>
            </a:xfrm>
            <a:prstGeom prst="ellipse">
              <a:avLst/>
            </a:prstGeom>
            <a:solidFill>
              <a:srgbClr val="C0C0C0"/>
            </a:solidFill>
            <a:ln w="9525">
              <a:solidFill>
                <a:srgbClr val="808080"/>
              </a:solidFill>
              <a:round/>
              <a:headEnd/>
              <a:tailEnd/>
            </a:ln>
          </p:spPr>
          <p:txBody>
            <a:bodyPr wrap="none" anchor="ctr"/>
            <a:lstStyle/>
            <a:p>
              <a:pPr algn="ctr"/>
              <a:endParaRPr lang="en-US">
                <a:solidFill>
                  <a:srgbClr val="000000"/>
                </a:solidFill>
              </a:endParaRPr>
            </a:p>
          </p:txBody>
        </p:sp>
        <p:sp>
          <p:nvSpPr>
            <p:cNvPr id="73" name="Oval 71"/>
            <p:cNvSpPr>
              <a:spLocks noChangeArrowheads="1"/>
            </p:cNvSpPr>
            <p:nvPr/>
          </p:nvSpPr>
          <p:spPr bwMode="auto">
            <a:xfrm rot="-5400000">
              <a:off x="1435" y="3234"/>
              <a:ext cx="107" cy="107"/>
            </a:xfrm>
            <a:prstGeom prst="ellipse">
              <a:avLst/>
            </a:prstGeom>
            <a:solidFill>
              <a:srgbClr val="C0C0C0"/>
            </a:solidFill>
            <a:ln w="9525">
              <a:solidFill>
                <a:srgbClr val="808080"/>
              </a:solidFill>
              <a:round/>
              <a:headEnd/>
              <a:tailEnd/>
            </a:ln>
          </p:spPr>
          <p:txBody>
            <a:bodyPr wrap="none" anchor="ctr"/>
            <a:lstStyle/>
            <a:p>
              <a:pPr algn="ctr"/>
              <a:endParaRPr lang="en-US">
                <a:solidFill>
                  <a:srgbClr val="000000"/>
                </a:solidFill>
              </a:endParaRPr>
            </a:p>
          </p:txBody>
        </p:sp>
        <p:sp>
          <p:nvSpPr>
            <p:cNvPr id="74" name="Oval 72"/>
            <p:cNvSpPr>
              <a:spLocks noChangeArrowheads="1"/>
            </p:cNvSpPr>
            <p:nvPr/>
          </p:nvSpPr>
          <p:spPr bwMode="auto">
            <a:xfrm rot="-5400000">
              <a:off x="1435" y="3094"/>
              <a:ext cx="107" cy="107"/>
            </a:xfrm>
            <a:prstGeom prst="ellipse">
              <a:avLst/>
            </a:prstGeom>
            <a:solidFill>
              <a:srgbClr val="C0C0C0"/>
            </a:solidFill>
            <a:ln w="9525">
              <a:solidFill>
                <a:srgbClr val="808080"/>
              </a:solidFill>
              <a:round/>
              <a:headEnd/>
              <a:tailEnd/>
            </a:ln>
          </p:spPr>
          <p:txBody>
            <a:bodyPr wrap="none" anchor="ctr"/>
            <a:lstStyle/>
            <a:p>
              <a:pPr algn="ctr"/>
              <a:endParaRPr lang="en-US">
                <a:solidFill>
                  <a:srgbClr val="000000"/>
                </a:solidFill>
              </a:endParaRPr>
            </a:p>
          </p:txBody>
        </p:sp>
        <p:sp>
          <p:nvSpPr>
            <p:cNvPr id="75" name="Oval 73"/>
            <p:cNvSpPr>
              <a:spLocks noChangeArrowheads="1"/>
            </p:cNvSpPr>
            <p:nvPr/>
          </p:nvSpPr>
          <p:spPr bwMode="auto">
            <a:xfrm rot="-5400000">
              <a:off x="1435" y="2954"/>
              <a:ext cx="107" cy="107"/>
            </a:xfrm>
            <a:prstGeom prst="ellipse">
              <a:avLst/>
            </a:prstGeom>
            <a:solidFill>
              <a:srgbClr val="C0C0C0"/>
            </a:solidFill>
            <a:ln w="9525">
              <a:solidFill>
                <a:srgbClr val="808080"/>
              </a:solidFill>
              <a:round/>
              <a:headEnd/>
              <a:tailEnd/>
            </a:ln>
          </p:spPr>
          <p:txBody>
            <a:bodyPr wrap="none" anchor="ctr"/>
            <a:lstStyle/>
            <a:p>
              <a:pPr algn="ctr"/>
              <a:endParaRPr lang="en-US">
                <a:solidFill>
                  <a:srgbClr val="000000"/>
                </a:solidFill>
              </a:endParaRPr>
            </a:p>
          </p:txBody>
        </p:sp>
        <p:sp>
          <p:nvSpPr>
            <p:cNvPr id="76" name="Oval 74"/>
            <p:cNvSpPr>
              <a:spLocks noChangeArrowheads="1"/>
            </p:cNvSpPr>
            <p:nvPr/>
          </p:nvSpPr>
          <p:spPr bwMode="auto">
            <a:xfrm rot="-5400000">
              <a:off x="1435" y="2534"/>
              <a:ext cx="107" cy="107"/>
            </a:xfrm>
            <a:prstGeom prst="ellipse">
              <a:avLst/>
            </a:prstGeom>
            <a:solidFill>
              <a:srgbClr val="CCCCFF"/>
            </a:solidFill>
            <a:ln w="9525">
              <a:solidFill>
                <a:srgbClr val="808080"/>
              </a:solidFill>
              <a:round/>
              <a:headEnd/>
              <a:tailEnd/>
            </a:ln>
          </p:spPr>
          <p:txBody>
            <a:bodyPr wrap="none" anchor="ctr"/>
            <a:lstStyle/>
            <a:p>
              <a:pPr algn="ctr"/>
              <a:endParaRPr lang="en-US">
                <a:solidFill>
                  <a:srgbClr val="000000"/>
                </a:solidFill>
              </a:endParaRPr>
            </a:p>
          </p:txBody>
        </p:sp>
        <p:sp>
          <p:nvSpPr>
            <p:cNvPr id="77" name="Oval 75"/>
            <p:cNvSpPr>
              <a:spLocks noChangeArrowheads="1"/>
            </p:cNvSpPr>
            <p:nvPr/>
          </p:nvSpPr>
          <p:spPr bwMode="auto">
            <a:xfrm rot="-5400000">
              <a:off x="1435" y="2394"/>
              <a:ext cx="107" cy="107"/>
            </a:xfrm>
            <a:prstGeom prst="ellipse">
              <a:avLst/>
            </a:prstGeom>
            <a:solidFill>
              <a:srgbClr val="CCCCFF"/>
            </a:solidFill>
            <a:ln w="9525">
              <a:solidFill>
                <a:srgbClr val="808080"/>
              </a:solidFill>
              <a:round/>
              <a:headEnd/>
              <a:tailEnd/>
            </a:ln>
          </p:spPr>
          <p:txBody>
            <a:bodyPr wrap="none" anchor="ctr"/>
            <a:lstStyle/>
            <a:p>
              <a:pPr algn="ctr"/>
              <a:endParaRPr lang="en-US">
                <a:solidFill>
                  <a:srgbClr val="000000"/>
                </a:solidFill>
              </a:endParaRPr>
            </a:p>
          </p:txBody>
        </p:sp>
        <p:sp>
          <p:nvSpPr>
            <p:cNvPr id="78" name="Oval 76"/>
            <p:cNvSpPr>
              <a:spLocks noChangeArrowheads="1"/>
            </p:cNvSpPr>
            <p:nvPr/>
          </p:nvSpPr>
          <p:spPr bwMode="auto">
            <a:xfrm rot="-5400000">
              <a:off x="411" y="2250"/>
              <a:ext cx="107" cy="107"/>
            </a:xfrm>
            <a:prstGeom prst="ellipse">
              <a:avLst/>
            </a:prstGeom>
            <a:solidFill>
              <a:srgbClr val="CCCCFF"/>
            </a:solidFill>
            <a:ln w="9525">
              <a:solidFill>
                <a:srgbClr val="808080"/>
              </a:solidFill>
              <a:round/>
              <a:headEnd/>
              <a:tailEnd/>
            </a:ln>
          </p:spPr>
          <p:txBody>
            <a:bodyPr wrap="none" anchor="ctr"/>
            <a:lstStyle/>
            <a:p>
              <a:pPr algn="ctr"/>
              <a:endParaRPr lang="en-US">
                <a:solidFill>
                  <a:srgbClr val="000000"/>
                </a:solidFill>
              </a:endParaRPr>
            </a:p>
          </p:txBody>
        </p:sp>
        <p:sp>
          <p:nvSpPr>
            <p:cNvPr id="79" name="Oval 77"/>
            <p:cNvSpPr>
              <a:spLocks noChangeArrowheads="1"/>
            </p:cNvSpPr>
            <p:nvPr/>
          </p:nvSpPr>
          <p:spPr bwMode="auto">
            <a:xfrm rot="-5400000">
              <a:off x="557" y="2250"/>
              <a:ext cx="107" cy="107"/>
            </a:xfrm>
            <a:prstGeom prst="ellipse">
              <a:avLst/>
            </a:prstGeom>
            <a:solidFill>
              <a:srgbClr val="CCCCFF"/>
            </a:solidFill>
            <a:ln w="9525">
              <a:solidFill>
                <a:srgbClr val="808080"/>
              </a:solidFill>
              <a:round/>
              <a:headEnd/>
              <a:tailEnd/>
            </a:ln>
          </p:spPr>
          <p:txBody>
            <a:bodyPr wrap="none" anchor="ctr"/>
            <a:lstStyle/>
            <a:p>
              <a:pPr algn="ctr"/>
              <a:endParaRPr lang="en-US">
                <a:solidFill>
                  <a:srgbClr val="000000"/>
                </a:solidFill>
              </a:endParaRPr>
            </a:p>
          </p:txBody>
        </p:sp>
        <p:sp>
          <p:nvSpPr>
            <p:cNvPr id="80" name="Oval 78"/>
            <p:cNvSpPr>
              <a:spLocks noChangeArrowheads="1"/>
            </p:cNvSpPr>
            <p:nvPr/>
          </p:nvSpPr>
          <p:spPr bwMode="auto">
            <a:xfrm rot="-5400000">
              <a:off x="703" y="2250"/>
              <a:ext cx="107" cy="107"/>
            </a:xfrm>
            <a:prstGeom prst="ellipse">
              <a:avLst/>
            </a:prstGeom>
            <a:solidFill>
              <a:srgbClr val="CCCCFF"/>
            </a:solidFill>
            <a:ln w="9525">
              <a:solidFill>
                <a:srgbClr val="808080"/>
              </a:solidFill>
              <a:round/>
              <a:headEnd/>
              <a:tailEnd/>
            </a:ln>
          </p:spPr>
          <p:txBody>
            <a:bodyPr wrap="none" anchor="ctr"/>
            <a:lstStyle/>
            <a:p>
              <a:pPr algn="ctr"/>
              <a:endParaRPr lang="en-US">
                <a:solidFill>
                  <a:srgbClr val="000000"/>
                </a:solidFill>
              </a:endParaRPr>
            </a:p>
          </p:txBody>
        </p:sp>
        <p:sp>
          <p:nvSpPr>
            <p:cNvPr id="81" name="Oval 79"/>
            <p:cNvSpPr>
              <a:spLocks noChangeArrowheads="1"/>
            </p:cNvSpPr>
            <p:nvPr/>
          </p:nvSpPr>
          <p:spPr bwMode="auto">
            <a:xfrm rot="-5400000">
              <a:off x="849" y="2250"/>
              <a:ext cx="107" cy="107"/>
            </a:xfrm>
            <a:prstGeom prst="ellipse">
              <a:avLst/>
            </a:prstGeom>
            <a:solidFill>
              <a:srgbClr val="CCCCFF"/>
            </a:solidFill>
            <a:ln w="9525">
              <a:solidFill>
                <a:srgbClr val="808080"/>
              </a:solidFill>
              <a:round/>
              <a:headEnd/>
              <a:tailEnd/>
            </a:ln>
          </p:spPr>
          <p:txBody>
            <a:bodyPr wrap="none" anchor="ctr"/>
            <a:lstStyle/>
            <a:p>
              <a:pPr algn="ctr"/>
              <a:endParaRPr lang="en-US">
                <a:solidFill>
                  <a:srgbClr val="000000"/>
                </a:solidFill>
              </a:endParaRPr>
            </a:p>
          </p:txBody>
        </p:sp>
        <p:sp>
          <p:nvSpPr>
            <p:cNvPr id="82" name="Oval 80"/>
            <p:cNvSpPr>
              <a:spLocks noChangeArrowheads="1"/>
            </p:cNvSpPr>
            <p:nvPr/>
          </p:nvSpPr>
          <p:spPr bwMode="auto">
            <a:xfrm rot="-5400000">
              <a:off x="996" y="2250"/>
              <a:ext cx="107" cy="107"/>
            </a:xfrm>
            <a:prstGeom prst="ellipse">
              <a:avLst/>
            </a:prstGeom>
            <a:solidFill>
              <a:srgbClr val="CCCCFF"/>
            </a:solidFill>
            <a:ln w="9525">
              <a:solidFill>
                <a:srgbClr val="808080"/>
              </a:solidFill>
              <a:round/>
              <a:headEnd/>
              <a:tailEnd/>
            </a:ln>
          </p:spPr>
          <p:txBody>
            <a:bodyPr wrap="none" anchor="ctr"/>
            <a:lstStyle/>
            <a:p>
              <a:pPr algn="ctr"/>
              <a:endParaRPr lang="en-US">
                <a:solidFill>
                  <a:srgbClr val="000000"/>
                </a:solidFill>
              </a:endParaRPr>
            </a:p>
          </p:txBody>
        </p:sp>
        <p:sp>
          <p:nvSpPr>
            <p:cNvPr id="83" name="Oval 81"/>
            <p:cNvSpPr>
              <a:spLocks noChangeArrowheads="1"/>
            </p:cNvSpPr>
            <p:nvPr/>
          </p:nvSpPr>
          <p:spPr bwMode="auto">
            <a:xfrm rot="-5400000">
              <a:off x="1142" y="2250"/>
              <a:ext cx="107" cy="107"/>
            </a:xfrm>
            <a:prstGeom prst="ellipse">
              <a:avLst/>
            </a:prstGeom>
            <a:solidFill>
              <a:srgbClr val="CCCCFF"/>
            </a:solidFill>
            <a:ln w="9525">
              <a:solidFill>
                <a:srgbClr val="808080"/>
              </a:solidFill>
              <a:round/>
              <a:headEnd/>
              <a:tailEnd/>
            </a:ln>
          </p:spPr>
          <p:txBody>
            <a:bodyPr wrap="none" anchor="ctr"/>
            <a:lstStyle/>
            <a:p>
              <a:pPr algn="ctr"/>
              <a:endParaRPr lang="en-US">
                <a:solidFill>
                  <a:srgbClr val="000000"/>
                </a:solidFill>
              </a:endParaRPr>
            </a:p>
          </p:txBody>
        </p:sp>
        <p:sp>
          <p:nvSpPr>
            <p:cNvPr id="84" name="Oval 82"/>
            <p:cNvSpPr>
              <a:spLocks noChangeArrowheads="1"/>
            </p:cNvSpPr>
            <p:nvPr/>
          </p:nvSpPr>
          <p:spPr bwMode="auto">
            <a:xfrm rot="-5400000">
              <a:off x="1288" y="2250"/>
              <a:ext cx="107" cy="107"/>
            </a:xfrm>
            <a:prstGeom prst="ellipse">
              <a:avLst/>
            </a:prstGeom>
            <a:solidFill>
              <a:srgbClr val="CCCCFF"/>
            </a:solidFill>
            <a:ln w="9525">
              <a:solidFill>
                <a:srgbClr val="808080"/>
              </a:solidFill>
              <a:round/>
              <a:headEnd/>
              <a:tailEnd/>
            </a:ln>
          </p:spPr>
          <p:txBody>
            <a:bodyPr wrap="none" anchor="ctr"/>
            <a:lstStyle/>
            <a:p>
              <a:pPr algn="ctr"/>
              <a:endParaRPr lang="en-US">
                <a:solidFill>
                  <a:srgbClr val="000000"/>
                </a:solidFill>
              </a:endParaRPr>
            </a:p>
          </p:txBody>
        </p:sp>
        <p:sp>
          <p:nvSpPr>
            <p:cNvPr id="85" name="Oval 83"/>
            <p:cNvSpPr>
              <a:spLocks noChangeArrowheads="1"/>
            </p:cNvSpPr>
            <p:nvPr/>
          </p:nvSpPr>
          <p:spPr bwMode="auto">
            <a:xfrm rot="-5400000">
              <a:off x="1435" y="2250"/>
              <a:ext cx="107" cy="107"/>
            </a:xfrm>
            <a:prstGeom prst="ellipse">
              <a:avLst/>
            </a:prstGeom>
            <a:solidFill>
              <a:srgbClr val="CCCCFF"/>
            </a:solidFill>
            <a:ln w="9525">
              <a:solidFill>
                <a:srgbClr val="808080"/>
              </a:solidFill>
              <a:round/>
              <a:headEnd/>
              <a:tailEnd/>
            </a:ln>
          </p:spPr>
          <p:txBody>
            <a:bodyPr wrap="none" anchor="ctr"/>
            <a:lstStyle/>
            <a:p>
              <a:pPr algn="ctr"/>
              <a:endParaRPr lang="en-US">
                <a:solidFill>
                  <a:srgbClr val="000000"/>
                </a:solidFill>
              </a:endParaRPr>
            </a:p>
          </p:txBody>
        </p:sp>
        <p:sp>
          <p:nvSpPr>
            <p:cNvPr id="86" name="Oval 84"/>
            <p:cNvSpPr>
              <a:spLocks noChangeArrowheads="1"/>
            </p:cNvSpPr>
            <p:nvPr/>
          </p:nvSpPr>
          <p:spPr bwMode="auto">
            <a:xfrm rot="-5400000">
              <a:off x="405" y="2821"/>
              <a:ext cx="107" cy="107"/>
            </a:xfrm>
            <a:prstGeom prst="ellipse">
              <a:avLst/>
            </a:prstGeom>
            <a:solidFill>
              <a:srgbClr val="C0C0C0"/>
            </a:solidFill>
            <a:ln w="9525">
              <a:solidFill>
                <a:srgbClr val="808080"/>
              </a:solidFill>
              <a:round/>
              <a:headEnd/>
              <a:tailEnd/>
            </a:ln>
          </p:spPr>
          <p:txBody>
            <a:bodyPr wrap="none" anchor="ctr"/>
            <a:lstStyle/>
            <a:p>
              <a:pPr algn="ctr"/>
              <a:endParaRPr lang="en-US">
                <a:solidFill>
                  <a:srgbClr val="000000"/>
                </a:solidFill>
              </a:endParaRPr>
            </a:p>
          </p:txBody>
        </p:sp>
        <p:sp>
          <p:nvSpPr>
            <p:cNvPr id="87" name="Oval 85"/>
            <p:cNvSpPr>
              <a:spLocks noChangeArrowheads="1"/>
            </p:cNvSpPr>
            <p:nvPr/>
          </p:nvSpPr>
          <p:spPr bwMode="auto">
            <a:xfrm rot="-5400000">
              <a:off x="405" y="2681"/>
              <a:ext cx="107" cy="107"/>
            </a:xfrm>
            <a:prstGeom prst="ellipse">
              <a:avLst/>
            </a:prstGeom>
            <a:solidFill>
              <a:srgbClr val="C0C0C0"/>
            </a:solidFill>
            <a:ln w="9525">
              <a:solidFill>
                <a:srgbClr val="808080"/>
              </a:solidFill>
              <a:round/>
              <a:headEnd/>
              <a:tailEnd/>
            </a:ln>
          </p:spPr>
          <p:txBody>
            <a:bodyPr wrap="none" anchor="ctr"/>
            <a:lstStyle/>
            <a:p>
              <a:pPr algn="ctr"/>
              <a:endParaRPr lang="en-US">
                <a:solidFill>
                  <a:srgbClr val="000000"/>
                </a:solidFill>
              </a:endParaRPr>
            </a:p>
          </p:txBody>
        </p:sp>
        <p:sp>
          <p:nvSpPr>
            <p:cNvPr id="88" name="Oval 86"/>
            <p:cNvSpPr>
              <a:spLocks noChangeArrowheads="1"/>
            </p:cNvSpPr>
            <p:nvPr/>
          </p:nvSpPr>
          <p:spPr bwMode="auto">
            <a:xfrm rot="-5400000">
              <a:off x="551" y="2821"/>
              <a:ext cx="107" cy="107"/>
            </a:xfrm>
            <a:prstGeom prst="ellipse">
              <a:avLst/>
            </a:prstGeom>
            <a:solidFill>
              <a:srgbClr val="C0C0C0"/>
            </a:solidFill>
            <a:ln w="9525">
              <a:solidFill>
                <a:srgbClr val="808080"/>
              </a:solidFill>
              <a:round/>
              <a:headEnd/>
              <a:tailEnd/>
            </a:ln>
          </p:spPr>
          <p:txBody>
            <a:bodyPr wrap="none" anchor="ctr"/>
            <a:lstStyle/>
            <a:p>
              <a:pPr algn="ctr"/>
              <a:endParaRPr lang="en-US">
                <a:solidFill>
                  <a:srgbClr val="000000"/>
                </a:solidFill>
              </a:endParaRPr>
            </a:p>
          </p:txBody>
        </p:sp>
        <p:sp>
          <p:nvSpPr>
            <p:cNvPr id="89" name="Oval 87"/>
            <p:cNvSpPr>
              <a:spLocks noChangeArrowheads="1"/>
            </p:cNvSpPr>
            <p:nvPr/>
          </p:nvSpPr>
          <p:spPr bwMode="auto">
            <a:xfrm rot="-5400000">
              <a:off x="551" y="2681"/>
              <a:ext cx="107" cy="107"/>
            </a:xfrm>
            <a:prstGeom prst="ellipse">
              <a:avLst/>
            </a:prstGeom>
            <a:solidFill>
              <a:srgbClr val="C0C0C0"/>
            </a:solidFill>
            <a:ln w="9525">
              <a:solidFill>
                <a:srgbClr val="808080"/>
              </a:solidFill>
              <a:round/>
              <a:headEnd/>
              <a:tailEnd/>
            </a:ln>
          </p:spPr>
          <p:txBody>
            <a:bodyPr wrap="none" anchor="ctr"/>
            <a:lstStyle/>
            <a:p>
              <a:pPr algn="ctr"/>
              <a:endParaRPr lang="en-US">
                <a:solidFill>
                  <a:srgbClr val="000000"/>
                </a:solidFill>
              </a:endParaRPr>
            </a:p>
          </p:txBody>
        </p:sp>
        <p:sp>
          <p:nvSpPr>
            <p:cNvPr id="90" name="Oval 88"/>
            <p:cNvSpPr>
              <a:spLocks noChangeArrowheads="1"/>
            </p:cNvSpPr>
            <p:nvPr/>
          </p:nvSpPr>
          <p:spPr bwMode="auto">
            <a:xfrm rot="-5400000">
              <a:off x="697" y="2821"/>
              <a:ext cx="107" cy="107"/>
            </a:xfrm>
            <a:prstGeom prst="ellipse">
              <a:avLst/>
            </a:prstGeom>
            <a:solidFill>
              <a:srgbClr val="C0C0C0"/>
            </a:solidFill>
            <a:ln w="9525">
              <a:solidFill>
                <a:srgbClr val="808080"/>
              </a:solidFill>
              <a:round/>
              <a:headEnd/>
              <a:tailEnd/>
            </a:ln>
          </p:spPr>
          <p:txBody>
            <a:bodyPr wrap="none" anchor="ctr"/>
            <a:lstStyle/>
            <a:p>
              <a:pPr algn="ctr"/>
              <a:endParaRPr lang="en-US">
                <a:solidFill>
                  <a:srgbClr val="000000"/>
                </a:solidFill>
              </a:endParaRPr>
            </a:p>
          </p:txBody>
        </p:sp>
        <p:sp>
          <p:nvSpPr>
            <p:cNvPr id="91" name="Oval 89"/>
            <p:cNvSpPr>
              <a:spLocks noChangeArrowheads="1"/>
            </p:cNvSpPr>
            <p:nvPr/>
          </p:nvSpPr>
          <p:spPr bwMode="auto">
            <a:xfrm rot="-5400000">
              <a:off x="697" y="2681"/>
              <a:ext cx="107" cy="107"/>
            </a:xfrm>
            <a:prstGeom prst="ellipse">
              <a:avLst/>
            </a:prstGeom>
            <a:solidFill>
              <a:srgbClr val="C0C0C0"/>
            </a:solidFill>
            <a:ln w="9525">
              <a:solidFill>
                <a:srgbClr val="808080"/>
              </a:solidFill>
              <a:round/>
              <a:headEnd/>
              <a:tailEnd/>
            </a:ln>
          </p:spPr>
          <p:txBody>
            <a:bodyPr wrap="none" anchor="ctr"/>
            <a:lstStyle/>
            <a:p>
              <a:pPr algn="ctr"/>
              <a:endParaRPr lang="en-US">
                <a:solidFill>
                  <a:srgbClr val="000000"/>
                </a:solidFill>
              </a:endParaRPr>
            </a:p>
          </p:txBody>
        </p:sp>
        <p:sp>
          <p:nvSpPr>
            <p:cNvPr id="92" name="Oval 90"/>
            <p:cNvSpPr>
              <a:spLocks noChangeArrowheads="1"/>
            </p:cNvSpPr>
            <p:nvPr/>
          </p:nvSpPr>
          <p:spPr bwMode="auto">
            <a:xfrm rot="-5400000">
              <a:off x="843" y="2821"/>
              <a:ext cx="107" cy="107"/>
            </a:xfrm>
            <a:prstGeom prst="ellipse">
              <a:avLst/>
            </a:prstGeom>
            <a:solidFill>
              <a:srgbClr val="C0C0C0"/>
            </a:solidFill>
            <a:ln w="9525">
              <a:solidFill>
                <a:srgbClr val="808080"/>
              </a:solidFill>
              <a:round/>
              <a:headEnd/>
              <a:tailEnd/>
            </a:ln>
          </p:spPr>
          <p:txBody>
            <a:bodyPr wrap="none" anchor="ctr"/>
            <a:lstStyle/>
            <a:p>
              <a:pPr algn="ctr"/>
              <a:endParaRPr lang="en-US">
                <a:solidFill>
                  <a:srgbClr val="000000"/>
                </a:solidFill>
              </a:endParaRPr>
            </a:p>
          </p:txBody>
        </p:sp>
        <p:sp>
          <p:nvSpPr>
            <p:cNvPr id="93" name="Oval 91"/>
            <p:cNvSpPr>
              <a:spLocks noChangeArrowheads="1"/>
            </p:cNvSpPr>
            <p:nvPr/>
          </p:nvSpPr>
          <p:spPr bwMode="auto">
            <a:xfrm rot="-5400000">
              <a:off x="843" y="2681"/>
              <a:ext cx="107" cy="107"/>
            </a:xfrm>
            <a:prstGeom prst="ellipse">
              <a:avLst/>
            </a:prstGeom>
            <a:solidFill>
              <a:srgbClr val="C0C0C0"/>
            </a:solidFill>
            <a:ln w="9525">
              <a:solidFill>
                <a:srgbClr val="808080"/>
              </a:solidFill>
              <a:round/>
              <a:headEnd/>
              <a:tailEnd/>
            </a:ln>
          </p:spPr>
          <p:txBody>
            <a:bodyPr wrap="none" anchor="ctr"/>
            <a:lstStyle/>
            <a:p>
              <a:pPr algn="ctr"/>
              <a:endParaRPr lang="en-US">
                <a:solidFill>
                  <a:srgbClr val="000000"/>
                </a:solidFill>
              </a:endParaRPr>
            </a:p>
          </p:txBody>
        </p:sp>
        <p:sp>
          <p:nvSpPr>
            <p:cNvPr id="94" name="Oval 92"/>
            <p:cNvSpPr>
              <a:spLocks noChangeArrowheads="1"/>
            </p:cNvSpPr>
            <p:nvPr/>
          </p:nvSpPr>
          <p:spPr bwMode="auto">
            <a:xfrm rot="-5400000">
              <a:off x="990" y="2821"/>
              <a:ext cx="107" cy="107"/>
            </a:xfrm>
            <a:prstGeom prst="ellipse">
              <a:avLst/>
            </a:prstGeom>
            <a:solidFill>
              <a:srgbClr val="C0C0C0"/>
            </a:solidFill>
            <a:ln w="9525">
              <a:solidFill>
                <a:srgbClr val="808080"/>
              </a:solidFill>
              <a:round/>
              <a:headEnd/>
              <a:tailEnd/>
            </a:ln>
          </p:spPr>
          <p:txBody>
            <a:bodyPr wrap="none" anchor="ctr"/>
            <a:lstStyle/>
            <a:p>
              <a:pPr algn="ctr"/>
              <a:endParaRPr lang="en-US">
                <a:solidFill>
                  <a:srgbClr val="000000"/>
                </a:solidFill>
              </a:endParaRPr>
            </a:p>
          </p:txBody>
        </p:sp>
        <p:sp>
          <p:nvSpPr>
            <p:cNvPr id="95" name="Oval 93"/>
            <p:cNvSpPr>
              <a:spLocks noChangeArrowheads="1"/>
            </p:cNvSpPr>
            <p:nvPr/>
          </p:nvSpPr>
          <p:spPr bwMode="auto">
            <a:xfrm rot="-5400000">
              <a:off x="990" y="2681"/>
              <a:ext cx="107" cy="107"/>
            </a:xfrm>
            <a:prstGeom prst="ellipse">
              <a:avLst/>
            </a:prstGeom>
            <a:solidFill>
              <a:srgbClr val="C0C0C0"/>
            </a:solidFill>
            <a:ln w="9525">
              <a:solidFill>
                <a:srgbClr val="808080"/>
              </a:solidFill>
              <a:round/>
              <a:headEnd/>
              <a:tailEnd/>
            </a:ln>
          </p:spPr>
          <p:txBody>
            <a:bodyPr wrap="none" anchor="ctr"/>
            <a:lstStyle/>
            <a:p>
              <a:pPr algn="ctr"/>
              <a:endParaRPr lang="en-US">
                <a:solidFill>
                  <a:srgbClr val="000000"/>
                </a:solidFill>
              </a:endParaRPr>
            </a:p>
          </p:txBody>
        </p:sp>
        <p:sp>
          <p:nvSpPr>
            <p:cNvPr id="96" name="Oval 94"/>
            <p:cNvSpPr>
              <a:spLocks noChangeArrowheads="1"/>
            </p:cNvSpPr>
            <p:nvPr/>
          </p:nvSpPr>
          <p:spPr bwMode="auto">
            <a:xfrm rot="-5400000">
              <a:off x="1136" y="2821"/>
              <a:ext cx="107" cy="107"/>
            </a:xfrm>
            <a:prstGeom prst="ellipse">
              <a:avLst/>
            </a:prstGeom>
            <a:solidFill>
              <a:srgbClr val="C0C0C0"/>
            </a:solidFill>
            <a:ln w="9525">
              <a:solidFill>
                <a:srgbClr val="808080"/>
              </a:solidFill>
              <a:round/>
              <a:headEnd/>
              <a:tailEnd/>
            </a:ln>
          </p:spPr>
          <p:txBody>
            <a:bodyPr wrap="none" anchor="ctr"/>
            <a:lstStyle/>
            <a:p>
              <a:pPr algn="ctr"/>
              <a:endParaRPr lang="en-US">
                <a:solidFill>
                  <a:srgbClr val="000000"/>
                </a:solidFill>
              </a:endParaRPr>
            </a:p>
          </p:txBody>
        </p:sp>
        <p:sp>
          <p:nvSpPr>
            <p:cNvPr id="97" name="Oval 95"/>
            <p:cNvSpPr>
              <a:spLocks noChangeArrowheads="1"/>
            </p:cNvSpPr>
            <p:nvPr/>
          </p:nvSpPr>
          <p:spPr bwMode="auto">
            <a:xfrm rot="-5400000">
              <a:off x="1136" y="2681"/>
              <a:ext cx="107" cy="107"/>
            </a:xfrm>
            <a:prstGeom prst="ellipse">
              <a:avLst/>
            </a:prstGeom>
            <a:solidFill>
              <a:srgbClr val="C0C0C0"/>
            </a:solidFill>
            <a:ln w="9525">
              <a:solidFill>
                <a:srgbClr val="808080"/>
              </a:solidFill>
              <a:round/>
              <a:headEnd/>
              <a:tailEnd/>
            </a:ln>
          </p:spPr>
          <p:txBody>
            <a:bodyPr wrap="none" anchor="ctr"/>
            <a:lstStyle/>
            <a:p>
              <a:pPr algn="ctr"/>
              <a:endParaRPr lang="en-US">
                <a:solidFill>
                  <a:srgbClr val="000000"/>
                </a:solidFill>
              </a:endParaRPr>
            </a:p>
          </p:txBody>
        </p:sp>
        <p:sp>
          <p:nvSpPr>
            <p:cNvPr id="98" name="Oval 96"/>
            <p:cNvSpPr>
              <a:spLocks noChangeArrowheads="1"/>
            </p:cNvSpPr>
            <p:nvPr/>
          </p:nvSpPr>
          <p:spPr bwMode="auto">
            <a:xfrm rot="-5400000">
              <a:off x="1282" y="2821"/>
              <a:ext cx="107" cy="107"/>
            </a:xfrm>
            <a:prstGeom prst="ellipse">
              <a:avLst/>
            </a:prstGeom>
            <a:solidFill>
              <a:srgbClr val="C0C0C0"/>
            </a:solidFill>
            <a:ln w="9525">
              <a:solidFill>
                <a:srgbClr val="808080"/>
              </a:solidFill>
              <a:round/>
              <a:headEnd/>
              <a:tailEnd/>
            </a:ln>
          </p:spPr>
          <p:txBody>
            <a:bodyPr wrap="none" anchor="ctr"/>
            <a:lstStyle/>
            <a:p>
              <a:pPr algn="ctr"/>
              <a:endParaRPr lang="en-US">
                <a:solidFill>
                  <a:srgbClr val="000000"/>
                </a:solidFill>
              </a:endParaRPr>
            </a:p>
          </p:txBody>
        </p:sp>
        <p:sp>
          <p:nvSpPr>
            <p:cNvPr id="99" name="Oval 97"/>
            <p:cNvSpPr>
              <a:spLocks noChangeArrowheads="1"/>
            </p:cNvSpPr>
            <p:nvPr/>
          </p:nvSpPr>
          <p:spPr bwMode="auto">
            <a:xfrm rot="-5400000">
              <a:off x="1282" y="2681"/>
              <a:ext cx="107" cy="107"/>
            </a:xfrm>
            <a:prstGeom prst="ellipse">
              <a:avLst/>
            </a:prstGeom>
            <a:solidFill>
              <a:srgbClr val="C0C0C0"/>
            </a:solidFill>
            <a:ln w="9525">
              <a:solidFill>
                <a:srgbClr val="808080"/>
              </a:solidFill>
              <a:round/>
              <a:headEnd/>
              <a:tailEnd/>
            </a:ln>
          </p:spPr>
          <p:txBody>
            <a:bodyPr wrap="none" anchor="ctr"/>
            <a:lstStyle/>
            <a:p>
              <a:pPr algn="ctr"/>
              <a:endParaRPr lang="en-US">
                <a:solidFill>
                  <a:srgbClr val="000000"/>
                </a:solidFill>
              </a:endParaRPr>
            </a:p>
          </p:txBody>
        </p:sp>
        <p:sp>
          <p:nvSpPr>
            <p:cNvPr id="100" name="Oval 98"/>
            <p:cNvSpPr>
              <a:spLocks noChangeArrowheads="1"/>
            </p:cNvSpPr>
            <p:nvPr/>
          </p:nvSpPr>
          <p:spPr bwMode="auto">
            <a:xfrm rot="-5400000">
              <a:off x="1429" y="2821"/>
              <a:ext cx="107" cy="107"/>
            </a:xfrm>
            <a:prstGeom prst="ellipse">
              <a:avLst/>
            </a:prstGeom>
            <a:solidFill>
              <a:srgbClr val="C0C0C0"/>
            </a:solidFill>
            <a:ln w="9525">
              <a:solidFill>
                <a:srgbClr val="808080"/>
              </a:solidFill>
              <a:round/>
              <a:headEnd/>
              <a:tailEnd/>
            </a:ln>
          </p:spPr>
          <p:txBody>
            <a:bodyPr wrap="none" anchor="ctr"/>
            <a:lstStyle/>
            <a:p>
              <a:pPr algn="ctr"/>
              <a:endParaRPr lang="en-US">
                <a:solidFill>
                  <a:srgbClr val="000000"/>
                </a:solidFill>
              </a:endParaRPr>
            </a:p>
          </p:txBody>
        </p:sp>
        <p:sp>
          <p:nvSpPr>
            <p:cNvPr id="101" name="Oval 99"/>
            <p:cNvSpPr>
              <a:spLocks noChangeArrowheads="1"/>
            </p:cNvSpPr>
            <p:nvPr/>
          </p:nvSpPr>
          <p:spPr bwMode="auto">
            <a:xfrm rot="-5400000">
              <a:off x="1429" y="2681"/>
              <a:ext cx="107" cy="107"/>
            </a:xfrm>
            <a:prstGeom prst="ellipse">
              <a:avLst/>
            </a:prstGeom>
            <a:solidFill>
              <a:srgbClr val="C0C0C0"/>
            </a:solidFill>
            <a:ln w="9525">
              <a:solidFill>
                <a:srgbClr val="808080"/>
              </a:solidFill>
              <a:round/>
              <a:headEnd/>
              <a:tailEnd/>
            </a:ln>
          </p:spPr>
          <p:txBody>
            <a:bodyPr wrap="none" anchor="ctr"/>
            <a:lstStyle/>
            <a:p>
              <a:pPr algn="ctr"/>
              <a:endParaRPr lang="en-US">
                <a:solidFill>
                  <a:srgbClr val="000000"/>
                </a:solidFill>
              </a:endParaRPr>
            </a:p>
          </p:txBody>
        </p:sp>
      </p:grpSp>
      <p:grpSp>
        <p:nvGrpSpPr>
          <p:cNvPr id="102" name="Group 100"/>
          <p:cNvGrpSpPr>
            <a:grpSpLocks/>
          </p:cNvGrpSpPr>
          <p:nvPr/>
        </p:nvGrpSpPr>
        <p:grpSpPr bwMode="auto">
          <a:xfrm>
            <a:off x="4621213" y="2514600"/>
            <a:ext cx="4021137" cy="1797050"/>
            <a:chOff x="2815" y="1007"/>
            <a:chExt cx="2533" cy="1132"/>
          </a:xfrm>
        </p:grpSpPr>
        <p:sp>
          <p:nvSpPr>
            <p:cNvPr id="103" name="Arc 101"/>
            <p:cNvSpPr>
              <a:spLocks/>
            </p:cNvSpPr>
            <p:nvPr/>
          </p:nvSpPr>
          <p:spPr bwMode="auto">
            <a:xfrm rot="10800000" flipV="1">
              <a:off x="3192" y="1900"/>
              <a:ext cx="343" cy="227"/>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38100">
              <a:solidFill>
                <a:srgbClr val="FF33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solidFill>
                  <a:srgbClr val="000000"/>
                </a:solidFill>
              </a:endParaRPr>
            </a:p>
          </p:txBody>
        </p:sp>
        <p:sp>
          <p:nvSpPr>
            <p:cNvPr id="104" name="Arc 102"/>
            <p:cNvSpPr>
              <a:spLocks/>
            </p:cNvSpPr>
            <p:nvPr/>
          </p:nvSpPr>
          <p:spPr bwMode="auto">
            <a:xfrm rot="10800000" flipV="1">
              <a:off x="3187" y="1852"/>
              <a:ext cx="343" cy="227"/>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38100">
              <a:solidFill>
                <a:srgbClr val="FF66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solidFill>
                  <a:srgbClr val="000000"/>
                </a:solidFill>
              </a:endParaRPr>
            </a:p>
          </p:txBody>
        </p:sp>
        <p:sp>
          <p:nvSpPr>
            <p:cNvPr id="105" name="Arc 103"/>
            <p:cNvSpPr>
              <a:spLocks/>
            </p:cNvSpPr>
            <p:nvPr/>
          </p:nvSpPr>
          <p:spPr bwMode="auto">
            <a:xfrm rot="10800000" flipV="1">
              <a:off x="3187" y="1803"/>
              <a:ext cx="343" cy="227"/>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38100">
              <a:solidFill>
                <a:srgbClr val="0066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solidFill>
                  <a:srgbClr val="000000"/>
                </a:solidFill>
              </a:endParaRPr>
            </a:p>
          </p:txBody>
        </p:sp>
        <p:sp>
          <p:nvSpPr>
            <p:cNvPr id="106" name="Arc 104"/>
            <p:cNvSpPr>
              <a:spLocks/>
            </p:cNvSpPr>
            <p:nvPr/>
          </p:nvSpPr>
          <p:spPr bwMode="auto">
            <a:xfrm rot="10800000" flipV="1">
              <a:off x="3192" y="1755"/>
              <a:ext cx="343" cy="227"/>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38100">
              <a:solidFill>
                <a:srgbClr val="6699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solidFill>
                  <a:srgbClr val="000000"/>
                </a:solidFill>
              </a:endParaRPr>
            </a:p>
          </p:txBody>
        </p:sp>
        <p:sp>
          <p:nvSpPr>
            <p:cNvPr id="107" name="Arc 105"/>
            <p:cNvSpPr>
              <a:spLocks/>
            </p:cNvSpPr>
            <p:nvPr/>
          </p:nvSpPr>
          <p:spPr bwMode="auto">
            <a:xfrm rot="10800000" flipV="1">
              <a:off x="3187" y="1712"/>
              <a:ext cx="343" cy="227"/>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38100">
              <a:solidFill>
                <a:srgbClr val="80008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solidFill>
                  <a:srgbClr val="000000"/>
                </a:solidFill>
              </a:endParaRPr>
            </a:p>
          </p:txBody>
        </p:sp>
        <p:grpSp>
          <p:nvGrpSpPr>
            <p:cNvPr id="108" name="Group 106"/>
            <p:cNvGrpSpPr>
              <a:grpSpLocks/>
            </p:cNvGrpSpPr>
            <p:nvPr/>
          </p:nvGrpSpPr>
          <p:grpSpPr bwMode="auto">
            <a:xfrm>
              <a:off x="2815" y="1007"/>
              <a:ext cx="2533" cy="1132"/>
              <a:chOff x="2815" y="1007"/>
              <a:chExt cx="2533" cy="1132"/>
            </a:xfrm>
          </p:grpSpPr>
          <p:sp>
            <p:nvSpPr>
              <p:cNvPr id="109" name="Line 107"/>
              <p:cNvSpPr>
                <a:spLocks noChangeShapeType="1"/>
              </p:cNvSpPr>
              <p:nvPr/>
            </p:nvSpPr>
            <p:spPr bwMode="auto">
              <a:xfrm>
                <a:off x="2820" y="2138"/>
                <a:ext cx="375" cy="1"/>
              </a:xfrm>
              <a:prstGeom prst="line">
                <a:avLst/>
              </a:prstGeom>
              <a:noFill/>
              <a:ln w="38100">
                <a:solidFill>
                  <a:srgbClr val="FF3399"/>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110" name="Line 108"/>
              <p:cNvSpPr>
                <a:spLocks noChangeShapeType="1"/>
              </p:cNvSpPr>
              <p:nvPr/>
            </p:nvSpPr>
            <p:spPr bwMode="auto">
              <a:xfrm>
                <a:off x="3535" y="1898"/>
                <a:ext cx="375" cy="1"/>
              </a:xfrm>
              <a:prstGeom prst="line">
                <a:avLst/>
              </a:prstGeom>
              <a:noFill/>
              <a:ln w="38100">
                <a:solidFill>
                  <a:srgbClr val="FF3399"/>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111" name="Arc 109"/>
              <p:cNvSpPr>
                <a:spLocks/>
              </p:cNvSpPr>
              <p:nvPr/>
            </p:nvSpPr>
            <p:spPr bwMode="auto">
              <a:xfrm rot="10800000" flipV="1">
                <a:off x="3905" y="1272"/>
                <a:ext cx="761" cy="635"/>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38100">
                <a:solidFill>
                  <a:srgbClr val="FF33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solidFill>
                    <a:srgbClr val="000000"/>
                  </a:solidFill>
                </a:endParaRPr>
              </a:p>
            </p:txBody>
          </p:sp>
          <p:sp>
            <p:nvSpPr>
              <p:cNvPr id="112" name="Arc 110"/>
              <p:cNvSpPr>
                <a:spLocks/>
              </p:cNvSpPr>
              <p:nvPr/>
            </p:nvSpPr>
            <p:spPr bwMode="auto">
              <a:xfrm rot="5400000" flipV="1">
                <a:off x="4685" y="1254"/>
                <a:ext cx="639" cy="674"/>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38100">
                <a:solidFill>
                  <a:srgbClr val="FF33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solidFill>
                    <a:srgbClr val="000000"/>
                  </a:solidFill>
                </a:endParaRPr>
              </a:p>
            </p:txBody>
          </p:sp>
          <p:sp>
            <p:nvSpPr>
              <p:cNvPr id="113" name="Line 111"/>
              <p:cNvSpPr>
                <a:spLocks noChangeShapeType="1"/>
              </p:cNvSpPr>
              <p:nvPr/>
            </p:nvSpPr>
            <p:spPr bwMode="auto">
              <a:xfrm>
                <a:off x="2815" y="2090"/>
                <a:ext cx="375" cy="1"/>
              </a:xfrm>
              <a:prstGeom prst="line">
                <a:avLst/>
              </a:prstGeom>
              <a:noFill/>
              <a:ln w="38100">
                <a:solidFill>
                  <a:srgbClr val="FF6600"/>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114" name="Line 112"/>
              <p:cNvSpPr>
                <a:spLocks noChangeShapeType="1"/>
              </p:cNvSpPr>
              <p:nvPr/>
            </p:nvSpPr>
            <p:spPr bwMode="auto">
              <a:xfrm>
                <a:off x="3530" y="1850"/>
                <a:ext cx="375" cy="1"/>
              </a:xfrm>
              <a:prstGeom prst="line">
                <a:avLst/>
              </a:prstGeom>
              <a:noFill/>
              <a:ln w="38100">
                <a:solidFill>
                  <a:srgbClr val="FF6600"/>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115" name="Arc 113"/>
              <p:cNvSpPr>
                <a:spLocks/>
              </p:cNvSpPr>
              <p:nvPr/>
            </p:nvSpPr>
            <p:spPr bwMode="auto">
              <a:xfrm rot="10800000" flipV="1">
                <a:off x="3900" y="1224"/>
                <a:ext cx="761" cy="635"/>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38100">
                <a:solidFill>
                  <a:srgbClr val="FF66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solidFill>
                    <a:srgbClr val="000000"/>
                  </a:solidFill>
                </a:endParaRPr>
              </a:p>
            </p:txBody>
          </p:sp>
          <p:sp>
            <p:nvSpPr>
              <p:cNvPr id="116" name="Arc 114"/>
              <p:cNvSpPr>
                <a:spLocks/>
              </p:cNvSpPr>
              <p:nvPr/>
            </p:nvSpPr>
            <p:spPr bwMode="auto">
              <a:xfrm rot="5400000" flipV="1">
                <a:off x="4680" y="1206"/>
                <a:ext cx="639" cy="674"/>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38100">
                <a:solidFill>
                  <a:srgbClr val="FF66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solidFill>
                    <a:srgbClr val="000000"/>
                  </a:solidFill>
                </a:endParaRPr>
              </a:p>
            </p:txBody>
          </p:sp>
          <p:sp>
            <p:nvSpPr>
              <p:cNvPr id="117" name="Line 115"/>
              <p:cNvSpPr>
                <a:spLocks noChangeShapeType="1"/>
              </p:cNvSpPr>
              <p:nvPr/>
            </p:nvSpPr>
            <p:spPr bwMode="auto">
              <a:xfrm>
                <a:off x="2815" y="2041"/>
                <a:ext cx="375" cy="1"/>
              </a:xfrm>
              <a:prstGeom prst="line">
                <a:avLst/>
              </a:prstGeom>
              <a:noFill/>
              <a:ln w="381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118" name="Line 116"/>
              <p:cNvSpPr>
                <a:spLocks noChangeShapeType="1"/>
              </p:cNvSpPr>
              <p:nvPr/>
            </p:nvSpPr>
            <p:spPr bwMode="auto">
              <a:xfrm>
                <a:off x="3530" y="1801"/>
                <a:ext cx="375" cy="1"/>
              </a:xfrm>
              <a:prstGeom prst="line">
                <a:avLst/>
              </a:prstGeom>
              <a:noFill/>
              <a:ln w="38100">
                <a:solidFill>
                  <a:srgbClr val="0066FF"/>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119" name="Arc 117"/>
              <p:cNvSpPr>
                <a:spLocks/>
              </p:cNvSpPr>
              <p:nvPr/>
            </p:nvSpPr>
            <p:spPr bwMode="auto">
              <a:xfrm rot="10800000" flipV="1">
                <a:off x="3900" y="1175"/>
                <a:ext cx="761" cy="635"/>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38100">
                <a:solidFill>
                  <a:srgbClr val="0066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solidFill>
                    <a:srgbClr val="000000"/>
                  </a:solidFill>
                </a:endParaRPr>
              </a:p>
            </p:txBody>
          </p:sp>
          <p:sp>
            <p:nvSpPr>
              <p:cNvPr id="120" name="Arc 118"/>
              <p:cNvSpPr>
                <a:spLocks/>
              </p:cNvSpPr>
              <p:nvPr/>
            </p:nvSpPr>
            <p:spPr bwMode="auto">
              <a:xfrm rot="5400000" flipV="1">
                <a:off x="4680" y="1157"/>
                <a:ext cx="639" cy="674"/>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38100">
                <a:solidFill>
                  <a:srgbClr val="0066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solidFill>
                    <a:srgbClr val="000000"/>
                  </a:solidFill>
                </a:endParaRPr>
              </a:p>
            </p:txBody>
          </p:sp>
          <p:sp>
            <p:nvSpPr>
              <p:cNvPr id="121" name="Line 119"/>
              <p:cNvSpPr>
                <a:spLocks noChangeShapeType="1"/>
              </p:cNvSpPr>
              <p:nvPr/>
            </p:nvSpPr>
            <p:spPr bwMode="auto">
              <a:xfrm>
                <a:off x="2820" y="1993"/>
                <a:ext cx="375" cy="1"/>
              </a:xfrm>
              <a:prstGeom prst="line">
                <a:avLst/>
              </a:prstGeom>
              <a:noFill/>
              <a:ln w="38100">
                <a:solidFill>
                  <a:srgbClr val="669900"/>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122" name="Line 120"/>
              <p:cNvSpPr>
                <a:spLocks noChangeShapeType="1"/>
              </p:cNvSpPr>
              <p:nvPr/>
            </p:nvSpPr>
            <p:spPr bwMode="auto">
              <a:xfrm>
                <a:off x="3535" y="1753"/>
                <a:ext cx="375" cy="1"/>
              </a:xfrm>
              <a:prstGeom prst="line">
                <a:avLst/>
              </a:prstGeom>
              <a:noFill/>
              <a:ln w="38100">
                <a:solidFill>
                  <a:srgbClr val="669900"/>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123" name="Arc 121"/>
              <p:cNvSpPr>
                <a:spLocks/>
              </p:cNvSpPr>
              <p:nvPr/>
            </p:nvSpPr>
            <p:spPr bwMode="auto">
              <a:xfrm rot="10800000" flipV="1">
                <a:off x="3905" y="1127"/>
                <a:ext cx="761" cy="635"/>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38100">
                <a:solidFill>
                  <a:srgbClr val="6699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solidFill>
                    <a:srgbClr val="000000"/>
                  </a:solidFill>
                </a:endParaRPr>
              </a:p>
            </p:txBody>
          </p:sp>
          <p:sp>
            <p:nvSpPr>
              <p:cNvPr id="124" name="Arc 122"/>
              <p:cNvSpPr>
                <a:spLocks/>
              </p:cNvSpPr>
              <p:nvPr/>
            </p:nvSpPr>
            <p:spPr bwMode="auto">
              <a:xfrm rot="5400000" flipV="1">
                <a:off x="4685" y="1109"/>
                <a:ext cx="639" cy="674"/>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38100">
                <a:solidFill>
                  <a:srgbClr val="6699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solidFill>
                    <a:srgbClr val="000000"/>
                  </a:solidFill>
                </a:endParaRPr>
              </a:p>
            </p:txBody>
          </p:sp>
          <p:sp>
            <p:nvSpPr>
              <p:cNvPr id="125" name="Line 123"/>
              <p:cNvSpPr>
                <a:spLocks noChangeShapeType="1"/>
              </p:cNvSpPr>
              <p:nvPr/>
            </p:nvSpPr>
            <p:spPr bwMode="auto">
              <a:xfrm>
                <a:off x="2815" y="1950"/>
                <a:ext cx="375" cy="1"/>
              </a:xfrm>
              <a:prstGeom prst="line">
                <a:avLst/>
              </a:prstGeom>
              <a:noFill/>
              <a:ln w="38100">
                <a:solidFill>
                  <a:srgbClr val="800080"/>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126" name="Line 124"/>
              <p:cNvSpPr>
                <a:spLocks noChangeShapeType="1"/>
              </p:cNvSpPr>
              <p:nvPr/>
            </p:nvSpPr>
            <p:spPr bwMode="auto">
              <a:xfrm>
                <a:off x="3530" y="1710"/>
                <a:ext cx="375" cy="1"/>
              </a:xfrm>
              <a:prstGeom prst="line">
                <a:avLst/>
              </a:prstGeom>
              <a:noFill/>
              <a:ln w="38100">
                <a:solidFill>
                  <a:srgbClr val="800080"/>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127" name="Arc 125"/>
              <p:cNvSpPr>
                <a:spLocks/>
              </p:cNvSpPr>
              <p:nvPr/>
            </p:nvSpPr>
            <p:spPr bwMode="auto">
              <a:xfrm rot="10800000" flipV="1">
                <a:off x="3900" y="1084"/>
                <a:ext cx="761" cy="635"/>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38100">
                <a:solidFill>
                  <a:srgbClr val="80008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solidFill>
                    <a:srgbClr val="000000"/>
                  </a:solidFill>
                </a:endParaRPr>
              </a:p>
            </p:txBody>
          </p:sp>
          <p:sp>
            <p:nvSpPr>
              <p:cNvPr id="128" name="Arc 126"/>
              <p:cNvSpPr>
                <a:spLocks/>
              </p:cNvSpPr>
              <p:nvPr/>
            </p:nvSpPr>
            <p:spPr bwMode="auto">
              <a:xfrm rot="5400000" flipV="1">
                <a:off x="4680" y="1066"/>
                <a:ext cx="639" cy="674"/>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38100">
                <a:solidFill>
                  <a:srgbClr val="80008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solidFill>
                    <a:srgbClr val="000000"/>
                  </a:solidFill>
                </a:endParaRPr>
              </a:p>
            </p:txBody>
          </p:sp>
          <p:sp>
            <p:nvSpPr>
              <p:cNvPr id="129" name="Line 127"/>
              <p:cNvSpPr>
                <a:spLocks noChangeShapeType="1"/>
              </p:cNvSpPr>
              <p:nvPr/>
            </p:nvSpPr>
            <p:spPr bwMode="auto">
              <a:xfrm>
                <a:off x="2821" y="1917"/>
                <a:ext cx="375" cy="1"/>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130" name="Arc 128"/>
              <p:cNvSpPr>
                <a:spLocks/>
              </p:cNvSpPr>
              <p:nvPr/>
            </p:nvSpPr>
            <p:spPr bwMode="auto">
              <a:xfrm rot="10800000" flipV="1">
                <a:off x="3193" y="1679"/>
                <a:ext cx="343" cy="227"/>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38100">
                <a:solidFill>
                  <a:srgbClr val="CC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solidFill>
                    <a:srgbClr val="000000"/>
                  </a:solidFill>
                </a:endParaRPr>
              </a:p>
            </p:txBody>
          </p:sp>
          <p:sp>
            <p:nvSpPr>
              <p:cNvPr id="131" name="Line 129"/>
              <p:cNvSpPr>
                <a:spLocks noChangeShapeType="1"/>
              </p:cNvSpPr>
              <p:nvPr/>
            </p:nvSpPr>
            <p:spPr bwMode="auto">
              <a:xfrm>
                <a:off x="3536" y="1677"/>
                <a:ext cx="375" cy="1"/>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132" name="Arc 130"/>
              <p:cNvSpPr>
                <a:spLocks/>
              </p:cNvSpPr>
              <p:nvPr/>
            </p:nvSpPr>
            <p:spPr bwMode="auto">
              <a:xfrm rot="10800000" flipV="1">
                <a:off x="3906" y="1051"/>
                <a:ext cx="761" cy="635"/>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38100">
                <a:solidFill>
                  <a:srgbClr val="CC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solidFill>
                    <a:srgbClr val="000000"/>
                  </a:solidFill>
                </a:endParaRPr>
              </a:p>
            </p:txBody>
          </p:sp>
          <p:sp>
            <p:nvSpPr>
              <p:cNvPr id="133" name="Arc 131"/>
              <p:cNvSpPr>
                <a:spLocks/>
              </p:cNvSpPr>
              <p:nvPr/>
            </p:nvSpPr>
            <p:spPr bwMode="auto">
              <a:xfrm rot="5400000" flipV="1">
                <a:off x="4686" y="1033"/>
                <a:ext cx="639" cy="674"/>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38100">
                <a:solidFill>
                  <a:srgbClr val="CC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solidFill>
                    <a:srgbClr val="000000"/>
                  </a:solidFill>
                </a:endParaRPr>
              </a:p>
            </p:txBody>
          </p:sp>
          <p:sp>
            <p:nvSpPr>
              <p:cNvPr id="134" name="Line 132"/>
              <p:cNvSpPr>
                <a:spLocks noChangeShapeType="1"/>
              </p:cNvSpPr>
              <p:nvPr/>
            </p:nvSpPr>
            <p:spPr bwMode="auto">
              <a:xfrm>
                <a:off x="2826" y="1874"/>
                <a:ext cx="375" cy="1"/>
              </a:xfrm>
              <a:prstGeom prst="line">
                <a:avLst/>
              </a:prstGeom>
              <a:noFill/>
              <a:ln w="38100">
                <a:solidFill>
                  <a:srgbClr val="000099"/>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135" name="Arc 133"/>
              <p:cNvSpPr>
                <a:spLocks/>
              </p:cNvSpPr>
              <p:nvPr/>
            </p:nvSpPr>
            <p:spPr bwMode="auto">
              <a:xfrm rot="10800000" flipV="1">
                <a:off x="3198" y="1636"/>
                <a:ext cx="343" cy="227"/>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38100">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solidFill>
                    <a:srgbClr val="000000"/>
                  </a:solidFill>
                </a:endParaRPr>
              </a:p>
            </p:txBody>
          </p:sp>
          <p:sp>
            <p:nvSpPr>
              <p:cNvPr id="136" name="Line 134"/>
              <p:cNvSpPr>
                <a:spLocks noChangeShapeType="1"/>
              </p:cNvSpPr>
              <p:nvPr/>
            </p:nvSpPr>
            <p:spPr bwMode="auto">
              <a:xfrm>
                <a:off x="3541" y="1634"/>
                <a:ext cx="375" cy="1"/>
              </a:xfrm>
              <a:prstGeom prst="line">
                <a:avLst/>
              </a:prstGeom>
              <a:noFill/>
              <a:ln w="38100">
                <a:solidFill>
                  <a:srgbClr val="000099"/>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137" name="Arc 135"/>
              <p:cNvSpPr>
                <a:spLocks/>
              </p:cNvSpPr>
              <p:nvPr/>
            </p:nvSpPr>
            <p:spPr bwMode="auto">
              <a:xfrm rot="10800000" flipV="1">
                <a:off x="3911" y="1008"/>
                <a:ext cx="761" cy="635"/>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38100">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solidFill>
                    <a:srgbClr val="000000"/>
                  </a:solidFill>
                </a:endParaRPr>
              </a:p>
            </p:txBody>
          </p:sp>
          <p:sp>
            <p:nvSpPr>
              <p:cNvPr id="138" name="Arc 136"/>
              <p:cNvSpPr>
                <a:spLocks/>
              </p:cNvSpPr>
              <p:nvPr/>
            </p:nvSpPr>
            <p:spPr bwMode="auto">
              <a:xfrm rot="5400000" flipV="1">
                <a:off x="4691" y="990"/>
                <a:ext cx="639" cy="674"/>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38100">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solidFill>
                    <a:srgbClr val="000000"/>
                  </a:solidFill>
                </a:endParaRPr>
              </a:p>
            </p:txBody>
          </p:sp>
        </p:grpSp>
      </p:grpSp>
      <p:sp>
        <p:nvSpPr>
          <p:cNvPr id="139" name="Text Box 137"/>
          <p:cNvSpPr txBox="1">
            <a:spLocks noChangeArrowheads="1"/>
          </p:cNvSpPr>
          <p:nvPr/>
        </p:nvSpPr>
        <p:spPr bwMode="auto">
          <a:xfrm>
            <a:off x="2454275" y="3495675"/>
            <a:ext cx="6985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a:solidFill>
                  <a:schemeClr val="tx1"/>
                </a:solidFill>
                <a:latin typeface="Arial" pitchFamily="34" charset="0"/>
                <a:ea typeface="Geneva"/>
                <a:cs typeface="Geneva"/>
              </a:defRPr>
            </a:lvl1pPr>
            <a:lvl2pPr marL="742950" indent="-285750" eaLnBrk="0" hangingPunct="0">
              <a:defRPr sz="2800">
                <a:solidFill>
                  <a:schemeClr val="tx1"/>
                </a:solidFill>
                <a:latin typeface="Arial" pitchFamily="34" charset="0"/>
                <a:ea typeface="Geneva"/>
                <a:cs typeface="Geneva"/>
              </a:defRPr>
            </a:lvl2pPr>
            <a:lvl3pPr marL="1143000" indent="-228600" eaLnBrk="0" hangingPunct="0">
              <a:defRPr sz="2800">
                <a:solidFill>
                  <a:schemeClr val="tx1"/>
                </a:solidFill>
                <a:latin typeface="Arial" pitchFamily="34" charset="0"/>
                <a:ea typeface="Geneva"/>
                <a:cs typeface="Geneva"/>
              </a:defRPr>
            </a:lvl3pPr>
            <a:lvl4pPr marL="1600200" indent="-228600" eaLnBrk="0" hangingPunct="0">
              <a:defRPr sz="2800">
                <a:solidFill>
                  <a:schemeClr val="tx1"/>
                </a:solidFill>
                <a:latin typeface="Arial" pitchFamily="34" charset="0"/>
                <a:ea typeface="Geneva"/>
                <a:cs typeface="Geneva"/>
              </a:defRPr>
            </a:lvl4pPr>
            <a:lvl5pPr marL="2057400" indent="-228600" eaLnBrk="0" hangingPunct="0">
              <a:defRPr sz="2800">
                <a:solidFill>
                  <a:schemeClr val="tx1"/>
                </a:solidFill>
                <a:latin typeface="Arial" pitchFamily="34" charset="0"/>
                <a:ea typeface="Geneva"/>
                <a:cs typeface="Geneva"/>
              </a:defRPr>
            </a:lvl5pPr>
            <a:lvl6pPr marL="2514600" indent="-228600" eaLnBrk="0" fontAlgn="base" hangingPunct="0">
              <a:spcBef>
                <a:spcPct val="0"/>
              </a:spcBef>
              <a:spcAft>
                <a:spcPct val="0"/>
              </a:spcAft>
              <a:defRPr sz="2800">
                <a:solidFill>
                  <a:schemeClr val="tx1"/>
                </a:solidFill>
                <a:latin typeface="Arial" pitchFamily="34" charset="0"/>
                <a:ea typeface="Geneva"/>
                <a:cs typeface="Geneva"/>
              </a:defRPr>
            </a:lvl6pPr>
            <a:lvl7pPr marL="2971800" indent="-228600" eaLnBrk="0" fontAlgn="base" hangingPunct="0">
              <a:spcBef>
                <a:spcPct val="0"/>
              </a:spcBef>
              <a:spcAft>
                <a:spcPct val="0"/>
              </a:spcAft>
              <a:defRPr sz="2800">
                <a:solidFill>
                  <a:schemeClr val="tx1"/>
                </a:solidFill>
                <a:latin typeface="Arial" pitchFamily="34" charset="0"/>
                <a:ea typeface="Geneva"/>
                <a:cs typeface="Geneva"/>
              </a:defRPr>
            </a:lvl7pPr>
            <a:lvl8pPr marL="3429000" indent="-228600" eaLnBrk="0" fontAlgn="base" hangingPunct="0">
              <a:spcBef>
                <a:spcPct val="0"/>
              </a:spcBef>
              <a:spcAft>
                <a:spcPct val="0"/>
              </a:spcAft>
              <a:defRPr sz="2800">
                <a:solidFill>
                  <a:schemeClr val="tx1"/>
                </a:solidFill>
                <a:latin typeface="Arial" pitchFamily="34" charset="0"/>
                <a:ea typeface="Geneva"/>
                <a:cs typeface="Geneva"/>
              </a:defRPr>
            </a:lvl8pPr>
            <a:lvl9pPr marL="3886200" indent="-228600" eaLnBrk="0" fontAlgn="base" hangingPunct="0">
              <a:spcBef>
                <a:spcPct val="0"/>
              </a:spcBef>
              <a:spcAft>
                <a:spcPct val="0"/>
              </a:spcAft>
              <a:defRPr sz="2800">
                <a:solidFill>
                  <a:schemeClr val="tx1"/>
                </a:solidFill>
                <a:latin typeface="Arial" pitchFamily="34" charset="0"/>
                <a:ea typeface="Geneva"/>
                <a:cs typeface="Geneva"/>
              </a:defRPr>
            </a:lvl9pPr>
          </a:lstStyle>
          <a:p>
            <a:r>
              <a:rPr lang="en-GB" sz="1600">
                <a:solidFill>
                  <a:srgbClr val="3AA8E4"/>
                </a:solidFill>
                <a:latin typeface="Calibri" pitchFamily="34" charset="0"/>
              </a:rPr>
              <a:t>Buffer</a:t>
            </a:r>
            <a:endParaRPr lang="en-US" sz="1600">
              <a:solidFill>
                <a:srgbClr val="3AA8E4"/>
              </a:solidFill>
              <a:latin typeface="Calibri" pitchFamily="34" charset="0"/>
            </a:endParaRPr>
          </a:p>
        </p:txBody>
      </p:sp>
      <p:sp>
        <p:nvSpPr>
          <p:cNvPr id="140" name="Text Box 138"/>
          <p:cNvSpPr txBox="1">
            <a:spLocks noChangeArrowheads="1"/>
          </p:cNvSpPr>
          <p:nvPr/>
        </p:nvSpPr>
        <p:spPr bwMode="auto">
          <a:xfrm>
            <a:off x="2454275" y="3724275"/>
            <a:ext cx="16573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a:solidFill>
                  <a:schemeClr val="tx1"/>
                </a:solidFill>
                <a:latin typeface="Arial" pitchFamily="34" charset="0"/>
                <a:ea typeface="Geneva"/>
                <a:cs typeface="Geneva"/>
              </a:defRPr>
            </a:lvl1pPr>
            <a:lvl2pPr marL="742950" indent="-285750" eaLnBrk="0" hangingPunct="0">
              <a:defRPr sz="2800">
                <a:solidFill>
                  <a:schemeClr val="tx1"/>
                </a:solidFill>
                <a:latin typeface="Arial" pitchFamily="34" charset="0"/>
                <a:ea typeface="Geneva"/>
                <a:cs typeface="Geneva"/>
              </a:defRPr>
            </a:lvl2pPr>
            <a:lvl3pPr marL="1143000" indent="-228600" eaLnBrk="0" hangingPunct="0">
              <a:defRPr sz="2800">
                <a:solidFill>
                  <a:schemeClr val="tx1"/>
                </a:solidFill>
                <a:latin typeface="Arial" pitchFamily="34" charset="0"/>
                <a:ea typeface="Geneva"/>
                <a:cs typeface="Geneva"/>
              </a:defRPr>
            </a:lvl3pPr>
            <a:lvl4pPr marL="1600200" indent="-228600" eaLnBrk="0" hangingPunct="0">
              <a:defRPr sz="2800">
                <a:solidFill>
                  <a:schemeClr val="tx1"/>
                </a:solidFill>
                <a:latin typeface="Arial" pitchFamily="34" charset="0"/>
                <a:ea typeface="Geneva"/>
                <a:cs typeface="Geneva"/>
              </a:defRPr>
            </a:lvl4pPr>
            <a:lvl5pPr marL="2057400" indent="-228600" eaLnBrk="0" hangingPunct="0">
              <a:defRPr sz="2800">
                <a:solidFill>
                  <a:schemeClr val="tx1"/>
                </a:solidFill>
                <a:latin typeface="Arial" pitchFamily="34" charset="0"/>
                <a:ea typeface="Geneva"/>
                <a:cs typeface="Geneva"/>
              </a:defRPr>
            </a:lvl5pPr>
            <a:lvl6pPr marL="2514600" indent="-228600" eaLnBrk="0" fontAlgn="base" hangingPunct="0">
              <a:spcBef>
                <a:spcPct val="0"/>
              </a:spcBef>
              <a:spcAft>
                <a:spcPct val="0"/>
              </a:spcAft>
              <a:defRPr sz="2800">
                <a:solidFill>
                  <a:schemeClr val="tx1"/>
                </a:solidFill>
                <a:latin typeface="Arial" pitchFamily="34" charset="0"/>
                <a:ea typeface="Geneva"/>
                <a:cs typeface="Geneva"/>
              </a:defRPr>
            </a:lvl6pPr>
            <a:lvl7pPr marL="2971800" indent="-228600" eaLnBrk="0" fontAlgn="base" hangingPunct="0">
              <a:spcBef>
                <a:spcPct val="0"/>
              </a:spcBef>
              <a:spcAft>
                <a:spcPct val="0"/>
              </a:spcAft>
              <a:defRPr sz="2800">
                <a:solidFill>
                  <a:schemeClr val="tx1"/>
                </a:solidFill>
                <a:latin typeface="Arial" pitchFamily="34" charset="0"/>
                <a:ea typeface="Geneva"/>
                <a:cs typeface="Geneva"/>
              </a:defRPr>
            </a:lvl7pPr>
            <a:lvl8pPr marL="3429000" indent="-228600" eaLnBrk="0" fontAlgn="base" hangingPunct="0">
              <a:spcBef>
                <a:spcPct val="0"/>
              </a:spcBef>
              <a:spcAft>
                <a:spcPct val="0"/>
              </a:spcAft>
              <a:defRPr sz="2800">
                <a:solidFill>
                  <a:schemeClr val="tx1"/>
                </a:solidFill>
                <a:latin typeface="Arial" pitchFamily="34" charset="0"/>
                <a:ea typeface="Geneva"/>
                <a:cs typeface="Geneva"/>
              </a:defRPr>
            </a:lvl8pPr>
            <a:lvl9pPr marL="3886200" indent="-228600" eaLnBrk="0" fontAlgn="base" hangingPunct="0">
              <a:spcBef>
                <a:spcPct val="0"/>
              </a:spcBef>
              <a:spcAft>
                <a:spcPct val="0"/>
              </a:spcAft>
              <a:defRPr sz="2800">
                <a:solidFill>
                  <a:schemeClr val="tx1"/>
                </a:solidFill>
                <a:latin typeface="Arial" pitchFamily="34" charset="0"/>
                <a:ea typeface="Geneva"/>
                <a:cs typeface="Geneva"/>
              </a:defRPr>
            </a:lvl9pPr>
          </a:lstStyle>
          <a:p>
            <a:r>
              <a:rPr lang="en-GB" sz="1600">
                <a:solidFill>
                  <a:srgbClr val="3AA8E4"/>
                </a:solidFill>
                <a:latin typeface="Calibri" pitchFamily="34" charset="0"/>
              </a:rPr>
              <a:t>Capture molecule</a:t>
            </a:r>
            <a:endParaRPr lang="en-US" sz="1600">
              <a:solidFill>
                <a:srgbClr val="3AA8E4"/>
              </a:solidFill>
              <a:latin typeface="Calibri" pitchFamily="34" charset="0"/>
            </a:endParaRPr>
          </a:p>
        </p:txBody>
      </p:sp>
      <p:sp>
        <p:nvSpPr>
          <p:cNvPr id="141" name="Text Box 139"/>
          <p:cNvSpPr txBox="1">
            <a:spLocks noChangeArrowheads="1"/>
          </p:cNvSpPr>
          <p:nvPr/>
        </p:nvSpPr>
        <p:spPr bwMode="auto">
          <a:xfrm>
            <a:off x="2454275" y="3951288"/>
            <a:ext cx="172720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a:solidFill>
                  <a:schemeClr val="tx1"/>
                </a:solidFill>
                <a:latin typeface="Arial" pitchFamily="34" charset="0"/>
                <a:ea typeface="Geneva"/>
                <a:cs typeface="Geneva"/>
              </a:defRPr>
            </a:lvl1pPr>
            <a:lvl2pPr marL="742950" indent="-285750" eaLnBrk="0" hangingPunct="0">
              <a:defRPr sz="2800">
                <a:solidFill>
                  <a:schemeClr val="tx1"/>
                </a:solidFill>
                <a:latin typeface="Arial" pitchFamily="34" charset="0"/>
                <a:ea typeface="Geneva"/>
                <a:cs typeface="Geneva"/>
              </a:defRPr>
            </a:lvl2pPr>
            <a:lvl3pPr marL="1143000" indent="-228600" eaLnBrk="0" hangingPunct="0">
              <a:defRPr sz="2800">
                <a:solidFill>
                  <a:schemeClr val="tx1"/>
                </a:solidFill>
                <a:latin typeface="Arial" pitchFamily="34" charset="0"/>
                <a:ea typeface="Geneva"/>
                <a:cs typeface="Geneva"/>
              </a:defRPr>
            </a:lvl3pPr>
            <a:lvl4pPr marL="1600200" indent="-228600" eaLnBrk="0" hangingPunct="0">
              <a:defRPr sz="2800">
                <a:solidFill>
                  <a:schemeClr val="tx1"/>
                </a:solidFill>
                <a:latin typeface="Arial" pitchFamily="34" charset="0"/>
                <a:ea typeface="Geneva"/>
                <a:cs typeface="Geneva"/>
              </a:defRPr>
            </a:lvl4pPr>
            <a:lvl5pPr marL="2057400" indent="-228600" eaLnBrk="0" hangingPunct="0">
              <a:defRPr sz="2800">
                <a:solidFill>
                  <a:schemeClr val="tx1"/>
                </a:solidFill>
                <a:latin typeface="Arial" pitchFamily="34" charset="0"/>
                <a:ea typeface="Geneva"/>
                <a:cs typeface="Geneva"/>
              </a:defRPr>
            </a:lvl5pPr>
            <a:lvl6pPr marL="2514600" indent="-228600" eaLnBrk="0" fontAlgn="base" hangingPunct="0">
              <a:spcBef>
                <a:spcPct val="0"/>
              </a:spcBef>
              <a:spcAft>
                <a:spcPct val="0"/>
              </a:spcAft>
              <a:defRPr sz="2800">
                <a:solidFill>
                  <a:schemeClr val="tx1"/>
                </a:solidFill>
                <a:latin typeface="Arial" pitchFamily="34" charset="0"/>
                <a:ea typeface="Geneva"/>
                <a:cs typeface="Geneva"/>
              </a:defRPr>
            </a:lvl6pPr>
            <a:lvl7pPr marL="2971800" indent="-228600" eaLnBrk="0" fontAlgn="base" hangingPunct="0">
              <a:spcBef>
                <a:spcPct val="0"/>
              </a:spcBef>
              <a:spcAft>
                <a:spcPct val="0"/>
              </a:spcAft>
              <a:defRPr sz="2800">
                <a:solidFill>
                  <a:schemeClr val="tx1"/>
                </a:solidFill>
                <a:latin typeface="Arial" pitchFamily="34" charset="0"/>
                <a:ea typeface="Geneva"/>
                <a:cs typeface="Geneva"/>
              </a:defRPr>
            </a:lvl7pPr>
            <a:lvl8pPr marL="3429000" indent="-228600" eaLnBrk="0" fontAlgn="base" hangingPunct="0">
              <a:spcBef>
                <a:spcPct val="0"/>
              </a:spcBef>
              <a:spcAft>
                <a:spcPct val="0"/>
              </a:spcAft>
              <a:defRPr sz="2800">
                <a:solidFill>
                  <a:schemeClr val="tx1"/>
                </a:solidFill>
                <a:latin typeface="Arial" pitchFamily="34" charset="0"/>
                <a:ea typeface="Geneva"/>
                <a:cs typeface="Geneva"/>
              </a:defRPr>
            </a:lvl8pPr>
            <a:lvl9pPr marL="3886200" indent="-228600" eaLnBrk="0" fontAlgn="base" hangingPunct="0">
              <a:spcBef>
                <a:spcPct val="0"/>
              </a:spcBef>
              <a:spcAft>
                <a:spcPct val="0"/>
              </a:spcAft>
              <a:defRPr sz="2800">
                <a:solidFill>
                  <a:schemeClr val="tx1"/>
                </a:solidFill>
                <a:latin typeface="Arial" pitchFamily="34" charset="0"/>
                <a:ea typeface="Geneva"/>
                <a:cs typeface="Geneva"/>
              </a:defRPr>
            </a:lvl9pPr>
          </a:lstStyle>
          <a:p>
            <a:r>
              <a:rPr lang="en-GB" sz="1600">
                <a:solidFill>
                  <a:srgbClr val="3AA8E4"/>
                </a:solidFill>
                <a:latin typeface="Calibri" pitchFamily="34" charset="0"/>
              </a:rPr>
              <a:t>Analyte of Interest</a:t>
            </a:r>
            <a:endParaRPr lang="en-US" sz="1600">
              <a:solidFill>
                <a:srgbClr val="3AA8E4"/>
              </a:solidFill>
              <a:latin typeface="Calibri" pitchFamily="34" charset="0"/>
            </a:endParaRPr>
          </a:p>
        </p:txBody>
      </p:sp>
      <p:grpSp>
        <p:nvGrpSpPr>
          <p:cNvPr id="142" name="Group 140"/>
          <p:cNvGrpSpPr>
            <a:grpSpLocks/>
          </p:cNvGrpSpPr>
          <p:nvPr/>
        </p:nvGrpSpPr>
        <p:grpSpPr bwMode="auto">
          <a:xfrm>
            <a:off x="696913" y="3201988"/>
            <a:ext cx="1711325" cy="322262"/>
            <a:chOff x="441" y="1365"/>
            <a:chExt cx="1078" cy="203"/>
          </a:xfrm>
        </p:grpSpPr>
        <p:grpSp>
          <p:nvGrpSpPr>
            <p:cNvPr id="143" name="Group 141"/>
            <p:cNvGrpSpPr>
              <a:grpSpLocks/>
            </p:cNvGrpSpPr>
            <p:nvPr/>
          </p:nvGrpSpPr>
          <p:grpSpPr bwMode="auto">
            <a:xfrm>
              <a:off x="441" y="1365"/>
              <a:ext cx="51" cy="203"/>
              <a:chOff x="1216" y="1621"/>
              <a:chExt cx="438" cy="688"/>
            </a:xfrm>
          </p:grpSpPr>
          <p:sp>
            <p:nvSpPr>
              <p:cNvPr id="165" name="Rectangle 142"/>
              <p:cNvSpPr>
                <a:spLocks noChangeArrowheads="1"/>
              </p:cNvSpPr>
              <p:nvPr/>
            </p:nvSpPr>
            <p:spPr bwMode="auto">
              <a:xfrm>
                <a:off x="1218" y="1621"/>
                <a:ext cx="436" cy="592"/>
              </a:xfrm>
              <a:prstGeom prst="rect">
                <a:avLst/>
              </a:prstGeom>
              <a:gradFill rotWithShape="1">
                <a:gsLst>
                  <a:gs pos="0">
                    <a:srgbClr val="A3A3A3"/>
                  </a:gs>
                  <a:gs pos="50000">
                    <a:srgbClr val="C0C0C0"/>
                  </a:gs>
                  <a:gs pos="100000">
                    <a:srgbClr val="A3A3A3"/>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endParaRPr lang="en-US">
                  <a:solidFill>
                    <a:srgbClr val="000000"/>
                  </a:solidFill>
                </a:endParaRPr>
              </a:p>
            </p:txBody>
          </p:sp>
          <p:sp>
            <p:nvSpPr>
              <p:cNvPr id="166" name="Rectangle 143"/>
              <p:cNvSpPr>
                <a:spLocks noChangeArrowheads="1"/>
              </p:cNvSpPr>
              <p:nvPr/>
            </p:nvSpPr>
            <p:spPr bwMode="auto">
              <a:xfrm>
                <a:off x="1216" y="2202"/>
                <a:ext cx="436" cy="107"/>
              </a:xfrm>
              <a:prstGeom prst="rect">
                <a:avLst/>
              </a:prstGeom>
              <a:gradFill rotWithShape="1">
                <a:gsLst>
                  <a:gs pos="0">
                    <a:srgbClr val="AFBC22"/>
                  </a:gs>
                  <a:gs pos="50000">
                    <a:srgbClr val="C5CE5F"/>
                  </a:gs>
                  <a:gs pos="100000">
                    <a:srgbClr val="AFBC22"/>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endParaRPr lang="en-US">
                  <a:solidFill>
                    <a:srgbClr val="000000"/>
                  </a:solidFill>
                </a:endParaRPr>
              </a:p>
            </p:txBody>
          </p:sp>
        </p:grpSp>
        <p:grpSp>
          <p:nvGrpSpPr>
            <p:cNvPr id="144" name="Group 144"/>
            <p:cNvGrpSpPr>
              <a:grpSpLocks/>
            </p:cNvGrpSpPr>
            <p:nvPr/>
          </p:nvGrpSpPr>
          <p:grpSpPr bwMode="auto">
            <a:xfrm>
              <a:off x="587" y="1365"/>
              <a:ext cx="51" cy="203"/>
              <a:chOff x="1216" y="1621"/>
              <a:chExt cx="438" cy="688"/>
            </a:xfrm>
          </p:grpSpPr>
          <p:sp>
            <p:nvSpPr>
              <p:cNvPr id="163" name="Rectangle 145"/>
              <p:cNvSpPr>
                <a:spLocks noChangeArrowheads="1"/>
              </p:cNvSpPr>
              <p:nvPr/>
            </p:nvSpPr>
            <p:spPr bwMode="auto">
              <a:xfrm>
                <a:off x="1218" y="1621"/>
                <a:ext cx="436" cy="592"/>
              </a:xfrm>
              <a:prstGeom prst="rect">
                <a:avLst/>
              </a:prstGeom>
              <a:gradFill rotWithShape="1">
                <a:gsLst>
                  <a:gs pos="0">
                    <a:srgbClr val="A3A3A3"/>
                  </a:gs>
                  <a:gs pos="50000">
                    <a:srgbClr val="C0C0C0"/>
                  </a:gs>
                  <a:gs pos="100000">
                    <a:srgbClr val="A3A3A3"/>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endParaRPr lang="en-US">
                  <a:solidFill>
                    <a:srgbClr val="000000"/>
                  </a:solidFill>
                </a:endParaRPr>
              </a:p>
            </p:txBody>
          </p:sp>
          <p:sp>
            <p:nvSpPr>
              <p:cNvPr id="164" name="Rectangle 146"/>
              <p:cNvSpPr>
                <a:spLocks noChangeArrowheads="1"/>
              </p:cNvSpPr>
              <p:nvPr/>
            </p:nvSpPr>
            <p:spPr bwMode="auto">
              <a:xfrm>
                <a:off x="1216" y="2202"/>
                <a:ext cx="436" cy="107"/>
              </a:xfrm>
              <a:prstGeom prst="rect">
                <a:avLst/>
              </a:prstGeom>
              <a:gradFill rotWithShape="1">
                <a:gsLst>
                  <a:gs pos="0">
                    <a:srgbClr val="AFBC22"/>
                  </a:gs>
                  <a:gs pos="50000">
                    <a:srgbClr val="C5CE5F"/>
                  </a:gs>
                  <a:gs pos="100000">
                    <a:srgbClr val="AFBC22"/>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endParaRPr lang="en-US">
                  <a:solidFill>
                    <a:srgbClr val="000000"/>
                  </a:solidFill>
                </a:endParaRPr>
              </a:p>
            </p:txBody>
          </p:sp>
        </p:grpSp>
        <p:grpSp>
          <p:nvGrpSpPr>
            <p:cNvPr id="145" name="Group 147"/>
            <p:cNvGrpSpPr>
              <a:grpSpLocks/>
            </p:cNvGrpSpPr>
            <p:nvPr/>
          </p:nvGrpSpPr>
          <p:grpSpPr bwMode="auto">
            <a:xfrm>
              <a:off x="734" y="1365"/>
              <a:ext cx="51" cy="203"/>
              <a:chOff x="1216" y="1621"/>
              <a:chExt cx="438" cy="688"/>
            </a:xfrm>
          </p:grpSpPr>
          <p:sp>
            <p:nvSpPr>
              <p:cNvPr id="161" name="Rectangle 148"/>
              <p:cNvSpPr>
                <a:spLocks noChangeArrowheads="1"/>
              </p:cNvSpPr>
              <p:nvPr/>
            </p:nvSpPr>
            <p:spPr bwMode="auto">
              <a:xfrm>
                <a:off x="1218" y="1621"/>
                <a:ext cx="436" cy="592"/>
              </a:xfrm>
              <a:prstGeom prst="rect">
                <a:avLst/>
              </a:prstGeom>
              <a:gradFill rotWithShape="1">
                <a:gsLst>
                  <a:gs pos="0">
                    <a:srgbClr val="A3A3A3"/>
                  </a:gs>
                  <a:gs pos="50000">
                    <a:srgbClr val="C0C0C0"/>
                  </a:gs>
                  <a:gs pos="100000">
                    <a:srgbClr val="A3A3A3"/>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endParaRPr lang="en-US">
                  <a:solidFill>
                    <a:srgbClr val="000000"/>
                  </a:solidFill>
                </a:endParaRPr>
              </a:p>
            </p:txBody>
          </p:sp>
          <p:sp>
            <p:nvSpPr>
              <p:cNvPr id="162" name="Rectangle 149"/>
              <p:cNvSpPr>
                <a:spLocks noChangeArrowheads="1"/>
              </p:cNvSpPr>
              <p:nvPr/>
            </p:nvSpPr>
            <p:spPr bwMode="auto">
              <a:xfrm>
                <a:off x="1216" y="2202"/>
                <a:ext cx="436" cy="107"/>
              </a:xfrm>
              <a:prstGeom prst="rect">
                <a:avLst/>
              </a:prstGeom>
              <a:gradFill rotWithShape="1">
                <a:gsLst>
                  <a:gs pos="0">
                    <a:srgbClr val="AFBC22"/>
                  </a:gs>
                  <a:gs pos="50000">
                    <a:srgbClr val="C5CE5F"/>
                  </a:gs>
                  <a:gs pos="100000">
                    <a:srgbClr val="AFBC22"/>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endParaRPr lang="en-US">
                  <a:solidFill>
                    <a:srgbClr val="000000"/>
                  </a:solidFill>
                </a:endParaRPr>
              </a:p>
            </p:txBody>
          </p:sp>
        </p:grpSp>
        <p:grpSp>
          <p:nvGrpSpPr>
            <p:cNvPr id="146" name="Group 150"/>
            <p:cNvGrpSpPr>
              <a:grpSpLocks/>
            </p:cNvGrpSpPr>
            <p:nvPr/>
          </p:nvGrpSpPr>
          <p:grpSpPr bwMode="auto">
            <a:xfrm>
              <a:off x="881" y="1365"/>
              <a:ext cx="51" cy="203"/>
              <a:chOff x="1216" y="1621"/>
              <a:chExt cx="438" cy="688"/>
            </a:xfrm>
          </p:grpSpPr>
          <p:sp>
            <p:nvSpPr>
              <p:cNvPr id="159" name="Rectangle 151"/>
              <p:cNvSpPr>
                <a:spLocks noChangeArrowheads="1"/>
              </p:cNvSpPr>
              <p:nvPr/>
            </p:nvSpPr>
            <p:spPr bwMode="auto">
              <a:xfrm>
                <a:off x="1218" y="1621"/>
                <a:ext cx="436" cy="592"/>
              </a:xfrm>
              <a:prstGeom prst="rect">
                <a:avLst/>
              </a:prstGeom>
              <a:gradFill rotWithShape="1">
                <a:gsLst>
                  <a:gs pos="0">
                    <a:srgbClr val="A3A3A3"/>
                  </a:gs>
                  <a:gs pos="50000">
                    <a:srgbClr val="C0C0C0"/>
                  </a:gs>
                  <a:gs pos="100000">
                    <a:srgbClr val="A3A3A3"/>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endParaRPr lang="en-US">
                  <a:solidFill>
                    <a:srgbClr val="000000"/>
                  </a:solidFill>
                </a:endParaRPr>
              </a:p>
            </p:txBody>
          </p:sp>
          <p:sp>
            <p:nvSpPr>
              <p:cNvPr id="160" name="Rectangle 152"/>
              <p:cNvSpPr>
                <a:spLocks noChangeArrowheads="1"/>
              </p:cNvSpPr>
              <p:nvPr/>
            </p:nvSpPr>
            <p:spPr bwMode="auto">
              <a:xfrm>
                <a:off x="1216" y="2202"/>
                <a:ext cx="436" cy="107"/>
              </a:xfrm>
              <a:prstGeom prst="rect">
                <a:avLst/>
              </a:prstGeom>
              <a:gradFill rotWithShape="1">
                <a:gsLst>
                  <a:gs pos="0">
                    <a:srgbClr val="AFBC22"/>
                  </a:gs>
                  <a:gs pos="50000">
                    <a:srgbClr val="C5CE5F"/>
                  </a:gs>
                  <a:gs pos="100000">
                    <a:srgbClr val="AFBC22"/>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endParaRPr lang="en-US">
                  <a:solidFill>
                    <a:srgbClr val="000000"/>
                  </a:solidFill>
                </a:endParaRPr>
              </a:p>
            </p:txBody>
          </p:sp>
        </p:grpSp>
        <p:grpSp>
          <p:nvGrpSpPr>
            <p:cNvPr id="147" name="Group 153"/>
            <p:cNvGrpSpPr>
              <a:grpSpLocks/>
            </p:cNvGrpSpPr>
            <p:nvPr/>
          </p:nvGrpSpPr>
          <p:grpSpPr bwMode="auto">
            <a:xfrm>
              <a:off x="1027" y="1365"/>
              <a:ext cx="51" cy="203"/>
              <a:chOff x="1216" y="1621"/>
              <a:chExt cx="438" cy="688"/>
            </a:xfrm>
          </p:grpSpPr>
          <p:sp>
            <p:nvSpPr>
              <p:cNvPr id="157" name="Rectangle 154"/>
              <p:cNvSpPr>
                <a:spLocks noChangeArrowheads="1"/>
              </p:cNvSpPr>
              <p:nvPr/>
            </p:nvSpPr>
            <p:spPr bwMode="auto">
              <a:xfrm>
                <a:off x="1218" y="1621"/>
                <a:ext cx="436" cy="592"/>
              </a:xfrm>
              <a:prstGeom prst="rect">
                <a:avLst/>
              </a:prstGeom>
              <a:gradFill rotWithShape="1">
                <a:gsLst>
                  <a:gs pos="0">
                    <a:srgbClr val="A3A3A3"/>
                  </a:gs>
                  <a:gs pos="50000">
                    <a:srgbClr val="C0C0C0"/>
                  </a:gs>
                  <a:gs pos="100000">
                    <a:srgbClr val="A3A3A3"/>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endParaRPr lang="en-US">
                  <a:solidFill>
                    <a:srgbClr val="000000"/>
                  </a:solidFill>
                </a:endParaRPr>
              </a:p>
            </p:txBody>
          </p:sp>
          <p:sp>
            <p:nvSpPr>
              <p:cNvPr id="158" name="Rectangle 155"/>
              <p:cNvSpPr>
                <a:spLocks noChangeArrowheads="1"/>
              </p:cNvSpPr>
              <p:nvPr/>
            </p:nvSpPr>
            <p:spPr bwMode="auto">
              <a:xfrm>
                <a:off x="1216" y="2202"/>
                <a:ext cx="436" cy="107"/>
              </a:xfrm>
              <a:prstGeom prst="rect">
                <a:avLst/>
              </a:prstGeom>
              <a:gradFill rotWithShape="1">
                <a:gsLst>
                  <a:gs pos="0">
                    <a:srgbClr val="AFBC22"/>
                  </a:gs>
                  <a:gs pos="50000">
                    <a:srgbClr val="C5CE5F"/>
                  </a:gs>
                  <a:gs pos="100000">
                    <a:srgbClr val="AFBC22"/>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endParaRPr lang="en-US">
                  <a:solidFill>
                    <a:srgbClr val="000000"/>
                  </a:solidFill>
                </a:endParaRPr>
              </a:p>
            </p:txBody>
          </p:sp>
        </p:grpSp>
        <p:grpSp>
          <p:nvGrpSpPr>
            <p:cNvPr id="148" name="Group 156"/>
            <p:cNvGrpSpPr>
              <a:grpSpLocks/>
            </p:cNvGrpSpPr>
            <p:nvPr/>
          </p:nvGrpSpPr>
          <p:grpSpPr bwMode="auto">
            <a:xfrm>
              <a:off x="1174" y="1365"/>
              <a:ext cx="51" cy="203"/>
              <a:chOff x="1216" y="1621"/>
              <a:chExt cx="438" cy="688"/>
            </a:xfrm>
          </p:grpSpPr>
          <p:sp>
            <p:nvSpPr>
              <p:cNvPr id="155" name="Rectangle 157"/>
              <p:cNvSpPr>
                <a:spLocks noChangeArrowheads="1"/>
              </p:cNvSpPr>
              <p:nvPr/>
            </p:nvSpPr>
            <p:spPr bwMode="auto">
              <a:xfrm>
                <a:off x="1218" y="1621"/>
                <a:ext cx="436" cy="592"/>
              </a:xfrm>
              <a:prstGeom prst="rect">
                <a:avLst/>
              </a:prstGeom>
              <a:gradFill rotWithShape="1">
                <a:gsLst>
                  <a:gs pos="0">
                    <a:srgbClr val="A3A3A3"/>
                  </a:gs>
                  <a:gs pos="50000">
                    <a:srgbClr val="C0C0C0"/>
                  </a:gs>
                  <a:gs pos="100000">
                    <a:srgbClr val="A3A3A3"/>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endParaRPr lang="en-US">
                  <a:solidFill>
                    <a:srgbClr val="000000"/>
                  </a:solidFill>
                </a:endParaRPr>
              </a:p>
            </p:txBody>
          </p:sp>
          <p:sp>
            <p:nvSpPr>
              <p:cNvPr id="156" name="Rectangle 158"/>
              <p:cNvSpPr>
                <a:spLocks noChangeArrowheads="1"/>
              </p:cNvSpPr>
              <p:nvPr/>
            </p:nvSpPr>
            <p:spPr bwMode="auto">
              <a:xfrm>
                <a:off x="1216" y="2202"/>
                <a:ext cx="436" cy="107"/>
              </a:xfrm>
              <a:prstGeom prst="rect">
                <a:avLst/>
              </a:prstGeom>
              <a:gradFill rotWithShape="1">
                <a:gsLst>
                  <a:gs pos="0">
                    <a:srgbClr val="AFBC22"/>
                  </a:gs>
                  <a:gs pos="50000">
                    <a:srgbClr val="C5CE5F"/>
                  </a:gs>
                  <a:gs pos="100000">
                    <a:srgbClr val="AFBC22"/>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endParaRPr lang="en-US">
                  <a:solidFill>
                    <a:srgbClr val="000000"/>
                  </a:solidFill>
                </a:endParaRPr>
              </a:p>
            </p:txBody>
          </p:sp>
        </p:grpSp>
        <p:grpSp>
          <p:nvGrpSpPr>
            <p:cNvPr id="149" name="Group 159"/>
            <p:cNvGrpSpPr>
              <a:grpSpLocks/>
            </p:cNvGrpSpPr>
            <p:nvPr/>
          </p:nvGrpSpPr>
          <p:grpSpPr bwMode="auto">
            <a:xfrm>
              <a:off x="1321" y="1365"/>
              <a:ext cx="51" cy="203"/>
              <a:chOff x="1216" y="1621"/>
              <a:chExt cx="438" cy="688"/>
            </a:xfrm>
          </p:grpSpPr>
          <p:sp>
            <p:nvSpPr>
              <p:cNvPr id="153" name="Rectangle 160"/>
              <p:cNvSpPr>
                <a:spLocks noChangeArrowheads="1"/>
              </p:cNvSpPr>
              <p:nvPr/>
            </p:nvSpPr>
            <p:spPr bwMode="auto">
              <a:xfrm>
                <a:off x="1218" y="1621"/>
                <a:ext cx="436" cy="592"/>
              </a:xfrm>
              <a:prstGeom prst="rect">
                <a:avLst/>
              </a:prstGeom>
              <a:gradFill rotWithShape="1">
                <a:gsLst>
                  <a:gs pos="0">
                    <a:srgbClr val="A3A3A3"/>
                  </a:gs>
                  <a:gs pos="50000">
                    <a:srgbClr val="C0C0C0"/>
                  </a:gs>
                  <a:gs pos="100000">
                    <a:srgbClr val="A3A3A3"/>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endParaRPr lang="en-US">
                  <a:solidFill>
                    <a:srgbClr val="000000"/>
                  </a:solidFill>
                </a:endParaRPr>
              </a:p>
            </p:txBody>
          </p:sp>
          <p:sp>
            <p:nvSpPr>
              <p:cNvPr id="154" name="Rectangle 161"/>
              <p:cNvSpPr>
                <a:spLocks noChangeArrowheads="1"/>
              </p:cNvSpPr>
              <p:nvPr/>
            </p:nvSpPr>
            <p:spPr bwMode="auto">
              <a:xfrm>
                <a:off x="1216" y="2202"/>
                <a:ext cx="436" cy="107"/>
              </a:xfrm>
              <a:prstGeom prst="rect">
                <a:avLst/>
              </a:prstGeom>
              <a:gradFill rotWithShape="1">
                <a:gsLst>
                  <a:gs pos="0">
                    <a:srgbClr val="AFBC22"/>
                  </a:gs>
                  <a:gs pos="50000">
                    <a:srgbClr val="C5CE5F"/>
                  </a:gs>
                  <a:gs pos="100000">
                    <a:srgbClr val="AFBC22"/>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endParaRPr lang="en-US">
                  <a:solidFill>
                    <a:srgbClr val="000000"/>
                  </a:solidFill>
                </a:endParaRPr>
              </a:p>
            </p:txBody>
          </p:sp>
        </p:grpSp>
        <p:grpSp>
          <p:nvGrpSpPr>
            <p:cNvPr id="150" name="Group 162"/>
            <p:cNvGrpSpPr>
              <a:grpSpLocks/>
            </p:cNvGrpSpPr>
            <p:nvPr/>
          </p:nvGrpSpPr>
          <p:grpSpPr bwMode="auto">
            <a:xfrm>
              <a:off x="1468" y="1365"/>
              <a:ext cx="51" cy="203"/>
              <a:chOff x="1216" y="1621"/>
              <a:chExt cx="438" cy="688"/>
            </a:xfrm>
          </p:grpSpPr>
          <p:sp>
            <p:nvSpPr>
              <p:cNvPr id="151" name="Rectangle 163"/>
              <p:cNvSpPr>
                <a:spLocks noChangeArrowheads="1"/>
              </p:cNvSpPr>
              <p:nvPr/>
            </p:nvSpPr>
            <p:spPr bwMode="auto">
              <a:xfrm>
                <a:off x="1218" y="1621"/>
                <a:ext cx="436" cy="592"/>
              </a:xfrm>
              <a:prstGeom prst="rect">
                <a:avLst/>
              </a:prstGeom>
              <a:gradFill rotWithShape="1">
                <a:gsLst>
                  <a:gs pos="0">
                    <a:srgbClr val="A3A3A3"/>
                  </a:gs>
                  <a:gs pos="50000">
                    <a:srgbClr val="C0C0C0"/>
                  </a:gs>
                  <a:gs pos="100000">
                    <a:srgbClr val="A3A3A3"/>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endParaRPr lang="en-US">
                  <a:solidFill>
                    <a:srgbClr val="000000"/>
                  </a:solidFill>
                </a:endParaRPr>
              </a:p>
            </p:txBody>
          </p:sp>
          <p:sp>
            <p:nvSpPr>
              <p:cNvPr id="152" name="Rectangle 164"/>
              <p:cNvSpPr>
                <a:spLocks noChangeArrowheads="1"/>
              </p:cNvSpPr>
              <p:nvPr/>
            </p:nvSpPr>
            <p:spPr bwMode="auto">
              <a:xfrm>
                <a:off x="1216" y="2202"/>
                <a:ext cx="436" cy="107"/>
              </a:xfrm>
              <a:prstGeom prst="rect">
                <a:avLst/>
              </a:prstGeom>
              <a:gradFill rotWithShape="1">
                <a:gsLst>
                  <a:gs pos="0">
                    <a:srgbClr val="AFBC22"/>
                  </a:gs>
                  <a:gs pos="50000">
                    <a:srgbClr val="C5CE5F"/>
                  </a:gs>
                  <a:gs pos="100000">
                    <a:srgbClr val="AFBC22"/>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endParaRPr lang="en-US">
                  <a:solidFill>
                    <a:srgbClr val="000000"/>
                  </a:solidFill>
                </a:endParaRPr>
              </a:p>
            </p:txBody>
          </p:sp>
        </p:grpSp>
      </p:grpSp>
      <p:sp>
        <p:nvSpPr>
          <p:cNvPr id="167" name="Line 165"/>
          <p:cNvSpPr>
            <a:spLocks noChangeShapeType="1"/>
          </p:cNvSpPr>
          <p:nvPr/>
        </p:nvSpPr>
        <p:spPr bwMode="auto">
          <a:xfrm flipV="1">
            <a:off x="4632325" y="2652713"/>
            <a:ext cx="1588" cy="19304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168" name="Line 166"/>
          <p:cNvSpPr>
            <a:spLocks noChangeShapeType="1"/>
          </p:cNvSpPr>
          <p:nvPr/>
        </p:nvSpPr>
        <p:spPr bwMode="auto">
          <a:xfrm>
            <a:off x="4633913" y="4575175"/>
            <a:ext cx="4010025" cy="158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169" name="Text Box 167"/>
          <p:cNvSpPr txBox="1">
            <a:spLocks noChangeArrowheads="1"/>
          </p:cNvSpPr>
          <p:nvPr/>
        </p:nvSpPr>
        <p:spPr bwMode="auto">
          <a:xfrm rot="16200000">
            <a:off x="3844131" y="3448844"/>
            <a:ext cx="123983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a:solidFill>
                  <a:schemeClr val="tx1"/>
                </a:solidFill>
                <a:latin typeface="Arial" pitchFamily="34" charset="0"/>
                <a:ea typeface="Geneva"/>
                <a:cs typeface="Geneva"/>
              </a:defRPr>
            </a:lvl1pPr>
            <a:lvl2pPr marL="742950" indent="-285750" eaLnBrk="0" hangingPunct="0">
              <a:defRPr sz="2800">
                <a:solidFill>
                  <a:schemeClr val="tx1"/>
                </a:solidFill>
                <a:latin typeface="Arial" pitchFamily="34" charset="0"/>
                <a:ea typeface="Geneva"/>
                <a:cs typeface="Geneva"/>
              </a:defRPr>
            </a:lvl2pPr>
            <a:lvl3pPr marL="1143000" indent="-228600" eaLnBrk="0" hangingPunct="0">
              <a:defRPr sz="2800">
                <a:solidFill>
                  <a:schemeClr val="tx1"/>
                </a:solidFill>
                <a:latin typeface="Arial" pitchFamily="34" charset="0"/>
                <a:ea typeface="Geneva"/>
                <a:cs typeface="Geneva"/>
              </a:defRPr>
            </a:lvl3pPr>
            <a:lvl4pPr marL="1600200" indent="-228600" eaLnBrk="0" hangingPunct="0">
              <a:defRPr sz="2800">
                <a:solidFill>
                  <a:schemeClr val="tx1"/>
                </a:solidFill>
                <a:latin typeface="Arial" pitchFamily="34" charset="0"/>
                <a:ea typeface="Geneva"/>
                <a:cs typeface="Geneva"/>
              </a:defRPr>
            </a:lvl4pPr>
            <a:lvl5pPr marL="2057400" indent="-228600" eaLnBrk="0" hangingPunct="0">
              <a:defRPr sz="2800">
                <a:solidFill>
                  <a:schemeClr val="tx1"/>
                </a:solidFill>
                <a:latin typeface="Arial" pitchFamily="34" charset="0"/>
                <a:ea typeface="Geneva"/>
                <a:cs typeface="Geneva"/>
              </a:defRPr>
            </a:lvl5pPr>
            <a:lvl6pPr marL="2514600" indent="-228600" eaLnBrk="0" fontAlgn="base" hangingPunct="0">
              <a:spcBef>
                <a:spcPct val="0"/>
              </a:spcBef>
              <a:spcAft>
                <a:spcPct val="0"/>
              </a:spcAft>
              <a:defRPr sz="2800">
                <a:solidFill>
                  <a:schemeClr val="tx1"/>
                </a:solidFill>
                <a:latin typeface="Arial" pitchFamily="34" charset="0"/>
                <a:ea typeface="Geneva"/>
                <a:cs typeface="Geneva"/>
              </a:defRPr>
            </a:lvl6pPr>
            <a:lvl7pPr marL="2971800" indent="-228600" eaLnBrk="0" fontAlgn="base" hangingPunct="0">
              <a:spcBef>
                <a:spcPct val="0"/>
              </a:spcBef>
              <a:spcAft>
                <a:spcPct val="0"/>
              </a:spcAft>
              <a:defRPr sz="2800">
                <a:solidFill>
                  <a:schemeClr val="tx1"/>
                </a:solidFill>
                <a:latin typeface="Arial" pitchFamily="34" charset="0"/>
                <a:ea typeface="Geneva"/>
                <a:cs typeface="Geneva"/>
              </a:defRPr>
            </a:lvl7pPr>
            <a:lvl8pPr marL="3429000" indent="-228600" eaLnBrk="0" fontAlgn="base" hangingPunct="0">
              <a:spcBef>
                <a:spcPct val="0"/>
              </a:spcBef>
              <a:spcAft>
                <a:spcPct val="0"/>
              </a:spcAft>
              <a:defRPr sz="2800">
                <a:solidFill>
                  <a:schemeClr val="tx1"/>
                </a:solidFill>
                <a:latin typeface="Arial" pitchFamily="34" charset="0"/>
                <a:ea typeface="Geneva"/>
                <a:cs typeface="Geneva"/>
              </a:defRPr>
            </a:lvl8pPr>
            <a:lvl9pPr marL="3886200" indent="-228600" eaLnBrk="0" fontAlgn="base" hangingPunct="0">
              <a:spcBef>
                <a:spcPct val="0"/>
              </a:spcBef>
              <a:spcAft>
                <a:spcPct val="0"/>
              </a:spcAft>
              <a:defRPr sz="2800">
                <a:solidFill>
                  <a:schemeClr val="tx1"/>
                </a:solidFill>
                <a:latin typeface="Arial" pitchFamily="34" charset="0"/>
                <a:ea typeface="Geneva"/>
                <a:cs typeface="Geneva"/>
              </a:defRPr>
            </a:lvl9pPr>
          </a:lstStyle>
          <a:p>
            <a:r>
              <a:rPr lang="en-GB" sz="1600">
                <a:solidFill>
                  <a:srgbClr val="000000"/>
                </a:solidFill>
                <a:latin typeface="Calibri" pitchFamily="34" charset="0"/>
              </a:rPr>
              <a:t>Binding (nm)</a:t>
            </a:r>
            <a:endParaRPr lang="en-US" sz="1600">
              <a:solidFill>
                <a:srgbClr val="000000"/>
              </a:solidFill>
              <a:latin typeface="Calibri" pitchFamily="34" charset="0"/>
            </a:endParaRPr>
          </a:p>
        </p:txBody>
      </p:sp>
      <p:sp>
        <p:nvSpPr>
          <p:cNvPr id="170" name="Text Box 168"/>
          <p:cNvSpPr txBox="1">
            <a:spLocks noChangeArrowheads="1"/>
          </p:cNvSpPr>
          <p:nvPr/>
        </p:nvSpPr>
        <p:spPr bwMode="auto">
          <a:xfrm>
            <a:off x="6083300" y="4535488"/>
            <a:ext cx="59213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a:solidFill>
                  <a:schemeClr val="tx1"/>
                </a:solidFill>
                <a:latin typeface="Arial" pitchFamily="34" charset="0"/>
                <a:ea typeface="Geneva"/>
                <a:cs typeface="Geneva"/>
              </a:defRPr>
            </a:lvl1pPr>
            <a:lvl2pPr marL="742950" indent="-285750" eaLnBrk="0" hangingPunct="0">
              <a:defRPr sz="2800">
                <a:solidFill>
                  <a:schemeClr val="tx1"/>
                </a:solidFill>
                <a:latin typeface="Arial" pitchFamily="34" charset="0"/>
                <a:ea typeface="Geneva"/>
                <a:cs typeface="Geneva"/>
              </a:defRPr>
            </a:lvl2pPr>
            <a:lvl3pPr marL="1143000" indent="-228600" eaLnBrk="0" hangingPunct="0">
              <a:defRPr sz="2800">
                <a:solidFill>
                  <a:schemeClr val="tx1"/>
                </a:solidFill>
                <a:latin typeface="Arial" pitchFamily="34" charset="0"/>
                <a:ea typeface="Geneva"/>
                <a:cs typeface="Geneva"/>
              </a:defRPr>
            </a:lvl3pPr>
            <a:lvl4pPr marL="1600200" indent="-228600" eaLnBrk="0" hangingPunct="0">
              <a:defRPr sz="2800">
                <a:solidFill>
                  <a:schemeClr val="tx1"/>
                </a:solidFill>
                <a:latin typeface="Arial" pitchFamily="34" charset="0"/>
                <a:ea typeface="Geneva"/>
                <a:cs typeface="Geneva"/>
              </a:defRPr>
            </a:lvl4pPr>
            <a:lvl5pPr marL="2057400" indent="-228600" eaLnBrk="0" hangingPunct="0">
              <a:defRPr sz="2800">
                <a:solidFill>
                  <a:schemeClr val="tx1"/>
                </a:solidFill>
                <a:latin typeface="Arial" pitchFamily="34" charset="0"/>
                <a:ea typeface="Geneva"/>
                <a:cs typeface="Geneva"/>
              </a:defRPr>
            </a:lvl5pPr>
            <a:lvl6pPr marL="2514600" indent="-228600" eaLnBrk="0" fontAlgn="base" hangingPunct="0">
              <a:spcBef>
                <a:spcPct val="0"/>
              </a:spcBef>
              <a:spcAft>
                <a:spcPct val="0"/>
              </a:spcAft>
              <a:defRPr sz="2800">
                <a:solidFill>
                  <a:schemeClr val="tx1"/>
                </a:solidFill>
                <a:latin typeface="Arial" pitchFamily="34" charset="0"/>
                <a:ea typeface="Geneva"/>
                <a:cs typeface="Geneva"/>
              </a:defRPr>
            </a:lvl6pPr>
            <a:lvl7pPr marL="2971800" indent="-228600" eaLnBrk="0" fontAlgn="base" hangingPunct="0">
              <a:spcBef>
                <a:spcPct val="0"/>
              </a:spcBef>
              <a:spcAft>
                <a:spcPct val="0"/>
              </a:spcAft>
              <a:defRPr sz="2800">
                <a:solidFill>
                  <a:schemeClr val="tx1"/>
                </a:solidFill>
                <a:latin typeface="Arial" pitchFamily="34" charset="0"/>
                <a:ea typeface="Geneva"/>
                <a:cs typeface="Geneva"/>
              </a:defRPr>
            </a:lvl7pPr>
            <a:lvl8pPr marL="3429000" indent="-228600" eaLnBrk="0" fontAlgn="base" hangingPunct="0">
              <a:spcBef>
                <a:spcPct val="0"/>
              </a:spcBef>
              <a:spcAft>
                <a:spcPct val="0"/>
              </a:spcAft>
              <a:defRPr sz="2800">
                <a:solidFill>
                  <a:schemeClr val="tx1"/>
                </a:solidFill>
                <a:latin typeface="Arial" pitchFamily="34" charset="0"/>
                <a:ea typeface="Geneva"/>
                <a:cs typeface="Geneva"/>
              </a:defRPr>
            </a:lvl8pPr>
            <a:lvl9pPr marL="3886200" indent="-228600" eaLnBrk="0" fontAlgn="base" hangingPunct="0">
              <a:spcBef>
                <a:spcPct val="0"/>
              </a:spcBef>
              <a:spcAft>
                <a:spcPct val="0"/>
              </a:spcAft>
              <a:defRPr sz="2800">
                <a:solidFill>
                  <a:schemeClr val="tx1"/>
                </a:solidFill>
                <a:latin typeface="Arial" pitchFamily="34" charset="0"/>
                <a:ea typeface="Geneva"/>
                <a:cs typeface="Geneva"/>
              </a:defRPr>
            </a:lvl9pPr>
          </a:lstStyle>
          <a:p>
            <a:r>
              <a:rPr lang="en-GB" sz="1600">
                <a:solidFill>
                  <a:srgbClr val="000000"/>
                </a:solidFill>
                <a:latin typeface="Calibri" pitchFamily="34" charset="0"/>
              </a:rPr>
              <a:t>Time</a:t>
            </a:r>
            <a:endParaRPr lang="en-US" sz="1600">
              <a:solidFill>
                <a:srgbClr val="000000"/>
              </a:solidFill>
              <a:latin typeface="Calibri" pitchFamily="34" charset="0"/>
            </a:endParaRPr>
          </a:p>
        </p:txBody>
      </p:sp>
      <p:sp>
        <p:nvSpPr>
          <p:cNvPr id="171" name="Line 169"/>
          <p:cNvSpPr>
            <a:spLocks noChangeShapeType="1"/>
          </p:cNvSpPr>
          <p:nvPr/>
        </p:nvSpPr>
        <p:spPr bwMode="auto">
          <a:xfrm>
            <a:off x="4630738" y="4379913"/>
            <a:ext cx="595312" cy="1587"/>
          </a:xfrm>
          <a:prstGeom prst="line">
            <a:avLst/>
          </a:prstGeom>
          <a:noFill/>
          <a:ln w="38100">
            <a:solidFill>
              <a:schemeClr val="hlink"/>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172" name="Arc 170"/>
          <p:cNvSpPr>
            <a:spLocks/>
          </p:cNvSpPr>
          <p:nvPr/>
        </p:nvSpPr>
        <p:spPr bwMode="auto">
          <a:xfrm rot="10800000" flipV="1">
            <a:off x="5221288" y="4002088"/>
            <a:ext cx="544512" cy="360362"/>
          </a:xfrm>
          <a:custGeom>
            <a:avLst/>
            <a:gdLst>
              <a:gd name="T0" fmla="*/ 0 w 21600"/>
              <a:gd name="T1" fmla="*/ 0 h 21600"/>
              <a:gd name="T2" fmla="*/ 2147483647 w 21600"/>
              <a:gd name="T3" fmla="*/ 2147483647 h 21600"/>
              <a:gd name="T4" fmla="*/ 0 w 21600"/>
              <a:gd name="T5" fmla="*/ 2147483647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38100">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solidFill>
                <a:srgbClr val="000000"/>
              </a:solidFill>
            </a:endParaRPr>
          </a:p>
        </p:txBody>
      </p:sp>
      <p:sp>
        <p:nvSpPr>
          <p:cNvPr id="173" name="Line 171"/>
          <p:cNvSpPr>
            <a:spLocks noChangeShapeType="1"/>
          </p:cNvSpPr>
          <p:nvPr/>
        </p:nvSpPr>
        <p:spPr bwMode="auto">
          <a:xfrm>
            <a:off x="5765800" y="3998913"/>
            <a:ext cx="595313" cy="1587"/>
          </a:xfrm>
          <a:prstGeom prst="line">
            <a:avLst/>
          </a:prstGeom>
          <a:noFill/>
          <a:ln w="38100">
            <a:solidFill>
              <a:schemeClr val="hlink"/>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174" name="Arc 172"/>
          <p:cNvSpPr>
            <a:spLocks/>
          </p:cNvSpPr>
          <p:nvPr/>
        </p:nvSpPr>
        <p:spPr bwMode="auto">
          <a:xfrm rot="10800000" flipV="1">
            <a:off x="6353175" y="3005138"/>
            <a:ext cx="1208088" cy="1008062"/>
          </a:xfrm>
          <a:custGeom>
            <a:avLst/>
            <a:gdLst>
              <a:gd name="T0" fmla="*/ 0 w 21600"/>
              <a:gd name="T1" fmla="*/ 0 h 21600"/>
              <a:gd name="T2" fmla="*/ 2147483647 w 21600"/>
              <a:gd name="T3" fmla="*/ 2147483647 h 21600"/>
              <a:gd name="T4" fmla="*/ 0 w 21600"/>
              <a:gd name="T5" fmla="*/ 2147483647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38100">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solidFill>
                <a:srgbClr val="000000"/>
              </a:solidFill>
            </a:endParaRPr>
          </a:p>
        </p:txBody>
      </p:sp>
      <p:sp>
        <p:nvSpPr>
          <p:cNvPr id="175" name="Arc 173"/>
          <p:cNvSpPr>
            <a:spLocks/>
          </p:cNvSpPr>
          <p:nvPr/>
        </p:nvSpPr>
        <p:spPr bwMode="auto">
          <a:xfrm rot="5400000" flipV="1">
            <a:off x="7592219" y="2975769"/>
            <a:ext cx="1014413" cy="1069975"/>
          </a:xfrm>
          <a:custGeom>
            <a:avLst/>
            <a:gdLst>
              <a:gd name="T0" fmla="*/ 0 w 21600"/>
              <a:gd name="T1" fmla="*/ 0 h 21600"/>
              <a:gd name="T2" fmla="*/ 2147483647 w 21600"/>
              <a:gd name="T3" fmla="*/ 2147483647 h 21600"/>
              <a:gd name="T4" fmla="*/ 0 w 21600"/>
              <a:gd name="T5" fmla="*/ 2147483647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38100">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solidFill>
                <a:srgbClr val="000000"/>
              </a:solidFill>
            </a:endParaRPr>
          </a:p>
        </p:txBody>
      </p:sp>
      <p:sp>
        <p:nvSpPr>
          <p:cNvPr id="176" name="Line 174"/>
          <p:cNvSpPr>
            <a:spLocks noChangeShapeType="1"/>
          </p:cNvSpPr>
          <p:nvPr/>
        </p:nvSpPr>
        <p:spPr bwMode="auto">
          <a:xfrm flipV="1">
            <a:off x="5222875" y="2870200"/>
            <a:ext cx="1588" cy="1706563"/>
          </a:xfrm>
          <a:prstGeom prst="line">
            <a:avLst/>
          </a:prstGeom>
          <a:noFill/>
          <a:ln w="9525">
            <a:solidFill>
              <a:srgbClr val="CC3300"/>
            </a:solidFill>
            <a:prstDash val="dash"/>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177" name="Line 175"/>
          <p:cNvSpPr>
            <a:spLocks noChangeShapeType="1"/>
          </p:cNvSpPr>
          <p:nvPr/>
        </p:nvSpPr>
        <p:spPr bwMode="auto">
          <a:xfrm flipV="1">
            <a:off x="5773738" y="2863850"/>
            <a:ext cx="1587" cy="1706563"/>
          </a:xfrm>
          <a:prstGeom prst="line">
            <a:avLst/>
          </a:prstGeom>
          <a:noFill/>
          <a:ln w="9525">
            <a:solidFill>
              <a:srgbClr val="CC3300"/>
            </a:solidFill>
            <a:prstDash val="dash"/>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178" name="Line 176"/>
          <p:cNvSpPr>
            <a:spLocks noChangeShapeType="1"/>
          </p:cNvSpPr>
          <p:nvPr/>
        </p:nvSpPr>
        <p:spPr bwMode="auto">
          <a:xfrm flipV="1">
            <a:off x="6351588" y="2854325"/>
            <a:ext cx="1587" cy="1706563"/>
          </a:xfrm>
          <a:prstGeom prst="line">
            <a:avLst/>
          </a:prstGeom>
          <a:noFill/>
          <a:ln w="9525">
            <a:solidFill>
              <a:srgbClr val="CC3300"/>
            </a:solidFill>
            <a:prstDash val="dash"/>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179" name="Line 177"/>
          <p:cNvSpPr>
            <a:spLocks noChangeShapeType="1"/>
          </p:cNvSpPr>
          <p:nvPr/>
        </p:nvSpPr>
        <p:spPr bwMode="auto">
          <a:xfrm flipV="1">
            <a:off x="7559675" y="2851150"/>
            <a:ext cx="1588" cy="1708150"/>
          </a:xfrm>
          <a:prstGeom prst="line">
            <a:avLst/>
          </a:prstGeom>
          <a:noFill/>
          <a:ln w="9525">
            <a:solidFill>
              <a:srgbClr val="CC3300"/>
            </a:solidFill>
            <a:prstDash val="dash"/>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180" name="Text Box 178"/>
          <p:cNvSpPr txBox="1">
            <a:spLocks noChangeArrowheads="1"/>
          </p:cNvSpPr>
          <p:nvPr/>
        </p:nvSpPr>
        <p:spPr bwMode="auto">
          <a:xfrm>
            <a:off x="4522788" y="2568575"/>
            <a:ext cx="88423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a:solidFill>
                  <a:schemeClr val="tx1"/>
                </a:solidFill>
                <a:latin typeface="Arial" pitchFamily="34" charset="0"/>
                <a:ea typeface="Geneva"/>
                <a:cs typeface="Geneva"/>
              </a:defRPr>
            </a:lvl1pPr>
            <a:lvl2pPr marL="742950" indent="-285750" eaLnBrk="0" hangingPunct="0">
              <a:defRPr sz="2800">
                <a:solidFill>
                  <a:schemeClr val="tx1"/>
                </a:solidFill>
                <a:latin typeface="Arial" pitchFamily="34" charset="0"/>
                <a:ea typeface="Geneva"/>
                <a:cs typeface="Geneva"/>
              </a:defRPr>
            </a:lvl2pPr>
            <a:lvl3pPr marL="1143000" indent="-228600" eaLnBrk="0" hangingPunct="0">
              <a:defRPr sz="2800">
                <a:solidFill>
                  <a:schemeClr val="tx1"/>
                </a:solidFill>
                <a:latin typeface="Arial" pitchFamily="34" charset="0"/>
                <a:ea typeface="Geneva"/>
                <a:cs typeface="Geneva"/>
              </a:defRPr>
            </a:lvl3pPr>
            <a:lvl4pPr marL="1600200" indent="-228600" eaLnBrk="0" hangingPunct="0">
              <a:defRPr sz="2800">
                <a:solidFill>
                  <a:schemeClr val="tx1"/>
                </a:solidFill>
                <a:latin typeface="Arial" pitchFamily="34" charset="0"/>
                <a:ea typeface="Geneva"/>
                <a:cs typeface="Geneva"/>
              </a:defRPr>
            </a:lvl4pPr>
            <a:lvl5pPr marL="2057400" indent="-228600" eaLnBrk="0" hangingPunct="0">
              <a:defRPr sz="2800">
                <a:solidFill>
                  <a:schemeClr val="tx1"/>
                </a:solidFill>
                <a:latin typeface="Arial" pitchFamily="34" charset="0"/>
                <a:ea typeface="Geneva"/>
                <a:cs typeface="Geneva"/>
              </a:defRPr>
            </a:lvl5pPr>
            <a:lvl6pPr marL="2514600" indent="-228600" eaLnBrk="0" fontAlgn="base" hangingPunct="0">
              <a:spcBef>
                <a:spcPct val="0"/>
              </a:spcBef>
              <a:spcAft>
                <a:spcPct val="0"/>
              </a:spcAft>
              <a:defRPr sz="2800">
                <a:solidFill>
                  <a:schemeClr val="tx1"/>
                </a:solidFill>
                <a:latin typeface="Arial" pitchFamily="34" charset="0"/>
                <a:ea typeface="Geneva"/>
                <a:cs typeface="Geneva"/>
              </a:defRPr>
            </a:lvl6pPr>
            <a:lvl7pPr marL="2971800" indent="-228600" eaLnBrk="0" fontAlgn="base" hangingPunct="0">
              <a:spcBef>
                <a:spcPct val="0"/>
              </a:spcBef>
              <a:spcAft>
                <a:spcPct val="0"/>
              </a:spcAft>
              <a:defRPr sz="2800">
                <a:solidFill>
                  <a:schemeClr val="tx1"/>
                </a:solidFill>
                <a:latin typeface="Arial" pitchFamily="34" charset="0"/>
                <a:ea typeface="Geneva"/>
                <a:cs typeface="Geneva"/>
              </a:defRPr>
            </a:lvl7pPr>
            <a:lvl8pPr marL="3429000" indent="-228600" eaLnBrk="0" fontAlgn="base" hangingPunct="0">
              <a:spcBef>
                <a:spcPct val="0"/>
              </a:spcBef>
              <a:spcAft>
                <a:spcPct val="0"/>
              </a:spcAft>
              <a:defRPr sz="2800">
                <a:solidFill>
                  <a:schemeClr val="tx1"/>
                </a:solidFill>
                <a:latin typeface="Arial" pitchFamily="34" charset="0"/>
                <a:ea typeface="Geneva"/>
                <a:cs typeface="Geneva"/>
              </a:defRPr>
            </a:lvl8pPr>
            <a:lvl9pPr marL="3886200" indent="-228600" eaLnBrk="0" fontAlgn="base" hangingPunct="0">
              <a:spcBef>
                <a:spcPct val="0"/>
              </a:spcBef>
              <a:spcAft>
                <a:spcPct val="0"/>
              </a:spcAft>
              <a:defRPr sz="2800">
                <a:solidFill>
                  <a:schemeClr val="tx1"/>
                </a:solidFill>
                <a:latin typeface="Arial" pitchFamily="34" charset="0"/>
                <a:ea typeface="Geneva"/>
                <a:cs typeface="Geneva"/>
              </a:defRPr>
            </a:lvl9pPr>
          </a:lstStyle>
          <a:p>
            <a:r>
              <a:rPr lang="en-GB" sz="1400" b="1">
                <a:solidFill>
                  <a:srgbClr val="3AA8E4"/>
                </a:solidFill>
                <a:latin typeface="Calibri" pitchFamily="34" charset="0"/>
              </a:rPr>
              <a:t>  Baseline</a:t>
            </a:r>
            <a:endParaRPr lang="en-US" sz="1400" b="1">
              <a:solidFill>
                <a:srgbClr val="3AA8E4"/>
              </a:solidFill>
              <a:latin typeface="Calibri" pitchFamily="34" charset="0"/>
            </a:endParaRPr>
          </a:p>
        </p:txBody>
      </p:sp>
      <p:sp>
        <p:nvSpPr>
          <p:cNvPr id="181" name="Text Box 179"/>
          <p:cNvSpPr txBox="1">
            <a:spLocks noChangeArrowheads="1"/>
          </p:cNvSpPr>
          <p:nvPr/>
        </p:nvSpPr>
        <p:spPr bwMode="auto">
          <a:xfrm>
            <a:off x="5148263" y="2735263"/>
            <a:ext cx="76041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a:solidFill>
                  <a:schemeClr val="tx1"/>
                </a:solidFill>
                <a:latin typeface="Arial" pitchFamily="34" charset="0"/>
                <a:ea typeface="Geneva"/>
                <a:cs typeface="Geneva"/>
              </a:defRPr>
            </a:lvl1pPr>
            <a:lvl2pPr marL="742950" indent="-285750" eaLnBrk="0" hangingPunct="0">
              <a:defRPr sz="2800">
                <a:solidFill>
                  <a:schemeClr val="tx1"/>
                </a:solidFill>
                <a:latin typeface="Arial" pitchFamily="34" charset="0"/>
                <a:ea typeface="Geneva"/>
                <a:cs typeface="Geneva"/>
              </a:defRPr>
            </a:lvl2pPr>
            <a:lvl3pPr marL="1143000" indent="-228600" eaLnBrk="0" hangingPunct="0">
              <a:defRPr sz="2800">
                <a:solidFill>
                  <a:schemeClr val="tx1"/>
                </a:solidFill>
                <a:latin typeface="Arial" pitchFamily="34" charset="0"/>
                <a:ea typeface="Geneva"/>
                <a:cs typeface="Geneva"/>
              </a:defRPr>
            </a:lvl3pPr>
            <a:lvl4pPr marL="1600200" indent="-228600" eaLnBrk="0" hangingPunct="0">
              <a:defRPr sz="2800">
                <a:solidFill>
                  <a:schemeClr val="tx1"/>
                </a:solidFill>
                <a:latin typeface="Arial" pitchFamily="34" charset="0"/>
                <a:ea typeface="Geneva"/>
                <a:cs typeface="Geneva"/>
              </a:defRPr>
            </a:lvl4pPr>
            <a:lvl5pPr marL="2057400" indent="-228600" eaLnBrk="0" hangingPunct="0">
              <a:defRPr sz="2800">
                <a:solidFill>
                  <a:schemeClr val="tx1"/>
                </a:solidFill>
                <a:latin typeface="Arial" pitchFamily="34" charset="0"/>
                <a:ea typeface="Geneva"/>
                <a:cs typeface="Geneva"/>
              </a:defRPr>
            </a:lvl5pPr>
            <a:lvl6pPr marL="2514600" indent="-228600" eaLnBrk="0" fontAlgn="base" hangingPunct="0">
              <a:spcBef>
                <a:spcPct val="0"/>
              </a:spcBef>
              <a:spcAft>
                <a:spcPct val="0"/>
              </a:spcAft>
              <a:defRPr sz="2800">
                <a:solidFill>
                  <a:schemeClr val="tx1"/>
                </a:solidFill>
                <a:latin typeface="Arial" pitchFamily="34" charset="0"/>
                <a:ea typeface="Geneva"/>
                <a:cs typeface="Geneva"/>
              </a:defRPr>
            </a:lvl6pPr>
            <a:lvl7pPr marL="2971800" indent="-228600" eaLnBrk="0" fontAlgn="base" hangingPunct="0">
              <a:spcBef>
                <a:spcPct val="0"/>
              </a:spcBef>
              <a:spcAft>
                <a:spcPct val="0"/>
              </a:spcAft>
              <a:defRPr sz="2800">
                <a:solidFill>
                  <a:schemeClr val="tx1"/>
                </a:solidFill>
                <a:latin typeface="Arial" pitchFamily="34" charset="0"/>
                <a:ea typeface="Geneva"/>
                <a:cs typeface="Geneva"/>
              </a:defRPr>
            </a:lvl7pPr>
            <a:lvl8pPr marL="3429000" indent="-228600" eaLnBrk="0" fontAlgn="base" hangingPunct="0">
              <a:spcBef>
                <a:spcPct val="0"/>
              </a:spcBef>
              <a:spcAft>
                <a:spcPct val="0"/>
              </a:spcAft>
              <a:defRPr sz="2800">
                <a:solidFill>
                  <a:schemeClr val="tx1"/>
                </a:solidFill>
                <a:latin typeface="Arial" pitchFamily="34" charset="0"/>
                <a:ea typeface="Geneva"/>
                <a:cs typeface="Geneva"/>
              </a:defRPr>
            </a:lvl8pPr>
            <a:lvl9pPr marL="3886200" indent="-228600" eaLnBrk="0" fontAlgn="base" hangingPunct="0">
              <a:spcBef>
                <a:spcPct val="0"/>
              </a:spcBef>
              <a:spcAft>
                <a:spcPct val="0"/>
              </a:spcAft>
              <a:defRPr sz="2800">
                <a:solidFill>
                  <a:schemeClr val="tx1"/>
                </a:solidFill>
                <a:latin typeface="Arial" pitchFamily="34" charset="0"/>
                <a:ea typeface="Geneva"/>
                <a:cs typeface="Geneva"/>
              </a:defRPr>
            </a:lvl9pPr>
          </a:lstStyle>
          <a:p>
            <a:r>
              <a:rPr lang="en-GB" sz="1400" b="1">
                <a:solidFill>
                  <a:srgbClr val="3AA8E4"/>
                </a:solidFill>
                <a:latin typeface="Calibri" pitchFamily="34" charset="0"/>
              </a:rPr>
              <a:t>Loading</a:t>
            </a:r>
            <a:endParaRPr lang="en-US" sz="1400" b="1">
              <a:solidFill>
                <a:srgbClr val="3AA8E4"/>
              </a:solidFill>
              <a:latin typeface="Calibri" pitchFamily="34" charset="0"/>
            </a:endParaRPr>
          </a:p>
        </p:txBody>
      </p:sp>
      <p:sp>
        <p:nvSpPr>
          <p:cNvPr id="182" name="Text Box 180"/>
          <p:cNvSpPr txBox="1">
            <a:spLocks noChangeArrowheads="1"/>
          </p:cNvSpPr>
          <p:nvPr/>
        </p:nvSpPr>
        <p:spPr bwMode="auto">
          <a:xfrm>
            <a:off x="5718175" y="2555875"/>
            <a:ext cx="8048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a:solidFill>
                  <a:schemeClr val="tx1"/>
                </a:solidFill>
                <a:latin typeface="Arial" pitchFamily="34" charset="0"/>
                <a:ea typeface="Geneva"/>
                <a:cs typeface="Geneva"/>
              </a:defRPr>
            </a:lvl1pPr>
            <a:lvl2pPr marL="742950" indent="-285750" eaLnBrk="0" hangingPunct="0">
              <a:defRPr sz="2800">
                <a:solidFill>
                  <a:schemeClr val="tx1"/>
                </a:solidFill>
                <a:latin typeface="Arial" pitchFamily="34" charset="0"/>
                <a:ea typeface="Geneva"/>
                <a:cs typeface="Geneva"/>
              </a:defRPr>
            </a:lvl2pPr>
            <a:lvl3pPr marL="1143000" indent="-228600" eaLnBrk="0" hangingPunct="0">
              <a:defRPr sz="2800">
                <a:solidFill>
                  <a:schemeClr val="tx1"/>
                </a:solidFill>
                <a:latin typeface="Arial" pitchFamily="34" charset="0"/>
                <a:ea typeface="Geneva"/>
                <a:cs typeface="Geneva"/>
              </a:defRPr>
            </a:lvl3pPr>
            <a:lvl4pPr marL="1600200" indent="-228600" eaLnBrk="0" hangingPunct="0">
              <a:defRPr sz="2800">
                <a:solidFill>
                  <a:schemeClr val="tx1"/>
                </a:solidFill>
                <a:latin typeface="Arial" pitchFamily="34" charset="0"/>
                <a:ea typeface="Geneva"/>
                <a:cs typeface="Geneva"/>
              </a:defRPr>
            </a:lvl4pPr>
            <a:lvl5pPr marL="2057400" indent="-228600" eaLnBrk="0" hangingPunct="0">
              <a:defRPr sz="2800">
                <a:solidFill>
                  <a:schemeClr val="tx1"/>
                </a:solidFill>
                <a:latin typeface="Arial" pitchFamily="34" charset="0"/>
                <a:ea typeface="Geneva"/>
                <a:cs typeface="Geneva"/>
              </a:defRPr>
            </a:lvl5pPr>
            <a:lvl6pPr marL="2514600" indent="-228600" eaLnBrk="0" fontAlgn="base" hangingPunct="0">
              <a:spcBef>
                <a:spcPct val="0"/>
              </a:spcBef>
              <a:spcAft>
                <a:spcPct val="0"/>
              </a:spcAft>
              <a:defRPr sz="2800">
                <a:solidFill>
                  <a:schemeClr val="tx1"/>
                </a:solidFill>
                <a:latin typeface="Arial" pitchFamily="34" charset="0"/>
                <a:ea typeface="Geneva"/>
                <a:cs typeface="Geneva"/>
              </a:defRPr>
            </a:lvl6pPr>
            <a:lvl7pPr marL="2971800" indent="-228600" eaLnBrk="0" fontAlgn="base" hangingPunct="0">
              <a:spcBef>
                <a:spcPct val="0"/>
              </a:spcBef>
              <a:spcAft>
                <a:spcPct val="0"/>
              </a:spcAft>
              <a:defRPr sz="2800">
                <a:solidFill>
                  <a:schemeClr val="tx1"/>
                </a:solidFill>
                <a:latin typeface="Arial" pitchFamily="34" charset="0"/>
                <a:ea typeface="Geneva"/>
                <a:cs typeface="Geneva"/>
              </a:defRPr>
            </a:lvl7pPr>
            <a:lvl8pPr marL="3429000" indent="-228600" eaLnBrk="0" fontAlgn="base" hangingPunct="0">
              <a:spcBef>
                <a:spcPct val="0"/>
              </a:spcBef>
              <a:spcAft>
                <a:spcPct val="0"/>
              </a:spcAft>
              <a:defRPr sz="2800">
                <a:solidFill>
                  <a:schemeClr val="tx1"/>
                </a:solidFill>
                <a:latin typeface="Arial" pitchFamily="34" charset="0"/>
                <a:ea typeface="Geneva"/>
                <a:cs typeface="Geneva"/>
              </a:defRPr>
            </a:lvl8pPr>
            <a:lvl9pPr marL="3886200" indent="-228600" eaLnBrk="0" fontAlgn="base" hangingPunct="0">
              <a:spcBef>
                <a:spcPct val="0"/>
              </a:spcBef>
              <a:spcAft>
                <a:spcPct val="0"/>
              </a:spcAft>
              <a:defRPr sz="2800">
                <a:solidFill>
                  <a:schemeClr val="tx1"/>
                </a:solidFill>
                <a:latin typeface="Arial" pitchFamily="34" charset="0"/>
                <a:ea typeface="Geneva"/>
                <a:cs typeface="Geneva"/>
              </a:defRPr>
            </a:lvl9pPr>
          </a:lstStyle>
          <a:p>
            <a:r>
              <a:rPr lang="en-GB" sz="1400" b="1">
                <a:solidFill>
                  <a:srgbClr val="3AA8E4"/>
                </a:solidFill>
                <a:latin typeface="Calibri" pitchFamily="34" charset="0"/>
              </a:rPr>
              <a:t>Baseline</a:t>
            </a:r>
            <a:endParaRPr lang="en-US" sz="1400" b="1">
              <a:solidFill>
                <a:srgbClr val="3AA8E4"/>
              </a:solidFill>
              <a:latin typeface="Calibri" pitchFamily="34" charset="0"/>
            </a:endParaRPr>
          </a:p>
        </p:txBody>
      </p:sp>
      <p:sp>
        <p:nvSpPr>
          <p:cNvPr id="183" name="Text Box 181"/>
          <p:cNvSpPr txBox="1">
            <a:spLocks noChangeArrowheads="1"/>
          </p:cNvSpPr>
          <p:nvPr/>
        </p:nvSpPr>
        <p:spPr bwMode="auto">
          <a:xfrm>
            <a:off x="6454775" y="4014788"/>
            <a:ext cx="10334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a:solidFill>
                  <a:schemeClr val="tx1"/>
                </a:solidFill>
                <a:latin typeface="Arial" pitchFamily="34" charset="0"/>
                <a:ea typeface="Geneva"/>
                <a:cs typeface="Geneva"/>
              </a:defRPr>
            </a:lvl1pPr>
            <a:lvl2pPr marL="742950" indent="-285750" eaLnBrk="0" hangingPunct="0">
              <a:defRPr sz="2800">
                <a:solidFill>
                  <a:schemeClr val="tx1"/>
                </a:solidFill>
                <a:latin typeface="Arial" pitchFamily="34" charset="0"/>
                <a:ea typeface="Geneva"/>
                <a:cs typeface="Geneva"/>
              </a:defRPr>
            </a:lvl2pPr>
            <a:lvl3pPr marL="1143000" indent="-228600" eaLnBrk="0" hangingPunct="0">
              <a:defRPr sz="2800">
                <a:solidFill>
                  <a:schemeClr val="tx1"/>
                </a:solidFill>
                <a:latin typeface="Arial" pitchFamily="34" charset="0"/>
                <a:ea typeface="Geneva"/>
                <a:cs typeface="Geneva"/>
              </a:defRPr>
            </a:lvl3pPr>
            <a:lvl4pPr marL="1600200" indent="-228600" eaLnBrk="0" hangingPunct="0">
              <a:defRPr sz="2800">
                <a:solidFill>
                  <a:schemeClr val="tx1"/>
                </a:solidFill>
                <a:latin typeface="Arial" pitchFamily="34" charset="0"/>
                <a:ea typeface="Geneva"/>
                <a:cs typeface="Geneva"/>
              </a:defRPr>
            </a:lvl4pPr>
            <a:lvl5pPr marL="2057400" indent="-228600" eaLnBrk="0" hangingPunct="0">
              <a:defRPr sz="2800">
                <a:solidFill>
                  <a:schemeClr val="tx1"/>
                </a:solidFill>
                <a:latin typeface="Arial" pitchFamily="34" charset="0"/>
                <a:ea typeface="Geneva"/>
                <a:cs typeface="Geneva"/>
              </a:defRPr>
            </a:lvl5pPr>
            <a:lvl6pPr marL="2514600" indent="-228600" eaLnBrk="0" fontAlgn="base" hangingPunct="0">
              <a:spcBef>
                <a:spcPct val="0"/>
              </a:spcBef>
              <a:spcAft>
                <a:spcPct val="0"/>
              </a:spcAft>
              <a:defRPr sz="2800">
                <a:solidFill>
                  <a:schemeClr val="tx1"/>
                </a:solidFill>
                <a:latin typeface="Arial" pitchFamily="34" charset="0"/>
                <a:ea typeface="Geneva"/>
                <a:cs typeface="Geneva"/>
              </a:defRPr>
            </a:lvl6pPr>
            <a:lvl7pPr marL="2971800" indent="-228600" eaLnBrk="0" fontAlgn="base" hangingPunct="0">
              <a:spcBef>
                <a:spcPct val="0"/>
              </a:spcBef>
              <a:spcAft>
                <a:spcPct val="0"/>
              </a:spcAft>
              <a:defRPr sz="2800">
                <a:solidFill>
                  <a:schemeClr val="tx1"/>
                </a:solidFill>
                <a:latin typeface="Arial" pitchFamily="34" charset="0"/>
                <a:ea typeface="Geneva"/>
                <a:cs typeface="Geneva"/>
              </a:defRPr>
            </a:lvl7pPr>
            <a:lvl8pPr marL="3429000" indent="-228600" eaLnBrk="0" fontAlgn="base" hangingPunct="0">
              <a:spcBef>
                <a:spcPct val="0"/>
              </a:spcBef>
              <a:spcAft>
                <a:spcPct val="0"/>
              </a:spcAft>
              <a:defRPr sz="2800">
                <a:solidFill>
                  <a:schemeClr val="tx1"/>
                </a:solidFill>
                <a:latin typeface="Arial" pitchFamily="34" charset="0"/>
                <a:ea typeface="Geneva"/>
                <a:cs typeface="Geneva"/>
              </a:defRPr>
            </a:lvl8pPr>
            <a:lvl9pPr marL="3886200" indent="-228600" eaLnBrk="0" fontAlgn="base" hangingPunct="0">
              <a:spcBef>
                <a:spcPct val="0"/>
              </a:spcBef>
              <a:spcAft>
                <a:spcPct val="0"/>
              </a:spcAft>
              <a:defRPr sz="2800">
                <a:solidFill>
                  <a:schemeClr val="tx1"/>
                </a:solidFill>
                <a:latin typeface="Arial" pitchFamily="34" charset="0"/>
                <a:ea typeface="Geneva"/>
                <a:cs typeface="Geneva"/>
              </a:defRPr>
            </a:lvl9pPr>
          </a:lstStyle>
          <a:p>
            <a:r>
              <a:rPr lang="en-GB" sz="1400" b="1">
                <a:solidFill>
                  <a:srgbClr val="3AA8E4"/>
                </a:solidFill>
                <a:latin typeface="Calibri" pitchFamily="34" charset="0"/>
              </a:rPr>
              <a:t>Association</a:t>
            </a:r>
            <a:endParaRPr lang="en-US" sz="1400" b="1">
              <a:solidFill>
                <a:srgbClr val="3AA8E4"/>
              </a:solidFill>
              <a:latin typeface="Calibri" pitchFamily="34" charset="0"/>
            </a:endParaRPr>
          </a:p>
        </p:txBody>
      </p:sp>
      <p:sp>
        <p:nvSpPr>
          <p:cNvPr id="184" name="Text Box 182"/>
          <p:cNvSpPr txBox="1">
            <a:spLocks noChangeArrowheads="1"/>
          </p:cNvSpPr>
          <p:nvPr/>
        </p:nvSpPr>
        <p:spPr bwMode="auto">
          <a:xfrm>
            <a:off x="7575550" y="4014788"/>
            <a:ext cx="10826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a:solidFill>
                  <a:schemeClr val="tx1"/>
                </a:solidFill>
                <a:latin typeface="Arial" pitchFamily="34" charset="0"/>
                <a:ea typeface="Geneva"/>
                <a:cs typeface="Geneva"/>
              </a:defRPr>
            </a:lvl1pPr>
            <a:lvl2pPr marL="742950" indent="-285750" eaLnBrk="0" hangingPunct="0">
              <a:defRPr sz="2800">
                <a:solidFill>
                  <a:schemeClr val="tx1"/>
                </a:solidFill>
                <a:latin typeface="Arial" pitchFamily="34" charset="0"/>
                <a:ea typeface="Geneva"/>
                <a:cs typeface="Geneva"/>
              </a:defRPr>
            </a:lvl2pPr>
            <a:lvl3pPr marL="1143000" indent="-228600" eaLnBrk="0" hangingPunct="0">
              <a:defRPr sz="2800">
                <a:solidFill>
                  <a:schemeClr val="tx1"/>
                </a:solidFill>
                <a:latin typeface="Arial" pitchFamily="34" charset="0"/>
                <a:ea typeface="Geneva"/>
                <a:cs typeface="Geneva"/>
              </a:defRPr>
            </a:lvl3pPr>
            <a:lvl4pPr marL="1600200" indent="-228600" eaLnBrk="0" hangingPunct="0">
              <a:defRPr sz="2800">
                <a:solidFill>
                  <a:schemeClr val="tx1"/>
                </a:solidFill>
                <a:latin typeface="Arial" pitchFamily="34" charset="0"/>
                <a:ea typeface="Geneva"/>
                <a:cs typeface="Geneva"/>
              </a:defRPr>
            </a:lvl4pPr>
            <a:lvl5pPr marL="2057400" indent="-228600" eaLnBrk="0" hangingPunct="0">
              <a:defRPr sz="2800">
                <a:solidFill>
                  <a:schemeClr val="tx1"/>
                </a:solidFill>
                <a:latin typeface="Arial" pitchFamily="34" charset="0"/>
                <a:ea typeface="Geneva"/>
                <a:cs typeface="Geneva"/>
              </a:defRPr>
            </a:lvl5pPr>
            <a:lvl6pPr marL="2514600" indent="-228600" eaLnBrk="0" fontAlgn="base" hangingPunct="0">
              <a:spcBef>
                <a:spcPct val="0"/>
              </a:spcBef>
              <a:spcAft>
                <a:spcPct val="0"/>
              </a:spcAft>
              <a:defRPr sz="2800">
                <a:solidFill>
                  <a:schemeClr val="tx1"/>
                </a:solidFill>
                <a:latin typeface="Arial" pitchFamily="34" charset="0"/>
                <a:ea typeface="Geneva"/>
                <a:cs typeface="Geneva"/>
              </a:defRPr>
            </a:lvl6pPr>
            <a:lvl7pPr marL="2971800" indent="-228600" eaLnBrk="0" fontAlgn="base" hangingPunct="0">
              <a:spcBef>
                <a:spcPct val="0"/>
              </a:spcBef>
              <a:spcAft>
                <a:spcPct val="0"/>
              </a:spcAft>
              <a:defRPr sz="2800">
                <a:solidFill>
                  <a:schemeClr val="tx1"/>
                </a:solidFill>
                <a:latin typeface="Arial" pitchFamily="34" charset="0"/>
                <a:ea typeface="Geneva"/>
                <a:cs typeface="Geneva"/>
              </a:defRPr>
            </a:lvl7pPr>
            <a:lvl8pPr marL="3429000" indent="-228600" eaLnBrk="0" fontAlgn="base" hangingPunct="0">
              <a:spcBef>
                <a:spcPct val="0"/>
              </a:spcBef>
              <a:spcAft>
                <a:spcPct val="0"/>
              </a:spcAft>
              <a:defRPr sz="2800">
                <a:solidFill>
                  <a:schemeClr val="tx1"/>
                </a:solidFill>
                <a:latin typeface="Arial" pitchFamily="34" charset="0"/>
                <a:ea typeface="Geneva"/>
                <a:cs typeface="Geneva"/>
              </a:defRPr>
            </a:lvl8pPr>
            <a:lvl9pPr marL="3886200" indent="-228600" eaLnBrk="0" fontAlgn="base" hangingPunct="0">
              <a:spcBef>
                <a:spcPct val="0"/>
              </a:spcBef>
              <a:spcAft>
                <a:spcPct val="0"/>
              </a:spcAft>
              <a:defRPr sz="2800">
                <a:solidFill>
                  <a:schemeClr val="tx1"/>
                </a:solidFill>
                <a:latin typeface="Arial" pitchFamily="34" charset="0"/>
                <a:ea typeface="Geneva"/>
                <a:cs typeface="Geneva"/>
              </a:defRPr>
            </a:lvl9pPr>
          </a:lstStyle>
          <a:p>
            <a:r>
              <a:rPr lang="en-GB" sz="1400" b="1">
                <a:solidFill>
                  <a:srgbClr val="3AA8E4"/>
                </a:solidFill>
                <a:latin typeface="Calibri" pitchFamily="34" charset="0"/>
              </a:rPr>
              <a:t>Dissociation</a:t>
            </a:r>
            <a:endParaRPr lang="en-US" sz="1400" b="1">
              <a:solidFill>
                <a:srgbClr val="3AA8E4"/>
              </a:solidFill>
              <a:latin typeface="Calibri" pitchFamily="34" charset="0"/>
            </a:endParaRPr>
          </a:p>
        </p:txBody>
      </p:sp>
      <p:sp>
        <p:nvSpPr>
          <p:cNvPr id="185" name="Rectangle 183"/>
          <p:cNvSpPr>
            <a:spLocks noChangeArrowheads="1"/>
          </p:cNvSpPr>
          <p:nvPr/>
        </p:nvSpPr>
        <p:spPr bwMode="auto">
          <a:xfrm>
            <a:off x="3206750" y="5148263"/>
            <a:ext cx="5861050" cy="1335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lnSpc>
                <a:spcPct val="90000"/>
              </a:lnSpc>
              <a:spcBef>
                <a:spcPct val="20000"/>
              </a:spcBef>
              <a:buClr>
                <a:srgbClr val="3A6E8F"/>
              </a:buClr>
              <a:buFontTx/>
              <a:buChar char="•"/>
            </a:pPr>
            <a:r>
              <a:rPr lang="en-GB" sz="1800" dirty="0">
                <a:solidFill>
                  <a:srgbClr val="3A6E8F"/>
                </a:solidFill>
                <a:latin typeface="Calibri" pitchFamily="34" charset="0"/>
              </a:rPr>
              <a:t>8 or 16 samples can be </a:t>
            </a:r>
            <a:r>
              <a:rPr lang="en-GB" sz="1800" dirty="0" err="1">
                <a:solidFill>
                  <a:srgbClr val="3A6E8F"/>
                </a:solidFill>
                <a:latin typeface="Calibri" pitchFamily="34" charset="0"/>
              </a:rPr>
              <a:t>analyzed</a:t>
            </a:r>
            <a:r>
              <a:rPr lang="en-GB" sz="1800" dirty="0">
                <a:solidFill>
                  <a:srgbClr val="3A6E8F"/>
                </a:solidFill>
                <a:latin typeface="Calibri" pitchFamily="34" charset="0"/>
              </a:rPr>
              <a:t> in parallel</a:t>
            </a:r>
          </a:p>
          <a:p>
            <a:pPr marL="342900" indent="-342900">
              <a:lnSpc>
                <a:spcPct val="90000"/>
              </a:lnSpc>
              <a:spcBef>
                <a:spcPct val="20000"/>
              </a:spcBef>
              <a:buClr>
                <a:srgbClr val="3A6E8F"/>
              </a:buClr>
              <a:buFontTx/>
              <a:buChar char="•"/>
            </a:pPr>
            <a:r>
              <a:rPr lang="en-GB" sz="1800" dirty="0">
                <a:solidFill>
                  <a:srgbClr val="3A6E8F"/>
                </a:solidFill>
                <a:latin typeface="Calibri" pitchFamily="34" charset="0"/>
              </a:rPr>
              <a:t>Measure on rates and off </a:t>
            </a:r>
            <a:r>
              <a:rPr lang="en-GB" sz="1800" dirty="0" smtClean="0">
                <a:solidFill>
                  <a:srgbClr val="3A6E8F"/>
                </a:solidFill>
                <a:latin typeface="Calibri" pitchFamily="34" charset="0"/>
              </a:rPr>
              <a:t>rates, multiple binding models</a:t>
            </a:r>
            <a:endParaRPr lang="en-GB" sz="1800" dirty="0">
              <a:solidFill>
                <a:srgbClr val="3A6E8F"/>
              </a:solidFill>
              <a:latin typeface="Calibri" pitchFamily="34" charset="0"/>
            </a:endParaRPr>
          </a:p>
          <a:p>
            <a:pPr marL="342900" indent="-342900">
              <a:lnSpc>
                <a:spcPct val="90000"/>
              </a:lnSpc>
              <a:spcBef>
                <a:spcPct val="20000"/>
              </a:spcBef>
              <a:buClr>
                <a:srgbClr val="3A6E8F"/>
              </a:buClr>
              <a:buFontTx/>
              <a:buChar char="•"/>
            </a:pPr>
            <a:r>
              <a:rPr lang="en-GB" sz="1800" dirty="0">
                <a:solidFill>
                  <a:srgbClr val="3A6E8F"/>
                </a:solidFill>
                <a:latin typeface="Calibri" pitchFamily="34" charset="0"/>
              </a:rPr>
              <a:t>Data is displayed in real-time</a:t>
            </a:r>
          </a:p>
          <a:p>
            <a:pPr marL="342900" indent="-342900">
              <a:lnSpc>
                <a:spcPct val="90000"/>
              </a:lnSpc>
              <a:spcBef>
                <a:spcPct val="20000"/>
              </a:spcBef>
              <a:buClr>
                <a:srgbClr val="3A6E8F"/>
              </a:buClr>
              <a:buFontTx/>
              <a:buChar char="•"/>
            </a:pPr>
            <a:r>
              <a:rPr lang="en-GB" sz="1800" dirty="0">
                <a:solidFill>
                  <a:srgbClr val="3A6E8F"/>
                </a:solidFill>
                <a:latin typeface="Calibri" pitchFamily="34" charset="0"/>
              </a:rPr>
              <a:t>Experimental protocols can be customized</a:t>
            </a:r>
            <a:endParaRPr lang="en-US" sz="1800" dirty="0">
              <a:solidFill>
                <a:srgbClr val="3A6E8F"/>
              </a:solidFill>
              <a:latin typeface="Calibri" pitchFamily="34" charset="0"/>
            </a:endParaRPr>
          </a:p>
        </p:txBody>
      </p:sp>
      <p:sp>
        <p:nvSpPr>
          <p:cNvPr id="186" name="Line 184"/>
          <p:cNvSpPr>
            <a:spLocks noChangeShapeType="1"/>
          </p:cNvSpPr>
          <p:nvPr/>
        </p:nvSpPr>
        <p:spPr bwMode="auto">
          <a:xfrm flipV="1">
            <a:off x="2459038" y="3382963"/>
            <a:ext cx="200025"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187" name="Text Box 185"/>
          <p:cNvSpPr txBox="1">
            <a:spLocks noChangeArrowheads="1"/>
          </p:cNvSpPr>
          <p:nvPr/>
        </p:nvSpPr>
        <p:spPr bwMode="auto">
          <a:xfrm>
            <a:off x="2659063" y="3192463"/>
            <a:ext cx="15795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a:solidFill>
                  <a:schemeClr val="tx1"/>
                </a:solidFill>
                <a:latin typeface="Arial" pitchFamily="34" charset="0"/>
                <a:ea typeface="Geneva"/>
                <a:cs typeface="Geneva"/>
              </a:defRPr>
            </a:lvl1pPr>
            <a:lvl2pPr marL="742950" indent="-285750" eaLnBrk="0" hangingPunct="0">
              <a:defRPr sz="2800">
                <a:solidFill>
                  <a:schemeClr val="tx1"/>
                </a:solidFill>
                <a:latin typeface="Arial" pitchFamily="34" charset="0"/>
                <a:ea typeface="Geneva"/>
                <a:cs typeface="Geneva"/>
              </a:defRPr>
            </a:lvl2pPr>
            <a:lvl3pPr marL="1143000" indent="-228600" eaLnBrk="0" hangingPunct="0">
              <a:defRPr sz="2800">
                <a:solidFill>
                  <a:schemeClr val="tx1"/>
                </a:solidFill>
                <a:latin typeface="Arial" pitchFamily="34" charset="0"/>
                <a:ea typeface="Geneva"/>
                <a:cs typeface="Geneva"/>
              </a:defRPr>
            </a:lvl3pPr>
            <a:lvl4pPr marL="1600200" indent="-228600" eaLnBrk="0" hangingPunct="0">
              <a:defRPr sz="2800">
                <a:solidFill>
                  <a:schemeClr val="tx1"/>
                </a:solidFill>
                <a:latin typeface="Arial" pitchFamily="34" charset="0"/>
                <a:ea typeface="Geneva"/>
                <a:cs typeface="Geneva"/>
              </a:defRPr>
            </a:lvl4pPr>
            <a:lvl5pPr marL="2057400" indent="-228600" eaLnBrk="0" hangingPunct="0">
              <a:defRPr sz="2800">
                <a:solidFill>
                  <a:schemeClr val="tx1"/>
                </a:solidFill>
                <a:latin typeface="Arial" pitchFamily="34" charset="0"/>
                <a:ea typeface="Geneva"/>
                <a:cs typeface="Geneva"/>
              </a:defRPr>
            </a:lvl5pPr>
            <a:lvl6pPr marL="2514600" indent="-228600" eaLnBrk="0" fontAlgn="base" hangingPunct="0">
              <a:spcBef>
                <a:spcPct val="0"/>
              </a:spcBef>
              <a:spcAft>
                <a:spcPct val="0"/>
              </a:spcAft>
              <a:defRPr sz="2800">
                <a:solidFill>
                  <a:schemeClr val="tx1"/>
                </a:solidFill>
                <a:latin typeface="Arial" pitchFamily="34" charset="0"/>
                <a:ea typeface="Geneva"/>
                <a:cs typeface="Geneva"/>
              </a:defRPr>
            </a:lvl6pPr>
            <a:lvl7pPr marL="2971800" indent="-228600" eaLnBrk="0" fontAlgn="base" hangingPunct="0">
              <a:spcBef>
                <a:spcPct val="0"/>
              </a:spcBef>
              <a:spcAft>
                <a:spcPct val="0"/>
              </a:spcAft>
              <a:defRPr sz="2800">
                <a:solidFill>
                  <a:schemeClr val="tx1"/>
                </a:solidFill>
                <a:latin typeface="Arial" pitchFamily="34" charset="0"/>
                <a:ea typeface="Geneva"/>
                <a:cs typeface="Geneva"/>
              </a:defRPr>
            </a:lvl7pPr>
            <a:lvl8pPr marL="3429000" indent="-228600" eaLnBrk="0" fontAlgn="base" hangingPunct="0">
              <a:spcBef>
                <a:spcPct val="0"/>
              </a:spcBef>
              <a:spcAft>
                <a:spcPct val="0"/>
              </a:spcAft>
              <a:defRPr sz="2800">
                <a:solidFill>
                  <a:schemeClr val="tx1"/>
                </a:solidFill>
                <a:latin typeface="Arial" pitchFamily="34" charset="0"/>
                <a:ea typeface="Geneva"/>
                <a:cs typeface="Geneva"/>
              </a:defRPr>
            </a:lvl8pPr>
            <a:lvl9pPr marL="3886200" indent="-228600" eaLnBrk="0" fontAlgn="base" hangingPunct="0">
              <a:spcBef>
                <a:spcPct val="0"/>
              </a:spcBef>
              <a:spcAft>
                <a:spcPct val="0"/>
              </a:spcAft>
              <a:defRPr sz="2800">
                <a:solidFill>
                  <a:schemeClr val="tx1"/>
                </a:solidFill>
                <a:latin typeface="Arial" pitchFamily="34" charset="0"/>
                <a:ea typeface="Geneva"/>
                <a:cs typeface="Geneva"/>
              </a:defRPr>
            </a:lvl9pPr>
          </a:lstStyle>
          <a:p>
            <a:r>
              <a:rPr lang="en-US" sz="1600">
                <a:solidFill>
                  <a:srgbClr val="3AA8E4"/>
                </a:solidFill>
                <a:latin typeface="Calibri" pitchFamily="34" charset="0"/>
              </a:rPr>
              <a:t>Octet Biosensors</a:t>
            </a:r>
          </a:p>
        </p:txBody>
      </p:sp>
      <p:sp>
        <p:nvSpPr>
          <p:cNvPr id="188" name="Line 186"/>
          <p:cNvSpPr>
            <a:spLocks noChangeShapeType="1"/>
          </p:cNvSpPr>
          <p:nvPr/>
        </p:nvSpPr>
        <p:spPr bwMode="auto">
          <a:xfrm>
            <a:off x="4629150" y="4419600"/>
            <a:ext cx="4010025" cy="158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pic>
        <p:nvPicPr>
          <p:cNvPr id="189" name="Picture 187" descr="FB_kinetics_S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6014" y="864573"/>
            <a:ext cx="1176620" cy="14244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0" name="Picture 188" descr="FB_kinetics_SA"/>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02139" y="818535"/>
            <a:ext cx="1177981" cy="14517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1" name="Picture 189" descr="FB_kinetics_SA"/>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029254" y="818534"/>
            <a:ext cx="1235180" cy="1450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2" name="Picture 190" descr="FB_kinetics_SA"/>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505675" y="818534"/>
            <a:ext cx="1177984" cy="1450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3" name="Picture 191" descr="FB_kinetics_SA"/>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981872" y="818534"/>
            <a:ext cx="1119424" cy="1450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 name="Picture 192" descr="FB_kinetics_SA"/>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3400" y="2238375"/>
            <a:ext cx="2003425" cy="927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915117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1.66667E-6 -0.00416 L 0.0007 0.0338 " pathEditMode="fixed" rAng="0" ptsTypes="AA">
                                      <p:cBhvr>
                                        <p:cTn id="6" dur="1000" fill="hold"/>
                                        <p:tgtEl>
                                          <p:spTgt spid="142"/>
                                        </p:tgtEl>
                                        <p:attrNameLst>
                                          <p:attrName>ppt_x</p:attrName>
                                          <p:attrName>ppt_y</p:attrName>
                                        </p:attrNameLst>
                                      </p:cBhvr>
                                      <p:rCtr x="0" y="1900"/>
                                    </p:animMotion>
                                  </p:childTnLst>
                                </p:cTn>
                              </p:par>
                              <p:par>
                                <p:cTn id="7" presetID="1" presetClass="entr" presetSubtype="0" fill="hold" nodeType="withEffect">
                                  <p:stCondLst>
                                    <p:cond delay="0"/>
                                  </p:stCondLst>
                                  <p:childTnLst>
                                    <p:set>
                                      <p:cBhvr>
                                        <p:cTn id="8" dur="1" fill="hold">
                                          <p:stCondLst>
                                            <p:cond delay="0"/>
                                          </p:stCondLst>
                                        </p:cTn>
                                        <p:tgtEl>
                                          <p:spTgt spid="189"/>
                                        </p:tgtEl>
                                        <p:attrNameLst>
                                          <p:attrName>style.visibility</p:attrName>
                                        </p:attrNameLst>
                                      </p:cBhvr>
                                      <p:to>
                                        <p:strVal val="visible"/>
                                      </p:to>
                                    </p:set>
                                  </p:childTnLst>
                                </p:cTn>
                              </p:par>
                            </p:childTnLst>
                          </p:cTn>
                        </p:par>
                        <p:par>
                          <p:cTn id="9" fill="hold">
                            <p:stCondLst>
                              <p:cond delay="1000"/>
                            </p:stCondLst>
                            <p:childTnLst>
                              <p:par>
                                <p:cTn id="10" presetID="1" presetClass="entr" presetSubtype="0" fill="hold" grpId="0" nodeType="afterEffect">
                                  <p:stCondLst>
                                    <p:cond delay="0"/>
                                  </p:stCondLst>
                                  <p:childTnLst>
                                    <p:set>
                                      <p:cBhvr>
                                        <p:cTn id="11" dur="1" fill="hold">
                                          <p:stCondLst>
                                            <p:cond delay="0"/>
                                          </p:stCondLst>
                                        </p:cTn>
                                        <p:tgtEl>
                                          <p:spTgt spid="180"/>
                                        </p:tgtEl>
                                        <p:attrNameLst>
                                          <p:attrName>style.visibility</p:attrName>
                                        </p:attrNameLst>
                                      </p:cBhvr>
                                      <p:to>
                                        <p:strVal val="visible"/>
                                      </p:to>
                                    </p:se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171"/>
                                        </p:tgtEl>
                                        <p:attrNameLst>
                                          <p:attrName>style.visibility</p:attrName>
                                        </p:attrNameLst>
                                      </p:cBhvr>
                                      <p:to>
                                        <p:strVal val="visible"/>
                                      </p:to>
                                    </p:set>
                                    <p:animEffect transition="in" filter="wipe(left)">
                                      <p:cBhvr>
                                        <p:cTn id="15" dur="1000"/>
                                        <p:tgtEl>
                                          <p:spTgt spid="171"/>
                                        </p:tgtEl>
                                      </p:cBhvr>
                                    </p:animEffect>
                                  </p:childTnLst>
                                </p:cTn>
                              </p:par>
                            </p:childTnLst>
                          </p:cTn>
                        </p:par>
                        <p:par>
                          <p:cTn id="16" fill="hold">
                            <p:stCondLst>
                              <p:cond delay="2000"/>
                            </p:stCondLst>
                            <p:childTnLst>
                              <p:par>
                                <p:cTn id="17" presetID="1" presetClass="entr" presetSubtype="0" fill="hold" grpId="0" nodeType="afterEffect">
                                  <p:stCondLst>
                                    <p:cond delay="0"/>
                                  </p:stCondLst>
                                  <p:childTnLst>
                                    <p:set>
                                      <p:cBhvr>
                                        <p:cTn id="18" dur="1" fill="hold">
                                          <p:stCondLst>
                                            <p:cond delay="0"/>
                                          </p:stCondLst>
                                        </p:cTn>
                                        <p:tgtEl>
                                          <p:spTgt spid="17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42" presetClass="path" presetSubtype="0" accel="50000" decel="50000" fill="hold" nodeType="clickEffect">
                                  <p:stCondLst>
                                    <p:cond delay="0"/>
                                  </p:stCondLst>
                                  <p:childTnLst>
                                    <p:animMotion origin="layout" path="M 0.00087 0.03542 L 0.00087 0.06737 " pathEditMode="relative" rAng="0" ptsTypes="AA">
                                      <p:cBhvr>
                                        <p:cTn id="22" dur="1000" fill="hold"/>
                                        <p:tgtEl>
                                          <p:spTgt spid="142"/>
                                        </p:tgtEl>
                                        <p:attrNameLst>
                                          <p:attrName>ppt_x</p:attrName>
                                          <p:attrName>ppt_y</p:attrName>
                                        </p:attrNameLst>
                                      </p:cBhvr>
                                      <p:rCtr x="0" y="1600"/>
                                    </p:animMotion>
                                  </p:childTnLst>
                                </p:cTn>
                              </p:par>
                              <p:par>
                                <p:cTn id="23" presetID="1" presetClass="entr" presetSubtype="0" fill="hold" nodeType="withEffect">
                                  <p:stCondLst>
                                    <p:cond delay="0"/>
                                  </p:stCondLst>
                                  <p:childTnLst>
                                    <p:set>
                                      <p:cBhvr>
                                        <p:cTn id="24" dur="1" fill="hold">
                                          <p:stCondLst>
                                            <p:cond delay="0"/>
                                          </p:stCondLst>
                                        </p:cTn>
                                        <p:tgtEl>
                                          <p:spTgt spid="190"/>
                                        </p:tgtEl>
                                        <p:attrNameLst>
                                          <p:attrName>style.visibility</p:attrName>
                                        </p:attrNameLst>
                                      </p:cBhvr>
                                      <p:to>
                                        <p:strVal val="visible"/>
                                      </p:to>
                                    </p:set>
                                  </p:childTnLst>
                                </p:cTn>
                              </p:par>
                            </p:childTnLst>
                          </p:cTn>
                        </p:par>
                        <p:par>
                          <p:cTn id="25" fill="hold">
                            <p:stCondLst>
                              <p:cond delay="1000"/>
                            </p:stCondLst>
                            <p:childTnLst>
                              <p:par>
                                <p:cTn id="26" presetID="1" presetClass="entr" presetSubtype="0" fill="hold" grpId="0" nodeType="afterEffect">
                                  <p:stCondLst>
                                    <p:cond delay="0"/>
                                  </p:stCondLst>
                                  <p:childTnLst>
                                    <p:set>
                                      <p:cBhvr>
                                        <p:cTn id="27" dur="1" fill="hold">
                                          <p:stCondLst>
                                            <p:cond delay="0"/>
                                          </p:stCondLst>
                                        </p:cTn>
                                        <p:tgtEl>
                                          <p:spTgt spid="181"/>
                                        </p:tgtEl>
                                        <p:attrNameLst>
                                          <p:attrName>style.visibility</p:attrName>
                                        </p:attrNameLst>
                                      </p:cBhvr>
                                      <p:to>
                                        <p:strVal val="visible"/>
                                      </p:to>
                                    </p:set>
                                  </p:childTnLst>
                                </p:cTn>
                              </p:par>
                            </p:childTnLst>
                          </p:cTn>
                        </p:par>
                        <p:par>
                          <p:cTn id="28" fill="hold">
                            <p:stCondLst>
                              <p:cond delay="1000"/>
                            </p:stCondLst>
                            <p:childTnLst>
                              <p:par>
                                <p:cTn id="29" presetID="22" presetClass="entr" presetSubtype="8" fill="hold" grpId="0" nodeType="afterEffect">
                                  <p:stCondLst>
                                    <p:cond delay="0"/>
                                  </p:stCondLst>
                                  <p:childTnLst>
                                    <p:set>
                                      <p:cBhvr>
                                        <p:cTn id="30" dur="1" fill="hold">
                                          <p:stCondLst>
                                            <p:cond delay="0"/>
                                          </p:stCondLst>
                                        </p:cTn>
                                        <p:tgtEl>
                                          <p:spTgt spid="172"/>
                                        </p:tgtEl>
                                        <p:attrNameLst>
                                          <p:attrName>style.visibility</p:attrName>
                                        </p:attrNameLst>
                                      </p:cBhvr>
                                      <p:to>
                                        <p:strVal val="visible"/>
                                      </p:to>
                                    </p:set>
                                    <p:animEffect transition="in" filter="wipe(left)">
                                      <p:cBhvr>
                                        <p:cTn id="31" dur="2000"/>
                                        <p:tgtEl>
                                          <p:spTgt spid="172"/>
                                        </p:tgtEl>
                                      </p:cBhvr>
                                    </p:animEffect>
                                  </p:childTnLst>
                                </p:cTn>
                              </p:par>
                            </p:childTnLst>
                          </p:cTn>
                        </p:par>
                        <p:par>
                          <p:cTn id="32" fill="hold">
                            <p:stCondLst>
                              <p:cond delay="3000"/>
                            </p:stCondLst>
                            <p:childTnLst>
                              <p:par>
                                <p:cTn id="33" presetID="1" presetClass="entr" presetSubtype="0" fill="hold" grpId="0" nodeType="afterEffect">
                                  <p:stCondLst>
                                    <p:cond delay="0"/>
                                  </p:stCondLst>
                                  <p:childTnLst>
                                    <p:set>
                                      <p:cBhvr>
                                        <p:cTn id="34" dur="1" fill="hold">
                                          <p:stCondLst>
                                            <p:cond delay="0"/>
                                          </p:stCondLst>
                                        </p:cTn>
                                        <p:tgtEl>
                                          <p:spTgt spid="17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42" presetClass="path" presetSubtype="0" accel="50000" decel="50000" fill="hold" nodeType="clickEffect">
                                  <p:stCondLst>
                                    <p:cond delay="0"/>
                                  </p:stCondLst>
                                  <p:childTnLst>
                                    <p:animMotion origin="layout" path="M 0.00069 0.03379 L 0.00069 0.06713 " pathEditMode="relative" rAng="0" ptsTypes="AA">
                                      <p:cBhvr>
                                        <p:cTn id="38" dur="1000" spd="-100000" fill="hold"/>
                                        <p:tgtEl>
                                          <p:spTgt spid="142"/>
                                        </p:tgtEl>
                                        <p:attrNameLst>
                                          <p:attrName>ppt_x</p:attrName>
                                          <p:attrName>ppt_y</p:attrName>
                                        </p:attrNameLst>
                                      </p:cBhvr>
                                      <p:rCtr x="0" y="1700"/>
                                    </p:animMotion>
                                  </p:childTnLst>
                                </p:cTn>
                              </p:par>
                              <p:par>
                                <p:cTn id="39" presetID="1" presetClass="entr" presetSubtype="0" fill="hold" nodeType="withEffect">
                                  <p:stCondLst>
                                    <p:cond delay="0"/>
                                  </p:stCondLst>
                                  <p:childTnLst>
                                    <p:set>
                                      <p:cBhvr>
                                        <p:cTn id="40" dur="1" fill="hold">
                                          <p:stCondLst>
                                            <p:cond delay="0"/>
                                          </p:stCondLst>
                                        </p:cTn>
                                        <p:tgtEl>
                                          <p:spTgt spid="191"/>
                                        </p:tgtEl>
                                        <p:attrNameLst>
                                          <p:attrName>style.visibility</p:attrName>
                                        </p:attrNameLst>
                                      </p:cBhvr>
                                      <p:to>
                                        <p:strVal val="visible"/>
                                      </p:to>
                                    </p:set>
                                  </p:childTnLst>
                                </p:cTn>
                              </p:par>
                            </p:childTnLst>
                          </p:cTn>
                        </p:par>
                        <p:par>
                          <p:cTn id="41" fill="hold">
                            <p:stCondLst>
                              <p:cond delay="1000"/>
                            </p:stCondLst>
                            <p:childTnLst>
                              <p:par>
                                <p:cTn id="42" presetID="1" presetClass="entr" presetSubtype="0" fill="hold" grpId="0" nodeType="afterEffect">
                                  <p:stCondLst>
                                    <p:cond delay="0"/>
                                  </p:stCondLst>
                                  <p:childTnLst>
                                    <p:set>
                                      <p:cBhvr>
                                        <p:cTn id="43" dur="1" fill="hold">
                                          <p:stCondLst>
                                            <p:cond delay="0"/>
                                          </p:stCondLst>
                                        </p:cTn>
                                        <p:tgtEl>
                                          <p:spTgt spid="182"/>
                                        </p:tgtEl>
                                        <p:attrNameLst>
                                          <p:attrName>style.visibility</p:attrName>
                                        </p:attrNameLst>
                                      </p:cBhvr>
                                      <p:to>
                                        <p:strVal val="visible"/>
                                      </p:to>
                                    </p:set>
                                  </p:childTnLst>
                                </p:cTn>
                              </p:par>
                            </p:childTnLst>
                          </p:cTn>
                        </p:par>
                        <p:par>
                          <p:cTn id="44" fill="hold">
                            <p:stCondLst>
                              <p:cond delay="1000"/>
                            </p:stCondLst>
                            <p:childTnLst>
                              <p:par>
                                <p:cTn id="45" presetID="22" presetClass="entr" presetSubtype="8" fill="hold" grpId="0" nodeType="afterEffect">
                                  <p:stCondLst>
                                    <p:cond delay="0"/>
                                  </p:stCondLst>
                                  <p:childTnLst>
                                    <p:set>
                                      <p:cBhvr>
                                        <p:cTn id="46" dur="1" fill="hold">
                                          <p:stCondLst>
                                            <p:cond delay="0"/>
                                          </p:stCondLst>
                                        </p:cTn>
                                        <p:tgtEl>
                                          <p:spTgt spid="173"/>
                                        </p:tgtEl>
                                        <p:attrNameLst>
                                          <p:attrName>style.visibility</p:attrName>
                                        </p:attrNameLst>
                                      </p:cBhvr>
                                      <p:to>
                                        <p:strVal val="visible"/>
                                      </p:to>
                                    </p:set>
                                    <p:animEffect transition="in" filter="wipe(left)">
                                      <p:cBhvr>
                                        <p:cTn id="47" dur="1000"/>
                                        <p:tgtEl>
                                          <p:spTgt spid="173"/>
                                        </p:tgtEl>
                                      </p:cBhvr>
                                    </p:animEffect>
                                  </p:childTnLst>
                                </p:cTn>
                              </p:par>
                            </p:childTnLst>
                          </p:cTn>
                        </p:par>
                        <p:par>
                          <p:cTn id="48" fill="hold">
                            <p:stCondLst>
                              <p:cond delay="2000"/>
                            </p:stCondLst>
                            <p:childTnLst>
                              <p:par>
                                <p:cTn id="49" presetID="1" presetClass="entr" presetSubtype="0" fill="hold" grpId="0" nodeType="afterEffect">
                                  <p:stCondLst>
                                    <p:cond delay="0"/>
                                  </p:stCondLst>
                                  <p:childTnLst>
                                    <p:set>
                                      <p:cBhvr>
                                        <p:cTn id="50" dur="1" fill="hold">
                                          <p:stCondLst>
                                            <p:cond delay="0"/>
                                          </p:stCondLst>
                                        </p:cTn>
                                        <p:tgtEl>
                                          <p:spTgt spid="178"/>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42" presetClass="path" presetSubtype="0" accel="50000" decel="50000" fill="hold" nodeType="clickEffect">
                                  <p:stCondLst>
                                    <p:cond delay="0"/>
                                  </p:stCondLst>
                                  <p:childTnLst>
                                    <p:animMotion origin="layout" path="M -0.00312 0.04028 L 0.00139 0.10232 " pathEditMode="relative" rAng="0" ptsTypes="AA">
                                      <p:cBhvr>
                                        <p:cTn id="54" dur="1000" fill="hold"/>
                                        <p:tgtEl>
                                          <p:spTgt spid="142"/>
                                        </p:tgtEl>
                                        <p:attrNameLst>
                                          <p:attrName>ppt_x</p:attrName>
                                          <p:attrName>ppt_y</p:attrName>
                                        </p:attrNameLst>
                                      </p:cBhvr>
                                      <p:rCtr x="200" y="3100"/>
                                    </p:animMotion>
                                  </p:childTnLst>
                                </p:cTn>
                              </p:par>
                              <p:par>
                                <p:cTn id="55" presetID="1" presetClass="entr" presetSubtype="0" fill="hold" nodeType="withEffect">
                                  <p:stCondLst>
                                    <p:cond delay="0"/>
                                  </p:stCondLst>
                                  <p:childTnLst>
                                    <p:set>
                                      <p:cBhvr>
                                        <p:cTn id="56" dur="1" fill="hold">
                                          <p:stCondLst>
                                            <p:cond delay="0"/>
                                          </p:stCondLst>
                                        </p:cTn>
                                        <p:tgtEl>
                                          <p:spTgt spid="192"/>
                                        </p:tgtEl>
                                        <p:attrNameLst>
                                          <p:attrName>style.visibility</p:attrName>
                                        </p:attrNameLst>
                                      </p:cBhvr>
                                      <p:to>
                                        <p:strVal val="visible"/>
                                      </p:to>
                                    </p:set>
                                  </p:childTnLst>
                                </p:cTn>
                              </p:par>
                            </p:childTnLst>
                          </p:cTn>
                        </p:par>
                        <p:par>
                          <p:cTn id="57" fill="hold">
                            <p:stCondLst>
                              <p:cond delay="1000"/>
                            </p:stCondLst>
                            <p:childTnLst>
                              <p:par>
                                <p:cTn id="58" presetID="1" presetClass="entr" presetSubtype="0" fill="hold" grpId="0" nodeType="afterEffect">
                                  <p:stCondLst>
                                    <p:cond delay="0"/>
                                  </p:stCondLst>
                                  <p:childTnLst>
                                    <p:set>
                                      <p:cBhvr>
                                        <p:cTn id="59" dur="1" fill="hold">
                                          <p:stCondLst>
                                            <p:cond delay="0"/>
                                          </p:stCondLst>
                                        </p:cTn>
                                        <p:tgtEl>
                                          <p:spTgt spid="183"/>
                                        </p:tgtEl>
                                        <p:attrNameLst>
                                          <p:attrName>style.visibility</p:attrName>
                                        </p:attrNameLst>
                                      </p:cBhvr>
                                      <p:to>
                                        <p:strVal val="visible"/>
                                      </p:to>
                                    </p:set>
                                  </p:childTnLst>
                                </p:cTn>
                              </p:par>
                            </p:childTnLst>
                          </p:cTn>
                        </p:par>
                        <p:par>
                          <p:cTn id="60" fill="hold">
                            <p:stCondLst>
                              <p:cond delay="1000"/>
                            </p:stCondLst>
                            <p:childTnLst>
                              <p:par>
                                <p:cTn id="61" presetID="22" presetClass="entr" presetSubtype="4" fill="hold" grpId="0" nodeType="afterEffect">
                                  <p:stCondLst>
                                    <p:cond delay="0"/>
                                  </p:stCondLst>
                                  <p:childTnLst>
                                    <p:set>
                                      <p:cBhvr>
                                        <p:cTn id="62" dur="1" fill="hold">
                                          <p:stCondLst>
                                            <p:cond delay="0"/>
                                          </p:stCondLst>
                                        </p:cTn>
                                        <p:tgtEl>
                                          <p:spTgt spid="174"/>
                                        </p:tgtEl>
                                        <p:attrNameLst>
                                          <p:attrName>style.visibility</p:attrName>
                                        </p:attrNameLst>
                                      </p:cBhvr>
                                      <p:to>
                                        <p:strVal val="visible"/>
                                      </p:to>
                                    </p:set>
                                    <p:animEffect transition="in" filter="wipe(down)">
                                      <p:cBhvr>
                                        <p:cTn id="63" dur="2000"/>
                                        <p:tgtEl>
                                          <p:spTgt spid="174"/>
                                        </p:tgtEl>
                                      </p:cBhvr>
                                    </p:animEffect>
                                  </p:childTnLst>
                                </p:cTn>
                              </p:par>
                            </p:childTnLst>
                          </p:cTn>
                        </p:par>
                        <p:par>
                          <p:cTn id="64" fill="hold">
                            <p:stCondLst>
                              <p:cond delay="3000"/>
                            </p:stCondLst>
                            <p:childTnLst>
                              <p:par>
                                <p:cTn id="65" presetID="1" presetClass="entr" presetSubtype="0" fill="hold" grpId="0" nodeType="afterEffect">
                                  <p:stCondLst>
                                    <p:cond delay="0"/>
                                  </p:stCondLst>
                                  <p:childTnLst>
                                    <p:set>
                                      <p:cBhvr>
                                        <p:cTn id="66" dur="1" fill="hold">
                                          <p:stCondLst>
                                            <p:cond delay="0"/>
                                          </p:stCondLst>
                                        </p:cTn>
                                        <p:tgtEl>
                                          <p:spTgt spid="179"/>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42" presetClass="path" presetSubtype="0" accel="50000" decel="50000" fill="hold" nodeType="clickEffect">
                                  <p:stCondLst>
                                    <p:cond delay="0"/>
                                  </p:stCondLst>
                                  <p:childTnLst>
                                    <p:animMotion origin="layout" path="M -1.66667E-6 0.03218 L -0.00382 0.10695 " pathEditMode="relative" rAng="0" ptsTypes="AA">
                                      <p:cBhvr>
                                        <p:cTn id="70" dur="1000" spd="-100000" fill="hold"/>
                                        <p:tgtEl>
                                          <p:spTgt spid="142"/>
                                        </p:tgtEl>
                                        <p:attrNameLst>
                                          <p:attrName>ppt_x</p:attrName>
                                          <p:attrName>ppt_y</p:attrName>
                                        </p:attrNameLst>
                                      </p:cBhvr>
                                      <p:rCtr x="-200" y="3700"/>
                                    </p:animMotion>
                                  </p:childTnLst>
                                </p:cTn>
                              </p:par>
                              <p:par>
                                <p:cTn id="71" presetID="1" presetClass="entr" presetSubtype="0" fill="hold" nodeType="withEffect">
                                  <p:stCondLst>
                                    <p:cond delay="0"/>
                                  </p:stCondLst>
                                  <p:childTnLst>
                                    <p:set>
                                      <p:cBhvr>
                                        <p:cTn id="72" dur="1" fill="hold">
                                          <p:stCondLst>
                                            <p:cond delay="0"/>
                                          </p:stCondLst>
                                        </p:cTn>
                                        <p:tgtEl>
                                          <p:spTgt spid="193"/>
                                        </p:tgtEl>
                                        <p:attrNameLst>
                                          <p:attrName>style.visibility</p:attrName>
                                        </p:attrNameLst>
                                      </p:cBhvr>
                                      <p:to>
                                        <p:strVal val="visible"/>
                                      </p:to>
                                    </p:set>
                                  </p:childTnLst>
                                </p:cTn>
                              </p:par>
                            </p:childTnLst>
                          </p:cTn>
                        </p:par>
                        <p:par>
                          <p:cTn id="73" fill="hold">
                            <p:stCondLst>
                              <p:cond delay="1000"/>
                            </p:stCondLst>
                            <p:childTnLst>
                              <p:par>
                                <p:cTn id="74" presetID="1" presetClass="entr" presetSubtype="0" fill="hold" grpId="0" nodeType="afterEffect">
                                  <p:stCondLst>
                                    <p:cond delay="0"/>
                                  </p:stCondLst>
                                  <p:childTnLst>
                                    <p:set>
                                      <p:cBhvr>
                                        <p:cTn id="75" dur="1" fill="hold">
                                          <p:stCondLst>
                                            <p:cond delay="0"/>
                                          </p:stCondLst>
                                        </p:cTn>
                                        <p:tgtEl>
                                          <p:spTgt spid="184"/>
                                        </p:tgtEl>
                                        <p:attrNameLst>
                                          <p:attrName>style.visibility</p:attrName>
                                        </p:attrNameLst>
                                      </p:cBhvr>
                                      <p:to>
                                        <p:strVal val="visible"/>
                                      </p:to>
                                    </p:set>
                                  </p:childTnLst>
                                </p:cTn>
                              </p:par>
                            </p:childTnLst>
                          </p:cTn>
                        </p:par>
                        <p:par>
                          <p:cTn id="76" fill="hold">
                            <p:stCondLst>
                              <p:cond delay="1000"/>
                            </p:stCondLst>
                            <p:childTnLst>
                              <p:par>
                                <p:cTn id="77" presetID="22" presetClass="entr" presetSubtype="8" fill="hold" grpId="0" nodeType="afterEffect">
                                  <p:stCondLst>
                                    <p:cond delay="0"/>
                                  </p:stCondLst>
                                  <p:childTnLst>
                                    <p:set>
                                      <p:cBhvr>
                                        <p:cTn id="78" dur="1" fill="hold">
                                          <p:stCondLst>
                                            <p:cond delay="0"/>
                                          </p:stCondLst>
                                        </p:cTn>
                                        <p:tgtEl>
                                          <p:spTgt spid="175"/>
                                        </p:tgtEl>
                                        <p:attrNameLst>
                                          <p:attrName>style.visibility</p:attrName>
                                        </p:attrNameLst>
                                      </p:cBhvr>
                                      <p:to>
                                        <p:strVal val="visible"/>
                                      </p:to>
                                    </p:set>
                                    <p:animEffect transition="in" filter="wipe(left)">
                                      <p:cBhvr>
                                        <p:cTn id="79" dur="2000"/>
                                        <p:tgtEl>
                                          <p:spTgt spid="175"/>
                                        </p:tgtEl>
                                      </p:cBhvr>
                                    </p:animEffect>
                                  </p:childTnLst>
                                </p:cTn>
                              </p:par>
                            </p:childTnLst>
                          </p:cTn>
                        </p:par>
                      </p:childTnLst>
                    </p:cTn>
                  </p:par>
                  <p:par>
                    <p:cTn id="80" fill="hold">
                      <p:stCondLst>
                        <p:cond delay="indefinite"/>
                      </p:stCondLst>
                      <p:childTnLst>
                        <p:par>
                          <p:cTn id="81" fill="hold">
                            <p:stCondLst>
                              <p:cond delay="0"/>
                            </p:stCondLst>
                            <p:childTnLst>
                              <p:par>
                                <p:cTn id="82" presetID="22" presetClass="entr" presetSubtype="8" fill="hold" nodeType="clickEffect">
                                  <p:stCondLst>
                                    <p:cond delay="0"/>
                                  </p:stCondLst>
                                  <p:childTnLst>
                                    <p:set>
                                      <p:cBhvr>
                                        <p:cTn id="83" dur="1" fill="hold">
                                          <p:stCondLst>
                                            <p:cond delay="0"/>
                                          </p:stCondLst>
                                        </p:cTn>
                                        <p:tgtEl>
                                          <p:spTgt spid="102"/>
                                        </p:tgtEl>
                                        <p:attrNameLst>
                                          <p:attrName>style.visibility</p:attrName>
                                        </p:attrNameLst>
                                      </p:cBhvr>
                                      <p:to>
                                        <p:strVal val="visible"/>
                                      </p:to>
                                    </p:set>
                                    <p:animEffect transition="in" filter="wipe(left)">
                                      <p:cBhvr>
                                        <p:cTn id="84" dur="1000"/>
                                        <p:tgtEl>
                                          <p:spTgt spid="1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1" grpId="0" animBg="1"/>
      <p:bldP spid="172" grpId="0" animBg="1"/>
      <p:bldP spid="173" grpId="0" animBg="1"/>
      <p:bldP spid="174" grpId="0" animBg="1"/>
      <p:bldP spid="175" grpId="0" animBg="1"/>
      <p:bldP spid="176" grpId="0" animBg="1"/>
      <p:bldP spid="177" grpId="0" animBg="1"/>
      <p:bldP spid="178" grpId="0" animBg="1"/>
      <p:bldP spid="179" grpId="0" animBg="1"/>
      <p:bldP spid="180" grpId="0"/>
      <p:bldP spid="181" grpId="0"/>
      <p:bldP spid="182" grpId="0"/>
      <p:bldP spid="183" grpId="0"/>
      <p:bldP spid="18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smtClean="0"/>
              <a:t>ForteBio BLI Systems: Label-Free Protein Analysis</a:t>
            </a:r>
            <a:endParaRPr lang="en-US" sz="2400" dirty="0"/>
          </a:p>
        </p:txBody>
      </p:sp>
      <p:sp>
        <p:nvSpPr>
          <p:cNvPr id="5" name="TextBox 4"/>
          <p:cNvSpPr txBox="1"/>
          <p:nvPr/>
        </p:nvSpPr>
        <p:spPr>
          <a:xfrm>
            <a:off x="1390170" y="5181600"/>
            <a:ext cx="2800831" cy="338169"/>
          </a:xfrm>
          <a:prstGeom prst="rect">
            <a:avLst/>
          </a:prstGeom>
        </p:spPr>
        <p:style>
          <a:lnRef idx="0">
            <a:schemeClr val="accent1"/>
          </a:lnRef>
          <a:fillRef idx="3">
            <a:schemeClr val="accent1"/>
          </a:fillRef>
          <a:effectRef idx="3">
            <a:schemeClr val="accent1"/>
          </a:effectRef>
          <a:fontRef idx="minor">
            <a:schemeClr val="lt1"/>
          </a:fontRef>
        </p:style>
        <p:txBody>
          <a:bodyPr wrap="none" rtlCol="0">
            <a:spAutoFit/>
          </a:bodyPr>
          <a:lstStyle/>
          <a:p>
            <a:pPr algn="ctr"/>
            <a:r>
              <a:rPr lang="en-US" sz="1800" dirty="0" smtClean="0">
                <a:solidFill>
                  <a:srgbClr val="FFFFFF"/>
                </a:solidFill>
              </a:rPr>
              <a:t>Definitive Kinetic Analysis</a:t>
            </a:r>
            <a:endParaRPr lang="en-US" sz="1800" dirty="0">
              <a:solidFill>
                <a:srgbClr val="FFFFFF"/>
              </a:solidFill>
            </a:endParaRPr>
          </a:p>
        </p:txBody>
      </p:sp>
      <p:sp>
        <p:nvSpPr>
          <p:cNvPr id="6" name="TextBox 5"/>
          <p:cNvSpPr txBox="1"/>
          <p:nvPr/>
        </p:nvSpPr>
        <p:spPr>
          <a:xfrm>
            <a:off x="1114516" y="5867400"/>
            <a:ext cx="3082896" cy="338169"/>
          </a:xfrm>
          <a:prstGeom prst="rect">
            <a:avLst/>
          </a:prstGeom>
        </p:spPr>
        <p:style>
          <a:lnRef idx="0">
            <a:schemeClr val="accent1"/>
          </a:lnRef>
          <a:fillRef idx="3">
            <a:schemeClr val="accent1"/>
          </a:fillRef>
          <a:effectRef idx="3">
            <a:schemeClr val="accent1"/>
          </a:effectRef>
          <a:fontRef idx="minor">
            <a:schemeClr val="lt1"/>
          </a:fontRef>
        </p:style>
        <p:txBody>
          <a:bodyPr wrap="none" rtlCol="0">
            <a:spAutoFit/>
          </a:bodyPr>
          <a:lstStyle/>
          <a:p>
            <a:pPr algn="ctr"/>
            <a:r>
              <a:rPr lang="en-US" sz="1800" dirty="0" smtClean="0">
                <a:solidFill>
                  <a:srgbClr val="FFFFFF"/>
                </a:solidFill>
              </a:rPr>
              <a:t>Analyze Unpurified Samples</a:t>
            </a:r>
            <a:endParaRPr lang="en-US" sz="1800" dirty="0">
              <a:solidFill>
                <a:srgbClr val="FFFFFF"/>
              </a:solidFill>
            </a:endParaRPr>
          </a:p>
        </p:txBody>
      </p:sp>
      <p:sp>
        <p:nvSpPr>
          <p:cNvPr id="7" name="TextBox 6"/>
          <p:cNvSpPr txBox="1"/>
          <p:nvPr/>
        </p:nvSpPr>
        <p:spPr>
          <a:xfrm>
            <a:off x="4869785" y="5867400"/>
            <a:ext cx="2826416" cy="338169"/>
          </a:xfrm>
          <a:prstGeom prst="rect">
            <a:avLst/>
          </a:prstGeom>
        </p:spPr>
        <p:style>
          <a:lnRef idx="0">
            <a:schemeClr val="accent1"/>
          </a:lnRef>
          <a:fillRef idx="3">
            <a:schemeClr val="accent1"/>
          </a:fillRef>
          <a:effectRef idx="3">
            <a:schemeClr val="accent1"/>
          </a:effectRef>
          <a:fontRef idx="minor">
            <a:schemeClr val="lt1"/>
          </a:fontRef>
        </p:style>
        <p:txBody>
          <a:bodyPr wrap="none" rtlCol="0">
            <a:spAutoFit/>
          </a:bodyPr>
          <a:lstStyle/>
          <a:p>
            <a:pPr algn="ctr"/>
            <a:r>
              <a:rPr lang="en-US" sz="1800" dirty="0" smtClean="0">
                <a:solidFill>
                  <a:srgbClr val="FFFFFF"/>
                </a:solidFill>
              </a:rPr>
              <a:t>Straightforward Operation</a:t>
            </a:r>
            <a:endParaRPr lang="en-US" sz="1800" dirty="0">
              <a:solidFill>
                <a:srgbClr val="FFFFFF"/>
              </a:solidFill>
            </a:endParaRPr>
          </a:p>
        </p:txBody>
      </p:sp>
      <p:sp>
        <p:nvSpPr>
          <p:cNvPr id="9" name="TextBox 8"/>
          <p:cNvSpPr txBox="1"/>
          <p:nvPr/>
        </p:nvSpPr>
        <p:spPr>
          <a:xfrm>
            <a:off x="4864999" y="5181600"/>
            <a:ext cx="2736648" cy="338169"/>
          </a:xfrm>
          <a:prstGeom prst="rect">
            <a:avLst/>
          </a:prstGeom>
        </p:spPr>
        <p:style>
          <a:lnRef idx="0">
            <a:schemeClr val="accent1"/>
          </a:lnRef>
          <a:fillRef idx="3">
            <a:schemeClr val="accent1"/>
          </a:fillRef>
          <a:effectRef idx="3">
            <a:schemeClr val="accent1"/>
          </a:effectRef>
          <a:fontRef idx="minor">
            <a:schemeClr val="lt1"/>
          </a:fontRef>
        </p:style>
        <p:txBody>
          <a:bodyPr wrap="none" rtlCol="0">
            <a:spAutoFit/>
          </a:bodyPr>
          <a:lstStyle/>
          <a:p>
            <a:pPr algn="ctr"/>
            <a:r>
              <a:rPr lang="en-US" sz="1800" dirty="0" smtClean="0">
                <a:solidFill>
                  <a:srgbClr val="FFFFFF"/>
                </a:solidFill>
              </a:rPr>
              <a:t>Fast Protein Quantitation</a:t>
            </a:r>
            <a:endParaRPr lang="en-US" sz="1800" dirty="0">
              <a:solidFill>
                <a:srgbClr val="FFFFFF"/>
              </a:solidFill>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986" y="1379738"/>
            <a:ext cx="7792029" cy="33415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Picture 2"/>
          <p:cNvPicPr>
            <a:picLocks noChangeAspect="1"/>
          </p:cNvPicPr>
          <p:nvPr/>
        </p:nvPicPr>
        <p:blipFill rotWithShape="1">
          <a:blip r:embed="rId3" cstate="print">
            <a:extLst>
              <a:ext uri="{28A0092B-C50C-407E-A947-70E740481C1C}">
                <a14:useLocalDpi xmlns:a14="http://schemas.microsoft.com/office/drawing/2010/main" val="0"/>
              </a:ext>
            </a:extLst>
          </a:blip>
          <a:srcRect l="68849" t="63871" r="14632" b="3043"/>
          <a:stretch/>
        </p:blipFill>
        <p:spPr>
          <a:xfrm>
            <a:off x="7419876" y="3638939"/>
            <a:ext cx="1334278" cy="1082352"/>
          </a:xfrm>
          <a:prstGeom prst="rect">
            <a:avLst/>
          </a:prstGeom>
        </p:spPr>
      </p:pic>
    </p:spTree>
    <p:extLst>
      <p:ext uri="{BB962C8B-B14F-4D97-AF65-F5344CB8AC3E}">
        <p14:creationId xmlns:p14="http://schemas.microsoft.com/office/powerpoint/2010/main" val="42446083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i="1" dirty="0" smtClean="0">
                <a:latin typeface="Calibri" pitchFamily="34" charset="0"/>
                <a:cs typeface="Calibri" pitchFamily="34" charset="0"/>
              </a:rPr>
              <a:t>Para Thyroid Hormone (PTH) Binding to PTH Receptor</a:t>
            </a:r>
            <a:br>
              <a:rPr lang="en-US" sz="2400" i="1" dirty="0" smtClean="0">
                <a:latin typeface="Calibri" pitchFamily="34" charset="0"/>
                <a:cs typeface="Calibri" pitchFamily="34" charset="0"/>
              </a:rPr>
            </a:br>
            <a:r>
              <a:rPr lang="en-US" sz="1800" dirty="0" smtClean="0">
                <a:latin typeface="Calibri" pitchFamily="34" charset="0"/>
                <a:cs typeface="Calibri" pitchFamily="34" charset="0"/>
              </a:rPr>
              <a:t>(Octet) Biotin-PTH1R ECD on SA biosensor – PTH(1-34)NH</a:t>
            </a:r>
            <a:r>
              <a:rPr lang="en-US" sz="1800" baseline="-25000" dirty="0" smtClean="0">
                <a:latin typeface="Calibri" pitchFamily="34" charset="0"/>
                <a:cs typeface="Calibri" pitchFamily="34" charset="0"/>
              </a:rPr>
              <a:t>2</a:t>
            </a:r>
            <a:r>
              <a:rPr lang="en-US" sz="1800" dirty="0" smtClean="0">
                <a:latin typeface="Calibri" pitchFamily="34" charset="0"/>
                <a:cs typeface="Calibri" pitchFamily="34" charset="0"/>
              </a:rPr>
              <a:t> in solution.</a:t>
            </a:r>
            <a:br>
              <a:rPr lang="en-US" sz="1800" dirty="0" smtClean="0">
                <a:latin typeface="Calibri" pitchFamily="34" charset="0"/>
                <a:cs typeface="Calibri" pitchFamily="34" charset="0"/>
              </a:rPr>
            </a:br>
            <a:r>
              <a:rPr lang="en-US" sz="1800" dirty="0" smtClean="0">
                <a:latin typeface="Calibri" pitchFamily="34" charset="0"/>
                <a:cs typeface="Calibri" pitchFamily="34" charset="0"/>
              </a:rPr>
              <a:t>(</a:t>
            </a:r>
            <a:r>
              <a:rPr lang="en-US" sz="1800" dirty="0" err="1" smtClean="0">
                <a:latin typeface="Calibri" pitchFamily="34" charset="0"/>
                <a:cs typeface="Calibri" pitchFamily="34" charset="0"/>
              </a:rPr>
              <a:t>Biacore</a:t>
            </a:r>
            <a:r>
              <a:rPr lang="en-US" sz="1800" dirty="0" smtClean="0">
                <a:latin typeface="Calibri" pitchFamily="34" charset="0"/>
                <a:cs typeface="Calibri" pitchFamily="34" charset="0"/>
              </a:rPr>
              <a:t>) PTH1R on CM5 chip – PTH(1-34)NH</a:t>
            </a:r>
            <a:r>
              <a:rPr lang="en-US" sz="1800" baseline="-25000" dirty="0" smtClean="0">
                <a:latin typeface="Calibri" pitchFamily="34" charset="0"/>
                <a:cs typeface="Calibri" pitchFamily="34" charset="0"/>
              </a:rPr>
              <a:t>2</a:t>
            </a:r>
            <a:r>
              <a:rPr lang="en-US" sz="1800" dirty="0" smtClean="0">
                <a:latin typeface="Calibri" pitchFamily="34" charset="0"/>
                <a:cs typeface="Calibri" pitchFamily="34" charset="0"/>
              </a:rPr>
              <a:t> in solution.</a:t>
            </a:r>
            <a:br>
              <a:rPr lang="en-US" sz="1800" dirty="0" smtClean="0">
                <a:latin typeface="Calibri" pitchFamily="34" charset="0"/>
                <a:cs typeface="Calibri" pitchFamily="34" charset="0"/>
              </a:rPr>
            </a:br>
            <a:r>
              <a:rPr lang="en-US" sz="1800" dirty="0" smtClean="0">
                <a:latin typeface="Calibri" pitchFamily="34" charset="0"/>
                <a:cs typeface="Calibri" pitchFamily="34" charset="0"/>
              </a:rPr>
              <a:t>Van </a:t>
            </a:r>
            <a:r>
              <a:rPr lang="en-US" sz="1800" dirty="0" err="1" smtClean="0">
                <a:latin typeface="Calibri" pitchFamily="34" charset="0"/>
                <a:cs typeface="Calibri" pitchFamily="34" charset="0"/>
              </a:rPr>
              <a:t>Andel</a:t>
            </a:r>
            <a:r>
              <a:rPr lang="en-US" sz="1800" dirty="0" smtClean="0">
                <a:latin typeface="Calibri" pitchFamily="34" charset="0"/>
                <a:cs typeface="Calibri" pitchFamily="34" charset="0"/>
              </a:rPr>
              <a:t> Research Institute, Massachusetts General Hospital</a:t>
            </a:r>
            <a:endParaRPr lang="en-US" sz="3200" i="1" dirty="0">
              <a:latin typeface="Calibri" pitchFamily="34" charset="0"/>
              <a:cs typeface="Calibri" pitchFamily="34" charset="0"/>
            </a:endParaRPr>
          </a:p>
        </p:txBody>
      </p:sp>
      <p:pic>
        <p:nvPicPr>
          <p:cNvPr id="3076"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34000" y="1447800"/>
            <a:ext cx="3533776" cy="17811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748068" y="1403133"/>
            <a:ext cx="2507102" cy="1857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8600" y="1371600"/>
            <a:ext cx="2481262" cy="2117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9" name="Table 8"/>
          <p:cNvGraphicFramePr>
            <a:graphicFrameLocks noGrp="1"/>
          </p:cNvGraphicFramePr>
          <p:nvPr>
            <p:extLst>
              <p:ext uri="{D42A27DB-BD31-4B8C-83A1-F6EECF244321}">
                <p14:modId xmlns:p14="http://schemas.microsoft.com/office/powerpoint/2010/main" val="2207407062"/>
              </p:ext>
            </p:extLst>
          </p:nvPr>
        </p:nvGraphicFramePr>
        <p:xfrm>
          <a:off x="3200400" y="3489088"/>
          <a:ext cx="3055562" cy="1899920"/>
        </p:xfrm>
        <a:graphic>
          <a:graphicData uri="http://schemas.openxmlformats.org/drawingml/2006/table">
            <a:tbl>
              <a:tblPr firstRow="1" firstCol="1" bandRow="1"/>
              <a:tblGrid>
                <a:gridCol w="1287293"/>
                <a:gridCol w="1768269"/>
              </a:tblGrid>
              <a:tr h="370840">
                <a:tc>
                  <a:txBody>
                    <a:bodyPr/>
                    <a:lstStyle/>
                    <a:p>
                      <a:pPr algn="ctr"/>
                      <a:r>
                        <a:rPr lang="en-US" sz="1600" b="1" dirty="0" smtClean="0">
                          <a:solidFill>
                            <a:schemeClr val="bg1"/>
                          </a:solidFill>
                        </a:rPr>
                        <a:t>Instrument</a:t>
                      </a:r>
                      <a:endParaRPr lang="en-US" sz="1600" b="1" dirty="0">
                        <a:solidFill>
                          <a:schemeClr val="bg1"/>
                        </a:solidFill>
                      </a:endParaRPr>
                    </a:p>
                  </a:txBody>
                  <a:tcPr>
                    <a:solidFill>
                      <a:srgbClr val="0070C0"/>
                    </a:solidFill>
                  </a:tcPr>
                </a:tc>
                <a:tc>
                  <a:txBody>
                    <a:bodyPr/>
                    <a:lstStyle/>
                    <a:p>
                      <a:pPr algn="ctr"/>
                      <a:r>
                        <a:rPr lang="en-US" sz="1600" b="1" i="1" dirty="0" smtClean="0">
                          <a:solidFill>
                            <a:schemeClr val="bg1"/>
                          </a:solidFill>
                        </a:rPr>
                        <a:t>K</a:t>
                      </a:r>
                      <a:r>
                        <a:rPr lang="en-US" sz="1600" b="1" baseline="-25000" dirty="0" smtClean="0">
                          <a:solidFill>
                            <a:schemeClr val="bg1"/>
                          </a:solidFill>
                        </a:rPr>
                        <a:t>D</a:t>
                      </a:r>
                      <a:r>
                        <a:rPr lang="en-US" sz="1600" b="1" dirty="0" smtClean="0">
                          <a:solidFill>
                            <a:schemeClr val="bg1"/>
                          </a:solidFill>
                        </a:rPr>
                        <a:t> </a:t>
                      </a:r>
                      <a:endParaRPr lang="en-US" sz="1600" b="1" dirty="0">
                        <a:solidFill>
                          <a:schemeClr val="bg1"/>
                        </a:solidFill>
                      </a:endParaRPr>
                    </a:p>
                  </a:txBody>
                  <a:tcPr>
                    <a:solidFill>
                      <a:srgbClr val="0070C0"/>
                    </a:solidFill>
                  </a:tcPr>
                </a:tc>
              </a:tr>
              <a:tr h="370840">
                <a:tc>
                  <a:txBody>
                    <a:bodyPr/>
                    <a:lstStyle/>
                    <a:p>
                      <a:r>
                        <a:rPr lang="en-US" sz="1600" dirty="0" err="1" smtClean="0">
                          <a:solidFill>
                            <a:schemeClr val="bg1"/>
                          </a:solidFill>
                        </a:rPr>
                        <a:t>Biacore</a:t>
                      </a:r>
                      <a:r>
                        <a:rPr lang="en-US" sz="1600" dirty="0" smtClean="0">
                          <a:solidFill>
                            <a:schemeClr val="bg1"/>
                          </a:solidFill>
                        </a:rPr>
                        <a:t> X</a:t>
                      </a:r>
                      <a:endParaRPr lang="en-US" sz="1600" dirty="0">
                        <a:solidFill>
                          <a:schemeClr val="bg1"/>
                        </a:solidFill>
                      </a:endParaRPr>
                    </a:p>
                  </a:txBody>
                  <a:tcPr>
                    <a:solidFill>
                      <a:srgbClr val="00B0F0"/>
                    </a:solidFill>
                  </a:tcPr>
                </a:tc>
                <a:tc>
                  <a:txBody>
                    <a:bodyPr/>
                    <a:lstStyle/>
                    <a:p>
                      <a:pPr algn="ctr"/>
                      <a:r>
                        <a:rPr lang="en-US" sz="1600" dirty="0" smtClean="0">
                          <a:solidFill>
                            <a:srgbClr val="0070C0"/>
                          </a:solidFill>
                        </a:rPr>
                        <a:t>4.9 µM</a:t>
                      </a:r>
                      <a:endParaRPr lang="en-US" sz="1600" dirty="0">
                        <a:solidFill>
                          <a:srgbClr val="0070C0"/>
                        </a:solidFill>
                      </a:endParaRPr>
                    </a:p>
                  </a:txBody>
                  <a:tcPr/>
                </a:tc>
              </a:tr>
              <a:tr h="370840">
                <a:tc>
                  <a:txBody>
                    <a:bodyPr/>
                    <a:lstStyle/>
                    <a:p>
                      <a:r>
                        <a:rPr lang="en-US" sz="1600" dirty="0" smtClean="0">
                          <a:solidFill>
                            <a:schemeClr val="bg1"/>
                          </a:solidFill>
                        </a:rPr>
                        <a:t>ForteBio Octet RED</a:t>
                      </a:r>
                      <a:endParaRPr lang="en-US" sz="1600" dirty="0">
                        <a:solidFill>
                          <a:schemeClr val="bg1"/>
                        </a:solidFill>
                      </a:endParaRPr>
                    </a:p>
                  </a:txBody>
                  <a:tcPr>
                    <a:solidFill>
                      <a:srgbClr val="00B0F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smtClean="0">
                          <a:solidFill>
                            <a:srgbClr val="0070C0"/>
                          </a:solidFill>
                        </a:rPr>
                        <a:t>2.8</a:t>
                      </a:r>
                      <a:r>
                        <a:rPr lang="en-US" sz="1600" baseline="0" dirty="0" smtClean="0">
                          <a:solidFill>
                            <a:srgbClr val="0070C0"/>
                          </a:solidFill>
                        </a:rPr>
                        <a:t> </a:t>
                      </a:r>
                      <a:r>
                        <a:rPr lang="en-US" sz="1600" dirty="0" smtClean="0">
                          <a:solidFill>
                            <a:srgbClr val="0070C0"/>
                          </a:solidFill>
                        </a:rPr>
                        <a:t>µM</a:t>
                      </a:r>
                    </a:p>
                  </a:txBody>
                  <a:tcPr/>
                </a:tc>
              </a:tr>
              <a:tr h="370840">
                <a:tc>
                  <a:txBody>
                    <a:bodyPr/>
                    <a:lstStyle/>
                    <a:p>
                      <a:r>
                        <a:rPr lang="en-US" sz="1600" dirty="0" err="1" smtClean="0">
                          <a:solidFill>
                            <a:schemeClr val="bg1"/>
                          </a:solidFill>
                        </a:rPr>
                        <a:t>Microcal</a:t>
                      </a:r>
                      <a:r>
                        <a:rPr lang="en-US" sz="1600" dirty="0" smtClean="0">
                          <a:solidFill>
                            <a:schemeClr val="bg1"/>
                          </a:solidFill>
                        </a:rPr>
                        <a:t> </a:t>
                      </a:r>
                      <a:r>
                        <a:rPr lang="en-US" sz="1600" dirty="0" err="1" smtClean="0">
                          <a:solidFill>
                            <a:schemeClr val="bg1"/>
                          </a:solidFill>
                        </a:rPr>
                        <a:t>iTC</a:t>
                      </a:r>
                      <a:endParaRPr lang="en-US" sz="1600" dirty="0">
                        <a:solidFill>
                          <a:schemeClr val="bg1"/>
                        </a:solidFill>
                      </a:endParaRPr>
                    </a:p>
                  </a:txBody>
                  <a:tcPr>
                    <a:solidFill>
                      <a:srgbClr val="00B0F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smtClean="0">
                          <a:solidFill>
                            <a:srgbClr val="0070C0"/>
                          </a:solidFill>
                        </a:rPr>
                        <a:t>3.4 µM</a:t>
                      </a:r>
                    </a:p>
                  </a:txBody>
                  <a:tcPr/>
                </a:tc>
              </a:tr>
            </a:tbl>
          </a:graphicData>
        </a:graphic>
      </p:graphicFrame>
      <p:sp>
        <p:nvSpPr>
          <p:cNvPr id="10" name="TextBox 9"/>
          <p:cNvSpPr txBox="1"/>
          <p:nvPr/>
        </p:nvSpPr>
        <p:spPr>
          <a:xfrm>
            <a:off x="1469231" y="5706070"/>
            <a:ext cx="6988969" cy="923330"/>
          </a:xfrm>
          <a:prstGeom prst="rect">
            <a:avLst/>
          </a:prstGeom>
          <a:noFill/>
        </p:spPr>
        <p:txBody>
          <a:bodyPr wrap="square" rtlCol="0">
            <a:spAutoFit/>
          </a:bodyPr>
          <a:lstStyle/>
          <a:p>
            <a:r>
              <a:rPr lang="en-US" sz="1800" i="1" dirty="0" smtClean="0">
                <a:solidFill>
                  <a:srgbClr val="0070C0"/>
                </a:solidFill>
                <a:latin typeface="Arial"/>
              </a:rPr>
              <a:t>PTH is of clinical interest for its ability to stimulate  bone formation.</a:t>
            </a:r>
          </a:p>
          <a:p>
            <a:r>
              <a:rPr lang="en-US" sz="1800" i="1" dirty="0" smtClean="0">
                <a:solidFill>
                  <a:srgbClr val="0070C0"/>
                </a:solidFill>
                <a:latin typeface="Arial"/>
              </a:rPr>
              <a:t>(Octet) </a:t>
            </a:r>
            <a:r>
              <a:rPr lang="en-US" sz="1800" i="1" u="sng" dirty="0" smtClean="0">
                <a:solidFill>
                  <a:srgbClr val="0070C0"/>
                </a:solidFill>
                <a:latin typeface="Arial"/>
              </a:rPr>
              <a:t>J. Biol. Chem. </a:t>
            </a:r>
            <a:r>
              <a:rPr lang="en-US" sz="1800" b="1" u="sng" dirty="0" smtClean="0">
                <a:solidFill>
                  <a:srgbClr val="0070C0"/>
                </a:solidFill>
                <a:latin typeface="Arial"/>
              </a:rPr>
              <a:t>2009</a:t>
            </a:r>
            <a:r>
              <a:rPr lang="en-US" sz="1800" i="1" u="sng" dirty="0" smtClean="0">
                <a:solidFill>
                  <a:srgbClr val="0070C0"/>
                </a:solidFill>
                <a:latin typeface="Arial"/>
              </a:rPr>
              <a:t>, 284, </a:t>
            </a:r>
            <a:r>
              <a:rPr lang="en-US" sz="1800" u="sng" dirty="0" smtClean="0">
                <a:solidFill>
                  <a:srgbClr val="0070C0"/>
                </a:solidFill>
                <a:latin typeface="Arial"/>
              </a:rPr>
              <a:t>28382-28391</a:t>
            </a:r>
            <a:r>
              <a:rPr lang="en-US" sz="1800" i="1" u="sng" dirty="0" smtClean="0">
                <a:solidFill>
                  <a:srgbClr val="0070C0"/>
                </a:solidFill>
                <a:latin typeface="Arial"/>
              </a:rPr>
              <a:t>.</a:t>
            </a:r>
          </a:p>
          <a:p>
            <a:r>
              <a:rPr lang="en-US" sz="1800" i="1" dirty="0" smtClean="0">
                <a:solidFill>
                  <a:srgbClr val="0070C0"/>
                </a:solidFill>
                <a:latin typeface="Arial"/>
              </a:rPr>
              <a:t>(</a:t>
            </a:r>
            <a:r>
              <a:rPr lang="en-US" sz="1800" i="1" dirty="0" err="1" smtClean="0">
                <a:solidFill>
                  <a:srgbClr val="0070C0"/>
                </a:solidFill>
                <a:latin typeface="Arial"/>
              </a:rPr>
              <a:t>Biacore</a:t>
            </a:r>
            <a:r>
              <a:rPr lang="en-US" sz="1800" i="1" dirty="0" smtClean="0">
                <a:solidFill>
                  <a:srgbClr val="0070C0"/>
                </a:solidFill>
                <a:latin typeface="Arial"/>
              </a:rPr>
              <a:t>) </a:t>
            </a:r>
            <a:r>
              <a:rPr lang="en-US" sz="1800" i="1" u="sng" dirty="0" smtClean="0">
                <a:solidFill>
                  <a:srgbClr val="0070C0"/>
                </a:solidFill>
                <a:latin typeface="Arial"/>
              </a:rPr>
              <a:t>Biochemistry, </a:t>
            </a:r>
            <a:r>
              <a:rPr lang="en-US" sz="1800" b="1" u="sng" dirty="0" smtClean="0">
                <a:solidFill>
                  <a:srgbClr val="0070C0"/>
                </a:solidFill>
                <a:latin typeface="Arial"/>
              </a:rPr>
              <a:t>2000</a:t>
            </a:r>
            <a:r>
              <a:rPr lang="en-US" sz="1800" i="1" u="sng" dirty="0" smtClean="0">
                <a:solidFill>
                  <a:srgbClr val="0070C0"/>
                </a:solidFill>
                <a:latin typeface="Arial"/>
              </a:rPr>
              <a:t>, 39, </a:t>
            </a:r>
            <a:r>
              <a:rPr lang="en-US" sz="1800" u="sng" dirty="0" smtClean="0">
                <a:solidFill>
                  <a:srgbClr val="0070C0"/>
                </a:solidFill>
                <a:latin typeface="Arial"/>
              </a:rPr>
              <a:t>8878-8887</a:t>
            </a:r>
            <a:r>
              <a:rPr lang="en-US" sz="1800" i="1" u="sng" dirty="0" smtClean="0">
                <a:solidFill>
                  <a:srgbClr val="0070C0"/>
                </a:solidFill>
                <a:latin typeface="Arial"/>
              </a:rPr>
              <a:t>.</a:t>
            </a:r>
            <a:endParaRPr lang="en-US" sz="1800" u="sng" dirty="0">
              <a:solidFill>
                <a:srgbClr val="0070C0"/>
              </a:solidFill>
              <a:latin typeface="Arial"/>
            </a:endParaRPr>
          </a:p>
        </p:txBody>
      </p:sp>
    </p:spTree>
    <p:extLst>
      <p:ext uri="{BB962C8B-B14F-4D97-AF65-F5344CB8AC3E}">
        <p14:creationId xmlns:p14="http://schemas.microsoft.com/office/powerpoint/2010/main" val="1932545389"/>
      </p:ext>
    </p:extLst>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4" name="Rectangle 3"/>
          <p:cNvSpPr/>
          <p:nvPr/>
        </p:nvSpPr>
        <p:spPr>
          <a:xfrm>
            <a:off x="898992" y="2790528"/>
            <a:ext cx="7134666" cy="840999"/>
          </a:xfrm>
          <a:prstGeom prst="rect">
            <a:avLst/>
          </a:prstGeom>
        </p:spPr>
        <p:txBody>
          <a:bodyPr wrap="square">
            <a:spAutoFit/>
          </a:bodyPr>
          <a:lstStyle/>
          <a:p>
            <a:pPr algn="ctr"/>
            <a:r>
              <a:rPr lang="en-US" sz="2800" dirty="0"/>
              <a:t>APPLICATIONS </a:t>
            </a:r>
            <a:r>
              <a:rPr lang="en-US" sz="2800" dirty="0" smtClean="0"/>
              <a:t>Of </a:t>
            </a:r>
            <a:r>
              <a:rPr lang="en-US" sz="2800" dirty="0"/>
              <a:t>THE </a:t>
            </a:r>
            <a:r>
              <a:rPr lang="en-US" sz="2800" dirty="0" smtClean="0"/>
              <a:t>OCTET –BLI TECHONOLOGY</a:t>
            </a:r>
            <a:endParaRPr lang="en-US" sz="2800" dirty="0"/>
          </a:p>
        </p:txBody>
      </p:sp>
    </p:spTree>
    <p:extLst>
      <p:ext uri="{BB962C8B-B14F-4D97-AF65-F5344CB8AC3E}">
        <p14:creationId xmlns:p14="http://schemas.microsoft.com/office/powerpoint/2010/main" val="4127453516"/>
      </p:ext>
    </p:extLst>
  </p:cSld>
  <p:clrMapOvr>
    <a:masterClrMapping/>
  </p:clrMapOvr>
  <p:transition>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3"/>
          <p:cNvSpPr>
            <a:spLocks noChangeArrowheads="1"/>
          </p:cNvSpPr>
          <p:nvPr/>
        </p:nvSpPr>
        <p:spPr bwMode="auto">
          <a:xfrm>
            <a:off x="330200" y="3384550"/>
            <a:ext cx="2009775" cy="19050"/>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rgbClr val="3A6E8F"/>
              </a:buClr>
              <a:buChar char="•"/>
              <a:defRPr sz="2300">
                <a:solidFill>
                  <a:srgbClr val="3A6E8F"/>
                </a:solidFill>
                <a:latin typeface="Arial" pitchFamily="34" charset="0"/>
              </a:defRPr>
            </a:lvl1pPr>
            <a:lvl2pPr marL="742950" indent="-285750" eaLnBrk="0" hangingPunct="0">
              <a:spcBef>
                <a:spcPct val="20000"/>
              </a:spcBef>
              <a:buClr>
                <a:schemeClr val="bg2"/>
              </a:buClr>
              <a:buFont typeface="Times" pitchFamily="18" charset="0"/>
              <a:buChar char="•"/>
              <a:defRPr sz="2100">
                <a:solidFill>
                  <a:srgbClr val="3A6E8F"/>
                </a:solidFill>
                <a:latin typeface="Arial" pitchFamily="34" charset="0"/>
              </a:defRPr>
            </a:lvl2pPr>
            <a:lvl3pPr marL="1143000" indent="-228600" eaLnBrk="0" hangingPunct="0">
              <a:spcBef>
                <a:spcPct val="20000"/>
              </a:spcBef>
              <a:buClr>
                <a:srgbClr val="A0A0A4"/>
              </a:buClr>
              <a:buChar char="•"/>
              <a:defRPr sz="2000">
                <a:solidFill>
                  <a:srgbClr val="3A6E8F"/>
                </a:solidFill>
                <a:latin typeface="Arial" pitchFamily="34" charset="0"/>
              </a:defRPr>
            </a:lvl3pPr>
            <a:lvl4pPr marL="1600200" indent="-228600" eaLnBrk="0" hangingPunct="0">
              <a:spcBef>
                <a:spcPct val="20000"/>
              </a:spcBef>
              <a:buClr>
                <a:schemeClr val="bg2"/>
              </a:buClr>
              <a:buFont typeface="Times" pitchFamily="18" charset="0"/>
              <a:buChar char="•"/>
              <a:defRPr sz="2000">
                <a:solidFill>
                  <a:srgbClr val="3A6E8F"/>
                </a:solidFill>
                <a:latin typeface="Arial" pitchFamily="34" charset="0"/>
              </a:defRPr>
            </a:lvl4pPr>
            <a:lvl5pPr marL="2057400" indent="-228600" eaLnBrk="0" hangingPunct="0">
              <a:spcBef>
                <a:spcPct val="20000"/>
              </a:spcBef>
              <a:buClr>
                <a:srgbClr val="3A6E8F"/>
              </a:buClr>
              <a:buFont typeface="Times" pitchFamily="18" charset="0"/>
              <a:buChar char="•"/>
              <a:defRPr sz="2000">
                <a:solidFill>
                  <a:srgbClr val="3A6E8F"/>
                </a:solidFill>
                <a:latin typeface="Arial" pitchFamily="34" charset="0"/>
              </a:defRPr>
            </a:lvl5pPr>
            <a:lvl6pPr marL="2514600" indent="-228600" eaLnBrk="0" fontAlgn="base" hangingPunct="0">
              <a:spcBef>
                <a:spcPct val="20000"/>
              </a:spcBef>
              <a:spcAft>
                <a:spcPct val="0"/>
              </a:spcAft>
              <a:buClr>
                <a:srgbClr val="3A6E8F"/>
              </a:buClr>
              <a:buFont typeface="Times" pitchFamily="18" charset="0"/>
              <a:buChar char="•"/>
              <a:defRPr sz="2000">
                <a:solidFill>
                  <a:srgbClr val="3A6E8F"/>
                </a:solidFill>
                <a:latin typeface="Arial" pitchFamily="34" charset="0"/>
              </a:defRPr>
            </a:lvl6pPr>
            <a:lvl7pPr marL="2971800" indent="-228600" eaLnBrk="0" fontAlgn="base" hangingPunct="0">
              <a:spcBef>
                <a:spcPct val="20000"/>
              </a:spcBef>
              <a:spcAft>
                <a:spcPct val="0"/>
              </a:spcAft>
              <a:buClr>
                <a:srgbClr val="3A6E8F"/>
              </a:buClr>
              <a:buFont typeface="Times" pitchFamily="18" charset="0"/>
              <a:buChar char="•"/>
              <a:defRPr sz="2000">
                <a:solidFill>
                  <a:srgbClr val="3A6E8F"/>
                </a:solidFill>
                <a:latin typeface="Arial" pitchFamily="34" charset="0"/>
              </a:defRPr>
            </a:lvl7pPr>
            <a:lvl8pPr marL="3429000" indent="-228600" eaLnBrk="0" fontAlgn="base" hangingPunct="0">
              <a:spcBef>
                <a:spcPct val="20000"/>
              </a:spcBef>
              <a:spcAft>
                <a:spcPct val="0"/>
              </a:spcAft>
              <a:buClr>
                <a:srgbClr val="3A6E8F"/>
              </a:buClr>
              <a:buFont typeface="Times" pitchFamily="18" charset="0"/>
              <a:buChar char="•"/>
              <a:defRPr sz="2000">
                <a:solidFill>
                  <a:srgbClr val="3A6E8F"/>
                </a:solidFill>
                <a:latin typeface="Arial" pitchFamily="34" charset="0"/>
              </a:defRPr>
            </a:lvl8pPr>
            <a:lvl9pPr marL="3886200" indent="-228600" eaLnBrk="0" fontAlgn="base" hangingPunct="0">
              <a:spcBef>
                <a:spcPct val="20000"/>
              </a:spcBef>
              <a:spcAft>
                <a:spcPct val="0"/>
              </a:spcAft>
              <a:buClr>
                <a:srgbClr val="3A6E8F"/>
              </a:buClr>
              <a:buFont typeface="Times" pitchFamily="18" charset="0"/>
              <a:buChar char="•"/>
              <a:defRPr sz="2000">
                <a:solidFill>
                  <a:srgbClr val="3A6E8F"/>
                </a:solidFill>
                <a:latin typeface="Arial" pitchFamily="34" charset="0"/>
              </a:defRPr>
            </a:lvl9pPr>
          </a:lstStyle>
          <a:p>
            <a:pPr>
              <a:spcBef>
                <a:spcPct val="0"/>
              </a:spcBef>
              <a:buClrTx/>
              <a:buFontTx/>
              <a:buNone/>
            </a:pPr>
            <a:endParaRPr lang="en-US" altLang="en-US" sz="2400">
              <a:solidFill>
                <a:schemeClr val="tx1"/>
              </a:solidFill>
            </a:endParaRPr>
          </a:p>
        </p:txBody>
      </p:sp>
      <p:sp>
        <p:nvSpPr>
          <p:cNvPr id="12291" name="Rectangle 5"/>
          <p:cNvSpPr>
            <a:spLocks noChangeArrowheads="1"/>
          </p:cNvSpPr>
          <p:nvPr/>
        </p:nvSpPr>
        <p:spPr bwMode="auto">
          <a:xfrm>
            <a:off x="311150" y="1273175"/>
            <a:ext cx="1897063" cy="2111375"/>
          </a:xfrm>
          <a:prstGeom prst="rect">
            <a:avLst/>
          </a:prstGeom>
          <a:solidFill>
            <a:srgbClr val="D3D3D3"/>
          </a:solidFill>
          <a:ln w="6350">
            <a:solidFill>
              <a:srgbClr val="000000"/>
            </a:solidFill>
            <a:miter lim="800000"/>
            <a:headEnd/>
            <a:tailEnd/>
          </a:ln>
        </p:spPr>
        <p:txBody>
          <a:bodyPr/>
          <a:lstStyle>
            <a:lvl1pPr eaLnBrk="0" hangingPunct="0">
              <a:spcBef>
                <a:spcPct val="20000"/>
              </a:spcBef>
              <a:buClr>
                <a:srgbClr val="3A6E8F"/>
              </a:buClr>
              <a:buChar char="•"/>
              <a:defRPr sz="2300">
                <a:solidFill>
                  <a:srgbClr val="3A6E8F"/>
                </a:solidFill>
                <a:latin typeface="Arial" pitchFamily="34" charset="0"/>
              </a:defRPr>
            </a:lvl1pPr>
            <a:lvl2pPr marL="742950" indent="-285750" eaLnBrk="0" hangingPunct="0">
              <a:spcBef>
                <a:spcPct val="20000"/>
              </a:spcBef>
              <a:buClr>
                <a:schemeClr val="bg2"/>
              </a:buClr>
              <a:buFont typeface="Times" pitchFamily="18" charset="0"/>
              <a:buChar char="•"/>
              <a:defRPr sz="2100">
                <a:solidFill>
                  <a:srgbClr val="3A6E8F"/>
                </a:solidFill>
                <a:latin typeface="Arial" pitchFamily="34" charset="0"/>
              </a:defRPr>
            </a:lvl2pPr>
            <a:lvl3pPr marL="1143000" indent="-228600" eaLnBrk="0" hangingPunct="0">
              <a:spcBef>
                <a:spcPct val="20000"/>
              </a:spcBef>
              <a:buClr>
                <a:srgbClr val="A0A0A4"/>
              </a:buClr>
              <a:buChar char="•"/>
              <a:defRPr sz="2000">
                <a:solidFill>
                  <a:srgbClr val="3A6E8F"/>
                </a:solidFill>
                <a:latin typeface="Arial" pitchFamily="34" charset="0"/>
              </a:defRPr>
            </a:lvl3pPr>
            <a:lvl4pPr marL="1600200" indent="-228600" eaLnBrk="0" hangingPunct="0">
              <a:spcBef>
                <a:spcPct val="20000"/>
              </a:spcBef>
              <a:buClr>
                <a:schemeClr val="bg2"/>
              </a:buClr>
              <a:buFont typeface="Times" pitchFamily="18" charset="0"/>
              <a:buChar char="•"/>
              <a:defRPr sz="2000">
                <a:solidFill>
                  <a:srgbClr val="3A6E8F"/>
                </a:solidFill>
                <a:latin typeface="Arial" pitchFamily="34" charset="0"/>
              </a:defRPr>
            </a:lvl4pPr>
            <a:lvl5pPr marL="2057400" indent="-228600" eaLnBrk="0" hangingPunct="0">
              <a:spcBef>
                <a:spcPct val="20000"/>
              </a:spcBef>
              <a:buClr>
                <a:srgbClr val="3A6E8F"/>
              </a:buClr>
              <a:buFont typeface="Times" pitchFamily="18" charset="0"/>
              <a:buChar char="•"/>
              <a:defRPr sz="2000">
                <a:solidFill>
                  <a:srgbClr val="3A6E8F"/>
                </a:solidFill>
                <a:latin typeface="Arial" pitchFamily="34" charset="0"/>
              </a:defRPr>
            </a:lvl5pPr>
            <a:lvl6pPr marL="2514600" indent="-228600" eaLnBrk="0" fontAlgn="base" hangingPunct="0">
              <a:spcBef>
                <a:spcPct val="20000"/>
              </a:spcBef>
              <a:spcAft>
                <a:spcPct val="0"/>
              </a:spcAft>
              <a:buClr>
                <a:srgbClr val="3A6E8F"/>
              </a:buClr>
              <a:buFont typeface="Times" pitchFamily="18" charset="0"/>
              <a:buChar char="•"/>
              <a:defRPr sz="2000">
                <a:solidFill>
                  <a:srgbClr val="3A6E8F"/>
                </a:solidFill>
                <a:latin typeface="Arial" pitchFamily="34" charset="0"/>
              </a:defRPr>
            </a:lvl6pPr>
            <a:lvl7pPr marL="2971800" indent="-228600" eaLnBrk="0" fontAlgn="base" hangingPunct="0">
              <a:spcBef>
                <a:spcPct val="20000"/>
              </a:spcBef>
              <a:spcAft>
                <a:spcPct val="0"/>
              </a:spcAft>
              <a:buClr>
                <a:srgbClr val="3A6E8F"/>
              </a:buClr>
              <a:buFont typeface="Times" pitchFamily="18" charset="0"/>
              <a:buChar char="•"/>
              <a:defRPr sz="2000">
                <a:solidFill>
                  <a:srgbClr val="3A6E8F"/>
                </a:solidFill>
                <a:latin typeface="Arial" pitchFamily="34" charset="0"/>
              </a:defRPr>
            </a:lvl7pPr>
            <a:lvl8pPr marL="3429000" indent="-228600" eaLnBrk="0" fontAlgn="base" hangingPunct="0">
              <a:spcBef>
                <a:spcPct val="20000"/>
              </a:spcBef>
              <a:spcAft>
                <a:spcPct val="0"/>
              </a:spcAft>
              <a:buClr>
                <a:srgbClr val="3A6E8F"/>
              </a:buClr>
              <a:buFont typeface="Times" pitchFamily="18" charset="0"/>
              <a:buChar char="•"/>
              <a:defRPr sz="2000">
                <a:solidFill>
                  <a:srgbClr val="3A6E8F"/>
                </a:solidFill>
                <a:latin typeface="Arial" pitchFamily="34" charset="0"/>
              </a:defRPr>
            </a:lvl8pPr>
            <a:lvl9pPr marL="3886200" indent="-228600" eaLnBrk="0" fontAlgn="base" hangingPunct="0">
              <a:spcBef>
                <a:spcPct val="20000"/>
              </a:spcBef>
              <a:spcAft>
                <a:spcPct val="0"/>
              </a:spcAft>
              <a:buClr>
                <a:srgbClr val="3A6E8F"/>
              </a:buClr>
              <a:buFont typeface="Times" pitchFamily="18" charset="0"/>
              <a:buChar char="•"/>
              <a:defRPr sz="2000">
                <a:solidFill>
                  <a:srgbClr val="3A6E8F"/>
                </a:solidFill>
                <a:latin typeface="Arial" pitchFamily="34" charset="0"/>
              </a:defRPr>
            </a:lvl9pPr>
          </a:lstStyle>
          <a:p>
            <a:pPr>
              <a:spcBef>
                <a:spcPct val="0"/>
              </a:spcBef>
              <a:buClrTx/>
              <a:buFontTx/>
              <a:buNone/>
            </a:pPr>
            <a:endParaRPr lang="en-US" altLang="en-US" sz="2400">
              <a:solidFill>
                <a:schemeClr val="tx1"/>
              </a:solidFill>
            </a:endParaRPr>
          </a:p>
        </p:txBody>
      </p:sp>
      <p:sp>
        <p:nvSpPr>
          <p:cNvPr id="12292" name="Line 6"/>
          <p:cNvSpPr>
            <a:spLocks noChangeShapeType="1"/>
          </p:cNvSpPr>
          <p:nvPr/>
        </p:nvSpPr>
        <p:spPr bwMode="auto">
          <a:xfrm>
            <a:off x="311150" y="3367088"/>
            <a:ext cx="26988" cy="1587"/>
          </a:xfrm>
          <a:prstGeom prst="line">
            <a:avLst/>
          </a:prstGeom>
          <a:noFill/>
          <a:ln w="6350">
            <a:solidFill>
              <a:srgbClr val="CDF5C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93" name="Line 7"/>
          <p:cNvSpPr>
            <a:spLocks noChangeShapeType="1"/>
          </p:cNvSpPr>
          <p:nvPr/>
        </p:nvSpPr>
        <p:spPr bwMode="auto">
          <a:xfrm>
            <a:off x="311150" y="3295650"/>
            <a:ext cx="26988" cy="1588"/>
          </a:xfrm>
          <a:prstGeom prst="line">
            <a:avLst/>
          </a:prstGeom>
          <a:noFill/>
          <a:ln w="6350">
            <a:solidFill>
              <a:srgbClr val="CDF5C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94" name="Line 8"/>
          <p:cNvSpPr>
            <a:spLocks noChangeShapeType="1"/>
          </p:cNvSpPr>
          <p:nvPr/>
        </p:nvSpPr>
        <p:spPr bwMode="auto">
          <a:xfrm>
            <a:off x="311150" y="3224213"/>
            <a:ext cx="26988" cy="1587"/>
          </a:xfrm>
          <a:prstGeom prst="line">
            <a:avLst/>
          </a:prstGeom>
          <a:noFill/>
          <a:ln w="6350">
            <a:solidFill>
              <a:srgbClr val="CDF5C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95" name="Line 9"/>
          <p:cNvSpPr>
            <a:spLocks noChangeShapeType="1"/>
          </p:cNvSpPr>
          <p:nvPr/>
        </p:nvSpPr>
        <p:spPr bwMode="auto">
          <a:xfrm flipH="1">
            <a:off x="311150" y="3152775"/>
            <a:ext cx="2009775" cy="1588"/>
          </a:xfrm>
          <a:prstGeom prst="line">
            <a:avLst/>
          </a:prstGeom>
          <a:noFill/>
          <a:ln w="0">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sp>
        <p:nvSpPr>
          <p:cNvPr id="12296" name="Line 10"/>
          <p:cNvSpPr>
            <a:spLocks noChangeShapeType="1"/>
          </p:cNvSpPr>
          <p:nvPr/>
        </p:nvSpPr>
        <p:spPr bwMode="auto">
          <a:xfrm>
            <a:off x="311150" y="3152775"/>
            <a:ext cx="1588"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97" name="Line 11"/>
          <p:cNvSpPr>
            <a:spLocks noChangeShapeType="1"/>
          </p:cNvSpPr>
          <p:nvPr/>
        </p:nvSpPr>
        <p:spPr bwMode="auto">
          <a:xfrm>
            <a:off x="311150" y="3081338"/>
            <a:ext cx="26988" cy="1587"/>
          </a:xfrm>
          <a:prstGeom prst="line">
            <a:avLst/>
          </a:prstGeom>
          <a:noFill/>
          <a:ln w="6350">
            <a:solidFill>
              <a:srgbClr val="CDF5C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98" name="Line 12"/>
          <p:cNvSpPr>
            <a:spLocks noChangeShapeType="1"/>
          </p:cNvSpPr>
          <p:nvPr/>
        </p:nvSpPr>
        <p:spPr bwMode="auto">
          <a:xfrm>
            <a:off x="311150" y="3009900"/>
            <a:ext cx="26988" cy="1588"/>
          </a:xfrm>
          <a:prstGeom prst="line">
            <a:avLst/>
          </a:prstGeom>
          <a:noFill/>
          <a:ln w="6350">
            <a:solidFill>
              <a:srgbClr val="CDF5C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99" name="Line 13"/>
          <p:cNvSpPr>
            <a:spLocks noChangeShapeType="1"/>
          </p:cNvSpPr>
          <p:nvPr/>
        </p:nvSpPr>
        <p:spPr bwMode="auto">
          <a:xfrm>
            <a:off x="311150" y="2938463"/>
            <a:ext cx="26988" cy="1587"/>
          </a:xfrm>
          <a:prstGeom prst="line">
            <a:avLst/>
          </a:prstGeom>
          <a:noFill/>
          <a:ln w="6350">
            <a:solidFill>
              <a:srgbClr val="CDF5C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00" name="Line 14"/>
          <p:cNvSpPr>
            <a:spLocks noChangeShapeType="1"/>
          </p:cNvSpPr>
          <p:nvPr/>
        </p:nvSpPr>
        <p:spPr bwMode="auto">
          <a:xfrm>
            <a:off x="311150" y="2867025"/>
            <a:ext cx="26988" cy="1588"/>
          </a:xfrm>
          <a:prstGeom prst="line">
            <a:avLst/>
          </a:prstGeom>
          <a:noFill/>
          <a:ln w="6350">
            <a:solidFill>
              <a:srgbClr val="CDF5C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01" name="Line 15"/>
          <p:cNvSpPr>
            <a:spLocks noChangeShapeType="1"/>
          </p:cNvSpPr>
          <p:nvPr/>
        </p:nvSpPr>
        <p:spPr bwMode="auto">
          <a:xfrm flipH="1">
            <a:off x="311150" y="2795588"/>
            <a:ext cx="2009775" cy="1587"/>
          </a:xfrm>
          <a:prstGeom prst="line">
            <a:avLst/>
          </a:prstGeom>
          <a:noFill/>
          <a:ln w="0">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sp>
        <p:nvSpPr>
          <p:cNvPr id="12302" name="Line 16"/>
          <p:cNvSpPr>
            <a:spLocks noChangeShapeType="1"/>
          </p:cNvSpPr>
          <p:nvPr/>
        </p:nvSpPr>
        <p:spPr bwMode="auto">
          <a:xfrm>
            <a:off x="311150" y="2795588"/>
            <a:ext cx="1588"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03" name="Line 17"/>
          <p:cNvSpPr>
            <a:spLocks noChangeShapeType="1"/>
          </p:cNvSpPr>
          <p:nvPr/>
        </p:nvSpPr>
        <p:spPr bwMode="auto">
          <a:xfrm>
            <a:off x="311150" y="2724150"/>
            <a:ext cx="26988" cy="1588"/>
          </a:xfrm>
          <a:prstGeom prst="line">
            <a:avLst/>
          </a:prstGeom>
          <a:noFill/>
          <a:ln w="6350">
            <a:solidFill>
              <a:srgbClr val="CDF5C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04" name="Line 18"/>
          <p:cNvSpPr>
            <a:spLocks noChangeShapeType="1"/>
          </p:cNvSpPr>
          <p:nvPr/>
        </p:nvSpPr>
        <p:spPr bwMode="auto">
          <a:xfrm>
            <a:off x="311150" y="2652713"/>
            <a:ext cx="26988" cy="1587"/>
          </a:xfrm>
          <a:prstGeom prst="line">
            <a:avLst/>
          </a:prstGeom>
          <a:noFill/>
          <a:ln w="6350">
            <a:solidFill>
              <a:srgbClr val="CDF5C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05" name="Line 19"/>
          <p:cNvSpPr>
            <a:spLocks noChangeShapeType="1"/>
          </p:cNvSpPr>
          <p:nvPr/>
        </p:nvSpPr>
        <p:spPr bwMode="auto">
          <a:xfrm>
            <a:off x="311150" y="2581275"/>
            <a:ext cx="26988" cy="1588"/>
          </a:xfrm>
          <a:prstGeom prst="line">
            <a:avLst/>
          </a:prstGeom>
          <a:noFill/>
          <a:ln w="6350">
            <a:solidFill>
              <a:srgbClr val="CDF5C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06" name="Line 20"/>
          <p:cNvSpPr>
            <a:spLocks noChangeShapeType="1"/>
          </p:cNvSpPr>
          <p:nvPr/>
        </p:nvSpPr>
        <p:spPr bwMode="auto">
          <a:xfrm>
            <a:off x="311150" y="2509838"/>
            <a:ext cx="26988" cy="1587"/>
          </a:xfrm>
          <a:prstGeom prst="line">
            <a:avLst/>
          </a:prstGeom>
          <a:noFill/>
          <a:ln w="6350">
            <a:solidFill>
              <a:srgbClr val="CDF5C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07" name="Line 21"/>
          <p:cNvSpPr>
            <a:spLocks noChangeShapeType="1"/>
          </p:cNvSpPr>
          <p:nvPr/>
        </p:nvSpPr>
        <p:spPr bwMode="auto">
          <a:xfrm flipH="1">
            <a:off x="311150" y="2436813"/>
            <a:ext cx="2009775" cy="1587"/>
          </a:xfrm>
          <a:prstGeom prst="line">
            <a:avLst/>
          </a:prstGeom>
          <a:noFill/>
          <a:ln w="0">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sp>
        <p:nvSpPr>
          <p:cNvPr id="12308" name="Line 22"/>
          <p:cNvSpPr>
            <a:spLocks noChangeShapeType="1"/>
          </p:cNvSpPr>
          <p:nvPr/>
        </p:nvSpPr>
        <p:spPr bwMode="auto">
          <a:xfrm>
            <a:off x="311150" y="2436813"/>
            <a:ext cx="1588"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09" name="Line 23"/>
          <p:cNvSpPr>
            <a:spLocks noChangeShapeType="1"/>
          </p:cNvSpPr>
          <p:nvPr/>
        </p:nvSpPr>
        <p:spPr bwMode="auto">
          <a:xfrm>
            <a:off x="311150" y="2365375"/>
            <a:ext cx="26988" cy="1588"/>
          </a:xfrm>
          <a:prstGeom prst="line">
            <a:avLst/>
          </a:prstGeom>
          <a:noFill/>
          <a:ln w="6350">
            <a:solidFill>
              <a:srgbClr val="CDF5C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10" name="Line 24"/>
          <p:cNvSpPr>
            <a:spLocks noChangeShapeType="1"/>
          </p:cNvSpPr>
          <p:nvPr/>
        </p:nvSpPr>
        <p:spPr bwMode="auto">
          <a:xfrm>
            <a:off x="311150" y="2295525"/>
            <a:ext cx="26988" cy="1588"/>
          </a:xfrm>
          <a:prstGeom prst="line">
            <a:avLst/>
          </a:prstGeom>
          <a:noFill/>
          <a:ln w="6350">
            <a:solidFill>
              <a:srgbClr val="CDF5C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11" name="Line 25"/>
          <p:cNvSpPr>
            <a:spLocks noChangeShapeType="1"/>
          </p:cNvSpPr>
          <p:nvPr/>
        </p:nvSpPr>
        <p:spPr bwMode="auto">
          <a:xfrm>
            <a:off x="311150" y="2222500"/>
            <a:ext cx="26988" cy="1588"/>
          </a:xfrm>
          <a:prstGeom prst="line">
            <a:avLst/>
          </a:prstGeom>
          <a:noFill/>
          <a:ln w="6350">
            <a:solidFill>
              <a:srgbClr val="CDF5C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12" name="Line 26"/>
          <p:cNvSpPr>
            <a:spLocks noChangeShapeType="1"/>
          </p:cNvSpPr>
          <p:nvPr/>
        </p:nvSpPr>
        <p:spPr bwMode="auto">
          <a:xfrm>
            <a:off x="311150" y="2151063"/>
            <a:ext cx="26988" cy="1587"/>
          </a:xfrm>
          <a:prstGeom prst="line">
            <a:avLst/>
          </a:prstGeom>
          <a:noFill/>
          <a:ln w="6350">
            <a:solidFill>
              <a:srgbClr val="CDF5C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13" name="Line 27"/>
          <p:cNvSpPr>
            <a:spLocks noChangeShapeType="1"/>
          </p:cNvSpPr>
          <p:nvPr/>
        </p:nvSpPr>
        <p:spPr bwMode="auto">
          <a:xfrm flipH="1">
            <a:off x="311150" y="2079625"/>
            <a:ext cx="2009775" cy="1588"/>
          </a:xfrm>
          <a:prstGeom prst="line">
            <a:avLst/>
          </a:prstGeom>
          <a:noFill/>
          <a:ln w="0">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sp>
        <p:nvSpPr>
          <p:cNvPr id="12314" name="Line 28"/>
          <p:cNvSpPr>
            <a:spLocks noChangeShapeType="1"/>
          </p:cNvSpPr>
          <p:nvPr/>
        </p:nvSpPr>
        <p:spPr bwMode="auto">
          <a:xfrm>
            <a:off x="311150" y="2079625"/>
            <a:ext cx="1588"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15" name="Line 29"/>
          <p:cNvSpPr>
            <a:spLocks noChangeShapeType="1"/>
          </p:cNvSpPr>
          <p:nvPr/>
        </p:nvSpPr>
        <p:spPr bwMode="auto">
          <a:xfrm>
            <a:off x="311150" y="2008188"/>
            <a:ext cx="26988" cy="1587"/>
          </a:xfrm>
          <a:prstGeom prst="line">
            <a:avLst/>
          </a:prstGeom>
          <a:noFill/>
          <a:ln w="6350">
            <a:solidFill>
              <a:srgbClr val="CDF5C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16" name="Line 30"/>
          <p:cNvSpPr>
            <a:spLocks noChangeShapeType="1"/>
          </p:cNvSpPr>
          <p:nvPr/>
        </p:nvSpPr>
        <p:spPr bwMode="auto">
          <a:xfrm>
            <a:off x="311150" y="1936750"/>
            <a:ext cx="26988" cy="1588"/>
          </a:xfrm>
          <a:prstGeom prst="line">
            <a:avLst/>
          </a:prstGeom>
          <a:noFill/>
          <a:ln w="6350">
            <a:solidFill>
              <a:srgbClr val="CDF5C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17" name="Line 31"/>
          <p:cNvSpPr>
            <a:spLocks noChangeShapeType="1"/>
          </p:cNvSpPr>
          <p:nvPr/>
        </p:nvSpPr>
        <p:spPr bwMode="auto">
          <a:xfrm>
            <a:off x="311150" y="1865313"/>
            <a:ext cx="26988" cy="1587"/>
          </a:xfrm>
          <a:prstGeom prst="line">
            <a:avLst/>
          </a:prstGeom>
          <a:noFill/>
          <a:ln w="6350">
            <a:solidFill>
              <a:srgbClr val="CDF5C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18" name="Line 32"/>
          <p:cNvSpPr>
            <a:spLocks noChangeShapeType="1"/>
          </p:cNvSpPr>
          <p:nvPr/>
        </p:nvSpPr>
        <p:spPr bwMode="auto">
          <a:xfrm>
            <a:off x="311150" y="1793875"/>
            <a:ext cx="26988" cy="1588"/>
          </a:xfrm>
          <a:prstGeom prst="line">
            <a:avLst/>
          </a:prstGeom>
          <a:noFill/>
          <a:ln w="6350">
            <a:solidFill>
              <a:srgbClr val="CDF5C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19" name="Line 33"/>
          <p:cNvSpPr>
            <a:spLocks noChangeShapeType="1"/>
          </p:cNvSpPr>
          <p:nvPr/>
        </p:nvSpPr>
        <p:spPr bwMode="auto">
          <a:xfrm flipH="1">
            <a:off x="311150" y="1722438"/>
            <a:ext cx="2009775" cy="1587"/>
          </a:xfrm>
          <a:prstGeom prst="line">
            <a:avLst/>
          </a:prstGeom>
          <a:noFill/>
          <a:ln w="0">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sp>
        <p:nvSpPr>
          <p:cNvPr id="12320" name="Line 34"/>
          <p:cNvSpPr>
            <a:spLocks noChangeShapeType="1"/>
          </p:cNvSpPr>
          <p:nvPr/>
        </p:nvSpPr>
        <p:spPr bwMode="auto">
          <a:xfrm>
            <a:off x="311150" y="1722438"/>
            <a:ext cx="1588"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21" name="Line 35"/>
          <p:cNvSpPr>
            <a:spLocks noChangeShapeType="1"/>
          </p:cNvSpPr>
          <p:nvPr/>
        </p:nvSpPr>
        <p:spPr bwMode="auto">
          <a:xfrm>
            <a:off x="311150" y="1651000"/>
            <a:ext cx="26988" cy="1588"/>
          </a:xfrm>
          <a:prstGeom prst="line">
            <a:avLst/>
          </a:prstGeom>
          <a:noFill/>
          <a:ln w="6350">
            <a:solidFill>
              <a:srgbClr val="CDF5C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22" name="Line 36"/>
          <p:cNvSpPr>
            <a:spLocks noChangeShapeType="1"/>
          </p:cNvSpPr>
          <p:nvPr/>
        </p:nvSpPr>
        <p:spPr bwMode="auto">
          <a:xfrm>
            <a:off x="311150" y="1579563"/>
            <a:ext cx="26988" cy="1587"/>
          </a:xfrm>
          <a:prstGeom prst="line">
            <a:avLst/>
          </a:prstGeom>
          <a:noFill/>
          <a:ln w="6350">
            <a:solidFill>
              <a:srgbClr val="CDF5C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23" name="Line 37"/>
          <p:cNvSpPr>
            <a:spLocks noChangeShapeType="1"/>
          </p:cNvSpPr>
          <p:nvPr/>
        </p:nvSpPr>
        <p:spPr bwMode="auto">
          <a:xfrm>
            <a:off x="311150" y="1508125"/>
            <a:ext cx="26988" cy="1588"/>
          </a:xfrm>
          <a:prstGeom prst="line">
            <a:avLst/>
          </a:prstGeom>
          <a:noFill/>
          <a:ln w="6350">
            <a:solidFill>
              <a:srgbClr val="CDF5C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24" name="Line 38"/>
          <p:cNvSpPr>
            <a:spLocks noChangeShapeType="1"/>
          </p:cNvSpPr>
          <p:nvPr/>
        </p:nvSpPr>
        <p:spPr bwMode="auto">
          <a:xfrm>
            <a:off x="311150" y="1436688"/>
            <a:ext cx="26988" cy="1587"/>
          </a:xfrm>
          <a:prstGeom prst="line">
            <a:avLst/>
          </a:prstGeom>
          <a:noFill/>
          <a:ln w="6350">
            <a:solidFill>
              <a:srgbClr val="CDF5C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25" name="Line 39"/>
          <p:cNvSpPr>
            <a:spLocks noChangeShapeType="1"/>
          </p:cNvSpPr>
          <p:nvPr/>
        </p:nvSpPr>
        <p:spPr bwMode="auto">
          <a:xfrm flipH="1">
            <a:off x="311150" y="1365250"/>
            <a:ext cx="2009775" cy="1588"/>
          </a:xfrm>
          <a:prstGeom prst="line">
            <a:avLst/>
          </a:prstGeom>
          <a:noFill/>
          <a:ln w="0">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sp>
        <p:nvSpPr>
          <p:cNvPr id="12326" name="Line 40"/>
          <p:cNvSpPr>
            <a:spLocks noChangeShapeType="1"/>
          </p:cNvSpPr>
          <p:nvPr/>
        </p:nvSpPr>
        <p:spPr bwMode="auto">
          <a:xfrm>
            <a:off x="311150" y="1365250"/>
            <a:ext cx="1588"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27" name="Line 41"/>
          <p:cNvSpPr>
            <a:spLocks noChangeShapeType="1"/>
          </p:cNvSpPr>
          <p:nvPr/>
        </p:nvSpPr>
        <p:spPr bwMode="auto">
          <a:xfrm>
            <a:off x="311150" y="1293813"/>
            <a:ext cx="26988" cy="1587"/>
          </a:xfrm>
          <a:prstGeom prst="line">
            <a:avLst/>
          </a:prstGeom>
          <a:noFill/>
          <a:ln w="6350">
            <a:solidFill>
              <a:srgbClr val="CDF5C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28" name="Line 42"/>
          <p:cNvSpPr>
            <a:spLocks noChangeShapeType="1"/>
          </p:cNvSpPr>
          <p:nvPr/>
        </p:nvSpPr>
        <p:spPr bwMode="auto">
          <a:xfrm>
            <a:off x="311150" y="1222375"/>
            <a:ext cx="26988" cy="1588"/>
          </a:xfrm>
          <a:prstGeom prst="line">
            <a:avLst/>
          </a:prstGeom>
          <a:noFill/>
          <a:ln w="6350">
            <a:solidFill>
              <a:srgbClr val="CDF5C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29" name="Line 43"/>
          <p:cNvSpPr>
            <a:spLocks noChangeShapeType="1"/>
          </p:cNvSpPr>
          <p:nvPr/>
        </p:nvSpPr>
        <p:spPr bwMode="auto">
          <a:xfrm>
            <a:off x="311150" y="1150938"/>
            <a:ext cx="26988" cy="1587"/>
          </a:xfrm>
          <a:prstGeom prst="line">
            <a:avLst/>
          </a:prstGeom>
          <a:noFill/>
          <a:ln w="6350">
            <a:solidFill>
              <a:srgbClr val="CDF5C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30" name="Line 44"/>
          <p:cNvSpPr>
            <a:spLocks noChangeShapeType="1"/>
          </p:cNvSpPr>
          <p:nvPr/>
        </p:nvSpPr>
        <p:spPr bwMode="auto">
          <a:xfrm flipV="1">
            <a:off x="338138" y="3352800"/>
            <a:ext cx="1587" cy="31750"/>
          </a:xfrm>
          <a:prstGeom prst="line">
            <a:avLst/>
          </a:prstGeom>
          <a:noFill/>
          <a:ln w="6350">
            <a:solidFill>
              <a:srgbClr val="CDF5C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31" name="Line 46"/>
          <p:cNvSpPr>
            <a:spLocks noChangeShapeType="1"/>
          </p:cNvSpPr>
          <p:nvPr/>
        </p:nvSpPr>
        <p:spPr bwMode="auto">
          <a:xfrm>
            <a:off x="384175" y="3384550"/>
            <a:ext cx="1588"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32" name="Line 47"/>
          <p:cNvSpPr>
            <a:spLocks noChangeShapeType="1"/>
          </p:cNvSpPr>
          <p:nvPr/>
        </p:nvSpPr>
        <p:spPr bwMode="auto">
          <a:xfrm flipV="1">
            <a:off x="430213" y="3352800"/>
            <a:ext cx="1587" cy="31750"/>
          </a:xfrm>
          <a:prstGeom prst="line">
            <a:avLst/>
          </a:prstGeom>
          <a:noFill/>
          <a:ln w="6350">
            <a:solidFill>
              <a:srgbClr val="CDF5C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33" name="Line 48"/>
          <p:cNvSpPr>
            <a:spLocks noChangeShapeType="1"/>
          </p:cNvSpPr>
          <p:nvPr/>
        </p:nvSpPr>
        <p:spPr bwMode="auto">
          <a:xfrm flipV="1">
            <a:off x="474663" y="3352800"/>
            <a:ext cx="1587" cy="31750"/>
          </a:xfrm>
          <a:prstGeom prst="line">
            <a:avLst/>
          </a:prstGeom>
          <a:noFill/>
          <a:ln w="6350">
            <a:solidFill>
              <a:srgbClr val="CDF5C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34" name="Line 49"/>
          <p:cNvSpPr>
            <a:spLocks noChangeShapeType="1"/>
          </p:cNvSpPr>
          <p:nvPr/>
        </p:nvSpPr>
        <p:spPr bwMode="auto">
          <a:xfrm flipV="1">
            <a:off x="520700" y="3352800"/>
            <a:ext cx="1588" cy="31750"/>
          </a:xfrm>
          <a:prstGeom prst="line">
            <a:avLst/>
          </a:prstGeom>
          <a:noFill/>
          <a:ln w="6350">
            <a:solidFill>
              <a:srgbClr val="CDF5C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35" name="Line 50"/>
          <p:cNvSpPr>
            <a:spLocks noChangeShapeType="1"/>
          </p:cNvSpPr>
          <p:nvPr/>
        </p:nvSpPr>
        <p:spPr bwMode="auto">
          <a:xfrm>
            <a:off x="566738" y="1274763"/>
            <a:ext cx="1587" cy="2109787"/>
          </a:xfrm>
          <a:prstGeom prst="line">
            <a:avLst/>
          </a:prstGeom>
          <a:noFill/>
          <a:ln w="0">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sp>
        <p:nvSpPr>
          <p:cNvPr id="12336" name="Line 51"/>
          <p:cNvSpPr>
            <a:spLocks noChangeShapeType="1"/>
          </p:cNvSpPr>
          <p:nvPr/>
        </p:nvSpPr>
        <p:spPr bwMode="auto">
          <a:xfrm>
            <a:off x="566738" y="3384550"/>
            <a:ext cx="1587"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37" name="Line 52"/>
          <p:cNvSpPr>
            <a:spLocks noChangeShapeType="1"/>
          </p:cNvSpPr>
          <p:nvPr/>
        </p:nvSpPr>
        <p:spPr bwMode="auto">
          <a:xfrm flipV="1">
            <a:off x="611188" y="3352800"/>
            <a:ext cx="1587" cy="31750"/>
          </a:xfrm>
          <a:prstGeom prst="line">
            <a:avLst/>
          </a:prstGeom>
          <a:noFill/>
          <a:ln w="6350">
            <a:solidFill>
              <a:srgbClr val="CDF5C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38" name="Line 53"/>
          <p:cNvSpPr>
            <a:spLocks noChangeShapeType="1"/>
          </p:cNvSpPr>
          <p:nvPr/>
        </p:nvSpPr>
        <p:spPr bwMode="auto">
          <a:xfrm flipV="1">
            <a:off x="657225" y="3352800"/>
            <a:ext cx="1588" cy="31750"/>
          </a:xfrm>
          <a:prstGeom prst="line">
            <a:avLst/>
          </a:prstGeom>
          <a:noFill/>
          <a:ln w="6350">
            <a:solidFill>
              <a:srgbClr val="CDF5C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39" name="Line 54"/>
          <p:cNvSpPr>
            <a:spLocks noChangeShapeType="1"/>
          </p:cNvSpPr>
          <p:nvPr/>
        </p:nvSpPr>
        <p:spPr bwMode="auto">
          <a:xfrm flipV="1">
            <a:off x="701675" y="3352800"/>
            <a:ext cx="1588" cy="31750"/>
          </a:xfrm>
          <a:prstGeom prst="line">
            <a:avLst/>
          </a:prstGeom>
          <a:noFill/>
          <a:ln w="6350">
            <a:solidFill>
              <a:srgbClr val="CDF5C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40" name="Line 55"/>
          <p:cNvSpPr>
            <a:spLocks noChangeShapeType="1"/>
          </p:cNvSpPr>
          <p:nvPr/>
        </p:nvSpPr>
        <p:spPr bwMode="auto">
          <a:xfrm>
            <a:off x="747713" y="1263650"/>
            <a:ext cx="1587" cy="2120900"/>
          </a:xfrm>
          <a:prstGeom prst="line">
            <a:avLst/>
          </a:prstGeom>
          <a:noFill/>
          <a:ln w="0">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sp>
        <p:nvSpPr>
          <p:cNvPr id="12341" name="Line 56"/>
          <p:cNvSpPr>
            <a:spLocks noChangeShapeType="1"/>
          </p:cNvSpPr>
          <p:nvPr/>
        </p:nvSpPr>
        <p:spPr bwMode="auto">
          <a:xfrm>
            <a:off x="747713" y="3384550"/>
            <a:ext cx="1587"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42" name="Line 57"/>
          <p:cNvSpPr>
            <a:spLocks noChangeShapeType="1"/>
          </p:cNvSpPr>
          <p:nvPr/>
        </p:nvSpPr>
        <p:spPr bwMode="auto">
          <a:xfrm flipV="1">
            <a:off x="793750" y="3352800"/>
            <a:ext cx="1588" cy="31750"/>
          </a:xfrm>
          <a:prstGeom prst="line">
            <a:avLst/>
          </a:prstGeom>
          <a:noFill/>
          <a:ln w="6350">
            <a:solidFill>
              <a:srgbClr val="CDF5C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43" name="Line 58"/>
          <p:cNvSpPr>
            <a:spLocks noChangeShapeType="1"/>
          </p:cNvSpPr>
          <p:nvPr/>
        </p:nvSpPr>
        <p:spPr bwMode="auto">
          <a:xfrm flipV="1">
            <a:off x="838200" y="3352800"/>
            <a:ext cx="1588" cy="31750"/>
          </a:xfrm>
          <a:prstGeom prst="line">
            <a:avLst/>
          </a:prstGeom>
          <a:noFill/>
          <a:ln w="6350">
            <a:solidFill>
              <a:srgbClr val="CDF5C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44" name="Line 59"/>
          <p:cNvSpPr>
            <a:spLocks noChangeShapeType="1"/>
          </p:cNvSpPr>
          <p:nvPr/>
        </p:nvSpPr>
        <p:spPr bwMode="auto">
          <a:xfrm flipV="1">
            <a:off x="884238" y="3352800"/>
            <a:ext cx="1587" cy="31750"/>
          </a:xfrm>
          <a:prstGeom prst="line">
            <a:avLst/>
          </a:prstGeom>
          <a:noFill/>
          <a:ln w="6350">
            <a:solidFill>
              <a:srgbClr val="CDF5C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45" name="Line 60"/>
          <p:cNvSpPr>
            <a:spLocks noChangeShapeType="1"/>
          </p:cNvSpPr>
          <p:nvPr/>
        </p:nvSpPr>
        <p:spPr bwMode="auto">
          <a:xfrm>
            <a:off x="930275" y="1263650"/>
            <a:ext cx="1588" cy="2120900"/>
          </a:xfrm>
          <a:prstGeom prst="line">
            <a:avLst/>
          </a:prstGeom>
          <a:noFill/>
          <a:ln w="0">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sp>
        <p:nvSpPr>
          <p:cNvPr id="12346" name="Line 61"/>
          <p:cNvSpPr>
            <a:spLocks noChangeShapeType="1"/>
          </p:cNvSpPr>
          <p:nvPr/>
        </p:nvSpPr>
        <p:spPr bwMode="auto">
          <a:xfrm>
            <a:off x="930275" y="3384550"/>
            <a:ext cx="1588"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47" name="Line 62"/>
          <p:cNvSpPr>
            <a:spLocks noChangeShapeType="1"/>
          </p:cNvSpPr>
          <p:nvPr/>
        </p:nvSpPr>
        <p:spPr bwMode="auto">
          <a:xfrm flipV="1">
            <a:off x="974725" y="3352800"/>
            <a:ext cx="1588" cy="31750"/>
          </a:xfrm>
          <a:prstGeom prst="line">
            <a:avLst/>
          </a:prstGeom>
          <a:noFill/>
          <a:ln w="6350">
            <a:solidFill>
              <a:srgbClr val="CDF5C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48" name="Line 63"/>
          <p:cNvSpPr>
            <a:spLocks noChangeShapeType="1"/>
          </p:cNvSpPr>
          <p:nvPr/>
        </p:nvSpPr>
        <p:spPr bwMode="auto">
          <a:xfrm flipV="1">
            <a:off x="1020763" y="3352800"/>
            <a:ext cx="1587" cy="31750"/>
          </a:xfrm>
          <a:prstGeom prst="line">
            <a:avLst/>
          </a:prstGeom>
          <a:noFill/>
          <a:ln w="6350">
            <a:solidFill>
              <a:srgbClr val="CDF5C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49" name="Line 64"/>
          <p:cNvSpPr>
            <a:spLocks noChangeShapeType="1"/>
          </p:cNvSpPr>
          <p:nvPr/>
        </p:nvSpPr>
        <p:spPr bwMode="auto">
          <a:xfrm flipV="1">
            <a:off x="1065213" y="3352800"/>
            <a:ext cx="1587" cy="31750"/>
          </a:xfrm>
          <a:prstGeom prst="line">
            <a:avLst/>
          </a:prstGeom>
          <a:noFill/>
          <a:ln w="6350">
            <a:solidFill>
              <a:srgbClr val="CDF5C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50" name="Line 65"/>
          <p:cNvSpPr>
            <a:spLocks noChangeShapeType="1"/>
          </p:cNvSpPr>
          <p:nvPr/>
        </p:nvSpPr>
        <p:spPr bwMode="auto">
          <a:xfrm>
            <a:off x="1111250" y="1274763"/>
            <a:ext cx="0" cy="1946275"/>
          </a:xfrm>
          <a:prstGeom prst="line">
            <a:avLst/>
          </a:prstGeom>
          <a:noFill/>
          <a:ln w="0">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sp>
        <p:nvSpPr>
          <p:cNvPr id="12351" name="Line 66"/>
          <p:cNvSpPr>
            <a:spLocks noChangeShapeType="1"/>
          </p:cNvSpPr>
          <p:nvPr/>
        </p:nvSpPr>
        <p:spPr bwMode="auto">
          <a:xfrm>
            <a:off x="1111250" y="3384550"/>
            <a:ext cx="1588"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52" name="Line 67"/>
          <p:cNvSpPr>
            <a:spLocks noChangeShapeType="1"/>
          </p:cNvSpPr>
          <p:nvPr/>
        </p:nvSpPr>
        <p:spPr bwMode="auto">
          <a:xfrm flipV="1">
            <a:off x="1157288" y="3352800"/>
            <a:ext cx="1587" cy="31750"/>
          </a:xfrm>
          <a:prstGeom prst="line">
            <a:avLst/>
          </a:prstGeom>
          <a:noFill/>
          <a:ln w="6350">
            <a:solidFill>
              <a:srgbClr val="CDF5C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53" name="Line 68"/>
          <p:cNvSpPr>
            <a:spLocks noChangeShapeType="1"/>
          </p:cNvSpPr>
          <p:nvPr/>
        </p:nvSpPr>
        <p:spPr bwMode="auto">
          <a:xfrm flipV="1">
            <a:off x="1201738" y="3352800"/>
            <a:ext cx="1587" cy="31750"/>
          </a:xfrm>
          <a:prstGeom prst="line">
            <a:avLst/>
          </a:prstGeom>
          <a:noFill/>
          <a:ln w="6350">
            <a:solidFill>
              <a:srgbClr val="CDF5C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54" name="Line 69"/>
          <p:cNvSpPr>
            <a:spLocks noChangeShapeType="1"/>
          </p:cNvSpPr>
          <p:nvPr/>
        </p:nvSpPr>
        <p:spPr bwMode="auto">
          <a:xfrm flipV="1">
            <a:off x="1247775" y="3352800"/>
            <a:ext cx="1588" cy="31750"/>
          </a:xfrm>
          <a:prstGeom prst="line">
            <a:avLst/>
          </a:prstGeom>
          <a:noFill/>
          <a:ln w="6350">
            <a:solidFill>
              <a:srgbClr val="CDF5C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55" name="Line 70"/>
          <p:cNvSpPr>
            <a:spLocks noChangeShapeType="1"/>
          </p:cNvSpPr>
          <p:nvPr/>
        </p:nvSpPr>
        <p:spPr bwMode="auto">
          <a:xfrm>
            <a:off x="1293813" y="1243013"/>
            <a:ext cx="1587" cy="2141537"/>
          </a:xfrm>
          <a:prstGeom prst="line">
            <a:avLst/>
          </a:prstGeom>
          <a:noFill/>
          <a:ln w="0">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sp>
        <p:nvSpPr>
          <p:cNvPr id="12356" name="Line 71"/>
          <p:cNvSpPr>
            <a:spLocks noChangeShapeType="1"/>
          </p:cNvSpPr>
          <p:nvPr/>
        </p:nvSpPr>
        <p:spPr bwMode="auto">
          <a:xfrm>
            <a:off x="1293813" y="3384550"/>
            <a:ext cx="1587"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57" name="Line 72"/>
          <p:cNvSpPr>
            <a:spLocks noChangeShapeType="1"/>
          </p:cNvSpPr>
          <p:nvPr/>
        </p:nvSpPr>
        <p:spPr bwMode="auto">
          <a:xfrm flipV="1">
            <a:off x="1338263" y="3352800"/>
            <a:ext cx="1587" cy="31750"/>
          </a:xfrm>
          <a:prstGeom prst="line">
            <a:avLst/>
          </a:prstGeom>
          <a:noFill/>
          <a:ln w="6350">
            <a:solidFill>
              <a:srgbClr val="CDF5C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58" name="Line 73"/>
          <p:cNvSpPr>
            <a:spLocks noChangeShapeType="1"/>
          </p:cNvSpPr>
          <p:nvPr/>
        </p:nvSpPr>
        <p:spPr bwMode="auto">
          <a:xfrm flipV="1">
            <a:off x="1384300" y="3352800"/>
            <a:ext cx="1588" cy="31750"/>
          </a:xfrm>
          <a:prstGeom prst="line">
            <a:avLst/>
          </a:prstGeom>
          <a:noFill/>
          <a:ln w="6350">
            <a:solidFill>
              <a:srgbClr val="CDF5C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59" name="Line 74"/>
          <p:cNvSpPr>
            <a:spLocks noChangeShapeType="1"/>
          </p:cNvSpPr>
          <p:nvPr/>
        </p:nvSpPr>
        <p:spPr bwMode="auto">
          <a:xfrm flipV="1">
            <a:off x="1430338" y="3352800"/>
            <a:ext cx="1587" cy="31750"/>
          </a:xfrm>
          <a:prstGeom prst="line">
            <a:avLst/>
          </a:prstGeom>
          <a:noFill/>
          <a:ln w="6350">
            <a:solidFill>
              <a:srgbClr val="CDF5C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60" name="Line 75"/>
          <p:cNvSpPr>
            <a:spLocks noChangeShapeType="1"/>
          </p:cNvSpPr>
          <p:nvPr/>
        </p:nvSpPr>
        <p:spPr bwMode="auto">
          <a:xfrm>
            <a:off x="1474788" y="1243013"/>
            <a:ext cx="1587" cy="2141537"/>
          </a:xfrm>
          <a:prstGeom prst="line">
            <a:avLst/>
          </a:prstGeom>
          <a:noFill/>
          <a:ln w="0">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sp>
        <p:nvSpPr>
          <p:cNvPr id="12361" name="Line 76"/>
          <p:cNvSpPr>
            <a:spLocks noChangeShapeType="1"/>
          </p:cNvSpPr>
          <p:nvPr/>
        </p:nvSpPr>
        <p:spPr bwMode="auto">
          <a:xfrm>
            <a:off x="1474788" y="3384550"/>
            <a:ext cx="1587"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62" name="Line 77"/>
          <p:cNvSpPr>
            <a:spLocks noChangeShapeType="1"/>
          </p:cNvSpPr>
          <p:nvPr/>
        </p:nvSpPr>
        <p:spPr bwMode="auto">
          <a:xfrm flipV="1">
            <a:off x="1520825" y="3352800"/>
            <a:ext cx="1588" cy="31750"/>
          </a:xfrm>
          <a:prstGeom prst="line">
            <a:avLst/>
          </a:prstGeom>
          <a:noFill/>
          <a:ln w="6350">
            <a:solidFill>
              <a:srgbClr val="CDF5C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63" name="Line 78"/>
          <p:cNvSpPr>
            <a:spLocks noChangeShapeType="1"/>
          </p:cNvSpPr>
          <p:nvPr/>
        </p:nvSpPr>
        <p:spPr bwMode="auto">
          <a:xfrm flipV="1">
            <a:off x="1565275" y="3352800"/>
            <a:ext cx="1588" cy="31750"/>
          </a:xfrm>
          <a:prstGeom prst="line">
            <a:avLst/>
          </a:prstGeom>
          <a:noFill/>
          <a:ln w="6350">
            <a:solidFill>
              <a:srgbClr val="CDF5C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64" name="Line 79"/>
          <p:cNvSpPr>
            <a:spLocks noChangeShapeType="1"/>
          </p:cNvSpPr>
          <p:nvPr/>
        </p:nvSpPr>
        <p:spPr bwMode="auto">
          <a:xfrm flipV="1">
            <a:off x="1316038" y="3035300"/>
            <a:ext cx="1587" cy="31750"/>
          </a:xfrm>
          <a:prstGeom prst="line">
            <a:avLst/>
          </a:prstGeom>
          <a:noFill/>
          <a:ln w="6350">
            <a:solidFill>
              <a:srgbClr val="CDF5C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65" name="Line 80"/>
          <p:cNvSpPr>
            <a:spLocks noChangeShapeType="1"/>
          </p:cNvSpPr>
          <p:nvPr/>
        </p:nvSpPr>
        <p:spPr bwMode="auto">
          <a:xfrm>
            <a:off x="1657350" y="1284288"/>
            <a:ext cx="1588" cy="2100262"/>
          </a:xfrm>
          <a:prstGeom prst="line">
            <a:avLst/>
          </a:prstGeom>
          <a:noFill/>
          <a:ln w="0">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sp>
        <p:nvSpPr>
          <p:cNvPr id="12366" name="Line 81"/>
          <p:cNvSpPr>
            <a:spLocks noChangeShapeType="1"/>
          </p:cNvSpPr>
          <p:nvPr/>
        </p:nvSpPr>
        <p:spPr bwMode="auto">
          <a:xfrm>
            <a:off x="1362075" y="3067050"/>
            <a:ext cx="1588"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67" name="Line 82"/>
          <p:cNvSpPr>
            <a:spLocks noChangeShapeType="1"/>
          </p:cNvSpPr>
          <p:nvPr/>
        </p:nvSpPr>
        <p:spPr bwMode="auto">
          <a:xfrm flipV="1">
            <a:off x="1406525" y="3035300"/>
            <a:ext cx="1588" cy="31750"/>
          </a:xfrm>
          <a:prstGeom prst="line">
            <a:avLst/>
          </a:prstGeom>
          <a:noFill/>
          <a:ln w="6350">
            <a:solidFill>
              <a:srgbClr val="CDF5C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68" name="Freeform 100"/>
          <p:cNvSpPr>
            <a:spLocks/>
          </p:cNvSpPr>
          <p:nvPr/>
        </p:nvSpPr>
        <p:spPr bwMode="auto">
          <a:xfrm>
            <a:off x="384175" y="2640013"/>
            <a:ext cx="1841500" cy="512762"/>
          </a:xfrm>
          <a:custGeom>
            <a:avLst/>
            <a:gdLst>
              <a:gd name="T0" fmla="*/ 2147483647 w 6666"/>
              <a:gd name="T1" fmla="*/ 2147483647 h 1857"/>
              <a:gd name="T2" fmla="*/ 2147483647 w 6666"/>
              <a:gd name="T3" fmla="*/ 2147483647 h 1857"/>
              <a:gd name="T4" fmla="*/ 2147483647 w 6666"/>
              <a:gd name="T5" fmla="*/ 2147483647 h 1857"/>
              <a:gd name="T6" fmla="*/ 2147483647 w 6666"/>
              <a:gd name="T7" fmla="*/ 2147483647 h 1857"/>
              <a:gd name="T8" fmla="*/ 2147483647 w 6666"/>
              <a:gd name="T9" fmla="*/ 2147483647 h 1857"/>
              <a:gd name="T10" fmla="*/ 2147483647 w 6666"/>
              <a:gd name="T11" fmla="*/ 2147483647 h 1857"/>
              <a:gd name="T12" fmla="*/ 2147483647 w 6666"/>
              <a:gd name="T13" fmla="*/ 2147483647 h 1857"/>
              <a:gd name="T14" fmla="*/ 2147483647 w 6666"/>
              <a:gd name="T15" fmla="*/ 2147483647 h 1857"/>
              <a:gd name="T16" fmla="*/ 2147483647 w 6666"/>
              <a:gd name="T17" fmla="*/ 2147483647 h 1857"/>
              <a:gd name="T18" fmla="*/ 2147483647 w 6666"/>
              <a:gd name="T19" fmla="*/ 2147483647 h 1857"/>
              <a:gd name="T20" fmla="*/ 2147483647 w 6666"/>
              <a:gd name="T21" fmla="*/ 2147483647 h 1857"/>
              <a:gd name="T22" fmla="*/ 2147483647 w 6666"/>
              <a:gd name="T23" fmla="*/ 2147483647 h 1857"/>
              <a:gd name="T24" fmla="*/ 2147483647 w 6666"/>
              <a:gd name="T25" fmla="*/ 2147483647 h 1857"/>
              <a:gd name="T26" fmla="*/ 2147483647 w 6666"/>
              <a:gd name="T27" fmla="*/ 2147483647 h 1857"/>
              <a:gd name="T28" fmla="*/ 2147483647 w 6666"/>
              <a:gd name="T29" fmla="*/ 2147483647 h 1857"/>
              <a:gd name="T30" fmla="*/ 2147483647 w 6666"/>
              <a:gd name="T31" fmla="*/ 2147483647 h 1857"/>
              <a:gd name="T32" fmla="*/ 2147483647 w 6666"/>
              <a:gd name="T33" fmla="*/ 2147483647 h 1857"/>
              <a:gd name="T34" fmla="*/ 2147483647 w 6666"/>
              <a:gd name="T35" fmla="*/ 2147483647 h 1857"/>
              <a:gd name="T36" fmla="*/ 2147483647 w 6666"/>
              <a:gd name="T37" fmla="*/ 2147483647 h 1857"/>
              <a:gd name="T38" fmla="*/ 2147483647 w 6666"/>
              <a:gd name="T39" fmla="*/ 0 h 1857"/>
              <a:gd name="T40" fmla="*/ 2147483647 w 6666"/>
              <a:gd name="T41" fmla="*/ 2147483647 h 1857"/>
              <a:gd name="T42" fmla="*/ 2147483647 w 6666"/>
              <a:gd name="T43" fmla="*/ 2147483647 h 1857"/>
              <a:gd name="T44" fmla="*/ 2147483647 w 6666"/>
              <a:gd name="T45" fmla="*/ 2147483647 h 1857"/>
              <a:gd name="T46" fmla="*/ 2147483647 w 6666"/>
              <a:gd name="T47" fmla="*/ 2147483647 h 1857"/>
              <a:gd name="T48" fmla="*/ 2147483647 w 6666"/>
              <a:gd name="T49" fmla="*/ 2147483647 h 1857"/>
              <a:gd name="T50" fmla="*/ 2147483647 w 6666"/>
              <a:gd name="T51" fmla="*/ 2147483647 h 1857"/>
              <a:gd name="T52" fmla="*/ 2147483647 w 6666"/>
              <a:gd name="T53" fmla="*/ 2147483647 h 1857"/>
              <a:gd name="T54" fmla="*/ 2147483647 w 6666"/>
              <a:gd name="T55" fmla="*/ 2147483647 h 1857"/>
              <a:gd name="T56" fmla="*/ 2147483647 w 6666"/>
              <a:gd name="T57" fmla="*/ 2147483647 h 1857"/>
              <a:gd name="T58" fmla="*/ 2147483647 w 6666"/>
              <a:gd name="T59" fmla="*/ 2147483647 h 1857"/>
              <a:gd name="T60" fmla="*/ 2147483647 w 6666"/>
              <a:gd name="T61" fmla="*/ 2147483647 h 1857"/>
              <a:gd name="T62" fmla="*/ 2147483647 w 6666"/>
              <a:gd name="T63" fmla="*/ 2147483647 h 1857"/>
              <a:gd name="T64" fmla="*/ 2147483647 w 6666"/>
              <a:gd name="T65" fmla="*/ 2147483647 h 1857"/>
              <a:gd name="T66" fmla="*/ 2147483647 w 6666"/>
              <a:gd name="T67" fmla="*/ 2147483647 h 1857"/>
              <a:gd name="T68" fmla="*/ 2147483647 w 6666"/>
              <a:gd name="T69" fmla="*/ 2147483647 h 1857"/>
              <a:gd name="T70" fmla="*/ 2147483647 w 6666"/>
              <a:gd name="T71" fmla="*/ 2147483647 h 1857"/>
              <a:gd name="T72" fmla="*/ 2147483647 w 6666"/>
              <a:gd name="T73" fmla="*/ 2147483647 h 1857"/>
              <a:gd name="T74" fmla="*/ 2147483647 w 6666"/>
              <a:gd name="T75" fmla="*/ 2147483647 h 1857"/>
              <a:gd name="T76" fmla="*/ 2147483647 w 6666"/>
              <a:gd name="T77" fmla="*/ 2147483647 h 1857"/>
              <a:gd name="T78" fmla="*/ 2147483647 w 6666"/>
              <a:gd name="T79" fmla="*/ 2147483647 h 1857"/>
              <a:gd name="T80" fmla="*/ 2147483647 w 6666"/>
              <a:gd name="T81" fmla="*/ 2147483647 h 1857"/>
              <a:gd name="T82" fmla="*/ 2147483647 w 6666"/>
              <a:gd name="T83" fmla="*/ 2147483647 h 1857"/>
              <a:gd name="T84" fmla="*/ 2147483647 w 6666"/>
              <a:gd name="T85" fmla="*/ 2147483647 h 1857"/>
              <a:gd name="T86" fmla="*/ 2147483647 w 6666"/>
              <a:gd name="T87" fmla="*/ 2147483647 h 1857"/>
              <a:gd name="T88" fmla="*/ 2147483647 w 6666"/>
              <a:gd name="T89" fmla="*/ 2147483647 h 1857"/>
              <a:gd name="T90" fmla="*/ 2147483647 w 6666"/>
              <a:gd name="T91" fmla="*/ 2147483647 h 1857"/>
              <a:gd name="T92" fmla="*/ 2147483647 w 6666"/>
              <a:gd name="T93" fmla="*/ 2147483647 h 1857"/>
              <a:gd name="T94" fmla="*/ 2147483647 w 6666"/>
              <a:gd name="T95" fmla="*/ 2147483647 h 1857"/>
              <a:gd name="T96" fmla="*/ 2147483647 w 6666"/>
              <a:gd name="T97" fmla="*/ 2147483647 h 1857"/>
              <a:gd name="T98" fmla="*/ 2147483647 w 6666"/>
              <a:gd name="T99" fmla="*/ 2147483647 h 1857"/>
              <a:gd name="T100" fmla="*/ 2147483647 w 6666"/>
              <a:gd name="T101" fmla="*/ 2147483647 h 1857"/>
              <a:gd name="T102" fmla="*/ 2147483647 w 6666"/>
              <a:gd name="T103" fmla="*/ 2147483647 h 1857"/>
              <a:gd name="T104" fmla="*/ 2147483647 w 6666"/>
              <a:gd name="T105" fmla="*/ 2147483647 h 1857"/>
              <a:gd name="T106" fmla="*/ 2147483647 w 6666"/>
              <a:gd name="T107" fmla="*/ 2147483647 h 1857"/>
              <a:gd name="T108" fmla="*/ 2147483647 w 6666"/>
              <a:gd name="T109" fmla="*/ 2147483647 h 1857"/>
              <a:gd name="T110" fmla="*/ 2147483647 w 6666"/>
              <a:gd name="T111" fmla="*/ 2147483647 h 1857"/>
              <a:gd name="T112" fmla="*/ 2147483647 w 6666"/>
              <a:gd name="T113" fmla="*/ 2147483647 h 1857"/>
              <a:gd name="T114" fmla="*/ 2147483647 w 6666"/>
              <a:gd name="T115" fmla="*/ 2147483647 h 1857"/>
              <a:gd name="T116" fmla="*/ 2147483647 w 6666"/>
              <a:gd name="T117" fmla="*/ 2147483647 h 1857"/>
              <a:gd name="T118" fmla="*/ 2147483647 w 6666"/>
              <a:gd name="T119" fmla="*/ 2147483647 h 1857"/>
              <a:gd name="T120" fmla="*/ 2147483647 w 6666"/>
              <a:gd name="T121" fmla="*/ 2147483647 h 1857"/>
              <a:gd name="T122" fmla="*/ 2147483647 w 6666"/>
              <a:gd name="T123" fmla="*/ 2147483647 h 1857"/>
              <a:gd name="T124" fmla="*/ 2147483647 w 6666"/>
              <a:gd name="T125" fmla="*/ 2147483647 h 1857"/>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6666"/>
              <a:gd name="T190" fmla="*/ 0 h 1857"/>
              <a:gd name="T191" fmla="*/ 6666 w 6666"/>
              <a:gd name="T192" fmla="*/ 1857 h 1857"/>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6666" h="1857">
                <a:moveTo>
                  <a:pt x="0" y="1857"/>
                </a:moveTo>
                <a:lnTo>
                  <a:pt x="5" y="1737"/>
                </a:lnTo>
                <a:lnTo>
                  <a:pt x="10" y="1711"/>
                </a:lnTo>
                <a:lnTo>
                  <a:pt x="16" y="1733"/>
                </a:lnTo>
                <a:lnTo>
                  <a:pt x="21" y="1814"/>
                </a:lnTo>
                <a:lnTo>
                  <a:pt x="26" y="1759"/>
                </a:lnTo>
                <a:lnTo>
                  <a:pt x="31" y="1733"/>
                </a:lnTo>
                <a:lnTo>
                  <a:pt x="37" y="1664"/>
                </a:lnTo>
                <a:lnTo>
                  <a:pt x="42" y="1754"/>
                </a:lnTo>
                <a:lnTo>
                  <a:pt x="47" y="1651"/>
                </a:lnTo>
                <a:lnTo>
                  <a:pt x="52" y="1698"/>
                </a:lnTo>
                <a:lnTo>
                  <a:pt x="58" y="1729"/>
                </a:lnTo>
                <a:lnTo>
                  <a:pt x="63" y="1630"/>
                </a:lnTo>
                <a:lnTo>
                  <a:pt x="68" y="1660"/>
                </a:lnTo>
                <a:lnTo>
                  <a:pt x="73" y="1595"/>
                </a:lnTo>
                <a:lnTo>
                  <a:pt x="79" y="1625"/>
                </a:lnTo>
                <a:lnTo>
                  <a:pt x="84" y="1686"/>
                </a:lnTo>
                <a:lnTo>
                  <a:pt x="89" y="1514"/>
                </a:lnTo>
                <a:lnTo>
                  <a:pt x="95" y="1746"/>
                </a:lnTo>
                <a:lnTo>
                  <a:pt x="100" y="1552"/>
                </a:lnTo>
                <a:lnTo>
                  <a:pt x="105" y="1540"/>
                </a:lnTo>
                <a:lnTo>
                  <a:pt x="110" y="1681"/>
                </a:lnTo>
                <a:lnTo>
                  <a:pt x="116" y="1557"/>
                </a:lnTo>
                <a:lnTo>
                  <a:pt x="121" y="1531"/>
                </a:lnTo>
                <a:lnTo>
                  <a:pt x="126" y="1497"/>
                </a:lnTo>
                <a:lnTo>
                  <a:pt x="131" y="1578"/>
                </a:lnTo>
                <a:lnTo>
                  <a:pt x="137" y="1488"/>
                </a:lnTo>
                <a:lnTo>
                  <a:pt x="142" y="1733"/>
                </a:lnTo>
                <a:lnTo>
                  <a:pt x="147" y="1565"/>
                </a:lnTo>
                <a:lnTo>
                  <a:pt x="152" y="1518"/>
                </a:lnTo>
                <a:lnTo>
                  <a:pt x="158" y="1484"/>
                </a:lnTo>
                <a:lnTo>
                  <a:pt x="163" y="1411"/>
                </a:lnTo>
                <a:lnTo>
                  <a:pt x="168" y="1449"/>
                </a:lnTo>
                <a:lnTo>
                  <a:pt x="174" y="1535"/>
                </a:lnTo>
                <a:lnTo>
                  <a:pt x="179" y="1419"/>
                </a:lnTo>
                <a:lnTo>
                  <a:pt x="184" y="1570"/>
                </a:lnTo>
                <a:lnTo>
                  <a:pt x="189" y="1432"/>
                </a:lnTo>
                <a:lnTo>
                  <a:pt x="195" y="1501"/>
                </a:lnTo>
                <a:lnTo>
                  <a:pt x="200" y="1479"/>
                </a:lnTo>
                <a:lnTo>
                  <a:pt x="205" y="1531"/>
                </a:lnTo>
                <a:lnTo>
                  <a:pt x="210" y="1449"/>
                </a:lnTo>
                <a:lnTo>
                  <a:pt x="216" y="1540"/>
                </a:lnTo>
                <a:lnTo>
                  <a:pt x="221" y="1346"/>
                </a:lnTo>
                <a:lnTo>
                  <a:pt x="226" y="1398"/>
                </a:lnTo>
                <a:lnTo>
                  <a:pt x="231" y="1333"/>
                </a:lnTo>
                <a:lnTo>
                  <a:pt x="237" y="1424"/>
                </a:lnTo>
                <a:lnTo>
                  <a:pt x="242" y="1333"/>
                </a:lnTo>
                <a:lnTo>
                  <a:pt x="247" y="1398"/>
                </a:lnTo>
                <a:lnTo>
                  <a:pt x="253" y="1329"/>
                </a:lnTo>
                <a:lnTo>
                  <a:pt x="258" y="1320"/>
                </a:lnTo>
                <a:lnTo>
                  <a:pt x="263" y="1419"/>
                </a:lnTo>
                <a:lnTo>
                  <a:pt x="268" y="1419"/>
                </a:lnTo>
                <a:lnTo>
                  <a:pt x="274" y="1256"/>
                </a:lnTo>
                <a:lnTo>
                  <a:pt x="279" y="1153"/>
                </a:lnTo>
                <a:lnTo>
                  <a:pt x="284" y="1398"/>
                </a:lnTo>
                <a:lnTo>
                  <a:pt x="289" y="1209"/>
                </a:lnTo>
                <a:lnTo>
                  <a:pt x="295" y="1316"/>
                </a:lnTo>
                <a:lnTo>
                  <a:pt x="300" y="1436"/>
                </a:lnTo>
                <a:lnTo>
                  <a:pt x="305" y="1256"/>
                </a:lnTo>
                <a:lnTo>
                  <a:pt x="310" y="1359"/>
                </a:lnTo>
                <a:lnTo>
                  <a:pt x="316" y="1277"/>
                </a:lnTo>
                <a:lnTo>
                  <a:pt x="321" y="1316"/>
                </a:lnTo>
                <a:lnTo>
                  <a:pt x="326" y="1273"/>
                </a:lnTo>
                <a:lnTo>
                  <a:pt x="332" y="1230"/>
                </a:lnTo>
                <a:lnTo>
                  <a:pt x="337" y="1252"/>
                </a:lnTo>
                <a:lnTo>
                  <a:pt x="342" y="1252"/>
                </a:lnTo>
                <a:lnTo>
                  <a:pt x="347" y="1200"/>
                </a:lnTo>
                <a:lnTo>
                  <a:pt x="353" y="1192"/>
                </a:lnTo>
                <a:lnTo>
                  <a:pt x="358" y="1252"/>
                </a:lnTo>
                <a:lnTo>
                  <a:pt x="363" y="1338"/>
                </a:lnTo>
                <a:lnTo>
                  <a:pt x="368" y="1307"/>
                </a:lnTo>
                <a:lnTo>
                  <a:pt x="374" y="1192"/>
                </a:lnTo>
                <a:lnTo>
                  <a:pt x="379" y="1123"/>
                </a:lnTo>
                <a:lnTo>
                  <a:pt x="384" y="1273"/>
                </a:lnTo>
                <a:lnTo>
                  <a:pt x="389" y="1312"/>
                </a:lnTo>
                <a:lnTo>
                  <a:pt x="395" y="1127"/>
                </a:lnTo>
                <a:lnTo>
                  <a:pt x="400" y="1342"/>
                </a:lnTo>
                <a:lnTo>
                  <a:pt x="405" y="1110"/>
                </a:lnTo>
                <a:lnTo>
                  <a:pt x="410" y="1230"/>
                </a:lnTo>
                <a:lnTo>
                  <a:pt x="416" y="1144"/>
                </a:lnTo>
                <a:lnTo>
                  <a:pt x="421" y="1127"/>
                </a:lnTo>
                <a:lnTo>
                  <a:pt x="426" y="1161"/>
                </a:lnTo>
                <a:lnTo>
                  <a:pt x="432" y="1196"/>
                </a:lnTo>
                <a:lnTo>
                  <a:pt x="437" y="1277"/>
                </a:lnTo>
                <a:lnTo>
                  <a:pt x="442" y="1166"/>
                </a:lnTo>
                <a:lnTo>
                  <a:pt x="447" y="1286"/>
                </a:lnTo>
                <a:lnTo>
                  <a:pt x="453" y="1080"/>
                </a:lnTo>
                <a:lnTo>
                  <a:pt x="458" y="882"/>
                </a:lnTo>
                <a:lnTo>
                  <a:pt x="463" y="1200"/>
                </a:lnTo>
                <a:lnTo>
                  <a:pt x="468" y="1075"/>
                </a:lnTo>
                <a:lnTo>
                  <a:pt x="474" y="1170"/>
                </a:lnTo>
                <a:lnTo>
                  <a:pt x="479" y="1041"/>
                </a:lnTo>
                <a:lnTo>
                  <a:pt x="484" y="1222"/>
                </a:lnTo>
                <a:lnTo>
                  <a:pt x="489" y="1166"/>
                </a:lnTo>
                <a:lnTo>
                  <a:pt x="495" y="1050"/>
                </a:lnTo>
                <a:lnTo>
                  <a:pt x="500" y="1230"/>
                </a:lnTo>
                <a:lnTo>
                  <a:pt x="505" y="1149"/>
                </a:lnTo>
                <a:lnTo>
                  <a:pt x="511" y="1020"/>
                </a:lnTo>
                <a:lnTo>
                  <a:pt x="516" y="1097"/>
                </a:lnTo>
                <a:lnTo>
                  <a:pt x="521" y="1028"/>
                </a:lnTo>
                <a:lnTo>
                  <a:pt x="526" y="1114"/>
                </a:lnTo>
                <a:lnTo>
                  <a:pt x="532" y="1123"/>
                </a:lnTo>
                <a:lnTo>
                  <a:pt x="537" y="1084"/>
                </a:lnTo>
                <a:lnTo>
                  <a:pt x="542" y="1200"/>
                </a:lnTo>
                <a:lnTo>
                  <a:pt x="547" y="895"/>
                </a:lnTo>
                <a:lnTo>
                  <a:pt x="553" y="1106"/>
                </a:lnTo>
                <a:lnTo>
                  <a:pt x="558" y="1032"/>
                </a:lnTo>
                <a:lnTo>
                  <a:pt x="563" y="959"/>
                </a:lnTo>
                <a:lnTo>
                  <a:pt x="568" y="1050"/>
                </a:lnTo>
                <a:lnTo>
                  <a:pt x="574" y="1179"/>
                </a:lnTo>
                <a:lnTo>
                  <a:pt x="579" y="1093"/>
                </a:lnTo>
                <a:lnTo>
                  <a:pt x="584" y="908"/>
                </a:lnTo>
                <a:lnTo>
                  <a:pt x="590" y="981"/>
                </a:lnTo>
                <a:lnTo>
                  <a:pt x="595" y="1071"/>
                </a:lnTo>
                <a:lnTo>
                  <a:pt x="600" y="1067"/>
                </a:lnTo>
                <a:lnTo>
                  <a:pt x="605" y="1032"/>
                </a:lnTo>
                <a:lnTo>
                  <a:pt x="611" y="1080"/>
                </a:lnTo>
                <a:lnTo>
                  <a:pt x="616" y="1032"/>
                </a:lnTo>
                <a:lnTo>
                  <a:pt x="621" y="938"/>
                </a:lnTo>
                <a:lnTo>
                  <a:pt x="626" y="955"/>
                </a:lnTo>
                <a:lnTo>
                  <a:pt x="632" y="968"/>
                </a:lnTo>
                <a:lnTo>
                  <a:pt x="637" y="1080"/>
                </a:lnTo>
                <a:lnTo>
                  <a:pt x="642" y="1007"/>
                </a:lnTo>
                <a:lnTo>
                  <a:pt x="647" y="959"/>
                </a:lnTo>
                <a:lnTo>
                  <a:pt x="653" y="865"/>
                </a:lnTo>
                <a:lnTo>
                  <a:pt x="658" y="1041"/>
                </a:lnTo>
                <a:lnTo>
                  <a:pt x="663" y="1041"/>
                </a:lnTo>
                <a:lnTo>
                  <a:pt x="669" y="1080"/>
                </a:lnTo>
                <a:lnTo>
                  <a:pt x="674" y="972"/>
                </a:lnTo>
                <a:lnTo>
                  <a:pt x="679" y="908"/>
                </a:lnTo>
                <a:lnTo>
                  <a:pt x="684" y="886"/>
                </a:lnTo>
                <a:lnTo>
                  <a:pt x="690" y="968"/>
                </a:lnTo>
                <a:lnTo>
                  <a:pt x="695" y="818"/>
                </a:lnTo>
                <a:lnTo>
                  <a:pt x="700" y="972"/>
                </a:lnTo>
                <a:lnTo>
                  <a:pt x="705" y="921"/>
                </a:lnTo>
                <a:lnTo>
                  <a:pt x="711" y="955"/>
                </a:lnTo>
                <a:lnTo>
                  <a:pt x="716" y="787"/>
                </a:lnTo>
                <a:lnTo>
                  <a:pt x="721" y="912"/>
                </a:lnTo>
                <a:lnTo>
                  <a:pt x="726" y="947"/>
                </a:lnTo>
                <a:lnTo>
                  <a:pt x="732" y="1088"/>
                </a:lnTo>
                <a:lnTo>
                  <a:pt x="737" y="912"/>
                </a:lnTo>
                <a:lnTo>
                  <a:pt x="742" y="899"/>
                </a:lnTo>
                <a:lnTo>
                  <a:pt x="747" y="813"/>
                </a:lnTo>
                <a:lnTo>
                  <a:pt x="753" y="1002"/>
                </a:lnTo>
                <a:lnTo>
                  <a:pt x="758" y="942"/>
                </a:lnTo>
                <a:lnTo>
                  <a:pt x="763" y="981"/>
                </a:lnTo>
                <a:lnTo>
                  <a:pt x="769" y="1054"/>
                </a:lnTo>
                <a:lnTo>
                  <a:pt x="774" y="869"/>
                </a:lnTo>
                <a:lnTo>
                  <a:pt x="779" y="921"/>
                </a:lnTo>
                <a:lnTo>
                  <a:pt x="784" y="938"/>
                </a:lnTo>
                <a:lnTo>
                  <a:pt x="790" y="959"/>
                </a:lnTo>
                <a:lnTo>
                  <a:pt x="795" y="899"/>
                </a:lnTo>
                <a:lnTo>
                  <a:pt x="800" y="852"/>
                </a:lnTo>
                <a:lnTo>
                  <a:pt x="805" y="607"/>
                </a:lnTo>
                <a:lnTo>
                  <a:pt x="811" y="719"/>
                </a:lnTo>
                <a:lnTo>
                  <a:pt x="816" y="813"/>
                </a:lnTo>
                <a:lnTo>
                  <a:pt x="821" y="723"/>
                </a:lnTo>
                <a:lnTo>
                  <a:pt x="826" y="904"/>
                </a:lnTo>
                <a:lnTo>
                  <a:pt x="832" y="757"/>
                </a:lnTo>
                <a:lnTo>
                  <a:pt x="837" y="1002"/>
                </a:lnTo>
                <a:lnTo>
                  <a:pt x="842" y="977"/>
                </a:lnTo>
                <a:lnTo>
                  <a:pt x="848" y="929"/>
                </a:lnTo>
                <a:lnTo>
                  <a:pt x="853" y="916"/>
                </a:lnTo>
                <a:lnTo>
                  <a:pt x="858" y="878"/>
                </a:lnTo>
                <a:lnTo>
                  <a:pt x="863" y="839"/>
                </a:lnTo>
                <a:lnTo>
                  <a:pt x="869" y="835"/>
                </a:lnTo>
                <a:lnTo>
                  <a:pt x="874" y="658"/>
                </a:lnTo>
                <a:lnTo>
                  <a:pt x="879" y="843"/>
                </a:lnTo>
                <a:lnTo>
                  <a:pt x="884" y="1002"/>
                </a:lnTo>
                <a:lnTo>
                  <a:pt x="890" y="744"/>
                </a:lnTo>
                <a:lnTo>
                  <a:pt x="895" y="835"/>
                </a:lnTo>
                <a:lnTo>
                  <a:pt x="900" y="865"/>
                </a:lnTo>
                <a:lnTo>
                  <a:pt x="905" y="740"/>
                </a:lnTo>
                <a:lnTo>
                  <a:pt x="911" y="955"/>
                </a:lnTo>
                <a:lnTo>
                  <a:pt x="916" y="861"/>
                </a:lnTo>
                <a:lnTo>
                  <a:pt x="921" y="843"/>
                </a:lnTo>
                <a:lnTo>
                  <a:pt x="927" y="921"/>
                </a:lnTo>
                <a:lnTo>
                  <a:pt x="932" y="873"/>
                </a:lnTo>
                <a:lnTo>
                  <a:pt x="937" y="624"/>
                </a:lnTo>
                <a:lnTo>
                  <a:pt x="942" y="744"/>
                </a:lnTo>
                <a:lnTo>
                  <a:pt x="948" y="856"/>
                </a:lnTo>
                <a:lnTo>
                  <a:pt x="953" y="843"/>
                </a:lnTo>
                <a:lnTo>
                  <a:pt x="958" y="624"/>
                </a:lnTo>
                <a:lnTo>
                  <a:pt x="963" y="899"/>
                </a:lnTo>
                <a:lnTo>
                  <a:pt x="969" y="873"/>
                </a:lnTo>
                <a:lnTo>
                  <a:pt x="974" y="805"/>
                </a:lnTo>
                <a:lnTo>
                  <a:pt x="979" y="787"/>
                </a:lnTo>
                <a:lnTo>
                  <a:pt x="984" y="839"/>
                </a:lnTo>
                <a:lnTo>
                  <a:pt x="990" y="796"/>
                </a:lnTo>
                <a:lnTo>
                  <a:pt x="995" y="770"/>
                </a:lnTo>
                <a:lnTo>
                  <a:pt x="1000" y="916"/>
                </a:lnTo>
                <a:lnTo>
                  <a:pt x="1006" y="908"/>
                </a:lnTo>
                <a:lnTo>
                  <a:pt x="1011" y="955"/>
                </a:lnTo>
                <a:lnTo>
                  <a:pt x="1016" y="861"/>
                </a:lnTo>
                <a:lnTo>
                  <a:pt x="1021" y="753"/>
                </a:lnTo>
                <a:lnTo>
                  <a:pt x="1027" y="559"/>
                </a:lnTo>
                <a:lnTo>
                  <a:pt x="1032" y="702"/>
                </a:lnTo>
                <a:lnTo>
                  <a:pt x="1037" y="818"/>
                </a:lnTo>
                <a:lnTo>
                  <a:pt x="1042" y="628"/>
                </a:lnTo>
                <a:lnTo>
                  <a:pt x="1048" y="757"/>
                </a:lnTo>
                <a:lnTo>
                  <a:pt x="1053" y="809"/>
                </a:lnTo>
                <a:lnTo>
                  <a:pt x="1058" y="551"/>
                </a:lnTo>
                <a:lnTo>
                  <a:pt x="1063" y="663"/>
                </a:lnTo>
                <a:lnTo>
                  <a:pt x="1069" y="714"/>
                </a:lnTo>
                <a:lnTo>
                  <a:pt x="1074" y="663"/>
                </a:lnTo>
                <a:lnTo>
                  <a:pt x="1079" y="899"/>
                </a:lnTo>
                <a:lnTo>
                  <a:pt x="1084" y="723"/>
                </a:lnTo>
                <a:lnTo>
                  <a:pt x="1090" y="783"/>
                </a:lnTo>
                <a:lnTo>
                  <a:pt x="1095" y="753"/>
                </a:lnTo>
                <a:lnTo>
                  <a:pt x="1100" y="891"/>
                </a:lnTo>
                <a:lnTo>
                  <a:pt x="1106" y="663"/>
                </a:lnTo>
                <a:lnTo>
                  <a:pt x="1111" y="839"/>
                </a:lnTo>
                <a:lnTo>
                  <a:pt x="1116" y="676"/>
                </a:lnTo>
                <a:lnTo>
                  <a:pt x="1121" y="689"/>
                </a:lnTo>
                <a:lnTo>
                  <a:pt x="1127" y="856"/>
                </a:lnTo>
                <a:lnTo>
                  <a:pt x="1132" y="762"/>
                </a:lnTo>
                <a:lnTo>
                  <a:pt x="1137" y="865"/>
                </a:lnTo>
                <a:lnTo>
                  <a:pt x="1142" y="650"/>
                </a:lnTo>
                <a:lnTo>
                  <a:pt x="1148" y="637"/>
                </a:lnTo>
                <a:lnTo>
                  <a:pt x="1153" y="861"/>
                </a:lnTo>
                <a:lnTo>
                  <a:pt x="1158" y="749"/>
                </a:lnTo>
                <a:lnTo>
                  <a:pt x="1163" y="719"/>
                </a:lnTo>
                <a:lnTo>
                  <a:pt x="1169" y="714"/>
                </a:lnTo>
                <a:lnTo>
                  <a:pt x="1174" y="658"/>
                </a:lnTo>
                <a:lnTo>
                  <a:pt x="1179" y="611"/>
                </a:lnTo>
                <a:lnTo>
                  <a:pt x="1185" y="517"/>
                </a:lnTo>
                <a:lnTo>
                  <a:pt x="1190" y="706"/>
                </a:lnTo>
                <a:lnTo>
                  <a:pt x="1195" y="744"/>
                </a:lnTo>
                <a:lnTo>
                  <a:pt x="1200" y="607"/>
                </a:lnTo>
                <a:lnTo>
                  <a:pt x="1206" y="663"/>
                </a:lnTo>
                <a:lnTo>
                  <a:pt x="1211" y="654"/>
                </a:lnTo>
                <a:lnTo>
                  <a:pt x="1216" y="762"/>
                </a:lnTo>
                <a:lnTo>
                  <a:pt x="1221" y="628"/>
                </a:lnTo>
                <a:lnTo>
                  <a:pt x="1227" y="762"/>
                </a:lnTo>
                <a:lnTo>
                  <a:pt x="1232" y="835"/>
                </a:lnTo>
                <a:lnTo>
                  <a:pt x="1237" y="671"/>
                </a:lnTo>
                <a:lnTo>
                  <a:pt x="1242" y="693"/>
                </a:lnTo>
                <a:lnTo>
                  <a:pt x="1248" y="598"/>
                </a:lnTo>
                <a:lnTo>
                  <a:pt x="1253" y="697"/>
                </a:lnTo>
                <a:lnTo>
                  <a:pt x="1258" y="650"/>
                </a:lnTo>
                <a:lnTo>
                  <a:pt x="1264" y="740"/>
                </a:lnTo>
                <a:lnTo>
                  <a:pt x="1269" y="676"/>
                </a:lnTo>
                <a:lnTo>
                  <a:pt x="1274" y="787"/>
                </a:lnTo>
                <a:lnTo>
                  <a:pt x="1279" y="620"/>
                </a:lnTo>
                <a:lnTo>
                  <a:pt x="1285" y="714"/>
                </a:lnTo>
                <a:lnTo>
                  <a:pt x="1290" y="633"/>
                </a:lnTo>
                <a:lnTo>
                  <a:pt x="1295" y="654"/>
                </a:lnTo>
                <a:lnTo>
                  <a:pt x="1300" y="723"/>
                </a:lnTo>
                <a:lnTo>
                  <a:pt x="1306" y="611"/>
                </a:lnTo>
                <a:lnTo>
                  <a:pt x="1311" y="667"/>
                </a:lnTo>
                <a:lnTo>
                  <a:pt x="1316" y="848"/>
                </a:lnTo>
                <a:lnTo>
                  <a:pt x="1321" y="658"/>
                </a:lnTo>
                <a:lnTo>
                  <a:pt x="1327" y="598"/>
                </a:lnTo>
                <a:lnTo>
                  <a:pt x="1332" y="529"/>
                </a:lnTo>
                <a:lnTo>
                  <a:pt x="1337" y="564"/>
                </a:lnTo>
                <a:lnTo>
                  <a:pt x="1343" y="598"/>
                </a:lnTo>
                <a:lnTo>
                  <a:pt x="1348" y="620"/>
                </a:lnTo>
                <a:lnTo>
                  <a:pt x="1353" y="663"/>
                </a:lnTo>
                <a:lnTo>
                  <a:pt x="1358" y="736"/>
                </a:lnTo>
                <a:lnTo>
                  <a:pt x="1364" y="633"/>
                </a:lnTo>
                <a:lnTo>
                  <a:pt x="1369" y="779"/>
                </a:lnTo>
                <a:lnTo>
                  <a:pt x="1374" y="753"/>
                </a:lnTo>
                <a:lnTo>
                  <a:pt x="1379" y="637"/>
                </a:lnTo>
                <a:lnTo>
                  <a:pt x="1385" y="594"/>
                </a:lnTo>
                <a:lnTo>
                  <a:pt x="1390" y="676"/>
                </a:lnTo>
                <a:lnTo>
                  <a:pt x="1395" y="732"/>
                </a:lnTo>
                <a:lnTo>
                  <a:pt x="1400" y="732"/>
                </a:lnTo>
                <a:lnTo>
                  <a:pt x="1406" y="753"/>
                </a:lnTo>
                <a:lnTo>
                  <a:pt x="1411" y="667"/>
                </a:lnTo>
                <a:lnTo>
                  <a:pt x="1416" y="620"/>
                </a:lnTo>
                <a:lnTo>
                  <a:pt x="1421" y="796"/>
                </a:lnTo>
                <a:lnTo>
                  <a:pt x="1427" y="663"/>
                </a:lnTo>
                <a:lnTo>
                  <a:pt x="1432" y="727"/>
                </a:lnTo>
                <a:lnTo>
                  <a:pt x="1437" y="547"/>
                </a:lnTo>
                <a:lnTo>
                  <a:pt x="1443" y="422"/>
                </a:lnTo>
                <a:lnTo>
                  <a:pt x="1448" y="684"/>
                </a:lnTo>
                <a:lnTo>
                  <a:pt x="1453" y="667"/>
                </a:lnTo>
                <a:lnTo>
                  <a:pt x="1458" y="611"/>
                </a:lnTo>
                <a:lnTo>
                  <a:pt x="1464" y="474"/>
                </a:lnTo>
                <a:lnTo>
                  <a:pt x="1469" y="572"/>
                </a:lnTo>
                <a:lnTo>
                  <a:pt x="1474" y="611"/>
                </a:lnTo>
                <a:lnTo>
                  <a:pt x="1479" y="559"/>
                </a:lnTo>
                <a:lnTo>
                  <a:pt x="1485" y="633"/>
                </a:lnTo>
                <a:lnTo>
                  <a:pt x="1490" y="529"/>
                </a:lnTo>
                <a:lnTo>
                  <a:pt x="1495" y="585"/>
                </a:lnTo>
                <a:lnTo>
                  <a:pt x="1500" y="577"/>
                </a:lnTo>
                <a:lnTo>
                  <a:pt x="1506" y="491"/>
                </a:lnTo>
                <a:lnTo>
                  <a:pt x="1511" y="702"/>
                </a:lnTo>
                <a:lnTo>
                  <a:pt x="1516" y="646"/>
                </a:lnTo>
                <a:lnTo>
                  <a:pt x="1522" y="620"/>
                </a:lnTo>
                <a:lnTo>
                  <a:pt x="1527" y="474"/>
                </a:lnTo>
                <a:lnTo>
                  <a:pt x="1532" y="594"/>
                </a:lnTo>
                <a:lnTo>
                  <a:pt x="1537" y="723"/>
                </a:lnTo>
                <a:lnTo>
                  <a:pt x="1543" y="508"/>
                </a:lnTo>
                <a:lnTo>
                  <a:pt x="1548" y="680"/>
                </a:lnTo>
                <a:lnTo>
                  <a:pt x="1553" y="663"/>
                </a:lnTo>
                <a:lnTo>
                  <a:pt x="1558" y="564"/>
                </a:lnTo>
                <a:lnTo>
                  <a:pt x="1564" y="684"/>
                </a:lnTo>
                <a:lnTo>
                  <a:pt x="1569" y="564"/>
                </a:lnTo>
                <a:lnTo>
                  <a:pt x="1574" y="585"/>
                </a:lnTo>
                <a:lnTo>
                  <a:pt x="1579" y="658"/>
                </a:lnTo>
                <a:lnTo>
                  <a:pt x="1585" y="719"/>
                </a:lnTo>
                <a:lnTo>
                  <a:pt x="1590" y="615"/>
                </a:lnTo>
                <a:lnTo>
                  <a:pt x="1595" y="590"/>
                </a:lnTo>
                <a:lnTo>
                  <a:pt x="1601" y="624"/>
                </a:lnTo>
                <a:lnTo>
                  <a:pt x="1606" y="585"/>
                </a:lnTo>
                <a:lnTo>
                  <a:pt x="1611" y="512"/>
                </a:lnTo>
                <a:lnTo>
                  <a:pt x="1616" y="689"/>
                </a:lnTo>
                <a:lnTo>
                  <a:pt x="1622" y="517"/>
                </a:lnTo>
                <a:lnTo>
                  <a:pt x="1627" y="551"/>
                </a:lnTo>
                <a:lnTo>
                  <a:pt x="1632" y="538"/>
                </a:lnTo>
                <a:lnTo>
                  <a:pt x="1637" y="538"/>
                </a:lnTo>
                <a:lnTo>
                  <a:pt x="1643" y="495"/>
                </a:lnTo>
                <a:lnTo>
                  <a:pt x="1648" y="551"/>
                </a:lnTo>
                <a:lnTo>
                  <a:pt x="1653" y="641"/>
                </a:lnTo>
                <a:lnTo>
                  <a:pt x="1658" y="637"/>
                </a:lnTo>
                <a:lnTo>
                  <a:pt x="1664" y="504"/>
                </a:lnTo>
                <a:lnTo>
                  <a:pt x="1669" y="654"/>
                </a:lnTo>
                <a:lnTo>
                  <a:pt x="1674" y="504"/>
                </a:lnTo>
                <a:lnTo>
                  <a:pt x="1680" y="598"/>
                </a:lnTo>
                <a:lnTo>
                  <a:pt x="1685" y="555"/>
                </a:lnTo>
                <a:lnTo>
                  <a:pt x="1690" y="603"/>
                </a:lnTo>
                <a:lnTo>
                  <a:pt x="1695" y="744"/>
                </a:lnTo>
                <a:lnTo>
                  <a:pt x="1701" y="542"/>
                </a:lnTo>
                <a:lnTo>
                  <a:pt x="1706" y="306"/>
                </a:lnTo>
                <a:lnTo>
                  <a:pt x="1711" y="478"/>
                </a:lnTo>
                <a:lnTo>
                  <a:pt x="1716" y="607"/>
                </a:lnTo>
                <a:lnTo>
                  <a:pt x="1722" y="499"/>
                </a:lnTo>
                <a:lnTo>
                  <a:pt x="1727" y="443"/>
                </a:lnTo>
                <a:lnTo>
                  <a:pt x="1732" y="702"/>
                </a:lnTo>
                <a:lnTo>
                  <a:pt x="1737" y="499"/>
                </a:lnTo>
                <a:lnTo>
                  <a:pt x="1743" y="551"/>
                </a:lnTo>
                <a:lnTo>
                  <a:pt x="1748" y="521"/>
                </a:lnTo>
                <a:lnTo>
                  <a:pt x="1753" y="517"/>
                </a:lnTo>
                <a:lnTo>
                  <a:pt x="1758" y="620"/>
                </a:lnTo>
                <a:lnTo>
                  <a:pt x="1764" y="379"/>
                </a:lnTo>
                <a:lnTo>
                  <a:pt x="1769" y="590"/>
                </a:lnTo>
                <a:lnTo>
                  <a:pt x="1774" y="456"/>
                </a:lnTo>
                <a:lnTo>
                  <a:pt x="1780" y="491"/>
                </a:lnTo>
                <a:lnTo>
                  <a:pt x="1785" y="702"/>
                </a:lnTo>
                <a:lnTo>
                  <a:pt x="1790" y="714"/>
                </a:lnTo>
                <a:lnTo>
                  <a:pt x="1795" y="392"/>
                </a:lnTo>
                <a:lnTo>
                  <a:pt x="1801" y="439"/>
                </a:lnTo>
                <a:lnTo>
                  <a:pt x="1806" y="512"/>
                </a:lnTo>
                <a:lnTo>
                  <a:pt x="1811" y="430"/>
                </a:lnTo>
                <a:lnTo>
                  <a:pt x="1816" y="594"/>
                </a:lnTo>
                <a:lnTo>
                  <a:pt x="1822" y="504"/>
                </a:lnTo>
                <a:lnTo>
                  <a:pt x="1827" y="620"/>
                </a:lnTo>
                <a:lnTo>
                  <a:pt x="1832" y="538"/>
                </a:lnTo>
                <a:lnTo>
                  <a:pt x="1837" y="564"/>
                </a:lnTo>
                <a:lnTo>
                  <a:pt x="1843" y="611"/>
                </a:lnTo>
                <a:lnTo>
                  <a:pt x="1848" y="598"/>
                </a:lnTo>
                <a:lnTo>
                  <a:pt x="1853" y="430"/>
                </a:lnTo>
                <a:lnTo>
                  <a:pt x="1859" y="542"/>
                </a:lnTo>
                <a:lnTo>
                  <a:pt x="1864" y="448"/>
                </a:lnTo>
                <a:lnTo>
                  <a:pt x="1869" y="572"/>
                </a:lnTo>
                <a:lnTo>
                  <a:pt x="1874" y="603"/>
                </a:lnTo>
                <a:lnTo>
                  <a:pt x="1880" y="590"/>
                </a:lnTo>
                <a:lnTo>
                  <a:pt x="1885" y="654"/>
                </a:lnTo>
                <a:lnTo>
                  <a:pt x="1890" y="482"/>
                </a:lnTo>
                <a:lnTo>
                  <a:pt x="1895" y="529"/>
                </a:lnTo>
                <a:lnTo>
                  <a:pt x="1901" y="495"/>
                </a:lnTo>
                <a:lnTo>
                  <a:pt x="1906" y="568"/>
                </a:lnTo>
                <a:lnTo>
                  <a:pt x="1911" y="508"/>
                </a:lnTo>
                <a:lnTo>
                  <a:pt x="1916" y="538"/>
                </a:lnTo>
                <a:lnTo>
                  <a:pt x="1922" y="590"/>
                </a:lnTo>
                <a:lnTo>
                  <a:pt x="1927" y="456"/>
                </a:lnTo>
                <a:lnTo>
                  <a:pt x="1932" y="478"/>
                </a:lnTo>
                <a:lnTo>
                  <a:pt x="1938" y="641"/>
                </a:lnTo>
                <a:lnTo>
                  <a:pt x="1943" y="577"/>
                </a:lnTo>
                <a:lnTo>
                  <a:pt x="1948" y="443"/>
                </a:lnTo>
                <a:lnTo>
                  <a:pt x="1953" y="551"/>
                </a:lnTo>
                <a:lnTo>
                  <a:pt x="1959" y="508"/>
                </a:lnTo>
                <a:lnTo>
                  <a:pt x="1964" y="362"/>
                </a:lnTo>
                <a:lnTo>
                  <a:pt x="1969" y="525"/>
                </a:lnTo>
                <a:lnTo>
                  <a:pt x="1974" y="413"/>
                </a:lnTo>
                <a:lnTo>
                  <a:pt x="1980" y="624"/>
                </a:lnTo>
                <a:lnTo>
                  <a:pt x="1985" y="607"/>
                </a:lnTo>
                <a:lnTo>
                  <a:pt x="1990" y="504"/>
                </a:lnTo>
                <a:lnTo>
                  <a:pt x="1995" y="499"/>
                </a:lnTo>
                <a:lnTo>
                  <a:pt x="2001" y="439"/>
                </a:lnTo>
                <a:lnTo>
                  <a:pt x="2006" y="603"/>
                </a:lnTo>
                <a:lnTo>
                  <a:pt x="2011" y="611"/>
                </a:lnTo>
                <a:lnTo>
                  <a:pt x="2017" y="392"/>
                </a:lnTo>
                <a:lnTo>
                  <a:pt x="2022" y="353"/>
                </a:lnTo>
                <a:lnTo>
                  <a:pt x="2027" y="418"/>
                </a:lnTo>
                <a:lnTo>
                  <a:pt x="2032" y="542"/>
                </a:lnTo>
                <a:lnTo>
                  <a:pt x="2038" y="547"/>
                </a:lnTo>
                <a:lnTo>
                  <a:pt x="2043" y="504"/>
                </a:lnTo>
                <a:lnTo>
                  <a:pt x="2048" y="271"/>
                </a:lnTo>
                <a:lnTo>
                  <a:pt x="2053" y="271"/>
                </a:lnTo>
                <a:lnTo>
                  <a:pt x="2059" y="452"/>
                </a:lnTo>
                <a:lnTo>
                  <a:pt x="2064" y="271"/>
                </a:lnTo>
                <a:lnTo>
                  <a:pt x="2069" y="379"/>
                </a:lnTo>
                <a:lnTo>
                  <a:pt x="2074" y="332"/>
                </a:lnTo>
                <a:lnTo>
                  <a:pt x="2080" y="435"/>
                </a:lnTo>
                <a:lnTo>
                  <a:pt x="2085" y="237"/>
                </a:lnTo>
                <a:lnTo>
                  <a:pt x="2090" y="336"/>
                </a:lnTo>
                <a:lnTo>
                  <a:pt x="2095" y="366"/>
                </a:lnTo>
                <a:lnTo>
                  <a:pt x="2101" y="0"/>
                </a:lnTo>
                <a:lnTo>
                  <a:pt x="2106" y="465"/>
                </a:lnTo>
                <a:lnTo>
                  <a:pt x="2111" y="362"/>
                </a:lnTo>
                <a:lnTo>
                  <a:pt x="2117" y="370"/>
                </a:lnTo>
                <a:lnTo>
                  <a:pt x="2122" y="357"/>
                </a:lnTo>
                <a:lnTo>
                  <a:pt x="2127" y="487"/>
                </a:lnTo>
                <a:lnTo>
                  <a:pt x="2132" y="379"/>
                </a:lnTo>
                <a:lnTo>
                  <a:pt x="2138" y="409"/>
                </a:lnTo>
                <a:lnTo>
                  <a:pt x="2143" y="521"/>
                </a:lnTo>
                <a:lnTo>
                  <a:pt x="2148" y="478"/>
                </a:lnTo>
                <a:lnTo>
                  <a:pt x="2153" y="461"/>
                </a:lnTo>
                <a:lnTo>
                  <a:pt x="2159" y="422"/>
                </a:lnTo>
                <a:lnTo>
                  <a:pt x="2164" y="409"/>
                </a:lnTo>
                <a:lnTo>
                  <a:pt x="2169" y="400"/>
                </a:lnTo>
                <a:lnTo>
                  <a:pt x="2174" y="379"/>
                </a:lnTo>
                <a:lnTo>
                  <a:pt x="2180" y="241"/>
                </a:lnTo>
                <a:lnTo>
                  <a:pt x="2185" y="538"/>
                </a:lnTo>
                <a:lnTo>
                  <a:pt x="2190" y="508"/>
                </a:lnTo>
                <a:lnTo>
                  <a:pt x="2196" y="392"/>
                </a:lnTo>
                <a:lnTo>
                  <a:pt x="2201" y="323"/>
                </a:lnTo>
                <a:lnTo>
                  <a:pt x="2206" y="482"/>
                </a:lnTo>
                <a:lnTo>
                  <a:pt x="2211" y="508"/>
                </a:lnTo>
                <a:lnTo>
                  <a:pt x="2217" y="456"/>
                </a:lnTo>
                <a:lnTo>
                  <a:pt x="2222" y="572"/>
                </a:lnTo>
                <a:lnTo>
                  <a:pt x="2227" y="611"/>
                </a:lnTo>
                <a:lnTo>
                  <a:pt x="2232" y="534"/>
                </a:lnTo>
                <a:lnTo>
                  <a:pt x="2238" y="392"/>
                </a:lnTo>
                <a:lnTo>
                  <a:pt x="2243" y="435"/>
                </a:lnTo>
                <a:lnTo>
                  <a:pt x="2248" y="400"/>
                </a:lnTo>
                <a:lnTo>
                  <a:pt x="2253" y="499"/>
                </a:lnTo>
                <a:lnTo>
                  <a:pt x="2259" y="357"/>
                </a:lnTo>
                <a:lnTo>
                  <a:pt x="2264" y="400"/>
                </a:lnTo>
                <a:lnTo>
                  <a:pt x="2269" y="487"/>
                </a:lnTo>
                <a:lnTo>
                  <a:pt x="2275" y="400"/>
                </a:lnTo>
                <a:lnTo>
                  <a:pt x="2280" y="439"/>
                </a:lnTo>
                <a:lnTo>
                  <a:pt x="2285" y="375"/>
                </a:lnTo>
                <a:lnTo>
                  <a:pt x="2290" y="400"/>
                </a:lnTo>
                <a:lnTo>
                  <a:pt x="2296" y="332"/>
                </a:lnTo>
                <a:lnTo>
                  <a:pt x="2301" y="241"/>
                </a:lnTo>
                <a:lnTo>
                  <a:pt x="2306" y="469"/>
                </a:lnTo>
                <a:lnTo>
                  <a:pt x="2311" y="456"/>
                </a:lnTo>
                <a:lnTo>
                  <a:pt x="2317" y="512"/>
                </a:lnTo>
                <a:lnTo>
                  <a:pt x="2322" y="512"/>
                </a:lnTo>
                <a:lnTo>
                  <a:pt x="2327" y="555"/>
                </a:lnTo>
                <a:lnTo>
                  <a:pt x="2332" y="370"/>
                </a:lnTo>
                <a:lnTo>
                  <a:pt x="2338" y="465"/>
                </a:lnTo>
                <a:lnTo>
                  <a:pt x="2343" y="525"/>
                </a:lnTo>
                <a:lnTo>
                  <a:pt x="2348" y="413"/>
                </a:lnTo>
                <a:lnTo>
                  <a:pt x="2354" y="344"/>
                </a:lnTo>
                <a:lnTo>
                  <a:pt x="2359" y="461"/>
                </a:lnTo>
                <a:lnTo>
                  <a:pt x="2364" y="465"/>
                </a:lnTo>
                <a:lnTo>
                  <a:pt x="2369" y="487"/>
                </a:lnTo>
                <a:lnTo>
                  <a:pt x="2375" y="422"/>
                </a:lnTo>
                <a:lnTo>
                  <a:pt x="2380" y="525"/>
                </a:lnTo>
                <a:lnTo>
                  <a:pt x="2385" y="323"/>
                </a:lnTo>
                <a:lnTo>
                  <a:pt x="2390" y="581"/>
                </a:lnTo>
                <a:lnTo>
                  <a:pt x="2396" y="422"/>
                </a:lnTo>
                <a:lnTo>
                  <a:pt x="2401" y="499"/>
                </a:lnTo>
                <a:lnTo>
                  <a:pt x="2406" y="461"/>
                </a:lnTo>
                <a:lnTo>
                  <a:pt x="2411" y="327"/>
                </a:lnTo>
                <a:lnTo>
                  <a:pt x="2417" y="491"/>
                </a:lnTo>
                <a:lnTo>
                  <a:pt x="2422" y="409"/>
                </a:lnTo>
                <a:lnTo>
                  <a:pt x="2427" y="538"/>
                </a:lnTo>
                <a:lnTo>
                  <a:pt x="2432" y="357"/>
                </a:lnTo>
                <a:lnTo>
                  <a:pt x="2438" y="353"/>
                </a:lnTo>
                <a:lnTo>
                  <a:pt x="2443" y="521"/>
                </a:lnTo>
                <a:lnTo>
                  <a:pt x="2448" y="542"/>
                </a:lnTo>
                <a:lnTo>
                  <a:pt x="2454" y="512"/>
                </a:lnTo>
                <a:lnTo>
                  <a:pt x="2459" y="482"/>
                </a:lnTo>
                <a:lnTo>
                  <a:pt x="2464" y="461"/>
                </a:lnTo>
                <a:lnTo>
                  <a:pt x="2469" y="418"/>
                </a:lnTo>
                <a:lnTo>
                  <a:pt x="2475" y="637"/>
                </a:lnTo>
                <a:lnTo>
                  <a:pt x="2480" y="448"/>
                </a:lnTo>
                <a:lnTo>
                  <a:pt x="2485" y="671"/>
                </a:lnTo>
                <a:lnTo>
                  <a:pt x="2490" y="723"/>
                </a:lnTo>
                <a:lnTo>
                  <a:pt x="2496" y="439"/>
                </a:lnTo>
                <a:lnTo>
                  <a:pt x="2501" y="469"/>
                </a:lnTo>
                <a:lnTo>
                  <a:pt x="2506" y="478"/>
                </a:lnTo>
                <a:lnTo>
                  <a:pt x="2511" y="534"/>
                </a:lnTo>
                <a:lnTo>
                  <a:pt x="2517" y="431"/>
                </a:lnTo>
                <a:lnTo>
                  <a:pt x="2522" y="547"/>
                </a:lnTo>
                <a:lnTo>
                  <a:pt x="2527" y="396"/>
                </a:lnTo>
                <a:lnTo>
                  <a:pt x="2533" y="719"/>
                </a:lnTo>
                <a:lnTo>
                  <a:pt x="2538" y="431"/>
                </a:lnTo>
                <a:lnTo>
                  <a:pt x="2543" y="559"/>
                </a:lnTo>
                <a:lnTo>
                  <a:pt x="2548" y="448"/>
                </a:lnTo>
                <a:lnTo>
                  <a:pt x="2554" y="581"/>
                </a:lnTo>
                <a:lnTo>
                  <a:pt x="2559" y="555"/>
                </a:lnTo>
                <a:lnTo>
                  <a:pt x="2564" y="594"/>
                </a:lnTo>
                <a:lnTo>
                  <a:pt x="2569" y="422"/>
                </a:lnTo>
                <a:lnTo>
                  <a:pt x="2575" y="551"/>
                </a:lnTo>
                <a:lnTo>
                  <a:pt x="2580" y="469"/>
                </a:lnTo>
                <a:lnTo>
                  <a:pt x="2585" y="555"/>
                </a:lnTo>
                <a:lnTo>
                  <a:pt x="2590" y="611"/>
                </a:lnTo>
                <a:lnTo>
                  <a:pt x="2596" y="559"/>
                </a:lnTo>
                <a:lnTo>
                  <a:pt x="2601" y="521"/>
                </a:lnTo>
                <a:lnTo>
                  <a:pt x="2606" y="538"/>
                </a:lnTo>
                <a:lnTo>
                  <a:pt x="2612" y="435"/>
                </a:lnTo>
                <a:lnTo>
                  <a:pt x="2617" y="456"/>
                </a:lnTo>
                <a:lnTo>
                  <a:pt x="2622" y="646"/>
                </a:lnTo>
                <a:lnTo>
                  <a:pt x="2627" y="409"/>
                </a:lnTo>
                <a:lnTo>
                  <a:pt x="2633" y="581"/>
                </a:lnTo>
                <a:lnTo>
                  <a:pt x="2638" y="482"/>
                </a:lnTo>
                <a:lnTo>
                  <a:pt x="2643" y="607"/>
                </a:lnTo>
                <a:lnTo>
                  <a:pt x="2648" y="435"/>
                </a:lnTo>
                <a:lnTo>
                  <a:pt x="2654" y="658"/>
                </a:lnTo>
                <a:lnTo>
                  <a:pt x="2659" y="469"/>
                </a:lnTo>
                <a:lnTo>
                  <a:pt x="2664" y="577"/>
                </a:lnTo>
                <a:lnTo>
                  <a:pt x="2669" y="628"/>
                </a:lnTo>
                <a:lnTo>
                  <a:pt x="2675" y="482"/>
                </a:lnTo>
                <a:lnTo>
                  <a:pt x="2680" y="577"/>
                </a:lnTo>
                <a:lnTo>
                  <a:pt x="2685" y="499"/>
                </a:lnTo>
                <a:lnTo>
                  <a:pt x="2690" y="564"/>
                </a:lnTo>
                <a:lnTo>
                  <a:pt x="2696" y="559"/>
                </a:lnTo>
                <a:lnTo>
                  <a:pt x="2701" y="542"/>
                </a:lnTo>
                <a:lnTo>
                  <a:pt x="2706" y="538"/>
                </a:lnTo>
                <a:lnTo>
                  <a:pt x="2712" y="667"/>
                </a:lnTo>
                <a:lnTo>
                  <a:pt x="2717" y="611"/>
                </a:lnTo>
                <a:lnTo>
                  <a:pt x="2722" y="577"/>
                </a:lnTo>
                <a:lnTo>
                  <a:pt x="2727" y="676"/>
                </a:lnTo>
                <a:lnTo>
                  <a:pt x="2733" y="749"/>
                </a:lnTo>
                <a:lnTo>
                  <a:pt x="2738" y="495"/>
                </a:lnTo>
                <a:lnTo>
                  <a:pt x="2743" y="676"/>
                </a:lnTo>
                <a:lnTo>
                  <a:pt x="2748" y="542"/>
                </a:lnTo>
                <a:lnTo>
                  <a:pt x="2754" y="538"/>
                </a:lnTo>
                <a:lnTo>
                  <a:pt x="2759" y="491"/>
                </a:lnTo>
                <a:lnTo>
                  <a:pt x="2764" y="564"/>
                </a:lnTo>
                <a:lnTo>
                  <a:pt x="2769" y="637"/>
                </a:lnTo>
                <a:lnTo>
                  <a:pt x="2775" y="495"/>
                </a:lnTo>
                <a:lnTo>
                  <a:pt x="2780" y="684"/>
                </a:lnTo>
                <a:lnTo>
                  <a:pt x="2785" y="607"/>
                </a:lnTo>
                <a:lnTo>
                  <a:pt x="2791" y="525"/>
                </a:lnTo>
                <a:lnTo>
                  <a:pt x="2796" y="590"/>
                </a:lnTo>
                <a:lnTo>
                  <a:pt x="2801" y="598"/>
                </a:lnTo>
                <a:lnTo>
                  <a:pt x="2806" y="508"/>
                </a:lnTo>
                <a:lnTo>
                  <a:pt x="2812" y="418"/>
                </a:lnTo>
                <a:lnTo>
                  <a:pt x="2817" y="633"/>
                </a:lnTo>
                <a:lnTo>
                  <a:pt x="2822" y="603"/>
                </a:lnTo>
                <a:lnTo>
                  <a:pt x="2827" y="572"/>
                </a:lnTo>
                <a:lnTo>
                  <a:pt x="2833" y="482"/>
                </a:lnTo>
                <a:lnTo>
                  <a:pt x="2838" y="710"/>
                </a:lnTo>
                <a:lnTo>
                  <a:pt x="2843" y="689"/>
                </a:lnTo>
                <a:lnTo>
                  <a:pt x="2848" y="590"/>
                </a:lnTo>
                <a:lnTo>
                  <a:pt x="2854" y="512"/>
                </a:lnTo>
                <a:lnTo>
                  <a:pt x="2859" y="646"/>
                </a:lnTo>
                <a:lnTo>
                  <a:pt x="2864" y="628"/>
                </a:lnTo>
                <a:lnTo>
                  <a:pt x="2870" y="598"/>
                </a:lnTo>
                <a:lnTo>
                  <a:pt x="2875" y="581"/>
                </a:lnTo>
                <a:lnTo>
                  <a:pt x="2880" y="684"/>
                </a:lnTo>
                <a:lnTo>
                  <a:pt x="2885" y="641"/>
                </a:lnTo>
                <a:lnTo>
                  <a:pt x="2891" y="517"/>
                </a:lnTo>
                <a:lnTo>
                  <a:pt x="2896" y="577"/>
                </a:lnTo>
                <a:lnTo>
                  <a:pt x="2901" y="654"/>
                </a:lnTo>
                <a:lnTo>
                  <a:pt x="2906" y="680"/>
                </a:lnTo>
                <a:lnTo>
                  <a:pt x="2912" y="658"/>
                </a:lnTo>
                <a:lnTo>
                  <a:pt x="2917" y="637"/>
                </a:lnTo>
                <a:lnTo>
                  <a:pt x="2922" y="585"/>
                </a:lnTo>
                <a:lnTo>
                  <a:pt x="2927" y="620"/>
                </a:lnTo>
                <a:lnTo>
                  <a:pt x="2933" y="710"/>
                </a:lnTo>
                <a:lnTo>
                  <a:pt x="2938" y="663"/>
                </a:lnTo>
                <a:lnTo>
                  <a:pt x="2943" y="577"/>
                </a:lnTo>
                <a:lnTo>
                  <a:pt x="2949" y="736"/>
                </a:lnTo>
                <a:lnTo>
                  <a:pt x="2954" y="702"/>
                </a:lnTo>
                <a:lnTo>
                  <a:pt x="2959" y="693"/>
                </a:lnTo>
                <a:lnTo>
                  <a:pt x="2964" y="633"/>
                </a:lnTo>
                <a:lnTo>
                  <a:pt x="2970" y="654"/>
                </a:lnTo>
                <a:lnTo>
                  <a:pt x="2975" y="559"/>
                </a:lnTo>
                <a:lnTo>
                  <a:pt x="2980" y="603"/>
                </a:lnTo>
                <a:lnTo>
                  <a:pt x="2985" y="628"/>
                </a:lnTo>
                <a:lnTo>
                  <a:pt x="2991" y="684"/>
                </a:lnTo>
                <a:lnTo>
                  <a:pt x="2996" y="702"/>
                </a:lnTo>
                <a:lnTo>
                  <a:pt x="3001" y="559"/>
                </a:lnTo>
                <a:lnTo>
                  <a:pt x="3006" y="568"/>
                </a:lnTo>
                <a:lnTo>
                  <a:pt x="3012" y="757"/>
                </a:lnTo>
                <a:lnTo>
                  <a:pt x="3017" y="710"/>
                </a:lnTo>
                <a:lnTo>
                  <a:pt x="3022" y="697"/>
                </a:lnTo>
                <a:lnTo>
                  <a:pt x="3027" y="753"/>
                </a:lnTo>
                <a:lnTo>
                  <a:pt x="3033" y="693"/>
                </a:lnTo>
                <a:lnTo>
                  <a:pt x="3038" y="633"/>
                </a:lnTo>
                <a:lnTo>
                  <a:pt x="3043" y="495"/>
                </a:lnTo>
                <a:lnTo>
                  <a:pt x="3049" y="723"/>
                </a:lnTo>
                <a:lnTo>
                  <a:pt x="3054" y="624"/>
                </a:lnTo>
                <a:lnTo>
                  <a:pt x="3059" y="443"/>
                </a:lnTo>
                <a:lnTo>
                  <a:pt x="3064" y="559"/>
                </a:lnTo>
                <a:lnTo>
                  <a:pt x="3070" y="590"/>
                </a:lnTo>
                <a:lnTo>
                  <a:pt x="3075" y="538"/>
                </a:lnTo>
                <a:lnTo>
                  <a:pt x="3080" y="702"/>
                </a:lnTo>
                <a:lnTo>
                  <a:pt x="3085" y="590"/>
                </a:lnTo>
                <a:lnTo>
                  <a:pt x="3091" y="684"/>
                </a:lnTo>
                <a:lnTo>
                  <a:pt x="3096" y="542"/>
                </a:lnTo>
                <a:lnTo>
                  <a:pt x="3101" y="667"/>
                </a:lnTo>
                <a:lnTo>
                  <a:pt x="3106" y="555"/>
                </a:lnTo>
                <a:lnTo>
                  <a:pt x="3112" y="646"/>
                </a:lnTo>
                <a:lnTo>
                  <a:pt x="3117" y="572"/>
                </a:lnTo>
                <a:lnTo>
                  <a:pt x="3122" y="551"/>
                </a:lnTo>
                <a:lnTo>
                  <a:pt x="3128" y="654"/>
                </a:lnTo>
                <a:lnTo>
                  <a:pt x="3133" y="525"/>
                </a:lnTo>
                <a:lnTo>
                  <a:pt x="3138" y="607"/>
                </a:lnTo>
                <a:lnTo>
                  <a:pt x="3143" y="611"/>
                </a:lnTo>
                <a:lnTo>
                  <a:pt x="3149" y="800"/>
                </a:lnTo>
                <a:lnTo>
                  <a:pt x="3154" y="654"/>
                </a:lnTo>
                <a:lnTo>
                  <a:pt x="3159" y="684"/>
                </a:lnTo>
                <a:lnTo>
                  <a:pt x="3164" y="620"/>
                </a:lnTo>
                <a:lnTo>
                  <a:pt x="3170" y="654"/>
                </a:lnTo>
                <a:lnTo>
                  <a:pt x="3175" y="732"/>
                </a:lnTo>
                <a:lnTo>
                  <a:pt x="3180" y="538"/>
                </a:lnTo>
                <a:lnTo>
                  <a:pt x="3185" y="809"/>
                </a:lnTo>
                <a:lnTo>
                  <a:pt x="3191" y="637"/>
                </a:lnTo>
                <a:lnTo>
                  <a:pt x="3196" y="654"/>
                </a:lnTo>
                <a:lnTo>
                  <a:pt x="3201" y="697"/>
                </a:lnTo>
                <a:lnTo>
                  <a:pt x="3207" y="697"/>
                </a:lnTo>
                <a:lnTo>
                  <a:pt x="3212" y="641"/>
                </a:lnTo>
                <a:lnTo>
                  <a:pt x="3217" y="671"/>
                </a:lnTo>
                <a:lnTo>
                  <a:pt x="3222" y="559"/>
                </a:lnTo>
                <a:lnTo>
                  <a:pt x="3228" y="676"/>
                </a:lnTo>
                <a:lnTo>
                  <a:pt x="3233" y="671"/>
                </a:lnTo>
                <a:lnTo>
                  <a:pt x="3238" y="607"/>
                </a:lnTo>
                <a:lnTo>
                  <a:pt x="3243" y="615"/>
                </a:lnTo>
                <a:lnTo>
                  <a:pt x="3249" y="529"/>
                </a:lnTo>
                <a:lnTo>
                  <a:pt x="3254" y="693"/>
                </a:lnTo>
                <a:lnTo>
                  <a:pt x="3259" y="603"/>
                </a:lnTo>
                <a:lnTo>
                  <a:pt x="3264" y="676"/>
                </a:lnTo>
                <a:lnTo>
                  <a:pt x="3270" y="697"/>
                </a:lnTo>
                <a:lnTo>
                  <a:pt x="3275" y="710"/>
                </a:lnTo>
                <a:lnTo>
                  <a:pt x="3280" y="787"/>
                </a:lnTo>
                <a:lnTo>
                  <a:pt x="3286" y="585"/>
                </a:lnTo>
                <a:lnTo>
                  <a:pt x="3291" y="710"/>
                </a:lnTo>
                <a:lnTo>
                  <a:pt x="3296" y="732"/>
                </a:lnTo>
                <a:lnTo>
                  <a:pt x="3301" y="607"/>
                </a:lnTo>
                <a:lnTo>
                  <a:pt x="3307" y="598"/>
                </a:lnTo>
                <a:lnTo>
                  <a:pt x="3312" y="714"/>
                </a:lnTo>
                <a:lnTo>
                  <a:pt x="3317" y="667"/>
                </a:lnTo>
                <a:lnTo>
                  <a:pt x="3322" y="710"/>
                </a:lnTo>
                <a:lnTo>
                  <a:pt x="3328" y="633"/>
                </a:lnTo>
                <a:lnTo>
                  <a:pt x="3333" y="736"/>
                </a:lnTo>
                <a:lnTo>
                  <a:pt x="3338" y="594"/>
                </a:lnTo>
                <a:lnTo>
                  <a:pt x="3343" y="719"/>
                </a:lnTo>
                <a:lnTo>
                  <a:pt x="3349" y="779"/>
                </a:lnTo>
                <a:lnTo>
                  <a:pt x="3354" y="719"/>
                </a:lnTo>
                <a:lnTo>
                  <a:pt x="3359" y="749"/>
                </a:lnTo>
                <a:lnTo>
                  <a:pt x="3364" y="628"/>
                </a:lnTo>
                <a:lnTo>
                  <a:pt x="3370" y="594"/>
                </a:lnTo>
                <a:lnTo>
                  <a:pt x="3375" y="633"/>
                </a:lnTo>
                <a:lnTo>
                  <a:pt x="3380" y="714"/>
                </a:lnTo>
                <a:lnTo>
                  <a:pt x="3386" y="607"/>
                </a:lnTo>
                <a:lnTo>
                  <a:pt x="3391" y="633"/>
                </a:lnTo>
                <a:lnTo>
                  <a:pt x="3396" y="818"/>
                </a:lnTo>
                <a:lnTo>
                  <a:pt x="3401" y="809"/>
                </a:lnTo>
                <a:lnTo>
                  <a:pt x="3407" y="783"/>
                </a:lnTo>
                <a:lnTo>
                  <a:pt x="3412" y="658"/>
                </a:lnTo>
                <a:lnTo>
                  <a:pt x="3417" y="787"/>
                </a:lnTo>
                <a:lnTo>
                  <a:pt x="3422" y="620"/>
                </a:lnTo>
                <a:lnTo>
                  <a:pt x="3428" y="736"/>
                </a:lnTo>
                <a:lnTo>
                  <a:pt x="3433" y="749"/>
                </a:lnTo>
                <a:lnTo>
                  <a:pt x="3438" y="512"/>
                </a:lnTo>
                <a:lnTo>
                  <a:pt x="3443" y="822"/>
                </a:lnTo>
                <a:lnTo>
                  <a:pt x="3449" y="706"/>
                </a:lnTo>
                <a:lnTo>
                  <a:pt x="3454" y="663"/>
                </a:lnTo>
                <a:lnTo>
                  <a:pt x="3459" y="744"/>
                </a:lnTo>
                <a:lnTo>
                  <a:pt x="3465" y="607"/>
                </a:lnTo>
                <a:lnTo>
                  <a:pt x="3470" y="671"/>
                </a:lnTo>
                <a:lnTo>
                  <a:pt x="3475" y="581"/>
                </a:lnTo>
                <a:lnTo>
                  <a:pt x="3480" y="719"/>
                </a:lnTo>
                <a:lnTo>
                  <a:pt x="3486" y="740"/>
                </a:lnTo>
                <a:lnTo>
                  <a:pt x="3491" y="607"/>
                </a:lnTo>
                <a:lnTo>
                  <a:pt x="3496" y="783"/>
                </a:lnTo>
                <a:lnTo>
                  <a:pt x="3501" y="689"/>
                </a:lnTo>
                <a:lnTo>
                  <a:pt x="3507" y="774"/>
                </a:lnTo>
                <a:lnTo>
                  <a:pt x="3512" y="702"/>
                </a:lnTo>
                <a:lnTo>
                  <a:pt x="3517" y="542"/>
                </a:lnTo>
                <a:lnTo>
                  <a:pt x="3522" y="805"/>
                </a:lnTo>
                <a:lnTo>
                  <a:pt x="3528" y="633"/>
                </a:lnTo>
                <a:lnTo>
                  <a:pt x="3533" y="615"/>
                </a:lnTo>
                <a:lnTo>
                  <a:pt x="3538" y="822"/>
                </a:lnTo>
                <a:lnTo>
                  <a:pt x="3544" y="830"/>
                </a:lnTo>
                <a:lnTo>
                  <a:pt x="3549" y="443"/>
                </a:lnTo>
                <a:lnTo>
                  <a:pt x="3554" y="779"/>
                </a:lnTo>
                <a:lnTo>
                  <a:pt x="3559" y="603"/>
                </a:lnTo>
                <a:lnTo>
                  <a:pt x="3565" y="564"/>
                </a:lnTo>
                <a:lnTo>
                  <a:pt x="3570" y="925"/>
                </a:lnTo>
                <a:lnTo>
                  <a:pt x="3575" y="504"/>
                </a:lnTo>
                <a:lnTo>
                  <a:pt x="3580" y="572"/>
                </a:lnTo>
                <a:lnTo>
                  <a:pt x="3586" y="633"/>
                </a:lnTo>
                <a:lnTo>
                  <a:pt x="3591" y="770"/>
                </a:lnTo>
                <a:lnTo>
                  <a:pt x="3596" y="667"/>
                </a:lnTo>
                <a:lnTo>
                  <a:pt x="3601" y="783"/>
                </a:lnTo>
                <a:lnTo>
                  <a:pt x="3607" y="861"/>
                </a:lnTo>
                <a:lnTo>
                  <a:pt x="3612" y="826"/>
                </a:lnTo>
                <a:lnTo>
                  <a:pt x="3617" y="671"/>
                </a:lnTo>
                <a:lnTo>
                  <a:pt x="3623" y="908"/>
                </a:lnTo>
                <a:lnTo>
                  <a:pt x="3628" y="680"/>
                </a:lnTo>
                <a:lnTo>
                  <a:pt x="3633" y="835"/>
                </a:lnTo>
                <a:lnTo>
                  <a:pt x="3638" y="581"/>
                </a:lnTo>
                <a:lnTo>
                  <a:pt x="3644" y="826"/>
                </a:lnTo>
                <a:lnTo>
                  <a:pt x="3649" y="689"/>
                </a:lnTo>
                <a:lnTo>
                  <a:pt x="3654" y="667"/>
                </a:lnTo>
                <a:lnTo>
                  <a:pt x="3659" y="714"/>
                </a:lnTo>
                <a:lnTo>
                  <a:pt x="3665" y="783"/>
                </a:lnTo>
                <a:lnTo>
                  <a:pt x="3670" y="590"/>
                </a:lnTo>
                <a:lnTo>
                  <a:pt x="3675" y="646"/>
                </a:lnTo>
                <a:lnTo>
                  <a:pt x="3680" y="680"/>
                </a:lnTo>
                <a:lnTo>
                  <a:pt x="3686" y="697"/>
                </a:lnTo>
                <a:lnTo>
                  <a:pt x="3691" y="826"/>
                </a:lnTo>
                <a:lnTo>
                  <a:pt x="3696" y="676"/>
                </a:lnTo>
                <a:lnTo>
                  <a:pt x="3701" y="796"/>
                </a:lnTo>
                <a:lnTo>
                  <a:pt x="3707" y="637"/>
                </a:lnTo>
                <a:lnTo>
                  <a:pt x="3712" y="620"/>
                </a:lnTo>
                <a:lnTo>
                  <a:pt x="3717" y="719"/>
                </a:lnTo>
                <a:lnTo>
                  <a:pt x="3723" y="693"/>
                </a:lnTo>
                <a:lnTo>
                  <a:pt x="3728" y="706"/>
                </a:lnTo>
                <a:lnTo>
                  <a:pt x="3733" y="792"/>
                </a:lnTo>
                <a:lnTo>
                  <a:pt x="3738" y="865"/>
                </a:lnTo>
                <a:lnTo>
                  <a:pt x="3744" y="770"/>
                </a:lnTo>
                <a:lnTo>
                  <a:pt x="3749" y="809"/>
                </a:lnTo>
                <a:lnTo>
                  <a:pt x="3754" y="891"/>
                </a:lnTo>
                <a:lnTo>
                  <a:pt x="3759" y="796"/>
                </a:lnTo>
                <a:lnTo>
                  <a:pt x="3765" y="800"/>
                </a:lnTo>
                <a:lnTo>
                  <a:pt x="3770" y="895"/>
                </a:lnTo>
                <a:lnTo>
                  <a:pt x="3775" y="615"/>
                </a:lnTo>
                <a:lnTo>
                  <a:pt x="3780" y="835"/>
                </a:lnTo>
                <a:lnTo>
                  <a:pt x="3786" y="667"/>
                </a:lnTo>
                <a:lnTo>
                  <a:pt x="3791" y="641"/>
                </a:lnTo>
                <a:lnTo>
                  <a:pt x="3796" y="667"/>
                </a:lnTo>
                <a:lnTo>
                  <a:pt x="3802" y="624"/>
                </a:lnTo>
                <a:lnTo>
                  <a:pt x="3807" y="762"/>
                </a:lnTo>
                <a:lnTo>
                  <a:pt x="3812" y="710"/>
                </a:lnTo>
                <a:lnTo>
                  <a:pt x="3817" y="706"/>
                </a:lnTo>
                <a:lnTo>
                  <a:pt x="3823" y="843"/>
                </a:lnTo>
                <a:lnTo>
                  <a:pt x="3828" y="766"/>
                </a:lnTo>
                <a:lnTo>
                  <a:pt x="3833" y="826"/>
                </a:lnTo>
                <a:lnTo>
                  <a:pt x="3838" y="792"/>
                </a:lnTo>
                <a:lnTo>
                  <a:pt x="3844" y="757"/>
                </a:lnTo>
                <a:lnTo>
                  <a:pt x="3849" y="671"/>
                </a:lnTo>
                <a:lnTo>
                  <a:pt x="3854" y="813"/>
                </a:lnTo>
                <a:lnTo>
                  <a:pt x="3859" y="779"/>
                </a:lnTo>
                <a:lnTo>
                  <a:pt x="3865" y="732"/>
                </a:lnTo>
                <a:lnTo>
                  <a:pt x="3870" y="719"/>
                </a:lnTo>
                <a:lnTo>
                  <a:pt x="3875" y="710"/>
                </a:lnTo>
                <a:lnTo>
                  <a:pt x="3881" y="783"/>
                </a:lnTo>
                <a:lnTo>
                  <a:pt x="3886" y="663"/>
                </a:lnTo>
                <a:lnTo>
                  <a:pt x="3891" y="774"/>
                </a:lnTo>
                <a:lnTo>
                  <a:pt x="3896" y="787"/>
                </a:lnTo>
                <a:lnTo>
                  <a:pt x="3902" y="684"/>
                </a:lnTo>
                <a:lnTo>
                  <a:pt x="3907" y="719"/>
                </a:lnTo>
                <a:lnTo>
                  <a:pt x="3912" y="620"/>
                </a:lnTo>
                <a:lnTo>
                  <a:pt x="3917" y="818"/>
                </a:lnTo>
                <a:lnTo>
                  <a:pt x="3923" y="852"/>
                </a:lnTo>
                <a:lnTo>
                  <a:pt x="3928" y="702"/>
                </a:lnTo>
                <a:lnTo>
                  <a:pt x="3933" y="873"/>
                </a:lnTo>
                <a:lnTo>
                  <a:pt x="3938" y="534"/>
                </a:lnTo>
                <a:lnTo>
                  <a:pt x="3944" y="818"/>
                </a:lnTo>
                <a:lnTo>
                  <a:pt x="3949" y="723"/>
                </a:lnTo>
                <a:lnTo>
                  <a:pt x="3954" y="861"/>
                </a:lnTo>
                <a:lnTo>
                  <a:pt x="3960" y="774"/>
                </a:lnTo>
                <a:lnTo>
                  <a:pt x="3965" y="882"/>
                </a:lnTo>
                <a:lnTo>
                  <a:pt x="3970" y="689"/>
                </a:lnTo>
                <a:lnTo>
                  <a:pt x="3975" y="891"/>
                </a:lnTo>
                <a:lnTo>
                  <a:pt x="3981" y="964"/>
                </a:lnTo>
                <a:lnTo>
                  <a:pt x="3986" y="839"/>
                </a:lnTo>
                <a:lnTo>
                  <a:pt x="3991" y="792"/>
                </a:lnTo>
                <a:lnTo>
                  <a:pt x="3996" y="783"/>
                </a:lnTo>
                <a:lnTo>
                  <a:pt x="4002" y="766"/>
                </a:lnTo>
                <a:lnTo>
                  <a:pt x="4007" y="774"/>
                </a:lnTo>
                <a:lnTo>
                  <a:pt x="4012" y="762"/>
                </a:lnTo>
                <a:lnTo>
                  <a:pt x="4017" y="904"/>
                </a:lnTo>
                <a:lnTo>
                  <a:pt x="4023" y="873"/>
                </a:lnTo>
                <a:lnTo>
                  <a:pt x="4028" y="787"/>
                </a:lnTo>
                <a:lnTo>
                  <a:pt x="4033" y="848"/>
                </a:lnTo>
                <a:lnTo>
                  <a:pt x="4038" y="792"/>
                </a:lnTo>
                <a:lnTo>
                  <a:pt x="4044" y="779"/>
                </a:lnTo>
                <a:lnTo>
                  <a:pt x="4049" y="818"/>
                </a:lnTo>
                <a:lnTo>
                  <a:pt x="4054" y="744"/>
                </a:lnTo>
                <a:lnTo>
                  <a:pt x="4060" y="839"/>
                </a:lnTo>
                <a:lnTo>
                  <a:pt x="4065" y="826"/>
                </a:lnTo>
                <a:lnTo>
                  <a:pt x="4070" y="753"/>
                </a:lnTo>
                <a:lnTo>
                  <a:pt x="4075" y="861"/>
                </a:lnTo>
                <a:lnTo>
                  <a:pt x="4081" y="744"/>
                </a:lnTo>
                <a:lnTo>
                  <a:pt x="4086" y="637"/>
                </a:lnTo>
                <a:lnTo>
                  <a:pt x="4091" y="813"/>
                </a:lnTo>
                <a:lnTo>
                  <a:pt x="4096" y="757"/>
                </a:lnTo>
                <a:lnTo>
                  <a:pt x="4102" y="848"/>
                </a:lnTo>
                <a:lnTo>
                  <a:pt x="4107" y="654"/>
                </a:lnTo>
                <a:lnTo>
                  <a:pt x="4112" y="676"/>
                </a:lnTo>
                <a:lnTo>
                  <a:pt x="4117" y="770"/>
                </a:lnTo>
                <a:lnTo>
                  <a:pt x="4123" y="848"/>
                </a:lnTo>
                <a:lnTo>
                  <a:pt x="4128" y="792"/>
                </a:lnTo>
                <a:lnTo>
                  <a:pt x="4133" y="787"/>
                </a:lnTo>
                <a:lnTo>
                  <a:pt x="4139" y="650"/>
                </a:lnTo>
                <a:lnTo>
                  <a:pt x="4144" y="822"/>
                </a:lnTo>
                <a:lnTo>
                  <a:pt x="4149" y="723"/>
                </a:lnTo>
                <a:lnTo>
                  <a:pt x="4154" y="843"/>
                </a:lnTo>
                <a:lnTo>
                  <a:pt x="4160" y="749"/>
                </a:lnTo>
                <a:lnTo>
                  <a:pt x="4165" y="744"/>
                </a:lnTo>
                <a:lnTo>
                  <a:pt x="4170" y="774"/>
                </a:lnTo>
                <a:lnTo>
                  <a:pt x="4175" y="770"/>
                </a:lnTo>
                <a:lnTo>
                  <a:pt x="4181" y="783"/>
                </a:lnTo>
                <a:lnTo>
                  <a:pt x="4186" y="865"/>
                </a:lnTo>
                <a:lnTo>
                  <a:pt x="4191" y="878"/>
                </a:lnTo>
                <a:lnTo>
                  <a:pt x="4196" y="895"/>
                </a:lnTo>
                <a:lnTo>
                  <a:pt x="4202" y="822"/>
                </a:lnTo>
                <a:lnTo>
                  <a:pt x="4207" y="826"/>
                </a:lnTo>
                <a:lnTo>
                  <a:pt x="4212" y="753"/>
                </a:lnTo>
                <a:lnTo>
                  <a:pt x="4218" y="766"/>
                </a:lnTo>
                <a:lnTo>
                  <a:pt x="4223" y="822"/>
                </a:lnTo>
                <a:lnTo>
                  <a:pt x="4228" y="813"/>
                </a:lnTo>
                <a:lnTo>
                  <a:pt x="4233" y="697"/>
                </a:lnTo>
                <a:lnTo>
                  <a:pt x="4239" y="818"/>
                </a:lnTo>
                <a:lnTo>
                  <a:pt x="4244" y="792"/>
                </a:lnTo>
                <a:lnTo>
                  <a:pt x="4249" y="805"/>
                </a:lnTo>
                <a:lnTo>
                  <a:pt x="4254" y="800"/>
                </a:lnTo>
                <a:lnTo>
                  <a:pt x="4260" y="719"/>
                </a:lnTo>
                <a:lnTo>
                  <a:pt x="4265" y="676"/>
                </a:lnTo>
                <a:lnTo>
                  <a:pt x="4270" y="774"/>
                </a:lnTo>
                <a:lnTo>
                  <a:pt x="4275" y="702"/>
                </a:lnTo>
                <a:lnTo>
                  <a:pt x="4281" y="865"/>
                </a:lnTo>
                <a:lnTo>
                  <a:pt x="4286" y="1007"/>
                </a:lnTo>
                <a:lnTo>
                  <a:pt x="4291" y="865"/>
                </a:lnTo>
                <a:lnTo>
                  <a:pt x="4297" y="955"/>
                </a:lnTo>
                <a:lnTo>
                  <a:pt x="4302" y="628"/>
                </a:lnTo>
                <a:lnTo>
                  <a:pt x="4307" y="873"/>
                </a:lnTo>
                <a:lnTo>
                  <a:pt x="4312" y="783"/>
                </a:lnTo>
                <a:lnTo>
                  <a:pt x="4318" y="680"/>
                </a:lnTo>
                <a:lnTo>
                  <a:pt x="4323" y="774"/>
                </a:lnTo>
                <a:lnTo>
                  <a:pt x="4328" y="813"/>
                </a:lnTo>
                <a:lnTo>
                  <a:pt x="4333" y="792"/>
                </a:lnTo>
                <a:lnTo>
                  <a:pt x="4339" y="916"/>
                </a:lnTo>
                <a:lnTo>
                  <a:pt x="4344" y="861"/>
                </a:lnTo>
                <a:lnTo>
                  <a:pt x="4349" y="800"/>
                </a:lnTo>
                <a:lnTo>
                  <a:pt x="4354" y="744"/>
                </a:lnTo>
                <a:lnTo>
                  <a:pt x="4360" y="615"/>
                </a:lnTo>
                <a:lnTo>
                  <a:pt x="4365" y="839"/>
                </a:lnTo>
                <a:lnTo>
                  <a:pt x="4370" y="641"/>
                </a:lnTo>
                <a:lnTo>
                  <a:pt x="4375" y="744"/>
                </a:lnTo>
                <a:lnTo>
                  <a:pt x="4381" y="830"/>
                </a:lnTo>
                <a:lnTo>
                  <a:pt x="4386" y="899"/>
                </a:lnTo>
                <a:lnTo>
                  <a:pt x="4391" y="843"/>
                </a:lnTo>
                <a:lnTo>
                  <a:pt x="4397" y="689"/>
                </a:lnTo>
                <a:lnTo>
                  <a:pt x="4402" y="740"/>
                </a:lnTo>
                <a:lnTo>
                  <a:pt x="4407" y="770"/>
                </a:lnTo>
                <a:lnTo>
                  <a:pt x="4412" y="770"/>
                </a:lnTo>
                <a:lnTo>
                  <a:pt x="4418" y="813"/>
                </a:lnTo>
                <a:lnTo>
                  <a:pt x="4423" y="796"/>
                </a:lnTo>
                <a:lnTo>
                  <a:pt x="4428" y="981"/>
                </a:lnTo>
                <a:lnTo>
                  <a:pt x="4433" y="934"/>
                </a:lnTo>
                <a:lnTo>
                  <a:pt x="4439" y="947"/>
                </a:lnTo>
                <a:lnTo>
                  <a:pt x="4444" y="835"/>
                </a:lnTo>
                <a:lnTo>
                  <a:pt x="4449" y="753"/>
                </a:lnTo>
                <a:lnTo>
                  <a:pt x="4454" y="861"/>
                </a:lnTo>
                <a:lnTo>
                  <a:pt x="4460" y="959"/>
                </a:lnTo>
                <a:lnTo>
                  <a:pt x="4465" y="650"/>
                </a:lnTo>
                <a:lnTo>
                  <a:pt x="4470" y="809"/>
                </a:lnTo>
                <a:lnTo>
                  <a:pt x="4476" y="938"/>
                </a:lnTo>
                <a:lnTo>
                  <a:pt x="4481" y="891"/>
                </a:lnTo>
                <a:lnTo>
                  <a:pt x="4486" y="882"/>
                </a:lnTo>
                <a:lnTo>
                  <a:pt x="4491" y="869"/>
                </a:lnTo>
                <a:lnTo>
                  <a:pt x="4497" y="830"/>
                </a:lnTo>
                <a:lnTo>
                  <a:pt x="4502" y="895"/>
                </a:lnTo>
                <a:lnTo>
                  <a:pt x="4507" y="848"/>
                </a:lnTo>
                <a:lnTo>
                  <a:pt x="4512" y="921"/>
                </a:lnTo>
                <a:lnTo>
                  <a:pt x="4518" y="891"/>
                </a:lnTo>
                <a:lnTo>
                  <a:pt x="4523" y="869"/>
                </a:lnTo>
                <a:lnTo>
                  <a:pt x="4528" y="822"/>
                </a:lnTo>
                <a:lnTo>
                  <a:pt x="4533" y="865"/>
                </a:lnTo>
                <a:lnTo>
                  <a:pt x="4539" y="796"/>
                </a:lnTo>
                <a:lnTo>
                  <a:pt x="4544" y="835"/>
                </a:lnTo>
                <a:lnTo>
                  <a:pt x="4549" y="839"/>
                </a:lnTo>
                <a:lnTo>
                  <a:pt x="4555" y="904"/>
                </a:lnTo>
                <a:lnTo>
                  <a:pt x="4560" y="843"/>
                </a:lnTo>
                <a:lnTo>
                  <a:pt x="4565" y="912"/>
                </a:lnTo>
                <a:lnTo>
                  <a:pt x="4570" y="921"/>
                </a:lnTo>
                <a:lnTo>
                  <a:pt x="4576" y="852"/>
                </a:lnTo>
                <a:lnTo>
                  <a:pt x="4581" y="818"/>
                </a:lnTo>
                <a:lnTo>
                  <a:pt x="4586" y="822"/>
                </a:lnTo>
                <a:lnTo>
                  <a:pt x="4591" y="749"/>
                </a:lnTo>
                <a:lnTo>
                  <a:pt x="4597" y="684"/>
                </a:lnTo>
                <a:lnTo>
                  <a:pt x="4602" y="947"/>
                </a:lnTo>
                <a:lnTo>
                  <a:pt x="4607" y="947"/>
                </a:lnTo>
                <a:lnTo>
                  <a:pt x="4612" y="757"/>
                </a:lnTo>
                <a:lnTo>
                  <a:pt x="4618" y="856"/>
                </a:lnTo>
                <a:lnTo>
                  <a:pt x="4623" y="947"/>
                </a:lnTo>
                <a:lnTo>
                  <a:pt x="4628" y="753"/>
                </a:lnTo>
                <a:lnTo>
                  <a:pt x="4634" y="899"/>
                </a:lnTo>
                <a:lnTo>
                  <a:pt x="4639" y="878"/>
                </a:lnTo>
                <a:lnTo>
                  <a:pt x="4644" y="809"/>
                </a:lnTo>
                <a:lnTo>
                  <a:pt x="4649" y="1058"/>
                </a:lnTo>
                <a:lnTo>
                  <a:pt x="4655" y="899"/>
                </a:lnTo>
                <a:lnTo>
                  <a:pt x="4660" y="942"/>
                </a:lnTo>
                <a:lnTo>
                  <a:pt x="4665" y="753"/>
                </a:lnTo>
                <a:lnTo>
                  <a:pt x="4670" y="779"/>
                </a:lnTo>
                <a:lnTo>
                  <a:pt x="4676" y="873"/>
                </a:lnTo>
                <a:lnTo>
                  <a:pt x="4681" y="895"/>
                </a:lnTo>
                <a:lnTo>
                  <a:pt x="4686" y="779"/>
                </a:lnTo>
                <a:lnTo>
                  <a:pt x="4691" y="968"/>
                </a:lnTo>
                <a:lnTo>
                  <a:pt x="4697" y="873"/>
                </a:lnTo>
                <a:lnTo>
                  <a:pt x="4702" y="878"/>
                </a:lnTo>
                <a:lnTo>
                  <a:pt x="4707" y="830"/>
                </a:lnTo>
                <a:lnTo>
                  <a:pt x="4712" y="912"/>
                </a:lnTo>
                <a:lnTo>
                  <a:pt x="4718" y="753"/>
                </a:lnTo>
                <a:lnTo>
                  <a:pt x="4723" y="1015"/>
                </a:lnTo>
                <a:lnTo>
                  <a:pt x="4728" y="861"/>
                </a:lnTo>
                <a:lnTo>
                  <a:pt x="4734" y="869"/>
                </a:lnTo>
                <a:lnTo>
                  <a:pt x="4739" y="942"/>
                </a:lnTo>
                <a:lnTo>
                  <a:pt x="4744" y="774"/>
                </a:lnTo>
                <a:lnTo>
                  <a:pt x="4749" y="757"/>
                </a:lnTo>
                <a:lnTo>
                  <a:pt x="4755" y="882"/>
                </a:lnTo>
                <a:lnTo>
                  <a:pt x="4760" y="727"/>
                </a:lnTo>
                <a:lnTo>
                  <a:pt x="4765" y="714"/>
                </a:lnTo>
                <a:lnTo>
                  <a:pt x="4770" y="783"/>
                </a:lnTo>
                <a:lnTo>
                  <a:pt x="4776" y="869"/>
                </a:lnTo>
                <a:lnTo>
                  <a:pt x="4781" y="848"/>
                </a:lnTo>
                <a:lnTo>
                  <a:pt x="4786" y="951"/>
                </a:lnTo>
                <a:lnTo>
                  <a:pt x="4791" y="826"/>
                </a:lnTo>
                <a:lnTo>
                  <a:pt x="4797" y="826"/>
                </a:lnTo>
                <a:lnTo>
                  <a:pt x="4802" y="843"/>
                </a:lnTo>
                <a:lnTo>
                  <a:pt x="4807" y="809"/>
                </a:lnTo>
                <a:lnTo>
                  <a:pt x="4813" y="839"/>
                </a:lnTo>
                <a:lnTo>
                  <a:pt x="4818" y="783"/>
                </a:lnTo>
                <a:lnTo>
                  <a:pt x="4823" y="770"/>
                </a:lnTo>
                <a:lnTo>
                  <a:pt x="4828" y="904"/>
                </a:lnTo>
                <a:lnTo>
                  <a:pt x="4834" y="714"/>
                </a:lnTo>
                <a:lnTo>
                  <a:pt x="4839" y="959"/>
                </a:lnTo>
                <a:lnTo>
                  <a:pt x="4844" y="757"/>
                </a:lnTo>
                <a:lnTo>
                  <a:pt x="4849" y="736"/>
                </a:lnTo>
                <a:lnTo>
                  <a:pt x="4855" y="792"/>
                </a:lnTo>
                <a:lnTo>
                  <a:pt x="4860" y="873"/>
                </a:lnTo>
                <a:lnTo>
                  <a:pt x="4865" y="861"/>
                </a:lnTo>
                <a:lnTo>
                  <a:pt x="4870" y="1007"/>
                </a:lnTo>
                <a:lnTo>
                  <a:pt x="4876" y="646"/>
                </a:lnTo>
                <a:lnTo>
                  <a:pt x="4881" y="934"/>
                </a:lnTo>
                <a:lnTo>
                  <a:pt x="4886" y="891"/>
                </a:lnTo>
                <a:lnTo>
                  <a:pt x="4892" y="873"/>
                </a:lnTo>
                <a:lnTo>
                  <a:pt x="4897" y="865"/>
                </a:lnTo>
                <a:lnTo>
                  <a:pt x="4902" y="921"/>
                </a:lnTo>
                <a:lnTo>
                  <a:pt x="4907" y="916"/>
                </a:lnTo>
                <a:lnTo>
                  <a:pt x="4913" y="706"/>
                </a:lnTo>
                <a:lnTo>
                  <a:pt x="4918" y="891"/>
                </a:lnTo>
                <a:lnTo>
                  <a:pt x="4923" y="800"/>
                </a:lnTo>
                <a:lnTo>
                  <a:pt x="4928" y="710"/>
                </a:lnTo>
                <a:lnTo>
                  <a:pt x="4934" y="1062"/>
                </a:lnTo>
                <a:lnTo>
                  <a:pt x="4939" y="994"/>
                </a:lnTo>
                <a:lnTo>
                  <a:pt x="4944" y="749"/>
                </a:lnTo>
                <a:lnTo>
                  <a:pt x="4949" y="891"/>
                </a:lnTo>
                <a:lnTo>
                  <a:pt x="4955" y="916"/>
                </a:lnTo>
                <a:lnTo>
                  <a:pt x="4960" y="861"/>
                </a:lnTo>
                <a:lnTo>
                  <a:pt x="4965" y="839"/>
                </a:lnTo>
                <a:lnTo>
                  <a:pt x="4971" y="938"/>
                </a:lnTo>
                <a:lnTo>
                  <a:pt x="4976" y="796"/>
                </a:lnTo>
                <a:lnTo>
                  <a:pt x="4981" y="813"/>
                </a:lnTo>
                <a:lnTo>
                  <a:pt x="4986" y="899"/>
                </a:lnTo>
                <a:lnTo>
                  <a:pt x="4992" y="925"/>
                </a:lnTo>
                <a:lnTo>
                  <a:pt x="4997" y="878"/>
                </a:lnTo>
                <a:lnTo>
                  <a:pt x="5002" y="873"/>
                </a:lnTo>
                <a:lnTo>
                  <a:pt x="5007" y="891"/>
                </a:lnTo>
                <a:lnTo>
                  <a:pt x="5013" y="994"/>
                </a:lnTo>
                <a:lnTo>
                  <a:pt x="5018" y="826"/>
                </a:lnTo>
                <a:lnTo>
                  <a:pt x="5023" y="805"/>
                </a:lnTo>
                <a:lnTo>
                  <a:pt x="5028" y="757"/>
                </a:lnTo>
                <a:lnTo>
                  <a:pt x="5034" y="805"/>
                </a:lnTo>
                <a:lnTo>
                  <a:pt x="5039" y="1007"/>
                </a:lnTo>
                <a:lnTo>
                  <a:pt x="5044" y="792"/>
                </a:lnTo>
                <a:lnTo>
                  <a:pt x="5049" y="968"/>
                </a:lnTo>
                <a:lnTo>
                  <a:pt x="5055" y="904"/>
                </a:lnTo>
                <a:lnTo>
                  <a:pt x="5060" y="951"/>
                </a:lnTo>
                <a:lnTo>
                  <a:pt x="5065" y="848"/>
                </a:lnTo>
                <a:lnTo>
                  <a:pt x="5071" y="959"/>
                </a:lnTo>
                <a:lnTo>
                  <a:pt x="5076" y="882"/>
                </a:lnTo>
                <a:lnTo>
                  <a:pt x="5081" y="886"/>
                </a:lnTo>
                <a:lnTo>
                  <a:pt x="5086" y="899"/>
                </a:lnTo>
                <a:lnTo>
                  <a:pt x="5092" y="839"/>
                </a:lnTo>
                <a:lnTo>
                  <a:pt x="5097" y="998"/>
                </a:lnTo>
                <a:lnTo>
                  <a:pt x="5102" y="912"/>
                </a:lnTo>
                <a:lnTo>
                  <a:pt x="5107" y="891"/>
                </a:lnTo>
                <a:lnTo>
                  <a:pt x="5113" y="878"/>
                </a:lnTo>
                <a:lnTo>
                  <a:pt x="5118" y="710"/>
                </a:lnTo>
                <a:lnTo>
                  <a:pt x="5123" y="774"/>
                </a:lnTo>
                <a:lnTo>
                  <a:pt x="5128" y="998"/>
                </a:lnTo>
                <a:lnTo>
                  <a:pt x="5134" y="929"/>
                </a:lnTo>
                <a:lnTo>
                  <a:pt x="5139" y="873"/>
                </a:lnTo>
                <a:lnTo>
                  <a:pt x="5144" y="921"/>
                </a:lnTo>
                <a:lnTo>
                  <a:pt x="5150" y="912"/>
                </a:lnTo>
                <a:lnTo>
                  <a:pt x="5155" y="925"/>
                </a:lnTo>
                <a:lnTo>
                  <a:pt x="5160" y="835"/>
                </a:lnTo>
                <a:lnTo>
                  <a:pt x="5165" y="779"/>
                </a:lnTo>
                <a:lnTo>
                  <a:pt x="5171" y="934"/>
                </a:lnTo>
                <a:lnTo>
                  <a:pt x="5176" y="912"/>
                </a:lnTo>
                <a:lnTo>
                  <a:pt x="5181" y="843"/>
                </a:lnTo>
                <a:lnTo>
                  <a:pt x="5186" y="942"/>
                </a:lnTo>
                <a:lnTo>
                  <a:pt x="5192" y="886"/>
                </a:lnTo>
                <a:lnTo>
                  <a:pt x="5197" y="796"/>
                </a:lnTo>
                <a:lnTo>
                  <a:pt x="5202" y="1075"/>
                </a:lnTo>
                <a:lnTo>
                  <a:pt x="5207" y="951"/>
                </a:lnTo>
                <a:lnTo>
                  <a:pt x="5213" y="989"/>
                </a:lnTo>
                <a:lnTo>
                  <a:pt x="5218" y="1011"/>
                </a:lnTo>
                <a:lnTo>
                  <a:pt x="5223" y="886"/>
                </a:lnTo>
                <a:lnTo>
                  <a:pt x="5229" y="942"/>
                </a:lnTo>
                <a:lnTo>
                  <a:pt x="5234" y="895"/>
                </a:lnTo>
                <a:lnTo>
                  <a:pt x="5239" y="994"/>
                </a:lnTo>
                <a:lnTo>
                  <a:pt x="5244" y="916"/>
                </a:lnTo>
                <a:lnTo>
                  <a:pt x="5250" y="1002"/>
                </a:lnTo>
                <a:lnTo>
                  <a:pt x="5255" y="1140"/>
                </a:lnTo>
                <a:lnTo>
                  <a:pt x="5260" y="744"/>
                </a:lnTo>
                <a:lnTo>
                  <a:pt x="5265" y="925"/>
                </a:lnTo>
                <a:lnTo>
                  <a:pt x="5271" y="912"/>
                </a:lnTo>
                <a:lnTo>
                  <a:pt x="5276" y="792"/>
                </a:lnTo>
                <a:lnTo>
                  <a:pt x="5281" y="878"/>
                </a:lnTo>
                <a:lnTo>
                  <a:pt x="5286" y="865"/>
                </a:lnTo>
                <a:lnTo>
                  <a:pt x="5292" y="938"/>
                </a:lnTo>
                <a:lnTo>
                  <a:pt x="5297" y="822"/>
                </a:lnTo>
                <a:lnTo>
                  <a:pt x="5302" y="968"/>
                </a:lnTo>
                <a:lnTo>
                  <a:pt x="5308" y="886"/>
                </a:lnTo>
                <a:lnTo>
                  <a:pt x="5313" y="968"/>
                </a:lnTo>
                <a:lnTo>
                  <a:pt x="5318" y="684"/>
                </a:lnTo>
                <a:lnTo>
                  <a:pt x="5323" y="813"/>
                </a:lnTo>
                <a:lnTo>
                  <a:pt x="5329" y="783"/>
                </a:lnTo>
                <a:lnTo>
                  <a:pt x="5334" y="904"/>
                </a:lnTo>
                <a:lnTo>
                  <a:pt x="5339" y="1002"/>
                </a:lnTo>
                <a:lnTo>
                  <a:pt x="5344" y="985"/>
                </a:lnTo>
                <a:lnTo>
                  <a:pt x="5350" y="1080"/>
                </a:lnTo>
                <a:lnTo>
                  <a:pt x="5355" y="770"/>
                </a:lnTo>
                <a:lnTo>
                  <a:pt x="5360" y="878"/>
                </a:lnTo>
                <a:lnTo>
                  <a:pt x="5365" y="929"/>
                </a:lnTo>
                <a:lnTo>
                  <a:pt x="5371" y="813"/>
                </a:lnTo>
                <a:lnTo>
                  <a:pt x="5376" y="852"/>
                </a:lnTo>
                <a:lnTo>
                  <a:pt x="5381" y="1007"/>
                </a:lnTo>
                <a:lnTo>
                  <a:pt x="5386" y="989"/>
                </a:lnTo>
                <a:lnTo>
                  <a:pt x="5392" y="762"/>
                </a:lnTo>
                <a:lnTo>
                  <a:pt x="5397" y="942"/>
                </a:lnTo>
                <a:lnTo>
                  <a:pt x="5402" y="947"/>
                </a:lnTo>
                <a:lnTo>
                  <a:pt x="5408" y="882"/>
                </a:lnTo>
                <a:lnTo>
                  <a:pt x="5413" y="934"/>
                </a:lnTo>
                <a:lnTo>
                  <a:pt x="5418" y="994"/>
                </a:lnTo>
                <a:lnTo>
                  <a:pt x="5423" y="998"/>
                </a:lnTo>
                <a:lnTo>
                  <a:pt x="5429" y="972"/>
                </a:lnTo>
                <a:lnTo>
                  <a:pt x="5434" y="925"/>
                </a:lnTo>
                <a:lnTo>
                  <a:pt x="5439" y="891"/>
                </a:lnTo>
                <a:lnTo>
                  <a:pt x="5444" y="916"/>
                </a:lnTo>
                <a:lnTo>
                  <a:pt x="5450" y="1037"/>
                </a:lnTo>
                <a:lnTo>
                  <a:pt x="5455" y="1032"/>
                </a:lnTo>
                <a:lnTo>
                  <a:pt x="5460" y="886"/>
                </a:lnTo>
                <a:lnTo>
                  <a:pt x="5465" y="822"/>
                </a:lnTo>
                <a:lnTo>
                  <a:pt x="5471" y="925"/>
                </a:lnTo>
                <a:lnTo>
                  <a:pt x="5476" y="822"/>
                </a:lnTo>
                <a:lnTo>
                  <a:pt x="5481" y="1050"/>
                </a:lnTo>
                <a:lnTo>
                  <a:pt x="5487" y="959"/>
                </a:lnTo>
                <a:lnTo>
                  <a:pt x="5492" y="947"/>
                </a:lnTo>
                <a:lnTo>
                  <a:pt x="5497" y="929"/>
                </a:lnTo>
                <a:lnTo>
                  <a:pt x="5502" y="981"/>
                </a:lnTo>
                <a:lnTo>
                  <a:pt x="5508" y="813"/>
                </a:lnTo>
                <a:lnTo>
                  <a:pt x="5513" y="964"/>
                </a:lnTo>
                <a:lnTo>
                  <a:pt x="5518" y="994"/>
                </a:lnTo>
                <a:lnTo>
                  <a:pt x="5523" y="955"/>
                </a:lnTo>
                <a:lnTo>
                  <a:pt x="5529" y="753"/>
                </a:lnTo>
                <a:lnTo>
                  <a:pt x="5534" y="886"/>
                </a:lnTo>
                <a:lnTo>
                  <a:pt x="5539" y="1037"/>
                </a:lnTo>
                <a:lnTo>
                  <a:pt x="5544" y="1028"/>
                </a:lnTo>
                <a:lnTo>
                  <a:pt x="5550" y="985"/>
                </a:lnTo>
                <a:lnTo>
                  <a:pt x="5555" y="856"/>
                </a:lnTo>
                <a:lnTo>
                  <a:pt x="5560" y="1032"/>
                </a:lnTo>
                <a:lnTo>
                  <a:pt x="5566" y="856"/>
                </a:lnTo>
                <a:lnTo>
                  <a:pt x="5571" y="1015"/>
                </a:lnTo>
                <a:lnTo>
                  <a:pt x="5576" y="749"/>
                </a:lnTo>
                <a:lnTo>
                  <a:pt x="5581" y="1067"/>
                </a:lnTo>
                <a:lnTo>
                  <a:pt x="5587" y="955"/>
                </a:lnTo>
                <a:lnTo>
                  <a:pt x="5592" y="942"/>
                </a:lnTo>
                <a:lnTo>
                  <a:pt x="5597" y="1015"/>
                </a:lnTo>
                <a:lnTo>
                  <a:pt x="5602" y="869"/>
                </a:lnTo>
                <a:lnTo>
                  <a:pt x="5608" y="813"/>
                </a:lnTo>
                <a:lnTo>
                  <a:pt x="5613" y="947"/>
                </a:lnTo>
                <a:lnTo>
                  <a:pt x="5618" y="925"/>
                </a:lnTo>
                <a:lnTo>
                  <a:pt x="5623" y="886"/>
                </a:lnTo>
                <a:lnTo>
                  <a:pt x="5629" y="955"/>
                </a:lnTo>
                <a:lnTo>
                  <a:pt x="5634" y="959"/>
                </a:lnTo>
                <a:lnTo>
                  <a:pt x="5639" y="1054"/>
                </a:lnTo>
                <a:lnTo>
                  <a:pt x="5644" y="968"/>
                </a:lnTo>
                <a:lnTo>
                  <a:pt x="5650" y="1050"/>
                </a:lnTo>
                <a:lnTo>
                  <a:pt x="5655" y="964"/>
                </a:lnTo>
                <a:lnTo>
                  <a:pt x="5660" y="938"/>
                </a:lnTo>
                <a:lnTo>
                  <a:pt x="5666" y="830"/>
                </a:lnTo>
                <a:lnTo>
                  <a:pt x="5671" y="1045"/>
                </a:lnTo>
                <a:lnTo>
                  <a:pt x="5676" y="899"/>
                </a:lnTo>
                <a:lnTo>
                  <a:pt x="5681" y="865"/>
                </a:lnTo>
                <a:lnTo>
                  <a:pt x="5687" y="934"/>
                </a:lnTo>
                <a:lnTo>
                  <a:pt x="5692" y="1127"/>
                </a:lnTo>
                <a:lnTo>
                  <a:pt x="5697" y="843"/>
                </a:lnTo>
                <a:lnTo>
                  <a:pt x="5702" y="744"/>
                </a:lnTo>
                <a:lnTo>
                  <a:pt x="5708" y="921"/>
                </a:lnTo>
                <a:lnTo>
                  <a:pt x="5713" y="1024"/>
                </a:lnTo>
                <a:lnTo>
                  <a:pt x="5718" y="830"/>
                </a:lnTo>
                <a:lnTo>
                  <a:pt x="5723" y="959"/>
                </a:lnTo>
                <a:lnTo>
                  <a:pt x="5729" y="934"/>
                </a:lnTo>
                <a:lnTo>
                  <a:pt x="5734" y="955"/>
                </a:lnTo>
                <a:lnTo>
                  <a:pt x="5739" y="1062"/>
                </a:lnTo>
                <a:lnTo>
                  <a:pt x="5745" y="805"/>
                </a:lnTo>
                <a:lnTo>
                  <a:pt x="5750" y="1032"/>
                </a:lnTo>
                <a:lnTo>
                  <a:pt x="5755" y="1093"/>
                </a:lnTo>
                <a:lnTo>
                  <a:pt x="5760" y="774"/>
                </a:lnTo>
                <a:lnTo>
                  <a:pt x="5766" y="1024"/>
                </a:lnTo>
                <a:lnTo>
                  <a:pt x="5771" y="1071"/>
                </a:lnTo>
                <a:lnTo>
                  <a:pt x="5776" y="934"/>
                </a:lnTo>
                <a:lnTo>
                  <a:pt x="5781" y="925"/>
                </a:lnTo>
                <a:lnTo>
                  <a:pt x="5787" y="985"/>
                </a:lnTo>
                <a:lnTo>
                  <a:pt x="5792" y="908"/>
                </a:lnTo>
                <a:lnTo>
                  <a:pt x="5797" y="770"/>
                </a:lnTo>
                <a:lnTo>
                  <a:pt x="5802" y="710"/>
                </a:lnTo>
                <a:lnTo>
                  <a:pt x="5808" y="856"/>
                </a:lnTo>
                <a:lnTo>
                  <a:pt x="5813" y="921"/>
                </a:lnTo>
                <a:lnTo>
                  <a:pt x="5818" y="989"/>
                </a:lnTo>
                <a:lnTo>
                  <a:pt x="5824" y="981"/>
                </a:lnTo>
                <a:lnTo>
                  <a:pt x="5829" y="1054"/>
                </a:lnTo>
                <a:lnTo>
                  <a:pt x="5834" y="843"/>
                </a:lnTo>
                <a:lnTo>
                  <a:pt x="5839" y="891"/>
                </a:lnTo>
                <a:lnTo>
                  <a:pt x="5845" y="947"/>
                </a:lnTo>
                <a:lnTo>
                  <a:pt x="5850" y="921"/>
                </a:lnTo>
                <a:lnTo>
                  <a:pt x="5855" y="904"/>
                </a:lnTo>
                <a:lnTo>
                  <a:pt x="5860" y="942"/>
                </a:lnTo>
                <a:lnTo>
                  <a:pt x="5866" y="813"/>
                </a:lnTo>
                <a:lnTo>
                  <a:pt x="5871" y="727"/>
                </a:lnTo>
                <a:lnTo>
                  <a:pt x="5876" y="1045"/>
                </a:lnTo>
                <a:lnTo>
                  <a:pt x="5881" y="972"/>
                </a:lnTo>
                <a:lnTo>
                  <a:pt x="5887" y="947"/>
                </a:lnTo>
                <a:lnTo>
                  <a:pt x="5892" y="959"/>
                </a:lnTo>
                <a:lnTo>
                  <a:pt x="5897" y="899"/>
                </a:lnTo>
                <a:lnTo>
                  <a:pt x="5903" y="1002"/>
                </a:lnTo>
                <a:lnTo>
                  <a:pt x="5908" y="964"/>
                </a:lnTo>
                <a:lnTo>
                  <a:pt x="5913" y="981"/>
                </a:lnTo>
                <a:lnTo>
                  <a:pt x="5918" y="1032"/>
                </a:lnTo>
                <a:lnTo>
                  <a:pt x="5924" y="1024"/>
                </a:lnTo>
                <a:lnTo>
                  <a:pt x="5929" y="959"/>
                </a:lnTo>
                <a:lnTo>
                  <a:pt x="5934" y="1050"/>
                </a:lnTo>
                <a:lnTo>
                  <a:pt x="5939" y="981"/>
                </a:lnTo>
                <a:lnTo>
                  <a:pt x="5945" y="1002"/>
                </a:lnTo>
                <a:lnTo>
                  <a:pt x="5950" y="955"/>
                </a:lnTo>
                <a:lnTo>
                  <a:pt x="5955" y="891"/>
                </a:lnTo>
                <a:lnTo>
                  <a:pt x="5960" y="912"/>
                </a:lnTo>
                <a:lnTo>
                  <a:pt x="5966" y="865"/>
                </a:lnTo>
                <a:lnTo>
                  <a:pt x="5971" y="934"/>
                </a:lnTo>
                <a:lnTo>
                  <a:pt x="5976" y="1037"/>
                </a:lnTo>
                <a:lnTo>
                  <a:pt x="5981" y="843"/>
                </a:lnTo>
                <a:lnTo>
                  <a:pt x="5987" y="1011"/>
                </a:lnTo>
                <a:lnTo>
                  <a:pt x="5992" y="1019"/>
                </a:lnTo>
                <a:lnTo>
                  <a:pt x="5997" y="822"/>
                </a:lnTo>
                <a:lnTo>
                  <a:pt x="6003" y="693"/>
                </a:lnTo>
                <a:lnTo>
                  <a:pt x="6008" y="968"/>
                </a:lnTo>
                <a:lnTo>
                  <a:pt x="6013" y="977"/>
                </a:lnTo>
                <a:lnTo>
                  <a:pt x="6018" y="964"/>
                </a:lnTo>
                <a:lnTo>
                  <a:pt x="6024" y="1045"/>
                </a:lnTo>
                <a:lnTo>
                  <a:pt x="6029" y="934"/>
                </a:lnTo>
                <a:lnTo>
                  <a:pt x="6034" y="908"/>
                </a:lnTo>
                <a:lnTo>
                  <a:pt x="6039" y="968"/>
                </a:lnTo>
                <a:lnTo>
                  <a:pt x="6045" y="1075"/>
                </a:lnTo>
                <a:lnTo>
                  <a:pt x="6050" y="830"/>
                </a:lnTo>
                <a:lnTo>
                  <a:pt x="6055" y="1015"/>
                </a:lnTo>
                <a:lnTo>
                  <a:pt x="6060" y="895"/>
                </a:lnTo>
                <a:lnTo>
                  <a:pt x="6066" y="822"/>
                </a:lnTo>
                <a:lnTo>
                  <a:pt x="6071" y="886"/>
                </a:lnTo>
                <a:lnTo>
                  <a:pt x="6076" y="942"/>
                </a:lnTo>
                <a:lnTo>
                  <a:pt x="6082" y="856"/>
                </a:lnTo>
                <a:lnTo>
                  <a:pt x="6087" y="1045"/>
                </a:lnTo>
                <a:lnTo>
                  <a:pt x="6092" y="1114"/>
                </a:lnTo>
                <a:lnTo>
                  <a:pt x="6097" y="951"/>
                </a:lnTo>
                <a:lnTo>
                  <a:pt x="6103" y="951"/>
                </a:lnTo>
                <a:lnTo>
                  <a:pt x="6108" y="934"/>
                </a:lnTo>
                <a:lnTo>
                  <a:pt x="6113" y="959"/>
                </a:lnTo>
                <a:lnTo>
                  <a:pt x="6118" y="998"/>
                </a:lnTo>
                <a:lnTo>
                  <a:pt x="6124" y="1084"/>
                </a:lnTo>
                <a:lnTo>
                  <a:pt x="6129" y="998"/>
                </a:lnTo>
                <a:lnTo>
                  <a:pt x="6134" y="1093"/>
                </a:lnTo>
                <a:lnTo>
                  <a:pt x="6139" y="1071"/>
                </a:lnTo>
                <a:lnTo>
                  <a:pt x="6145" y="968"/>
                </a:lnTo>
                <a:lnTo>
                  <a:pt x="6150" y="904"/>
                </a:lnTo>
                <a:lnTo>
                  <a:pt x="6155" y="1062"/>
                </a:lnTo>
                <a:lnTo>
                  <a:pt x="6161" y="1075"/>
                </a:lnTo>
                <a:lnTo>
                  <a:pt x="6166" y="908"/>
                </a:lnTo>
                <a:lnTo>
                  <a:pt x="6171" y="1153"/>
                </a:lnTo>
                <a:lnTo>
                  <a:pt x="6176" y="895"/>
                </a:lnTo>
                <a:lnTo>
                  <a:pt x="6182" y="942"/>
                </a:lnTo>
                <a:lnTo>
                  <a:pt x="6187" y="998"/>
                </a:lnTo>
                <a:lnTo>
                  <a:pt x="6192" y="934"/>
                </a:lnTo>
                <a:lnTo>
                  <a:pt x="6197" y="994"/>
                </a:lnTo>
                <a:lnTo>
                  <a:pt x="6203" y="1106"/>
                </a:lnTo>
                <a:lnTo>
                  <a:pt x="6208" y="1062"/>
                </a:lnTo>
                <a:lnTo>
                  <a:pt x="6213" y="1019"/>
                </a:lnTo>
                <a:lnTo>
                  <a:pt x="6218" y="951"/>
                </a:lnTo>
                <a:lnTo>
                  <a:pt x="6224" y="1084"/>
                </a:lnTo>
                <a:lnTo>
                  <a:pt x="6229" y="1050"/>
                </a:lnTo>
                <a:lnTo>
                  <a:pt x="6234" y="1088"/>
                </a:lnTo>
                <a:lnTo>
                  <a:pt x="6240" y="1019"/>
                </a:lnTo>
                <a:lnTo>
                  <a:pt x="6245" y="929"/>
                </a:lnTo>
                <a:lnTo>
                  <a:pt x="6250" y="981"/>
                </a:lnTo>
                <a:lnTo>
                  <a:pt x="6255" y="908"/>
                </a:lnTo>
                <a:lnTo>
                  <a:pt x="6261" y="1024"/>
                </a:lnTo>
                <a:lnTo>
                  <a:pt x="6266" y="1071"/>
                </a:lnTo>
                <a:lnTo>
                  <a:pt x="6271" y="1045"/>
                </a:lnTo>
                <a:lnTo>
                  <a:pt x="6276" y="981"/>
                </a:lnTo>
                <a:lnTo>
                  <a:pt x="6282" y="1015"/>
                </a:lnTo>
                <a:lnTo>
                  <a:pt x="6287" y="865"/>
                </a:lnTo>
                <a:lnTo>
                  <a:pt x="6292" y="998"/>
                </a:lnTo>
                <a:lnTo>
                  <a:pt x="6297" y="1071"/>
                </a:lnTo>
                <a:lnTo>
                  <a:pt x="6303" y="1084"/>
                </a:lnTo>
                <a:lnTo>
                  <a:pt x="6308" y="1041"/>
                </a:lnTo>
                <a:lnTo>
                  <a:pt x="6313" y="994"/>
                </a:lnTo>
                <a:lnTo>
                  <a:pt x="6318" y="934"/>
                </a:lnTo>
                <a:lnTo>
                  <a:pt x="6324" y="873"/>
                </a:lnTo>
                <a:lnTo>
                  <a:pt x="6329" y="1075"/>
                </a:lnTo>
                <a:lnTo>
                  <a:pt x="6334" y="1050"/>
                </a:lnTo>
                <a:lnTo>
                  <a:pt x="6340" y="938"/>
                </a:lnTo>
                <a:lnTo>
                  <a:pt x="6345" y="925"/>
                </a:lnTo>
                <a:lnTo>
                  <a:pt x="6350" y="1062"/>
                </a:lnTo>
                <a:lnTo>
                  <a:pt x="6355" y="1011"/>
                </a:lnTo>
                <a:lnTo>
                  <a:pt x="6361" y="989"/>
                </a:lnTo>
                <a:lnTo>
                  <a:pt x="6366" y="1204"/>
                </a:lnTo>
                <a:lnTo>
                  <a:pt x="6371" y="968"/>
                </a:lnTo>
                <a:lnTo>
                  <a:pt x="6376" y="1024"/>
                </a:lnTo>
                <a:lnTo>
                  <a:pt x="6382" y="1028"/>
                </a:lnTo>
                <a:lnTo>
                  <a:pt x="6387" y="908"/>
                </a:lnTo>
                <a:lnTo>
                  <a:pt x="6392" y="1037"/>
                </a:lnTo>
                <a:lnTo>
                  <a:pt x="6397" y="1097"/>
                </a:lnTo>
                <a:lnTo>
                  <a:pt x="6403" y="904"/>
                </a:lnTo>
                <a:lnTo>
                  <a:pt x="6408" y="878"/>
                </a:lnTo>
                <a:lnTo>
                  <a:pt x="6413" y="873"/>
                </a:lnTo>
                <a:lnTo>
                  <a:pt x="6419" y="1097"/>
                </a:lnTo>
                <a:lnTo>
                  <a:pt x="6424" y="1002"/>
                </a:lnTo>
                <a:lnTo>
                  <a:pt x="6429" y="1093"/>
                </a:lnTo>
                <a:lnTo>
                  <a:pt x="6434" y="878"/>
                </a:lnTo>
                <a:lnTo>
                  <a:pt x="6440" y="1084"/>
                </a:lnTo>
                <a:lnTo>
                  <a:pt x="6445" y="1054"/>
                </a:lnTo>
                <a:lnTo>
                  <a:pt x="6450" y="1183"/>
                </a:lnTo>
                <a:lnTo>
                  <a:pt x="6455" y="925"/>
                </a:lnTo>
                <a:lnTo>
                  <a:pt x="6461" y="908"/>
                </a:lnTo>
                <a:lnTo>
                  <a:pt x="6466" y="994"/>
                </a:lnTo>
                <a:lnTo>
                  <a:pt x="6471" y="1062"/>
                </a:lnTo>
                <a:lnTo>
                  <a:pt x="6476" y="921"/>
                </a:lnTo>
                <a:lnTo>
                  <a:pt x="6482" y="895"/>
                </a:lnTo>
                <a:lnTo>
                  <a:pt x="6487" y="977"/>
                </a:lnTo>
                <a:lnTo>
                  <a:pt x="6492" y="959"/>
                </a:lnTo>
                <a:lnTo>
                  <a:pt x="6498" y="981"/>
                </a:lnTo>
                <a:lnTo>
                  <a:pt x="6503" y="994"/>
                </a:lnTo>
                <a:lnTo>
                  <a:pt x="6508" y="1015"/>
                </a:lnTo>
                <a:lnTo>
                  <a:pt x="6513" y="1080"/>
                </a:lnTo>
                <a:lnTo>
                  <a:pt x="6519" y="972"/>
                </a:lnTo>
                <a:lnTo>
                  <a:pt x="6524" y="981"/>
                </a:lnTo>
                <a:lnTo>
                  <a:pt x="6529" y="977"/>
                </a:lnTo>
                <a:lnTo>
                  <a:pt x="6534" y="955"/>
                </a:lnTo>
                <a:lnTo>
                  <a:pt x="6540" y="951"/>
                </a:lnTo>
                <a:lnTo>
                  <a:pt x="6545" y="1067"/>
                </a:lnTo>
                <a:lnTo>
                  <a:pt x="6550" y="1062"/>
                </a:lnTo>
                <a:lnTo>
                  <a:pt x="6555" y="1106"/>
                </a:lnTo>
                <a:lnTo>
                  <a:pt x="6561" y="1106"/>
                </a:lnTo>
                <a:lnTo>
                  <a:pt x="6566" y="1062"/>
                </a:lnTo>
                <a:lnTo>
                  <a:pt x="6571" y="899"/>
                </a:lnTo>
                <a:lnTo>
                  <a:pt x="6577" y="826"/>
                </a:lnTo>
                <a:lnTo>
                  <a:pt x="6582" y="942"/>
                </a:lnTo>
                <a:lnTo>
                  <a:pt x="6587" y="1024"/>
                </a:lnTo>
                <a:lnTo>
                  <a:pt x="6592" y="1123"/>
                </a:lnTo>
                <a:lnTo>
                  <a:pt x="6598" y="1161"/>
                </a:lnTo>
                <a:lnTo>
                  <a:pt x="6603" y="959"/>
                </a:lnTo>
                <a:lnTo>
                  <a:pt x="6608" y="1041"/>
                </a:lnTo>
                <a:lnTo>
                  <a:pt x="6613" y="1011"/>
                </a:lnTo>
                <a:lnTo>
                  <a:pt x="6619" y="1097"/>
                </a:lnTo>
                <a:lnTo>
                  <a:pt x="6624" y="1007"/>
                </a:lnTo>
                <a:lnTo>
                  <a:pt x="6629" y="989"/>
                </a:lnTo>
                <a:lnTo>
                  <a:pt x="6634" y="878"/>
                </a:lnTo>
                <a:lnTo>
                  <a:pt x="6640" y="1041"/>
                </a:lnTo>
                <a:lnTo>
                  <a:pt x="6645" y="1144"/>
                </a:lnTo>
                <a:lnTo>
                  <a:pt x="6650" y="805"/>
                </a:lnTo>
                <a:lnTo>
                  <a:pt x="6655" y="904"/>
                </a:lnTo>
                <a:lnTo>
                  <a:pt x="6661" y="1019"/>
                </a:lnTo>
                <a:lnTo>
                  <a:pt x="6666" y="981"/>
                </a:lnTo>
              </a:path>
            </a:pathLst>
          </a:custGeom>
          <a:noFill/>
          <a:ln w="6350">
            <a:solidFill>
              <a:srgbClr val="FF00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2369" name="Freeform 101"/>
          <p:cNvSpPr>
            <a:spLocks/>
          </p:cNvSpPr>
          <p:nvPr/>
        </p:nvSpPr>
        <p:spPr bwMode="auto">
          <a:xfrm>
            <a:off x="384175" y="2955925"/>
            <a:ext cx="1841500" cy="206375"/>
          </a:xfrm>
          <a:custGeom>
            <a:avLst/>
            <a:gdLst>
              <a:gd name="T0" fmla="*/ 2147483647 w 6666"/>
              <a:gd name="T1" fmla="*/ 2147483647 h 750"/>
              <a:gd name="T2" fmla="*/ 2147483647 w 6666"/>
              <a:gd name="T3" fmla="*/ 2147483647 h 750"/>
              <a:gd name="T4" fmla="*/ 2147483647 w 6666"/>
              <a:gd name="T5" fmla="*/ 2147483647 h 750"/>
              <a:gd name="T6" fmla="*/ 2147483647 w 6666"/>
              <a:gd name="T7" fmla="*/ 2147483647 h 750"/>
              <a:gd name="T8" fmla="*/ 2147483647 w 6666"/>
              <a:gd name="T9" fmla="*/ 2147483647 h 750"/>
              <a:gd name="T10" fmla="*/ 2147483647 w 6666"/>
              <a:gd name="T11" fmla="*/ 2147483647 h 750"/>
              <a:gd name="T12" fmla="*/ 2147483647 w 6666"/>
              <a:gd name="T13" fmla="*/ 2147483647 h 750"/>
              <a:gd name="T14" fmla="*/ 2147483647 w 6666"/>
              <a:gd name="T15" fmla="*/ 2147483647 h 750"/>
              <a:gd name="T16" fmla="*/ 2147483647 w 6666"/>
              <a:gd name="T17" fmla="*/ 2147483647 h 750"/>
              <a:gd name="T18" fmla="*/ 2147483647 w 6666"/>
              <a:gd name="T19" fmla="*/ 2147483647 h 750"/>
              <a:gd name="T20" fmla="*/ 2147483647 w 6666"/>
              <a:gd name="T21" fmla="*/ 2147483647 h 750"/>
              <a:gd name="T22" fmla="*/ 2147483647 w 6666"/>
              <a:gd name="T23" fmla="*/ 2147483647 h 750"/>
              <a:gd name="T24" fmla="*/ 2147483647 w 6666"/>
              <a:gd name="T25" fmla="*/ 2147483647 h 750"/>
              <a:gd name="T26" fmla="*/ 2147483647 w 6666"/>
              <a:gd name="T27" fmla="*/ 2147483647 h 750"/>
              <a:gd name="T28" fmla="*/ 2147483647 w 6666"/>
              <a:gd name="T29" fmla="*/ 2147483647 h 750"/>
              <a:gd name="T30" fmla="*/ 2147483647 w 6666"/>
              <a:gd name="T31" fmla="*/ 2147483647 h 750"/>
              <a:gd name="T32" fmla="*/ 2147483647 w 6666"/>
              <a:gd name="T33" fmla="*/ 2147483647 h 750"/>
              <a:gd name="T34" fmla="*/ 2147483647 w 6666"/>
              <a:gd name="T35" fmla="*/ 2147483647 h 750"/>
              <a:gd name="T36" fmla="*/ 2147483647 w 6666"/>
              <a:gd name="T37" fmla="*/ 2147483647 h 750"/>
              <a:gd name="T38" fmla="*/ 2147483647 w 6666"/>
              <a:gd name="T39" fmla="*/ 2147483647 h 750"/>
              <a:gd name="T40" fmla="*/ 2147483647 w 6666"/>
              <a:gd name="T41" fmla="*/ 2147483647 h 750"/>
              <a:gd name="T42" fmla="*/ 2147483647 w 6666"/>
              <a:gd name="T43" fmla="*/ 2147483647 h 750"/>
              <a:gd name="T44" fmla="*/ 2147483647 w 6666"/>
              <a:gd name="T45" fmla="*/ 2147483647 h 750"/>
              <a:gd name="T46" fmla="*/ 2147483647 w 6666"/>
              <a:gd name="T47" fmla="*/ 2147483647 h 750"/>
              <a:gd name="T48" fmla="*/ 2147483647 w 6666"/>
              <a:gd name="T49" fmla="*/ 2147483647 h 750"/>
              <a:gd name="T50" fmla="*/ 2147483647 w 6666"/>
              <a:gd name="T51" fmla="*/ 2147483647 h 750"/>
              <a:gd name="T52" fmla="*/ 2147483647 w 6666"/>
              <a:gd name="T53" fmla="*/ 2147483647 h 750"/>
              <a:gd name="T54" fmla="*/ 2147483647 w 6666"/>
              <a:gd name="T55" fmla="*/ 2147483647 h 750"/>
              <a:gd name="T56" fmla="*/ 2147483647 w 6666"/>
              <a:gd name="T57" fmla="*/ 2147483647 h 750"/>
              <a:gd name="T58" fmla="*/ 2147483647 w 6666"/>
              <a:gd name="T59" fmla="*/ 2147483647 h 750"/>
              <a:gd name="T60" fmla="*/ 2147483647 w 6666"/>
              <a:gd name="T61" fmla="*/ 2147483647 h 750"/>
              <a:gd name="T62" fmla="*/ 2147483647 w 6666"/>
              <a:gd name="T63" fmla="*/ 2147483647 h 750"/>
              <a:gd name="T64" fmla="*/ 2147483647 w 6666"/>
              <a:gd name="T65" fmla="*/ 2147483647 h 750"/>
              <a:gd name="T66" fmla="*/ 2147483647 w 6666"/>
              <a:gd name="T67" fmla="*/ 2147483647 h 750"/>
              <a:gd name="T68" fmla="*/ 2147483647 w 6666"/>
              <a:gd name="T69" fmla="*/ 2147483647 h 750"/>
              <a:gd name="T70" fmla="*/ 2147483647 w 6666"/>
              <a:gd name="T71" fmla="*/ 2147483647 h 750"/>
              <a:gd name="T72" fmla="*/ 2147483647 w 6666"/>
              <a:gd name="T73" fmla="*/ 2147483647 h 750"/>
              <a:gd name="T74" fmla="*/ 2147483647 w 6666"/>
              <a:gd name="T75" fmla="*/ 2147483647 h 750"/>
              <a:gd name="T76" fmla="*/ 2147483647 w 6666"/>
              <a:gd name="T77" fmla="*/ 2147483647 h 750"/>
              <a:gd name="T78" fmla="*/ 2147483647 w 6666"/>
              <a:gd name="T79" fmla="*/ 2147483647 h 750"/>
              <a:gd name="T80" fmla="*/ 2147483647 w 6666"/>
              <a:gd name="T81" fmla="*/ 2147483647 h 750"/>
              <a:gd name="T82" fmla="*/ 2147483647 w 6666"/>
              <a:gd name="T83" fmla="*/ 2147483647 h 750"/>
              <a:gd name="T84" fmla="*/ 2147483647 w 6666"/>
              <a:gd name="T85" fmla="*/ 2147483647 h 750"/>
              <a:gd name="T86" fmla="*/ 2147483647 w 6666"/>
              <a:gd name="T87" fmla="*/ 2147483647 h 750"/>
              <a:gd name="T88" fmla="*/ 2147483647 w 6666"/>
              <a:gd name="T89" fmla="*/ 2147483647 h 750"/>
              <a:gd name="T90" fmla="*/ 2147483647 w 6666"/>
              <a:gd name="T91" fmla="*/ 2147483647 h 750"/>
              <a:gd name="T92" fmla="*/ 2147483647 w 6666"/>
              <a:gd name="T93" fmla="*/ 2147483647 h 750"/>
              <a:gd name="T94" fmla="*/ 2147483647 w 6666"/>
              <a:gd name="T95" fmla="*/ 2147483647 h 750"/>
              <a:gd name="T96" fmla="*/ 2147483647 w 6666"/>
              <a:gd name="T97" fmla="*/ 2147483647 h 750"/>
              <a:gd name="T98" fmla="*/ 2147483647 w 6666"/>
              <a:gd name="T99" fmla="*/ 2147483647 h 750"/>
              <a:gd name="T100" fmla="*/ 2147483647 w 6666"/>
              <a:gd name="T101" fmla="*/ 2147483647 h 750"/>
              <a:gd name="T102" fmla="*/ 2147483647 w 6666"/>
              <a:gd name="T103" fmla="*/ 2147483647 h 750"/>
              <a:gd name="T104" fmla="*/ 2147483647 w 6666"/>
              <a:gd name="T105" fmla="*/ 2147483647 h 750"/>
              <a:gd name="T106" fmla="*/ 2147483647 w 6666"/>
              <a:gd name="T107" fmla="*/ 2147483647 h 750"/>
              <a:gd name="T108" fmla="*/ 2147483647 w 6666"/>
              <a:gd name="T109" fmla="*/ 2147483647 h 750"/>
              <a:gd name="T110" fmla="*/ 2147483647 w 6666"/>
              <a:gd name="T111" fmla="*/ 2147483647 h 750"/>
              <a:gd name="T112" fmla="*/ 2147483647 w 6666"/>
              <a:gd name="T113" fmla="*/ 2147483647 h 750"/>
              <a:gd name="T114" fmla="*/ 2147483647 w 6666"/>
              <a:gd name="T115" fmla="*/ 2147483647 h 750"/>
              <a:gd name="T116" fmla="*/ 2147483647 w 6666"/>
              <a:gd name="T117" fmla="*/ 2147483647 h 750"/>
              <a:gd name="T118" fmla="*/ 2147483647 w 6666"/>
              <a:gd name="T119" fmla="*/ 2147483647 h 750"/>
              <a:gd name="T120" fmla="*/ 2147483647 w 6666"/>
              <a:gd name="T121" fmla="*/ 2147483647 h 750"/>
              <a:gd name="T122" fmla="*/ 2147483647 w 6666"/>
              <a:gd name="T123" fmla="*/ 2147483647 h 750"/>
              <a:gd name="T124" fmla="*/ 2147483647 w 6666"/>
              <a:gd name="T125" fmla="*/ 2147483647 h 750"/>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6666"/>
              <a:gd name="T190" fmla="*/ 0 h 750"/>
              <a:gd name="T191" fmla="*/ 6666 w 6666"/>
              <a:gd name="T192" fmla="*/ 750 h 750"/>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6666" h="750">
                <a:moveTo>
                  <a:pt x="0" y="714"/>
                </a:moveTo>
                <a:lnTo>
                  <a:pt x="5" y="701"/>
                </a:lnTo>
                <a:lnTo>
                  <a:pt x="10" y="683"/>
                </a:lnTo>
                <a:lnTo>
                  <a:pt x="16" y="657"/>
                </a:lnTo>
                <a:lnTo>
                  <a:pt x="21" y="603"/>
                </a:lnTo>
                <a:lnTo>
                  <a:pt x="26" y="666"/>
                </a:lnTo>
                <a:lnTo>
                  <a:pt x="31" y="603"/>
                </a:lnTo>
                <a:lnTo>
                  <a:pt x="37" y="612"/>
                </a:lnTo>
                <a:lnTo>
                  <a:pt x="42" y="634"/>
                </a:lnTo>
                <a:lnTo>
                  <a:pt x="47" y="728"/>
                </a:lnTo>
                <a:lnTo>
                  <a:pt x="52" y="563"/>
                </a:lnTo>
                <a:lnTo>
                  <a:pt x="58" y="497"/>
                </a:lnTo>
                <a:lnTo>
                  <a:pt x="63" y="688"/>
                </a:lnTo>
                <a:lnTo>
                  <a:pt x="68" y="657"/>
                </a:lnTo>
                <a:lnTo>
                  <a:pt x="73" y="586"/>
                </a:lnTo>
                <a:lnTo>
                  <a:pt x="79" y="550"/>
                </a:lnTo>
                <a:lnTo>
                  <a:pt x="84" y="577"/>
                </a:lnTo>
                <a:lnTo>
                  <a:pt x="89" y="559"/>
                </a:lnTo>
                <a:lnTo>
                  <a:pt x="95" y="621"/>
                </a:lnTo>
                <a:lnTo>
                  <a:pt x="100" y="634"/>
                </a:lnTo>
                <a:lnTo>
                  <a:pt x="105" y="506"/>
                </a:lnTo>
                <a:lnTo>
                  <a:pt x="110" y="533"/>
                </a:lnTo>
                <a:lnTo>
                  <a:pt x="116" y="674"/>
                </a:lnTo>
                <a:lnTo>
                  <a:pt x="121" y="555"/>
                </a:lnTo>
                <a:lnTo>
                  <a:pt x="126" y="750"/>
                </a:lnTo>
                <a:lnTo>
                  <a:pt x="131" y="630"/>
                </a:lnTo>
                <a:lnTo>
                  <a:pt x="137" y="497"/>
                </a:lnTo>
                <a:lnTo>
                  <a:pt x="142" y="559"/>
                </a:lnTo>
                <a:lnTo>
                  <a:pt x="147" y="670"/>
                </a:lnTo>
                <a:lnTo>
                  <a:pt x="152" y="626"/>
                </a:lnTo>
                <a:lnTo>
                  <a:pt x="158" y="510"/>
                </a:lnTo>
                <a:lnTo>
                  <a:pt x="163" y="692"/>
                </a:lnTo>
                <a:lnTo>
                  <a:pt x="168" y="603"/>
                </a:lnTo>
                <a:lnTo>
                  <a:pt x="174" y="501"/>
                </a:lnTo>
                <a:lnTo>
                  <a:pt x="179" y="630"/>
                </a:lnTo>
                <a:lnTo>
                  <a:pt x="184" y="546"/>
                </a:lnTo>
                <a:lnTo>
                  <a:pt x="189" y="524"/>
                </a:lnTo>
                <a:lnTo>
                  <a:pt x="195" y="603"/>
                </a:lnTo>
                <a:lnTo>
                  <a:pt x="200" y="488"/>
                </a:lnTo>
                <a:lnTo>
                  <a:pt x="205" y="519"/>
                </a:lnTo>
                <a:lnTo>
                  <a:pt x="210" y="524"/>
                </a:lnTo>
                <a:lnTo>
                  <a:pt x="216" y="506"/>
                </a:lnTo>
                <a:lnTo>
                  <a:pt x="221" y="528"/>
                </a:lnTo>
                <a:lnTo>
                  <a:pt x="226" y="568"/>
                </a:lnTo>
                <a:lnTo>
                  <a:pt x="231" y="391"/>
                </a:lnTo>
                <a:lnTo>
                  <a:pt x="237" y="404"/>
                </a:lnTo>
                <a:lnTo>
                  <a:pt x="242" y="595"/>
                </a:lnTo>
                <a:lnTo>
                  <a:pt x="247" y="488"/>
                </a:lnTo>
                <a:lnTo>
                  <a:pt x="253" y="421"/>
                </a:lnTo>
                <a:lnTo>
                  <a:pt x="258" y="617"/>
                </a:lnTo>
                <a:lnTo>
                  <a:pt x="263" y="630"/>
                </a:lnTo>
                <a:lnTo>
                  <a:pt x="268" y="541"/>
                </a:lnTo>
                <a:lnTo>
                  <a:pt x="274" y="497"/>
                </a:lnTo>
                <a:lnTo>
                  <a:pt x="279" y="550"/>
                </a:lnTo>
                <a:lnTo>
                  <a:pt x="284" y="519"/>
                </a:lnTo>
                <a:lnTo>
                  <a:pt x="289" y="533"/>
                </a:lnTo>
                <a:lnTo>
                  <a:pt x="295" y="590"/>
                </a:lnTo>
                <a:lnTo>
                  <a:pt x="300" y="488"/>
                </a:lnTo>
                <a:lnTo>
                  <a:pt x="305" y="484"/>
                </a:lnTo>
                <a:lnTo>
                  <a:pt x="310" y="488"/>
                </a:lnTo>
                <a:lnTo>
                  <a:pt x="316" y="475"/>
                </a:lnTo>
                <a:lnTo>
                  <a:pt x="321" y="421"/>
                </a:lnTo>
                <a:lnTo>
                  <a:pt x="326" y="426"/>
                </a:lnTo>
                <a:lnTo>
                  <a:pt x="332" y="510"/>
                </a:lnTo>
                <a:lnTo>
                  <a:pt x="337" y="493"/>
                </a:lnTo>
                <a:lnTo>
                  <a:pt x="342" y="408"/>
                </a:lnTo>
                <a:lnTo>
                  <a:pt x="347" y="430"/>
                </a:lnTo>
                <a:lnTo>
                  <a:pt x="353" y="497"/>
                </a:lnTo>
                <a:lnTo>
                  <a:pt x="358" y="515"/>
                </a:lnTo>
                <a:lnTo>
                  <a:pt x="363" y="533"/>
                </a:lnTo>
                <a:lnTo>
                  <a:pt x="368" y="293"/>
                </a:lnTo>
                <a:lnTo>
                  <a:pt x="374" y="497"/>
                </a:lnTo>
                <a:lnTo>
                  <a:pt x="379" y="382"/>
                </a:lnTo>
                <a:lnTo>
                  <a:pt x="384" y="590"/>
                </a:lnTo>
                <a:lnTo>
                  <a:pt x="389" y="563"/>
                </a:lnTo>
                <a:lnTo>
                  <a:pt x="395" y="479"/>
                </a:lnTo>
                <a:lnTo>
                  <a:pt x="400" y="466"/>
                </a:lnTo>
                <a:lnTo>
                  <a:pt x="405" y="475"/>
                </a:lnTo>
                <a:lnTo>
                  <a:pt x="410" y="581"/>
                </a:lnTo>
                <a:lnTo>
                  <a:pt x="416" y="515"/>
                </a:lnTo>
                <a:lnTo>
                  <a:pt x="421" y="457"/>
                </a:lnTo>
                <a:lnTo>
                  <a:pt x="426" y="603"/>
                </a:lnTo>
                <a:lnTo>
                  <a:pt x="432" y="497"/>
                </a:lnTo>
                <a:lnTo>
                  <a:pt x="437" y="395"/>
                </a:lnTo>
                <a:lnTo>
                  <a:pt x="442" y="426"/>
                </a:lnTo>
                <a:lnTo>
                  <a:pt x="447" y="408"/>
                </a:lnTo>
                <a:lnTo>
                  <a:pt x="453" y="435"/>
                </a:lnTo>
                <a:lnTo>
                  <a:pt x="458" y="461"/>
                </a:lnTo>
                <a:lnTo>
                  <a:pt x="463" y="550"/>
                </a:lnTo>
                <a:lnTo>
                  <a:pt x="468" y="461"/>
                </a:lnTo>
                <a:lnTo>
                  <a:pt x="474" y="537"/>
                </a:lnTo>
                <a:lnTo>
                  <a:pt x="479" y="470"/>
                </a:lnTo>
                <a:lnTo>
                  <a:pt x="484" y="391"/>
                </a:lnTo>
                <a:lnTo>
                  <a:pt x="489" y="453"/>
                </a:lnTo>
                <a:lnTo>
                  <a:pt x="495" y="559"/>
                </a:lnTo>
                <a:lnTo>
                  <a:pt x="500" y="444"/>
                </a:lnTo>
                <a:lnTo>
                  <a:pt x="505" y="430"/>
                </a:lnTo>
                <a:lnTo>
                  <a:pt x="511" y="497"/>
                </a:lnTo>
                <a:lnTo>
                  <a:pt x="516" y="479"/>
                </a:lnTo>
                <a:lnTo>
                  <a:pt x="521" y="324"/>
                </a:lnTo>
                <a:lnTo>
                  <a:pt x="526" y="506"/>
                </a:lnTo>
                <a:lnTo>
                  <a:pt x="532" y="351"/>
                </a:lnTo>
                <a:lnTo>
                  <a:pt x="537" y="519"/>
                </a:lnTo>
                <a:lnTo>
                  <a:pt x="542" y="515"/>
                </a:lnTo>
                <a:lnTo>
                  <a:pt x="547" y="493"/>
                </a:lnTo>
                <a:lnTo>
                  <a:pt x="553" y="386"/>
                </a:lnTo>
                <a:lnTo>
                  <a:pt x="558" y="484"/>
                </a:lnTo>
                <a:lnTo>
                  <a:pt x="563" y="368"/>
                </a:lnTo>
                <a:lnTo>
                  <a:pt x="568" y="470"/>
                </a:lnTo>
                <a:lnTo>
                  <a:pt x="574" y="399"/>
                </a:lnTo>
                <a:lnTo>
                  <a:pt x="579" y="519"/>
                </a:lnTo>
                <a:lnTo>
                  <a:pt x="584" y="399"/>
                </a:lnTo>
                <a:lnTo>
                  <a:pt x="590" y="510"/>
                </a:lnTo>
                <a:lnTo>
                  <a:pt x="595" y="470"/>
                </a:lnTo>
                <a:lnTo>
                  <a:pt x="600" y="439"/>
                </a:lnTo>
                <a:lnTo>
                  <a:pt x="605" y="421"/>
                </a:lnTo>
                <a:lnTo>
                  <a:pt x="611" y="470"/>
                </a:lnTo>
                <a:lnTo>
                  <a:pt x="616" y="364"/>
                </a:lnTo>
                <a:lnTo>
                  <a:pt x="621" y="346"/>
                </a:lnTo>
                <a:lnTo>
                  <a:pt x="626" y="373"/>
                </a:lnTo>
                <a:lnTo>
                  <a:pt x="632" y="253"/>
                </a:lnTo>
                <a:lnTo>
                  <a:pt x="637" y="453"/>
                </a:lnTo>
                <a:lnTo>
                  <a:pt x="642" y="408"/>
                </a:lnTo>
                <a:lnTo>
                  <a:pt x="647" y="479"/>
                </a:lnTo>
                <a:lnTo>
                  <a:pt x="653" y="408"/>
                </a:lnTo>
                <a:lnTo>
                  <a:pt x="658" y="510"/>
                </a:lnTo>
                <a:lnTo>
                  <a:pt x="663" y="479"/>
                </a:lnTo>
                <a:lnTo>
                  <a:pt x="669" y="213"/>
                </a:lnTo>
                <a:lnTo>
                  <a:pt x="674" y="439"/>
                </a:lnTo>
                <a:lnTo>
                  <a:pt x="679" y="506"/>
                </a:lnTo>
                <a:lnTo>
                  <a:pt x="684" y="346"/>
                </a:lnTo>
                <a:lnTo>
                  <a:pt x="690" y="417"/>
                </a:lnTo>
                <a:lnTo>
                  <a:pt x="695" y="426"/>
                </a:lnTo>
                <a:lnTo>
                  <a:pt x="700" y="421"/>
                </a:lnTo>
                <a:lnTo>
                  <a:pt x="705" y="364"/>
                </a:lnTo>
                <a:lnTo>
                  <a:pt x="711" y="271"/>
                </a:lnTo>
                <a:lnTo>
                  <a:pt x="716" y="421"/>
                </a:lnTo>
                <a:lnTo>
                  <a:pt x="721" y="444"/>
                </a:lnTo>
                <a:lnTo>
                  <a:pt x="726" y="342"/>
                </a:lnTo>
                <a:lnTo>
                  <a:pt x="732" y="373"/>
                </a:lnTo>
                <a:lnTo>
                  <a:pt x="737" y="439"/>
                </a:lnTo>
                <a:lnTo>
                  <a:pt x="742" y="444"/>
                </a:lnTo>
                <a:lnTo>
                  <a:pt x="747" y="377"/>
                </a:lnTo>
                <a:lnTo>
                  <a:pt x="753" y="461"/>
                </a:lnTo>
                <a:lnTo>
                  <a:pt x="758" y="484"/>
                </a:lnTo>
                <a:lnTo>
                  <a:pt x="763" y="444"/>
                </a:lnTo>
                <a:lnTo>
                  <a:pt x="769" y="346"/>
                </a:lnTo>
                <a:lnTo>
                  <a:pt x="774" y="421"/>
                </a:lnTo>
                <a:lnTo>
                  <a:pt x="779" y="435"/>
                </a:lnTo>
                <a:lnTo>
                  <a:pt x="784" y="479"/>
                </a:lnTo>
                <a:lnTo>
                  <a:pt x="790" y="302"/>
                </a:lnTo>
                <a:lnTo>
                  <a:pt x="795" y="479"/>
                </a:lnTo>
                <a:lnTo>
                  <a:pt x="800" y="399"/>
                </a:lnTo>
                <a:lnTo>
                  <a:pt x="805" y="377"/>
                </a:lnTo>
                <a:lnTo>
                  <a:pt x="811" y="342"/>
                </a:lnTo>
                <a:lnTo>
                  <a:pt x="816" y="421"/>
                </a:lnTo>
                <a:lnTo>
                  <a:pt x="821" y="426"/>
                </a:lnTo>
                <a:lnTo>
                  <a:pt x="826" y="461"/>
                </a:lnTo>
                <a:lnTo>
                  <a:pt x="832" y="430"/>
                </a:lnTo>
                <a:lnTo>
                  <a:pt x="837" y="351"/>
                </a:lnTo>
                <a:lnTo>
                  <a:pt x="842" y="351"/>
                </a:lnTo>
                <a:lnTo>
                  <a:pt x="848" y="324"/>
                </a:lnTo>
                <a:lnTo>
                  <a:pt x="853" y="311"/>
                </a:lnTo>
                <a:lnTo>
                  <a:pt x="858" y="306"/>
                </a:lnTo>
                <a:lnTo>
                  <a:pt x="863" y="337"/>
                </a:lnTo>
                <a:lnTo>
                  <a:pt x="869" y="541"/>
                </a:lnTo>
                <a:lnTo>
                  <a:pt x="874" y="421"/>
                </a:lnTo>
                <a:lnTo>
                  <a:pt x="879" y="324"/>
                </a:lnTo>
                <a:lnTo>
                  <a:pt x="884" y="421"/>
                </a:lnTo>
                <a:lnTo>
                  <a:pt x="890" y="351"/>
                </a:lnTo>
                <a:lnTo>
                  <a:pt x="895" y="333"/>
                </a:lnTo>
                <a:lnTo>
                  <a:pt x="900" y="368"/>
                </a:lnTo>
                <a:lnTo>
                  <a:pt x="905" y="399"/>
                </a:lnTo>
                <a:lnTo>
                  <a:pt x="911" y="213"/>
                </a:lnTo>
                <a:lnTo>
                  <a:pt x="916" y="302"/>
                </a:lnTo>
                <a:lnTo>
                  <a:pt x="921" y="382"/>
                </a:lnTo>
                <a:lnTo>
                  <a:pt x="927" y="373"/>
                </a:lnTo>
                <a:lnTo>
                  <a:pt x="932" y="293"/>
                </a:lnTo>
                <a:lnTo>
                  <a:pt x="937" y="355"/>
                </a:lnTo>
                <a:lnTo>
                  <a:pt x="942" y="320"/>
                </a:lnTo>
                <a:lnTo>
                  <a:pt x="948" y="226"/>
                </a:lnTo>
                <a:lnTo>
                  <a:pt x="953" y="209"/>
                </a:lnTo>
                <a:lnTo>
                  <a:pt x="958" y="320"/>
                </a:lnTo>
                <a:lnTo>
                  <a:pt x="963" y="297"/>
                </a:lnTo>
                <a:lnTo>
                  <a:pt x="969" y="346"/>
                </a:lnTo>
                <a:lnTo>
                  <a:pt x="974" y="320"/>
                </a:lnTo>
                <a:lnTo>
                  <a:pt x="979" y="382"/>
                </a:lnTo>
                <a:lnTo>
                  <a:pt x="984" y="333"/>
                </a:lnTo>
                <a:lnTo>
                  <a:pt x="990" y="391"/>
                </a:lnTo>
                <a:lnTo>
                  <a:pt x="995" y="253"/>
                </a:lnTo>
                <a:lnTo>
                  <a:pt x="1000" y="461"/>
                </a:lnTo>
                <a:lnTo>
                  <a:pt x="1006" y="222"/>
                </a:lnTo>
                <a:lnTo>
                  <a:pt x="1011" y="364"/>
                </a:lnTo>
                <a:lnTo>
                  <a:pt x="1016" y="306"/>
                </a:lnTo>
                <a:lnTo>
                  <a:pt x="1021" y="337"/>
                </a:lnTo>
                <a:lnTo>
                  <a:pt x="1027" y="253"/>
                </a:lnTo>
                <a:lnTo>
                  <a:pt x="1032" y="333"/>
                </a:lnTo>
                <a:lnTo>
                  <a:pt x="1037" y="377"/>
                </a:lnTo>
                <a:lnTo>
                  <a:pt x="1042" y="315"/>
                </a:lnTo>
                <a:lnTo>
                  <a:pt x="1048" y="280"/>
                </a:lnTo>
                <a:lnTo>
                  <a:pt x="1053" y="284"/>
                </a:lnTo>
                <a:lnTo>
                  <a:pt x="1058" y="275"/>
                </a:lnTo>
                <a:lnTo>
                  <a:pt x="1063" y="164"/>
                </a:lnTo>
                <a:lnTo>
                  <a:pt x="1069" y="275"/>
                </a:lnTo>
                <a:lnTo>
                  <a:pt x="1074" y="351"/>
                </a:lnTo>
                <a:lnTo>
                  <a:pt x="1079" y="240"/>
                </a:lnTo>
                <a:lnTo>
                  <a:pt x="1084" y="257"/>
                </a:lnTo>
                <a:lnTo>
                  <a:pt x="1090" y="324"/>
                </a:lnTo>
                <a:lnTo>
                  <a:pt x="1095" y="364"/>
                </a:lnTo>
                <a:lnTo>
                  <a:pt x="1100" y="368"/>
                </a:lnTo>
                <a:lnTo>
                  <a:pt x="1106" y="257"/>
                </a:lnTo>
                <a:lnTo>
                  <a:pt x="1111" y="195"/>
                </a:lnTo>
                <a:lnTo>
                  <a:pt x="1116" y="275"/>
                </a:lnTo>
                <a:lnTo>
                  <a:pt x="1121" y="262"/>
                </a:lnTo>
                <a:lnTo>
                  <a:pt x="1127" y="315"/>
                </a:lnTo>
                <a:lnTo>
                  <a:pt x="1132" y="288"/>
                </a:lnTo>
                <a:lnTo>
                  <a:pt x="1137" y="218"/>
                </a:lnTo>
                <a:lnTo>
                  <a:pt x="1142" y="297"/>
                </a:lnTo>
                <a:lnTo>
                  <a:pt x="1148" y="293"/>
                </a:lnTo>
                <a:lnTo>
                  <a:pt x="1153" y="284"/>
                </a:lnTo>
                <a:lnTo>
                  <a:pt x="1158" y="244"/>
                </a:lnTo>
                <a:lnTo>
                  <a:pt x="1163" y="306"/>
                </a:lnTo>
                <a:lnTo>
                  <a:pt x="1169" y="324"/>
                </a:lnTo>
                <a:lnTo>
                  <a:pt x="1174" y="284"/>
                </a:lnTo>
                <a:lnTo>
                  <a:pt x="1179" y="249"/>
                </a:lnTo>
                <a:lnTo>
                  <a:pt x="1185" y="160"/>
                </a:lnTo>
                <a:lnTo>
                  <a:pt x="1190" y="382"/>
                </a:lnTo>
                <a:lnTo>
                  <a:pt x="1195" y="138"/>
                </a:lnTo>
                <a:lnTo>
                  <a:pt x="1200" y="302"/>
                </a:lnTo>
                <a:lnTo>
                  <a:pt x="1206" y="373"/>
                </a:lnTo>
                <a:lnTo>
                  <a:pt x="1211" y="244"/>
                </a:lnTo>
                <a:lnTo>
                  <a:pt x="1216" y="377"/>
                </a:lnTo>
                <a:lnTo>
                  <a:pt x="1221" y="399"/>
                </a:lnTo>
                <a:lnTo>
                  <a:pt x="1227" y="311"/>
                </a:lnTo>
                <a:lnTo>
                  <a:pt x="1232" y="284"/>
                </a:lnTo>
                <a:lnTo>
                  <a:pt x="1237" y="302"/>
                </a:lnTo>
                <a:lnTo>
                  <a:pt x="1242" y="355"/>
                </a:lnTo>
                <a:lnTo>
                  <a:pt x="1248" y="320"/>
                </a:lnTo>
                <a:lnTo>
                  <a:pt x="1253" y="240"/>
                </a:lnTo>
                <a:lnTo>
                  <a:pt x="1258" y="302"/>
                </a:lnTo>
                <a:lnTo>
                  <a:pt x="1264" y="213"/>
                </a:lnTo>
                <a:lnTo>
                  <a:pt x="1269" y="218"/>
                </a:lnTo>
                <a:lnTo>
                  <a:pt x="1274" y="302"/>
                </a:lnTo>
                <a:lnTo>
                  <a:pt x="1279" y="262"/>
                </a:lnTo>
                <a:lnTo>
                  <a:pt x="1285" y="306"/>
                </a:lnTo>
                <a:lnTo>
                  <a:pt x="1290" y="297"/>
                </a:lnTo>
                <a:lnTo>
                  <a:pt x="1295" y="320"/>
                </a:lnTo>
                <a:lnTo>
                  <a:pt x="1300" y="386"/>
                </a:lnTo>
                <a:lnTo>
                  <a:pt x="1306" y="306"/>
                </a:lnTo>
                <a:lnTo>
                  <a:pt x="1311" y="257"/>
                </a:lnTo>
                <a:lnTo>
                  <a:pt x="1316" y="280"/>
                </a:lnTo>
                <a:lnTo>
                  <a:pt x="1321" y="311"/>
                </a:lnTo>
                <a:lnTo>
                  <a:pt x="1327" y="337"/>
                </a:lnTo>
                <a:lnTo>
                  <a:pt x="1332" y="275"/>
                </a:lnTo>
                <a:lnTo>
                  <a:pt x="1337" y="302"/>
                </a:lnTo>
                <a:lnTo>
                  <a:pt x="1343" y="253"/>
                </a:lnTo>
                <a:lnTo>
                  <a:pt x="1348" y="240"/>
                </a:lnTo>
                <a:lnTo>
                  <a:pt x="1353" y="288"/>
                </a:lnTo>
                <a:lnTo>
                  <a:pt x="1358" y="213"/>
                </a:lnTo>
                <a:lnTo>
                  <a:pt x="1364" y="235"/>
                </a:lnTo>
                <a:lnTo>
                  <a:pt x="1369" y="275"/>
                </a:lnTo>
                <a:lnTo>
                  <a:pt x="1374" y="355"/>
                </a:lnTo>
                <a:lnTo>
                  <a:pt x="1379" y="342"/>
                </a:lnTo>
                <a:lnTo>
                  <a:pt x="1385" y="346"/>
                </a:lnTo>
                <a:lnTo>
                  <a:pt x="1390" y="324"/>
                </a:lnTo>
                <a:lnTo>
                  <a:pt x="1395" y="257"/>
                </a:lnTo>
                <a:lnTo>
                  <a:pt x="1400" y="240"/>
                </a:lnTo>
                <a:lnTo>
                  <a:pt x="1406" y="333"/>
                </a:lnTo>
                <a:lnTo>
                  <a:pt x="1411" y="204"/>
                </a:lnTo>
                <a:lnTo>
                  <a:pt x="1416" y="195"/>
                </a:lnTo>
                <a:lnTo>
                  <a:pt x="1421" y="173"/>
                </a:lnTo>
                <a:lnTo>
                  <a:pt x="1427" y="253"/>
                </a:lnTo>
                <a:lnTo>
                  <a:pt x="1432" y="271"/>
                </a:lnTo>
                <a:lnTo>
                  <a:pt x="1437" y="111"/>
                </a:lnTo>
                <a:lnTo>
                  <a:pt x="1443" y="253"/>
                </a:lnTo>
                <a:lnTo>
                  <a:pt x="1448" y="280"/>
                </a:lnTo>
                <a:lnTo>
                  <a:pt x="1453" y="178"/>
                </a:lnTo>
                <a:lnTo>
                  <a:pt x="1458" y="240"/>
                </a:lnTo>
                <a:lnTo>
                  <a:pt x="1464" y="244"/>
                </a:lnTo>
                <a:lnTo>
                  <a:pt x="1469" y="257"/>
                </a:lnTo>
                <a:lnTo>
                  <a:pt x="1474" y="266"/>
                </a:lnTo>
                <a:lnTo>
                  <a:pt x="1479" y="222"/>
                </a:lnTo>
                <a:lnTo>
                  <a:pt x="1485" y="244"/>
                </a:lnTo>
                <a:lnTo>
                  <a:pt x="1490" y="275"/>
                </a:lnTo>
                <a:lnTo>
                  <a:pt x="1495" y="235"/>
                </a:lnTo>
                <a:lnTo>
                  <a:pt x="1500" y="235"/>
                </a:lnTo>
                <a:lnTo>
                  <a:pt x="1506" y="195"/>
                </a:lnTo>
                <a:lnTo>
                  <a:pt x="1511" y="324"/>
                </a:lnTo>
                <a:lnTo>
                  <a:pt x="1516" y="266"/>
                </a:lnTo>
                <a:lnTo>
                  <a:pt x="1522" y="249"/>
                </a:lnTo>
                <a:lnTo>
                  <a:pt x="1527" y="293"/>
                </a:lnTo>
                <a:lnTo>
                  <a:pt x="1532" y="311"/>
                </a:lnTo>
                <a:lnTo>
                  <a:pt x="1537" y="315"/>
                </a:lnTo>
                <a:lnTo>
                  <a:pt x="1543" y="186"/>
                </a:lnTo>
                <a:lnTo>
                  <a:pt x="1548" y="120"/>
                </a:lnTo>
                <a:lnTo>
                  <a:pt x="1553" y="288"/>
                </a:lnTo>
                <a:lnTo>
                  <a:pt x="1558" y="355"/>
                </a:lnTo>
                <a:lnTo>
                  <a:pt x="1564" y="311"/>
                </a:lnTo>
                <a:lnTo>
                  <a:pt x="1569" y="213"/>
                </a:lnTo>
                <a:lnTo>
                  <a:pt x="1574" y="253"/>
                </a:lnTo>
                <a:lnTo>
                  <a:pt x="1579" y="364"/>
                </a:lnTo>
                <a:lnTo>
                  <a:pt x="1585" y="382"/>
                </a:lnTo>
                <a:lnTo>
                  <a:pt x="1590" y="320"/>
                </a:lnTo>
                <a:lnTo>
                  <a:pt x="1595" y="209"/>
                </a:lnTo>
                <a:lnTo>
                  <a:pt x="1601" y="297"/>
                </a:lnTo>
                <a:lnTo>
                  <a:pt x="1606" y="235"/>
                </a:lnTo>
                <a:lnTo>
                  <a:pt x="1611" y="226"/>
                </a:lnTo>
                <a:lnTo>
                  <a:pt x="1616" y="182"/>
                </a:lnTo>
                <a:lnTo>
                  <a:pt x="1622" y="297"/>
                </a:lnTo>
                <a:lnTo>
                  <a:pt x="1627" y="80"/>
                </a:lnTo>
                <a:lnTo>
                  <a:pt x="1632" y="262"/>
                </a:lnTo>
                <a:lnTo>
                  <a:pt x="1637" y="328"/>
                </a:lnTo>
                <a:lnTo>
                  <a:pt x="1643" y="342"/>
                </a:lnTo>
                <a:lnTo>
                  <a:pt x="1648" y="262"/>
                </a:lnTo>
                <a:lnTo>
                  <a:pt x="1653" y="293"/>
                </a:lnTo>
                <a:lnTo>
                  <a:pt x="1658" y="80"/>
                </a:lnTo>
                <a:lnTo>
                  <a:pt x="1664" y="222"/>
                </a:lnTo>
                <a:lnTo>
                  <a:pt x="1669" y="280"/>
                </a:lnTo>
                <a:lnTo>
                  <a:pt x="1674" y="235"/>
                </a:lnTo>
                <a:lnTo>
                  <a:pt x="1680" y="249"/>
                </a:lnTo>
                <a:lnTo>
                  <a:pt x="1685" y="306"/>
                </a:lnTo>
                <a:lnTo>
                  <a:pt x="1690" y="169"/>
                </a:lnTo>
                <a:lnTo>
                  <a:pt x="1695" y="249"/>
                </a:lnTo>
                <a:lnTo>
                  <a:pt x="1701" y="297"/>
                </a:lnTo>
                <a:lnTo>
                  <a:pt x="1706" y="191"/>
                </a:lnTo>
                <a:lnTo>
                  <a:pt x="1711" y="164"/>
                </a:lnTo>
                <a:lnTo>
                  <a:pt x="1716" y="271"/>
                </a:lnTo>
                <a:lnTo>
                  <a:pt x="1722" y="297"/>
                </a:lnTo>
                <a:lnTo>
                  <a:pt x="1727" y="306"/>
                </a:lnTo>
                <a:lnTo>
                  <a:pt x="1732" y="297"/>
                </a:lnTo>
                <a:lnTo>
                  <a:pt x="1737" y="129"/>
                </a:lnTo>
                <a:lnTo>
                  <a:pt x="1743" y="311"/>
                </a:lnTo>
                <a:lnTo>
                  <a:pt x="1748" y="262"/>
                </a:lnTo>
                <a:lnTo>
                  <a:pt x="1753" y="235"/>
                </a:lnTo>
                <a:lnTo>
                  <a:pt x="1758" y="222"/>
                </a:lnTo>
                <a:lnTo>
                  <a:pt x="1764" y="320"/>
                </a:lnTo>
                <a:lnTo>
                  <a:pt x="1769" y="262"/>
                </a:lnTo>
                <a:lnTo>
                  <a:pt x="1774" y="297"/>
                </a:lnTo>
                <a:lnTo>
                  <a:pt x="1780" y="404"/>
                </a:lnTo>
                <a:lnTo>
                  <a:pt x="1785" y="342"/>
                </a:lnTo>
                <a:lnTo>
                  <a:pt x="1790" y="226"/>
                </a:lnTo>
                <a:lnTo>
                  <a:pt x="1795" y="271"/>
                </a:lnTo>
                <a:lnTo>
                  <a:pt x="1801" y="169"/>
                </a:lnTo>
                <a:lnTo>
                  <a:pt x="1806" y="266"/>
                </a:lnTo>
                <a:lnTo>
                  <a:pt x="1811" y="146"/>
                </a:lnTo>
                <a:lnTo>
                  <a:pt x="1816" y="204"/>
                </a:lnTo>
                <a:lnTo>
                  <a:pt x="1822" y="182"/>
                </a:lnTo>
                <a:lnTo>
                  <a:pt x="1827" y="200"/>
                </a:lnTo>
                <a:lnTo>
                  <a:pt x="1832" y="226"/>
                </a:lnTo>
                <a:lnTo>
                  <a:pt x="1837" y="173"/>
                </a:lnTo>
                <a:lnTo>
                  <a:pt x="1843" y="160"/>
                </a:lnTo>
                <a:lnTo>
                  <a:pt x="1848" y="213"/>
                </a:lnTo>
                <a:lnTo>
                  <a:pt x="1853" y="124"/>
                </a:lnTo>
                <a:lnTo>
                  <a:pt x="1859" y="164"/>
                </a:lnTo>
                <a:lnTo>
                  <a:pt x="1864" y="284"/>
                </a:lnTo>
                <a:lnTo>
                  <a:pt x="1869" y="351"/>
                </a:lnTo>
                <a:lnTo>
                  <a:pt x="1874" y="195"/>
                </a:lnTo>
                <a:lnTo>
                  <a:pt x="1880" y="275"/>
                </a:lnTo>
                <a:lnTo>
                  <a:pt x="1885" y="231"/>
                </a:lnTo>
                <a:lnTo>
                  <a:pt x="1890" y="244"/>
                </a:lnTo>
                <a:lnTo>
                  <a:pt x="1895" y="271"/>
                </a:lnTo>
                <a:lnTo>
                  <a:pt x="1901" y="120"/>
                </a:lnTo>
                <a:lnTo>
                  <a:pt x="1906" y="271"/>
                </a:lnTo>
                <a:lnTo>
                  <a:pt x="1911" y="333"/>
                </a:lnTo>
                <a:lnTo>
                  <a:pt x="1916" y="204"/>
                </a:lnTo>
                <a:lnTo>
                  <a:pt x="1922" y="271"/>
                </a:lnTo>
                <a:lnTo>
                  <a:pt x="1927" y="320"/>
                </a:lnTo>
                <a:lnTo>
                  <a:pt x="1932" y="178"/>
                </a:lnTo>
                <a:lnTo>
                  <a:pt x="1938" y="257"/>
                </a:lnTo>
                <a:lnTo>
                  <a:pt x="1943" y="191"/>
                </a:lnTo>
                <a:lnTo>
                  <a:pt x="1948" y="164"/>
                </a:lnTo>
                <a:lnTo>
                  <a:pt x="1953" y="173"/>
                </a:lnTo>
                <a:lnTo>
                  <a:pt x="1959" y="262"/>
                </a:lnTo>
                <a:lnTo>
                  <a:pt x="1964" y="284"/>
                </a:lnTo>
                <a:lnTo>
                  <a:pt x="1969" y="80"/>
                </a:lnTo>
                <a:lnTo>
                  <a:pt x="1974" y="49"/>
                </a:lnTo>
                <a:lnTo>
                  <a:pt x="1980" y="275"/>
                </a:lnTo>
                <a:lnTo>
                  <a:pt x="1985" y="213"/>
                </a:lnTo>
                <a:lnTo>
                  <a:pt x="1990" y="231"/>
                </a:lnTo>
                <a:lnTo>
                  <a:pt x="1995" y="146"/>
                </a:lnTo>
                <a:lnTo>
                  <a:pt x="2001" y="209"/>
                </a:lnTo>
                <a:lnTo>
                  <a:pt x="2006" y="280"/>
                </a:lnTo>
                <a:lnTo>
                  <a:pt x="2011" y="231"/>
                </a:lnTo>
                <a:lnTo>
                  <a:pt x="2017" y="226"/>
                </a:lnTo>
                <a:lnTo>
                  <a:pt x="2022" y="93"/>
                </a:lnTo>
                <a:lnTo>
                  <a:pt x="2027" y="164"/>
                </a:lnTo>
                <a:lnTo>
                  <a:pt x="2032" y="297"/>
                </a:lnTo>
                <a:lnTo>
                  <a:pt x="2038" y="142"/>
                </a:lnTo>
                <a:lnTo>
                  <a:pt x="2043" y="204"/>
                </a:lnTo>
                <a:lnTo>
                  <a:pt x="2048" y="204"/>
                </a:lnTo>
                <a:lnTo>
                  <a:pt x="2053" y="204"/>
                </a:lnTo>
                <a:lnTo>
                  <a:pt x="2059" y="284"/>
                </a:lnTo>
                <a:lnTo>
                  <a:pt x="2064" y="111"/>
                </a:lnTo>
                <a:lnTo>
                  <a:pt x="2069" y="302"/>
                </a:lnTo>
                <a:lnTo>
                  <a:pt x="2074" y="142"/>
                </a:lnTo>
                <a:lnTo>
                  <a:pt x="2080" y="0"/>
                </a:lnTo>
                <a:lnTo>
                  <a:pt x="2085" y="231"/>
                </a:lnTo>
                <a:lnTo>
                  <a:pt x="2090" y="204"/>
                </a:lnTo>
                <a:lnTo>
                  <a:pt x="2095" y="257"/>
                </a:lnTo>
                <a:lnTo>
                  <a:pt x="2101" y="173"/>
                </a:lnTo>
                <a:lnTo>
                  <a:pt x="2106" y="226"/>
                </a:lnTo>
                <a:lnTo>
                  <a:pt x="2111" y="27"/>
                </a:lnTo>
                <a:lnTo>
                  <a:pt x="2117" y="142"/>
                </a:lnTo>
                <a:lnTo>
                  <a:pt x="2122" y="200"/>
                </a:lnTo>
                <a:lnTo>
                  <a:pt x="2127" y="191"/>
                </a:lnTo>
                <a:lnTo>
                  <a:pt x="2132" y="133"/>
                </a:lnTo>
                <a:lnTo>
                  <a:pt x="2138" y="173"/>
                </a:lnTo>
                <a:lnTo>
                  <a:pt x="2143" y="142"/>
                </a:lnTo>
                <a:lnTo>
                  <a:pt x="2148" y="164"/>
                </a:lnTo>
                <a:lnTo>
                  <a:pt x="2153" y="359"/>
                </a:lnTo>
                <a:lnTo>
                  <a:pt x="2159" y="133"/>
                </a:lnTo>
                <a:lnTo>
                  <a:pt x="2164" y="213"/>
                </a:lnTo>
                <a:lnTo>
                  <a:pt x="2169" y="124"/>
                </a:lnTo>
                <a:lnTo>
                  <a:pt x="2174" y="235"/>
                </a:lnTo>
                <a:lnTo>
                  <a:pt x="2180" y="129"/>
                </a:lnTo>
                <a:lnTo>
                  <a:pt x="2185" y="222"/>
                </a:lnTo>
                <a:lnTo>
                  <a:pt x="2190" y="311"/>
                </a:lnTo>
                <a:lnTo>
                  <a:pt x="2196" y="151"/>
                </a:lnTo>
                <a:lnTo>
                  <a:pt x="2201" y="84"/>
                </a:lnTo>
                <a:lnTo>
                  <a:pt x="2206" y="217"/>
                </a:lnTo>
                <a:lnTo>
                  <a:pt x="2211" y="129"/>
                </a:lnTo>
                <a:lnTo>
                  <a:pt x="2217" y="124"/>
                </a:lnTo>
                <a:lnTo>
                  <a:pt x="2222" y="177"/>
                </a:lnTo>
                <a:lnTo>
                  <a:pt x="2227" y="266"/>
                </a:lnTo>
                <a:lnTo>
                  <a:pt x="2232" y="288"/>
                </a:lnTo>
                <a:lnTo>
                  <a:pt x="2238" y="204"/>
                </a:lnTo>
                <a:lnTo>
                  <a:pt x="2243" y="302"/>
                </a:lnTo>
                <a:lnTo>
                  <a:pt x="2248" y="302"/>
                </a:lnTo>
                <a:lnTo>
                  <a:pt x="2253" y="262"/>
                </a:lnTo>
                <a:lnTo>
                  <a:pt x="2259" y="62"/>
                </a:lnTo>
                <a:lnTo>
                  <a:pt x="2264" y="222"/>
                </a:lnTo>
                <a:lnTo>
                  <a:pt x="2269" y="133"/>
                </a:lnTo>
                <a:lnTo>
                  <a:pt x="2275" y="226"/>
                </a:lnTo>
                <a:lnTo>
                  <a:pt x="2280" y="173"/>
                </a:lnTo>
                <a:lnTo>
                  <a:pt x="2285" y="231"/>
                </a:lnTo>
                <a:lnTo>
                  <a:pt x="2290" y="306"/>
                </a:lnTo>
                <a:lnTo>
                  <a:pt x="2296" y="124"/>
                </a:lnTo>
                <a:lnTo>
                  <a:pt x="2301" y="302"/>
                </a:lnTo>
                <a:lnTo>
                  <a:pt x="2306" y="231"/>
                </a:lnTo>
                <a:lnTo>
                  <a:pt x="2311" y="169"/>
                </a:lnTo>
                <a:lnTo>
                  <a:pt x="2317" y="209"/>
                </a:lnTo>
                <a:lnTo>
                  <a:pt x="2322" y="275"/>
                </a:lnTo>
                <a:lnTo>
                  <a:pt x="2327" y="49"/>
                </a:lnTo>
                <a:lnTo>
                  <a:pt x="2332" y="209"/>
                </a:lnTo>
                <a:lnTo>
                  <a:pt x="2338" y="249"/>
                </a:lnTo>
                <a:lnTo>
                  <a:pt x="2343" y="217"/>
                </a:lnTo>
                <a:lnTo>
                  <a:pt x="2348" y="293"/>
                </a:lnTo>
                <a:lnTo>
                  <a:pt x="2354" y="342"/>
                </a:lnTo>
                <a:lnTo>
                  <a:pt x="2359" y="164"/>
                </a:lnTo>
                <a:lnTo>
                  <a:pt x="2364" y="115"/>
                </a:lnTo>
                <a:lnTo>
                  <a:pt x="2369" y="346"/>
                </a:lnTo>
                <a:lnTo>
                  <a:pt x="2375" y="324"/>
                </a:lnTo>
                <a:lnTo>
                  <a:pt x="2380" y="142"/>
                </a:lnTo>
                <a:lnTo>
                  <a:pt x="2385" y="191"/>
                </a:lnTo>
                <a:lnTo>
                  <a:pt x="2390" y="257"/>
                </a:lnTo>
                <a:lnTo>
                  <a:pt x="2396" y="231"/>
                </a:lnTo>
                <a:lnTo>
                  <a:pt x="2401" y="231"/>
                </a:lnTo>
                <a:lnTo>
                  <a:pt x="2406" y="319"/>
                </a:lnTo>
                <a:lnTo>
                  <a:pt x="2411" y="222"/>
                </a:lnTo>
                <a:lnTo>
                  <a:pt x="2417" y="213"/>
                </a:lnTo>
                <a:lnTo>
                  <a:pt x="2422" y="266"/>
                </a:lnTo>
                <a:lnTo>
                  <a:pt x="2427" y="235"/>
                </a:lnTo>
                <a:lnTo>
                  <a:pt x="2432" y="164"/>
                </a:lnTo>
                <a:lnTo>
                  <a:pt x="2438" y="146"/>
                </a:lnTo>
                <a:lnTo>
                  <a:pt x="2443" y="319"/>
                </a:lnTo>
                <a:lnTo>
                  <a:pt x="2448" y="249"/>
                </a:lnTo>
                <a:lnTo>
                  <a:pt x="2454" y="271"/>
                </a:lnTo>
                <a:lnTo>
                  <a:pt x="2459" y="115"/>
                </a:lnTo>
                <a:lnTo>
                  <a:pt x="2464" y="244"/>
                </a:lnTo>
                <a:lnTo>
                  <a:pt x="2469" y="217"/>
                </a:lnTo>
                <a:lnTo>
                  <a:pt x="2475" y="204"/>
                </a:lnTo>
                <a:lnTo>
                  <a:pt x="2480" y="337"/>
                </a:lnTo>
                <a:lnTo>
                  <a:pt x="2485" y="346"/>
                </a:lnTo>
                <a:lnTo>
                  <a:pt x="2490" y="93"/>
                </a:lnTo>
                <a:lnTo>
                  <a:pt x="2496" y="328"/>
                </a:lnTo>
                <a:lnTo>
                  <a:pt x="2501" y="351"/>
                </a:lnTo>
                <a:lnTo>
                  <a:pt x="2506" y="257"/>
                </a:lnTo>
                <a:lnTo>
                  <a:pt x="2511" y="302"/>
                </a:lnTo>
                <a:lnTo>
                  <a:pt x="2517" y="235"/>
                </a:lnTo>
                <a:lnTo>
                  <a:pt x="2522" y="177"/>
                </a:lnTo>
                <a:lnTo>
                  <a:pt x="2527" y="222"/>
                </a:lnTo>
                <a:lnTo>
                  <a:pt x="2533" y="213"/>
                </a:lnTo>
                <a:lnTo>
                  <a:pt x="2538" y="200"/>
                </a:lnTo>
                <a:lnTo>
                  <a:pt x="2543" y="249"/>
                </a:lnTo>
                <a:lnTo>
                  <a:pt x="2548" y="204"/>
                </a:lnTo>
                <a:lnTo>
                  <a:pt x="2554" y="351"/>
                </a:lnTo>
                <a:lnTo>
                  <a:pt x="2559" y="146"/>
                </a:lnTo>
                <a:lnTo>
                  <a:pt x="2564" y="186"/>
                </a:lnTo>
                <a:lnTo>
                  <a:pt x="2569" y="337"/>
                </a:lnTo>
                <a:lnTo>
                  <a:pt x="2575" y="253"/>
                </a:lnTo>
                <a:lnTo>
                  <a:pt x="2580" y="288"/>
                </a:lnTo>
                <a:lnTo>
                  <a:pt x="2585" y="319"/>
                </a:lnTo>
                <a:lnTo>
                  <a:pt x="2590" y="249"/>
                </a:lnTo>
                <a:lnTo>
                  <a:pt x="2596" y="417"/>
                </a:lnTo>
                <a:lnTo>
                  <a:pt x="2601" y="222"/>
                </a:lnTo>
                <a:lnTo>
                  <a:pt x="2606" y="195"/>
                </a:lnTo>
                <a:lnTo>
                  <a:pt x="2612" y="142"/>
                </a:lnTo>
                <a:lnTo>
                  <a:pt x="2617" y="209"/>
                </a:lnTo>
                <a:lnTo>
                  <a:pt x="2622" y="244"/>
                </a:lnTo>
                <a:lnTo>
                  <a:pt x="2627" y="266"/>
                </a:lnTo>
                <a:lnTo>
                  <a:pt x="2633" y="271"/>
                </a:lnTo>
                <a:lnTo>
                  <a:pt x="2638" y="195"/>
                </a:lnTo>
                <a:lnTo>
                  <a:pt x="2643" y="328"/>
                </a:lnTo>
                <a:lnTo>
                  <a:pt x="2648" y="359"/>
                </a:lnTo>
                <a:lnTo>
                  <a:pt x="2654" y="213"/>
                </a:lnTo>
                <a:lnTo>
                  <a:pt x="2659" y="186"/>
                </a:lnTo>
                <a:lnTo>
                  <a:pt x="2664" y="262"/>
                </a:lnTo>
                <a:lnTo>
                  <a:pt x="2669" y="351"/>
                </a:lnTo>
                <a:lnTo>
                  <a:pt x="2675" y="288"/>
                </a:lnTo>
                <a:lnTo>
                  <a:pt x="2680" y="231"/>
                </a:lnTo>
                <a:lnTo>
                  <a:pt x="2685" y="186"/>
                </a:lnTo>
                <a:lnTo>
                  <a:pt x="2690" y="328"/>
                </a:lnTo>
                <a:lnTo>
                  <a:pt x="2696" y="146"/>
                </a:lnTo>
                <a:lnTo>
                  <a:pt x="2701" y="262"/>
                </a:lnTo>
                <a:lnTo>
                  <a:pt x="2706" y="186"/>
                </a:lnTo>
                <a:lnTo>
                  <a:pt x="2712" y="319"/>
                </a:lnTo>
                <a:lnTo>
                  <a:pt x="2717" y="271"/>
                </a:lnTo>
                <a:lnTo>
                  <a:pt x="2722" y="271"/>
                </a:lnTo>
                <a:lnTo>
                  <a:pt x="2727" y="253"/>
                </a:lnTo>
                <a:lnTo>
                  <a:pt x="2733" y="249"/>
                </a:lnTo>
                <a:lnTo>
                  <a:pt x="2738" y="297"/>
                </a:lnTo>
                <a:lnTo>
                  <a:pt x="2743" y="444"/>
                </a:lnTo>
                <a:lnTo>
                  <a:pt x="2748" y="351"/>
                </a:lnTo>
                <a:lnTo>
                  <a:pt x="2754" y="253"/>
                </a:lnTo>
                <a:lnTo>
                  <a:pt x="2759" y="235"/>
                </a:lnTo>
                <a:lnTo>
                  <a:pt x="2764" y="373"/>
                </a:lnTo>
                <a:lnTo>
                  <a:pt x="2769" y="217"/>
                </a:lnTo>
                <a:lnTo>
                  <a:pt x="2775" y="293"/>
                </a:lnTo>
                <a:lnTo>
                  <a:pt x="2780" y="293"/>
                </a:lnTo>
                <a:lnTo>
                  <a:pt x="2785" y="271"/>
                </a:lnTo>
                <a:lnTo>
                  <a:pt x="2791" y="231"/>
                </a:lnTo>
                <a:lnTo>
                  <a:pt x="2796" y="288"/>
                </a:lnTo>
                <a:lnTo>
                  <a:pt x="2801" y="368"/>
                </a:lnTo>
                <a:lnTo>
                  <a:pt x="2806" y="284"/>
                </a:lnTo>
                <a:lnTo>
                  <a:pt x="2812" y="288"/>
                </a:lnTo>
                <a:lnTo>
                  <a:pt x="2817" y="315"/>
                </a:lnTo>
                <a:lnTo>
                  <a:pt x="2822" y="173"/>
                </a:lnTo>
                <a:lnTo>
                  <a:pt x="2827" y="319"/>
                </a:lnTo>
                <a:lnTo>
                  <a:pt x="2833" y="84"/>
                </a:lnTo>
                <a:lnTo>
                  <a:pt x="2838" y="173"/>
                </a:lnTo>
                <a:lnTo>
                  <a:pt x="2843" y="257"/>
                </a:lnTo>
                <a:lnTo>
                  <a:pt x="2848" y="395"/>
                </a:lnTo>
                <a:lnTo>
                  <a:pt x="2854" y="240"/>
                </a:lnTo>
                <a:lnTo>
                  <a:pt x="2859" y="302"/>
                </a:lnTo>
                <a:lnTo>
                  <a:pt x="2864" y="200"/>
                </a:lnTo>
                <a:lnTo>
                  <a:pt x="2870" y="284"/>
                </a:lnTo>
                <a:lnTo>
                  <a:pt x="2875" y="408"/>
                </a:lnTo>
                <a:lnTo>
                  <a:pt x="2880" y="240"/>
                </a:lnTo>
                <a:lnTo>
                  <a:pt x="2885" y="284"/>
                </a:lnTo>
                <a:lnTo>
                  <a:pt x="2891" y="271"/>
                </a:lnTo>
                <a:lnTo>
                  <a:pt x="2896" y="231"/>
                </a:lnTo>
                <a:lnTo>
                  <a:pt x="2901" y="373"/>
                </a:lnTo>
                <a:lnTo>
                  <a:pt x="2906" y="262"/>
                </a:lnTo>
                <a:lnTo>
                  <a:pt x="2912" y="364"/>
                </a:lnTo>
                <a:lnTo>
                  <a:pt x="2917" y="213"/>
                </a:lnTo>
                <a:lnTo>
                  <a:pt x="2922" y="297"/>
                </a:lnTo>
                <a:lnTo>
                  <a:pt x="2927" y="293"/>
                </a:lnTo>
                <a:lnTo>
                  <a:pt x="2933" y="231"/>
                </a:lnTo>
                <a:lnTo>
                  <a:pt x="2938" y="297"/>
                </a:lnTo>
                <a:lnTo>
                  <a:pt x="2943" y="279"/>
                </a:lnTo>
                <a:lnTo>
                  <a:pt x="2949" y="319"/>
                </a:lnTo>
                <a:lnTo>
                  <a:pt x="2954" y="182"/>
                </a:lnTo>
                <a:lnTo>
                  <a:pt x="2959" y="275"/>
                </a:lnTo>
                <a:lnTo>
                  <a:pt x="2964" y="288"/>
                </a:lnTo>
                <a:lnTo>
                  <a:pt x="2970" y="315"/>
                </a:lnTo>
                <a:lnTo>
                  <a:pt x="2975" y="333"/>
                </a:lnTo>
                <a:lnTo>
                  <a:pt x="2980" y="377"/>
                </a:lnTo>
                <a:lnTo>
                  <a:pt x="2985" y="151"/>
                </a:lnTo>
                <a:lnTo>
                  <a:pt x="2991" y="186"/>
                </a:lnTo>
                <a:lnTo>
                  <a:pt x="2996" y="249"/>
                </a:lnTo>
                <a:lnTo>
                  <a:pt x="3001" y="235"/>
                </a:lnTo>
                <a:lnTo>
                  <a:pt x="3006" y="275"/>
                </a:lnTo>
                <a:lnTo>
                  <a:pt x="3012" y="342"/>
                </a:lnTo>
                <a:lnTo>
                  <a:pt x="3017" y="200"/>
                </a:lnTo>
                <a:lnTo>
                  <a:pt x="3022" y="351"/>
                </a:lnTo>
                <a:lnTo>
                  <a:pt x="3027" y="368"/>
                </a:lnTo>
                <a:lnTo>
                  <a:pt x="3033" y="404"/>
                </a:lnTo>
                <a:lnTo>
                  <a:pt x="3038" y="231"/>
                </a:lnTo>
                <a:lnTo>
                  <a:pt x="3043" y="311"/>
                </a:lnTo>
                <a:lnTo>
                  <a:pt x="3049" y="315"/>
                </a:lnTo>
                <a:lnTo>
                  <a:pt x="3054" y="266"/>
                </a:lnTo>
                <a:lnTo>
                  <a:pt x="3059" y="315"/>
                </a:lnTo>
                <a:lnTo>
                  <a:pt x="3064" y="293"/>
                </a:lnTo>
                <a:lnTo>
                  <a:pt x="3070" y="195"/>
                </a:lnTo>
                <a:lnTo>
                  <a:pt x="3075" y="306"/>
                </a:lnTo>
                <a:lnTo>
                  <a:pt x="3080" y="413"/>
                </a:lnTo>
                <a:lnTo>
                  <a:pt x="3085" y="328"/>
                </a:lnTo>
                <a:lnTo>
                  <a:pt x="3091" y="386"/>
                </a:lnTo>
                <a:lnTo>
                  <a:pt x="3096" y="226"/>
                </a:lnTo>
                <a:lnTo>
                  <a:pt x="3101" y="213"/>
                </a:lnTo>
                <a:lnTo>
                  <a:pt x="3106" y="311"/>
                </a:lnTo>
                <a:lnTo>
                  <a:pt x="3112" y="333"/>
                </a:lnTo>
                <a:lnTo>
                  <a:pt x="3117" y="382"/>
                </a:lnTo>
                <a:lnTo>
                  <a:pt x="3122" y="253"/>
                </a:lnTo>
                <a:lnTo>
                  <a:pt x="3128" y="333"/>
                </a:lnTo>
                <a:lnTo>
                  <a:pt x="3133" y="399"/>
                </a:lnTo>
                <a:lnTo>
                  <a:pt x="3138" y="364"/>
                </a:lnTo>
                <a:lnTo>
                  <a:pt x="3143" y="408"/>
                </a:lnTo>
                <a:lnTo>
                  <a:pt x="3149" y="306"/>
                </a:lnTo>
                <a:lnTo>
                  <a:pt x="3154" y="386"/>
                </a:lnTo>
                <a:lnTo>
                  <a:pt x="3159" y="302"/>
                </a:lnTo>
                <a:lnTo>
                  <a:pt x="3164" y="311"/>
                </a:lnTo>
                <a:lnTo>
                  <a:pt x="3170" y="213"/>
                </a:lnTo>
                <a:lnTo>
                  <a:pt x="3175" y="351"/>
                </a:lnTo>
                <a:lnTo>
                  <a:pt x="3180" y="244"/>
                </a:lnTo>
                <a:lnTo>
                  <a:pt x="3185" y="279"/>
                </a:lnTo>
                <a:lnTo>
                  <a:pt x="3191" y="306"/>
                </a:lnTo>
                <a:lnTo>
                  <a:pt x="3196" y="328"/>
                </a:lnTo>
                <a:lnTo>
                  <a:pt x="3201" y="266"/>
                </a:lnTo>
                <a:lnTo>
                  <a:pt x="3207" y="373"/>
                </a:lnTo>
                <a:lnTo>
                  <a:pt x="3212" y="346"/>
                </a:lnTo>
                <a:lnTo>
                  <a:pt x="3217" y="346"/>
                </a:lnTo>
                <a:lnTo>
                  <a:pt x="3222" y="315"/>
                </a:lnTo>
                <a:lnTo>
                  <a:pt x="3228" y="368"/>
                </a:lnTo>
                <a:lnTo>
                  <a:pt x="3233" y="213"/>
                </a:lnTo>
                <a:lnTo>
                  <a:pt x="3238" y="346"/>
                </a:lnTo>
                <a:lnTo>
                  <a:pt x="3243" y="279"/>
                </a:lnTo>
                <a:lnTo>
                  <a:pt x="3249" y="288"/>
                </a:lnTo>
                <a:lnTo>
                  <a:pt x="3254" y="266"/>
                </a:lnTo>
                <a:lnTo>
                  <a:pt x="3259" y="346"/>
                </a:lnTo>
                <a:lnTo>
                  <a:pt x="3264" y="351"/>
                </a:lnTo>
                <a:lnTo>
                  <a:pt x="3270" y="426"/>
                </a:lnTo>
                <a:lnTo>
                  <a:pt x="3275" y="275"/>
                </a:lnTo>
                <a:lnTo>
                  <a:pt x="3280" y="186"/>
                </a:lnTo>
                <a:lnTo>
                  <a:pt x="3286" y="213"/>
                </a:lnTo>
                <a:lnTo>
                  <a:pt x="3291" y="324"/>
                </a:lnTo>
                <a:lnTo>
                  <a:pt x="3296" y="249"/>
                </a:lnTo>
                <a:lnTo>
                  <a:pt x="3301" y="266"/>
                </a:lnTo>
                <a:lnTo>
                  <a:pt x="3307" y="288"/>
                </a:lnTo>
                <a:lnTo>
                  <a:pt x="3312" y="182"/>
                </a:lnTo>
                <a:lnTo>
                  <a:pt x="3317" y="288"/>
                </a:lnTo>
                <a:lnTo>
                  <a:pt x="3322" y="288"/>
                </a:lnTo>
                <a:lnTo>
                  <a:pt x="3328" y="337"/>
                </a:lnTo>
                <a:lnTo>
                  <a:pt x="3333" y="253"/>
                </a:lnTo>
                <a:lnTo>
                  <a:pt x="3338" y="253"/>
                </a:lnTo>
                <a:lnTo>
                  <a:pt x="3343" y="377"/>
                </a:lnTo>
                <a:lnTo>
                  <a:pt x="3349" y="169"/>
                </a:lnTo>
                <a:lnTo>
                  <a:pt x="3354" y="146"/>
                </a:lnTo>
                <a:lnTo>
                  <a:pt x="3359" y="333"/>
                </a:lnTo>
                <a:lnTo>
                  <a:pt x="3364" y="417"/>
                </a:lnTo>
                <a:lnTo>
                  <a:pt x="3370" y="302"/>
                </a:lnTo>
                <a:lnTo>
                  <a:pt x="3375" y="417"/>
                </a:lnTo>
                <a:lnTo>
                  <a:pt x="3380" y="306"/>
                </a:lnTo>
                <a:lnTo>
                  <a:pt x="3386" y="364"/>
                </a:lnTo>
                <a:lnTo>
                  <a:pt x="3391" y="346"/>
                </a:lnTo>
                <a:lnTo>
                  <a:pt x="3396" y="346"/>
                </a:lnTo>
                <a:lnTo>
                  <a:pt x="3401" y="315"/>
                </a:lnTo>
                <a:lnTo>
                  <a:pt x="3407" y="386"/>
                </a:lnTo>
                <a:lnTo>
                  <a:pt x="3412" y="262"/>
                </a:lnTo>
                <a:lnTo>
                  <a:pt x="3417" y="257"/>
                </a:lnTo>
                <a:lnTo>
                  <a:pt x="3422" y="373"/>
                </a:lnTo>
                <a:lnTo>
                  <a:pt x="3428" y="399"/>
                </a:lnTo>
                <a:lnTo>
                  <a:pt x="3433" y="257"/>
                </a:lnTo>
                <a:lnTo>
                  <a:pt x="3438" y="262"/>
                </a:lnTo>
                <a:lnTo>
                  <a:pt x="3443" y="257"/>
                </a:lnTo>
                <a:lnTo>
                  <a:pt x="3449" y="302"/>
                </a:lnTo>
                <a:lnTo>
                  <a:pt x="3454" y="426"/>
                </a:lnTo>
                <a:lnTo>
                  <a:pt x="3459" y="315"/>
                </a:lnTo>
                <a:lnTo>
                  <a:pt x="3465" y="244"/>
                </a:lnTo>
                <a:lnTo>
                  <a:pt x="3470" y="262"/>
                </a:lnTo>
                <a:lnTo>
                  <a:pt x="3475" y="439"/>
                </a:lnTo>
                <a:lnTo>
                  <a:pt x="3480" y="333"/>
                </a:lnTo>
                <a:lnTo>
                  <a:pt x="3486" y="439"/>
                </a:lnTo>
                <a:lnTo>
                  <a:pt x="3491" y="337"/>
                </a:lnTo>
                <a:lnTo>
                  <a:pt x="3496" y="306"/>
                </a:lnTo>
                <a:lnTo>
                  <a:pt x="3501" y="377"/>
                </a:lnTo>
                <a:lnTo>
                  <a:pt x="3507" y="333"/>
                </a:lnTo>
                <a:lnTo>
                  <a:pt x="3512" y="275"/>
                </a:lnTo>
                <a:lnTo>
                  <a:pt x="3517" y="457"/>
                </a:lnTo>
                <a:lnTo>
                  <a:pt x="3522" y="355"/>
                </a:lnTo>
                <a:lnTo>
                  <a:pt x="3528" y="244"/>
                </a:lnTo>
                <a:lnTo>
                  <a:pt x="3533" y="164"/>
                </a:lnTo>
                <a:lnTo>
                  <a:pt x="3538" y="506"/>
                </a:lnTo>
                <a:lnTo>
                  <a:pt x="3544" y="417"/>
                </a:lnTo>
                <a:lnTo>
                  <a:pt x="3549" y="266"/>
                </a:lnTo>
                <a:lnTo>
                  <a:pt x="3554" y="382"/>
                </a:lnTo>
                <a:lnTo>
                  <a:pt x="3559" y="492"/>
                </a:lnTo>
                <a:lnTo>
                  <a:pt x="3565" y="337"/>
                </a:lnTo>
                <a:lnTo>
                  <a:pt x="3570" y="217"/>
                </a:lnTo>
                <a:lnTo>
                  <a:pt x="3575" y="284"/>
                </a:lnTo>
                <a:lnTo>
                  <a:pt x="3580" y="297"/>
                </a:lnTo>
                <a:lnTo>
                  <a:pt x="3586" y="346"/>
                </a:lnTo>
                <a:lnTo>
                  <a:pt x="3591" y="382"/>
                </a:lnTo>
                <a:lnTo>
                  <a:pt x="3596" y="257"/>
                </a:lnTo>
                <a:lnTo>
                  <a:pt x="3601" y="373"/>
                </a:lnTo>
                <a:lnTo>
                  <a:pt x="3607" y="413"/>
                </a:lnTo>
                <a:lnTo>
                  <a:pt x="3612" y="275"/>
                </a:lnTo>
                <a:lnTo>
                  <a:pt x="3617" y="470"/>
                </a:lnTo>
                <a:lnTo>
                  <a:pt x="3623" y="342"/>
                </a:lnTo>
                <a:lnTo>
                  <a:pt x="3628" y="377"/>
                </a:lnTo>
                <a:lnTo>
                  <a:pt x="3633" y="266"/>
                </a:lnTo>
                <a:lnTo>
                  <a:pt x="3638" y="160"/>
                </a:lnTo>
                <a:lnTo>
                  <a:pt x="3644" y="475"/>
                </a:lnTo>
                <a:lnTo>
                  <a:pt x="3649" y="368"/>
                </a:lnTo>
                <a:lnTo>
                  <a:pt x="3654" y="413"/>
                </a:lnTo>
                <a:lnTo>
                  <a:pt x="3659" y="328"/>
                </a:lnTo>
                <a:lnTo>
                  <a:pt x="3665" y="315"/>
                </a:lnTo>
                <a:lnTo>
                  <a:pt x="3670" y="448"/>
                </a:lnTo>
                <a:lnTo>
                  <a:pt x="3675" y="151"/>
                </a:lnTo>
                <a:lnTo>
                  <a:pt x="3680" y="328"/>
                </a:lnTo>
                <a:lnTo>
                  <a:pt x="3686" y="448"/>
                </a:lnTo>
                <a:lnTo>
                  <a:pt x="3691" y="386"/>
                </a:lnTo>
                <a:lnTo>
                  <a:pt x="3696" y="244"/>
                </a:lnTo>
                <a:lnTo>
                  <a:pt x="3701" y="448"/>
                </a:lnTo>
                <a:lnTo>
                  <a:pt x="3707" y="386"/>
                </a:lnTo>
                <a:lnTo>
                  <a:pt x="3712" y="399"/>
                </a:lnTo>
                <a:lnTo>
                  <a:pt x="3717" y="266"/>
                </a:lnTo>
                <a:lnTo>
                  <a:pt x="3723" y="240"/>
                </a:lnTo>
                <a:lnTo>
                  <a:pt x="3728" y="435"/>
                </a:lnTo>
                <a:lnTo>
                  <a:pt x="3733" y="501"/>
                </a:lnTo>
                <a:lnTo>
                  <a:pt x="3738" y="364"/>
                </a:lnTo>
                <a:lnTo>
                  <a:pt x="3744" y="311"/>
                </a:lnTo>
                <a:lnTo>
                  <a:pt x="3749" y="368"/>
                </a:lnTo>
                <a:lnTo>
                  <a:pt x="3754" y="408"/>
                </a:lnTo>
                <a:lnTo>
                  <a:pt x="3759" y="377"/>
                </a:lnTo>
                <a:lnTo>
                  <a:pt x="3765" y="466"/>
                </a:lnTo>
                <a:lnTo>
                  <a:pt x="3770" y="253"/>
                </a:lnTo>
                <a:lnTo>
                  <a:pt x="3775" y="311"/>
                </a:lnTo>
                <a:lnTo>
                  <a:pt x="3780" y="342"/>
                </a:lnTo>
                <a:lnTo>
                  <a:pt x="3786" y="421"/>
                </a:lnTo>
                <a:lnTo>
                  <a:pt x="3791" y="328"/>
                </a:lnTo>
                <a:lnTo>
                  <a:pt x="3796" y="404"/>
                </a:lnTo>
                <a:lnTo>
                  <a:pt x="3802" y="399"/>
                </a:lnTo>
                <a:lnTo>
                  <a:pt x="3807" y="351"/>
                </a:lnTo>
                <a:lnTo>
                  <a:pt x="3812" y="279"/>
                </a:lnTo>
                <a:lnTo>
                  <a:pt x="3817" y="342"/>
                </a:lnTo>
                <a:lnTo>
                  <a:pt x="3823" y="364"/>
                </a:lnTo>
                <a:lnTo>
                  <a:pt x="3828" y="453"/>
                </a:lnTo>
                <a:lnTo>
                  <a:pt x="3833" y="297"/>
                </a:lnTo>
                <a:lnTo>
                  <a:pt x="3838" y="293"/>
                </a:lnTo>
                <a:lnTo>
                  <a:pt x="3844" y="324"/>
                </a:lnTo>
                <a:lnTo>
                  <a:pt x="3849" y="386"/>
                </a:lnTo>
                <a:lnTo>
                  <a:pt x="3854" y="328"/>
                </a:lnTo>
                <a:lnTo>
                  <a:pt x="3859" y="337"/>
                </a:lnTo>
                <a:lnTo>
                  <a:pt x="3865" y="457"/>
                </a:lnTo>
                <a:lnTo>
                  <a:pt x="3870" y="439"/>
                </a:lnTo>
                <a:lnTo>
                  <a:pt x="3875" y="244"/>
                </a:lnTo>
                <a:lnTo>
                  <a:pt x="3881" y="359"/>
                </a:lnTo>
                <a:lnTo>
                  <a:pt x="3886" y="399"/>
                </a:lnTo>
                <a:lnTo>
                  <a:pt x="3891" y="413"/>
                </a:lnTo>
                <a:lnTo>
                  <a:pt x="3896" y="333"/>
                </a:lnTo>
                <a:lnTo>
                  <a:pt x="3902" y="373"/>
                </a:lnTo>
                <a:lnTo>
                  <a:pt x="3907" y="311"/>
                </a:lnTo>
                <a:lnTo>
                  <a:pt x="3912" y="364"/>
                </a:lnTo>
                <a:lnTo>
                  <a:pt x="3917" y="421"/>
                </a:lnTo>
                <a:lnTo>
                  <a:pt x="3923" y="271"/>
                </a:lnTo>
                <a:lnTo>
                  <a:pt x="3928" y="408"/>
                </a:lnTo>
                <a:lnTo>
                  <a:pt x="3933" y="417"/>
                </a:lnTo>
                <a:lnTo>
                  <a:pt x="3938" y="222"/>
                </a:lnTo>
                <a:lnTo>
                  <a:pt x="3944" y="262"/>
                </a:lnTo>
                <a:lnTo>
                  <a:pt x="3949" y="448"/>
                </a:lnTo>
                <a:lnTo>
                  <a:pt x="3954" y="284"/>
                </a:lnTo>
                <a:lnTo>
                  <a:pt x="3960" y="448"/>
                </a:lnTo>
                <a:lnTo>
                  <a:pt x="3965" y="368"/>
                </a:lnTo>
                <a:lnTo>
                  <a:pt x="3970" y="417"/>
                </a:lnTo>
                <a:lnTo>
                  <a:pt x="3975" y="368"/>
                </a:lnTo>
                <a:lnTo>
                  <a:pt x="3981" y="391"/>
                </a:lnTo>
                <a:lnTo>
                  <a:pt x="3986" y="293"/>
                </a:lnTo>
                <a:lnTo>
                  <a:pt x="3991" y="288"/>
                </a:lnTo>
                <a:lnTo>
                  <a:pt x="3996" y="417"/>
                </a:lnTo>
                <a:lnTo>
                  <a:pt x="4002" y="253"/>
                </a:lnTo>
                <a:lnTo>
                  <a:pt x="4007" y="342"/>
                </a:lnTo>
                <a:lnTo>
                  <a:pt x="4012" y="408"/>
                </a:lnTo>
                <a:lnTo>
                  <a:pt x="4017" y="271"/>
                </a:lnTo>
                <a:lnTo>
                  <a:pt x="4023" y="426"/>
                </a:lnTo>
                <a:lnTo>
                  <a:pt x="4028" y="311"/>
                </a:lnTo>
                <a:lnTo>
                  <a:pt x="4033" y="297"/>
                </a:lnTo>
                <a:lnTo>
                  <a:pt x="4038" y="342"/>
                </a:lnTo>
                <a:lnTo>
                  <a:pt x="4044" y="466"/>
                </a:lnTo>
                <a:lnTo>
                  <a:pt x="4049" y="337"/>
                </a:lnTo>
                <a:lnTo>
                  <a:pt x="4054" y="359"/>
                </a:lnTo>
                <a:lnTo>
                  <a:pt x="4060" y="222"/>
                </a:lnTo>
                <a:lnTo>
                  <a:pt x="4065" y="333"/>
                </a:lnTo>
                <a:lnTo>
                  <a:pt x="4070" y="324"/>
                </a:lnTo>
                <a:lnTo>
                  <a:pt x="4075" y="457"/>
                </a:lnTo>
                <a:lnTo>
                  <a:pt x="4081" y="368"/>
                </a:lnTo>
                <a:lnTo>
                  <a:pt x="4086" y="377"/>
                </a:lnTo>
                <a:lnTo>
                  <a:pt x="4091" y="391"/>
                </a:lnTo>
                <a:lnTo>
                  <a:pt x="4096" y="373"/>
                </a:lnTo>
                <a:lnTo>
                  <a:pt x="4102" y="351"/>
                </a:lnTo>
                <a:lnTo>
                  <a:pt x="4107" y="306"/>
                </a:lnTo>
                <a:lnTo>
                  <a:pt x="4112" y="373"/>
                </a:lnTo>
                <a:lnTo>
                  <a:pt x="4117" y="226"/>
                </a:lnTo>
                <a:lnTo>
                  <a:pt x="4123" y="244"/>
                </a:lnTo>
                <a:lnTo>
                  <a:pt x="4128" y="275"/>
                </a:lnTo>
                <a:lnTo>
                  <a:pt x="4133" y="457"/>
                </a:lnTo>
                <a:lnTo>
                  <a:pt x="4139" y="302"/>
                </a:lnTo>
                <a:lnTo>
                  <a:pt x="4144" y="351"/>
                </a:lnTo>
                <a:lnTo>
                  <a:pt x="4149" y="271"/>
                </a:lnTo>
                <a:lnTo>
                  <a:pt x="4154" y="271"/>
                </a:lnTo>
                <a:lnTo>
                  <a:pt x="4160" y="391"/>
                </a:lnTo>
                <a:lnTo>
                  <a:pt x="4165" y="386"/>
                </a:lnTo>
                <a:lnTo>
                  <a:pt x="4170" y="391"/>
                </a:lnTo>
                <a:lnTo>
                  <a:pt x="4175" y="457"/>
                </a:lnTo>
                <a:lnTo>
                  <a:pt x="4181" y="311"/>
                </a:lnTo>
                <a:lnTo>
                  <a:pt x="4186" y="421"/>
                </a:lnTo>
                <a:lnTo>
                  <a:pt x="4191" y="346"/>
                </a:lnTo>
                <a:lnTo>
                  <a:pt x="4196" y="497"/>
                </a:lnTo>
                <a:lnTo>
                  <a:pt x="4202" y="448"/>
                </a:lnTo>
                <a:lnTo>
                  <a:pt x="4207" y="479"/>
                </a:lnTo>
                <a:lnTo>
                  <a:pt x="4212" y="359"/>
                </a:lnTo>
                <a:lnTo>
                  <a:pt x="4218" y="421"/>
                </a:lnTo>
                <a:lnTo>
                  <a:pt x="4223" y="457"/>
                </a:lnTo>
                <a:lnTo>
                  <a:pt x="4228" y="386"/>
                </a:lnTo>
                <a:lnTo>
                  <a:pt x="4233" y="470"/>
                </a:lnTo>
                <a:lnTo>
                  <a:pt x="4239" y="399"/>
                </a:lnTo>
                <a:lnTo>
                  <a:pt x="4244" y="337"/>
                </a:lnTo>
                <a:lnTo>
                  <a:pt x="4249" y="364"/>
                </a:lnTo>
                <a:lnTo>
                  <a:pt x="4254" y="506"/>
                </a:lnTo>
                <a:lnTo>
                  <a:pt x="4260" y="391"/>
                </a:lnTo>
                <a:lnTo>
                  <a:pt x="4265" y="484"/>
                </a:lnTo>
                <a:lnTo>
                  <a:pt x="4270" y="444"/>
                </a:lnTo>
                <a:lnTo>
                  <a:pt x="4275" y="399"/>
                </a:lnTo>
                <a:lnTo>
                  <a:pt x="4281" y="417"/>
                </a:lnTo>
                <a:lnTo>
                  <a:pt x="4286" y="262"/>
                </a:lnTo>
                <a:lnTo>
                  <a:pt x="4291" y="537"/>
                </a:lnTo>
                <a:lnTo>
                  <a:pt x="4297" y="413"/>
                </a:lnTo>
                <a:lnTo>
                  <a:pt x="4302" y="373"/>
                </a:lnTo>
                <a:lnTo>
                  <a:pt x="4307" y="288"/>
                </a:lnTo>
                <a:lnTo>
                  <a:pt x="4312" y="359"/>
                </a:lnTo>
                <a:lnTo>
                  <a:pt x="4318" y="399"/>
                </a:lnTo>
                <a:lnTo>
                  <a:pt x="4323" y="395"/>
                </a:lnTo>
                <a:lnTo>
                  <a:pt x="4328" y="368"/>
                </a:lnTo>
                <a:lnTo>
                  <a:pt x="4333" y="377"/>
                </a:lnTo>
                <a:lnTo>
                  <a:pt x="4339" y="435"/>
                </a:lnTo>
                <a:lnTo>
                  <a:pt x="4344" y="492"/>
                </a:lnTo>
                <a:lnTo>
                  <a:pt x="4349" y="391"/>
                </a:lnTo>
                <a:lnTo>
                  <a:pt x="4354" y="333"/>
                </a:lnTo>
                <a:lnTo>
                  <a:pt x="4360" y="510"/>
                </a:lnTo>
                <a:lnTo>
                  <a:pt x="4365" y="391"/>
                </a:lnTo>
                <a:lnTo>
                  <a:pt x="4370" y="382"/>
                </a:lnTo>
                <a:lnTo>
                  <a:pt x="4375" y="439"/>
                </a:lnTo>
                <a:lnTo>
                  <a:pt x="4381" y="351"/>
                </a:lnTo>
                <a:lnTo>
                  <a:pt x="4386" y="328"/>
                </a:lnTo>
                <a:lnTo>
                  <a:pt x="4391" y="382"/>
                </a:lnTo>
                <a:lnTo>
                  <a:pt x="4397" y="359"/>
                </a:lnTo>
                <a:lnTo>
                  <a:pt x="4402" y="382"/>
                </a:lnTo>
                <a:lnTo>
                  <a:pt x="4407" y="377"/>
                </a:lnTo>
                <a:lnTo>
                  <a:pt x="4412" y="306"/>
                </a:lnTo>
                <a:lnTo>
                  <a:pt x="4418" y="404"/>
                </a:lnTo>
                <a:lnTo>
                  <a:pt x="4423" y="426"/>
                </a:lnTo>
                <a:lnTo>
                  <a:pt x="4428" y="430"/>
                </a:lnTo>
                <a:lnTo>
                  <a:pt x="4433" y="315"/>
                </a:lnTo>
                <a:lnTo>
                  <a:pt x="4439" y="404"/>
                </a:lnTo>
                <a:lnTo>
                  <a:pt x="4444" y="377"/>
                </a:lnTo>
                <a:lnTo>
                  <a:pt x="4449" y="408"/>
                </a:lnTo>
                <a:lnTo>
                  <a:pt x="4454" y="302"/>
                </a:lnTo>
                <a:lnTo>
                  <a:pt x="4460" y="351"/>
                </a:lnTo>
                <a:lnTo>
                  <a:pt x="4465" y="475"/>
                </a:lnTo>
                <a:lnTo>
                  <a:pt x="4470" y="319"/>
                </a:lnTo>
                <a:lnTo>
                  <a:pt x="4476" y="457"/>
                </a:lnTo>
                <a:lnTo>
                  <a:pt x="4481" y="306"/>
                </a:lnTo>
                <a:lnTo>
                  <a:pt x="4486" y="568"/>
                </a:lnTo>
                <a:lnTo>
                  <a:pt x="4491" y="368"/>
                </a:lnTo>
                <a:lnTo>
                  <a:pt x="4497" y="319"/>
                </a:lnTo>
                <a:lnTo>
                  <a:pt x="4502" y="408"/>
                </a:lnTo>
                <a:lnTo>
                  <a:pt x="4507" y="346"/>
                </a:lnTo>
                <a:lnTo>
                  <a:pt x="4512" y="484"/>
                </a:lnTo>
                <a:lnTo>
                  <a:pt x="4518" y="581"/>
                </a:lnTo>
                <a:lnTo>
                  <a:pt x="4523" y="430"/>
                </a:lnTo>
                <a:lnTo>
                  <a:pt x="4528" y="266"/>
                </a:lnTo>
                <a:lnTo>
                  <a:pt x="4533" y="244"/>
                </a:lnTo>
                <a:lnTo>
                  <a:pt x="4539" y="546"/>
                </a:lnTo>
                <a:lnTo>
                  <a:pt x="4544" y="466"/>
                </a:lnTo>
                <a:lnTo>
                  <a:pt x="4549" y="297"/>
                </a:lnTo>
                <a:lnTo>
                  <a:pt x="4555" y="470"/>
                </a:lnTo>
                <a:lnTo>
                  <a:pt x="4560" y="391"/>
                </a:lnTo>
                <a:lnTo>
                  <a:pt x="4565" y="377"/>
                </a:lnTo>
                <a:lnTo>
                  <a:pt x="4570" y="417"/>
                </a:lnTo>
                <a:lnTo>
                  <a:pt x="4576" y="399"/>
                </a:lnTo>
                <a:lnTo>
                  <a:pt x="4581" y="461"/>
                </a:lnTo>
                <a:lnTo>
                  <a:pt x="4586" y="364"/>
                </a:lnTo>
                <a:lnTo>
                  <a:pt x="4591" y="537"/>
                </a:lnTo>
                <a:lnTo>
                  <a:pt x="4597" y="253"/>
                </a:lnTo>
                <a:lnTo>
                  <a:pt x="4602" y="391"/>
                </a:lnTo>
                <a:lnTo>
                  <a:pt x="4607" y="430"/>
                </a:lnTo>
                <a:lnTo>
                  <a:pt x="4612" y="275"/>
                </a:lnTo>
                <a:lnTo>
                  <a:pt x="4618" y="253"/>
                </a:lnTo>
                <a:lnTo>
                  <a:pt x="4623" y="444"/>
                </a:lnTo>
                <a:lnTo>
                  <a:pt x="4628" y="399"/>
                </a:lnTo>
                <a:lnTo>
                  <a:pt x="4634" y="554"/>
                </a:lnTo>
                <a:lnTo>
                  <a:pt x="4639" y="399"/>
                </a:lnTo>
                <a:lnTo>
                  <a:pt x="4644" y="413"/>
                </a:lnTo>
                <a:lnTo>
                  <a:pt x="4649" y="479"/>
                </a:lnTo>
                <a:lnTo>
                  <a:pt x="4655" y="457"/>
                </a:lnTo>
                <a:lnTo>
                  <a:pt x="4660" y="319"/>
                </a:lnTo>
                <a:lnTo>
                  <a:pt x="4665" y="426"/>
                </a:lnTo>
                <a:lnTo>
                  <a:pt x="4670" y="444"/>
                </a:lnTo>
                <a:lnTo>
                  <a:pt x="4676" y="497"/>
                </a:lnTo>
                <a:lnTo>
                  <a:pt x="4681" y="475"/>
                </a:lnTo>
                <a:lnTo>
                  <a:pt x="4686" y="453"/>
                </a:lnTo>
                <a:lnTo>
                  <a:pt x="4691" y="488"/>
                </a:lnTo>
                <a:lnTo>
                  <a:pt x="4697" y="324"/>
                </a:lnTo>
                <a:lnTo>
                  <a:pt x="4702" y="515"/>
                </a:lnTo>
                <a:lnTo>
                  <a:pt x="4707" y="497"/>
                </a:lnTo>
                <a:lnTo>
                  <a:pt x="4712" y="355"/>
                </a:lnTo>
                <a:lnTo>
                  <a:pt x="4718" y="391"/>
                </a:lnTo>
                <a:lnTo>
                  <a:pt x="4723" y="461"/>
                </a:lnTo>
                <a:lnTo>
                  <a:pt x="4728" y="382"/>
                </a:lnTo>
                <a:lnTo>
                  <a:pt x="4734" y="537"/>
                </a:lnTo>
                <a:lnTo>
                  <a:pt x="4739" y="421"/>
                </a:lnTo>
                <a:lnTo>
                  <a:pt x="4744" y="488"/>
                </a:lnTo>
                <a:lnTo>
                  <a:pt x="4749" y="439"/>
                </a:lnTo>
                <a:lnTo>
                  <a:pt x="4755" y="488"/>
                </a:lnTo>
                <a:lnTo>
                  <a:pt x="4760" y="391"/>
                </a:lnTo>
                <a:lnTo>
                  <a:pt x="4765" y="515"/>
                </a:lnTo>
                <a:lnTo>
                  <a:pt x="4770" y="382"/>
                </a:lnTo>
                <a:lnTo>
                  <a:pt x="4776" y="448"/>
                </a:lnTo>
                <a:lnTo>
                  <a:pt x="4781" y="430"/>
                </a:lnTo>
                <a:lnTo>
                  <a:pt x="4786" y="479"/>
                </a:lnTo>
                <a:lnTo>
                  <a:pt x="4791" y="324"/>
                </a:lnTo>
                <a:lnTo>
                  <a:pt x="4797" y="435"/>
                </a:lnTo>
                <a:lnTo>
                  <a:pt x="4802" y="479"/>
                </a:lnTo>
                <a:lnTo>
                  <a:pt x="4807" y="395"/>
                </a:lnTo>
                <a:lnTo>
                  <a:pt x="4813" y="413"/>
                </a:lnTo>
                <a:lnTo>
                  <a:pt x="4818" y="395"/>
                </a:lnTo>
                <a:lnTo>
                  <a:pt x="4823" y="421"/>
                </a:lnTo>
                <a:lnTo>
                  <a:pt x="4828" y="391"/>
                </a:lnTo>
                <a:lnTo>
                  <a:pt x="4834" y="399"/>
                </a:lnTo>
                <a:lnTo>
                  <a:pt x="4839" y="519"/>
                </a:lnTo>
                <a:lnTo>
                  <a:pt x="4844" y="364"/>
                </a:lnTo>
                <a:lnTo>
                  <a:pt x="4849" y="413"/>
                </a:lnTo>
                <a:lnTo>
                  <a:pt x="4855" y="479"/>
                </a:lnTo>
                <a:lnTo>
                  <a:pt x="4860" y="373"/>
                </a:lnTo>
                <a:lnTo>
                  <a:pt x="4865" y="435"/>
                </a:lnTo>
                <a:lnTo>
                  <a:pt x="4870" y="333"/>
                </a:lnTo>
                <a:lnTo>
                  <a:pt x="4876" y="510"/>
                </a:lnTo>
                <a:lnTo>
                  <a:pt x="4881" y="554"/>
                </a:lnTo>
                <a:lnTo>
                  <a:pt x="4886" y="404"/>
                </a:lnTo>
                <a:lnTo>
                  <a:pt x="4892" y="470"/>
                </a:lnTo>
                <a:lnTo>
                  <a:pt x="4897" y="532"/>
                </a:lnTo>
                <a:lnTo>
                  <a:pt x="4902" y="324"/>
                </a:lnTo>
                <a:lnTo>
                  <a:pt x="4907" y="249"/>
                </a:lnTo>
                <a:lnTo>
                  <a:pt x="4913" y="466"/>
                </a:lnTo>
                <a:lnTo>
                  <a:pt x="4918" y="506"/>
                </a:lnTo>
                <a:lnTo>
                  <a:pt x="4923" y="377"/>
                </a:lnTo>
                <a:lnTo>
                  <a:pt x="4928" y="461"/>
                </a:lnTo>
                <a:lnTo>
                  <a:pt x="4934" y="391"/>
                </a:lnTo>
                <a:lnTo>
                  <a:pt x="4939" y="417"/>
                </a:lnTo>
                <a:lnTo>
                  <a:pt x="4944" y="333"/>
                </a:lnTo>
                <a:lnTo>
                  <a:pt x="4949" y="461"/>
                </a:lnTo>
                <a:lnTo>
                  <a:pt x="4955" y="515"/>
                </a:lnTo>
                <a:lnTo>
                  <a:pt x="4960" y="382"/>
                </a:lnTo>
                <a:lnTo>
                  <a:pt x="4965" y="532"/>
                </a:lnTo>
                <a:lnTo>
                  <a:pt x="4971" y="337"/>
                </a:lnTo>
                <a:lnTo>
                  <a:pt x="4976" y="457"/>
                </a:lnTo>
                <a:lnTo>
                  <a:pt x="4981" y="448"/>
                </a:lnTo>
                <a:lnTo>
                  <a:pt x="4986" y="475"/>
                </a:lnTo>
                <a:lnTo>
                  <a:pt x="4992" y="484"/>
                </a:lnTo>
                <a:lnTo>
                  <a:pt x="4997" y="444"/>
                </a:lnTo>
                <a:lnTo>
                  <a:pt x="5002" y="461"/>
                </a:lnTo>
                <a:lnTo>
                  <a:pt x="5007" y="444"/>
                </a:lnTo>
                <a:lnTo>
                  <a:pt x="5013" y="342"/>
                </a:lnTo>
                <a:lnTo>
                  <a:pt x="5018" y="466"/>
                </a:lnTo>
                <a:lnTo>
                  <a:pt x="5023" y="328"/>
                </a:lnTo>
                <a:lnTo>
                  <a:pt x="5028" y="275"/>
                </a:lnTo>
                <a:lnTo>
                  <a:pt x="5034" y="368"/>
                </a:lnTo>
                <a:lnTo>
                  <a:pt x="5039" y="435"/>
                </a:lnTo>
                <a:lnTo>
                  <a:pt x="5044" y="453"/>
                </a:lnTo>
                <a:lnTo>
                  <a:pt x="5049" y="439"/>
                </a:lnTo>
                <a:lnTo>
                  <a:pt x="5055" y="461"/>
                </a:lnTo>
                <a:lnTo>
                  <a:pt x="5060" y="368"/>
                </a:lnTo>
                <a:lnTo>
                  <a:pt x="5065" y="537"/>
                </a:lnTo>
                <a:lnTo>
                  <a:pt x="5071" y="515"/>
                </a:lnTo>
                <a:lnTo>
                  <a:pt x="5076" y="391"/>
                </a:lnTo>
                <a:lnTo>
                  <a:pt x="5081" y="475"/>
                </a:lnTo>
                <a:lnTo>
                  <a:pt x="5086" y="479"/>
                </a:lnTo>
                <a:lnTo>
                  <a:pt x="5092" y="430"/>
                </a:lnTo>
                <a:lnTo>
                  <a:pt x="5097" y="448"/>
                </a:lnTo>
                <a:lnTo>
                  <a:pt x="5102" y="461"/>
                </a:lnTo>
                <a:lnTo>
                  <a:pt x="5107" y="368"/>
                </a:lnTo>
                <a:lnTo>
                  <a:pt x="5113" y="182"/>
                </a:lnTo>
                <a:lnTo>
                  <a:pt x="5118" y="430"/>
                </a:lnTo>
                <a:lnTo>
                  <a:pt x="5123" y="430"/>
                </a:lnTo>
                <a:lnTo>
                  <a:pt x="5128" y="373"/>
                </a:lnTo>
                <a:lnTo>
                  <a:pt x="5134" y="448"/>
                </a:lnTo>
                <a:lnTo>
                  <a:pt x="5139" y="453"/>
                </a:lnTo>
                <a:lnTo>
                  <a:pt x="5144" y="461"/>
                </a:lnTo>
                <a:lnTo>
                  <a:pt x="5150" y="421"/>
                </a:lnTo>
                <a:lnTo>
                  <a:pt x="5155" y="413"/>
                </a:lnTo>
                <a:lnTo>
                  <a:pt x="5160" y="386"/>
                </a:lnTo>
                <a:lnTo>
                  <a:pt x="5165" y="421"/>
                </a:lnTo>
                <a:lnTo>
                  <a:pt x="5171" y="541"/>
                </a:lnTo>
                <a:lnTo>
                  <a:pt x="5176" y="359"/>
                </a:lnTo>
                <a:lnTo>
                  <a:pt x="5181" y="453"/>
                </a:lnTo>
                <a:lnTo>
                  <a:pt x="5186" y="364"/>
                </a:lnTo>
                <a:lnTo>
                  <a:pt x="5192" y="368"/>
                </a:lnTo>
                <a:lnTo>
                  <a:pt x="5197" y="479"/>
                </a:lnTo>
                <a:lnTo>
                  <a:pt x="5202" y="417"/>
                </a:lnTo>
                <a:lnTo>
                  <a:pt x="5207" y="413"/>
                </a:lnTo>
                <a:lnTo>
                  <a:pt x="5213" y="528"/>
                </a:lnTo>
                <a:lnTo>
                  <a:pt x="5218" y="89"/>
                </a:lnTo>
                <a:lnTo>
                  <a:pt x="5223" y="426"/>
                </a:lnTo>
                <a:lnTo>
                  <a:pt x="5229" y="506"/>
                </a:lnTo>
                <a:lnTo>
                  <a:pt x="5234" y="382"/>
                </a:lnTo>
                <a:lnTo>
                  <a:pt x="5239" y="408"/>
                </a:lnTo>
                <a:lnTo>
                  <a:pt x="5244" y="484"/>
                </a:lnTo>
                <a:lnTo>
                  <a:pt x="5250" y="435"/>
                </a:lnTo>
                <a:lnTo>
                  <a:pt x="5255" y="355"/>
                </a:lnTo>
                <a:lnTo>
                  <a:pt x="5260" y="444"/>
                </a:lnTo>
                <a:lnTo>
                  <a:pt x="5265" y="377"/>
                </a:lnTo>
                <a:lnTo>
                  <a:pt x="5271" y="515"/>
                </a:lnTo>
                <a:lnTo>
                  <a:pt x="5276" y="510"/>
                </a:lnTo>
                <a:lnTo>
                  <a:pt x="5281" y="497"/>
                </a:lnTo>
                <a:lnTo>
                  <a:pt x="5286" y="448"/>
                </a:lnTo>
                <a:lnTo>
                  <a:pt x="5292" y="577"/>
                </a:lnTo>
                <a:lnTo>
                  <a:pt x="5297" y="448"/>
                </a:lnTo>
                <a:lnTo>
                  <a:pt x="5302" y="470"/>
                </a:lnTo>
                <a:lnTo>
                  <a:pt x="5308" y="519"/>
                </a:lnTo>
                <a:lnTo>
                  <a:pt x="5313" y="430"/>
                </a:lnTo>
                <a:lnTo>
                  <a:pt x="5318" y="391"/>
                </a:lnTo>
                <a:lnTo>
                  <a:pt x="5323" y="532"/>
                </a:lnTo>
                <a:lnTo>
                  <a:pt x="5329" y="297"/>
                </a:lnTo>
                <a:lnTo>
                  <a:pt x="5334" y="453"/>
                </a:lnTo>
                <a:lnTo>
                  <a:pt x="5339" y="346"/>
                </a:lnTo>
                <a:lnTo>
                  <a:pt x="5344" y="559"/>
                </a:lnTo>
                <a:lnTo>
                  <a:pt x="5350" y="568"/>
                </a:lnTo>
                <a:lnTo>
                  <a:pt x="5355" y="466"/>
                </a:lnTo>
                <a:lnTo>
                  <a:pt x="5360" y="528"/>
                </a:lnTo>
                <a:lnTo>
                  <a:pt x="5365" y="430"/>
                </a:lnTo>
                <a:lnTo>
                  <a:pt x="5371" y="497"/>
                </a:lnTo>
                <a:lnTo>
                  <a:pt x="5376" y="497"/>
                </a:lnTo>
                <a:lnTo>
                  <a:pt x="5381" y="395"/>
                </a:lnTo>
                <a:lnTo>
                  <a:pt x="5386" y="421"/>
                </a:lnTo>
                <a:lnTo>
                  <a:pt x="5392" y="359"/>
                </a:lnTo>
                <a:lnTo>
                  <a:pt x="5397" y="475"/>
                </a:lnTo>
                <a:lnTo>
                  <a:pt x="5402" y="492"/>
                </a:lnTo>
                <a:lnTo>
                  <a:pt x="5408" y="470"/>
                </a:lnTo>
                <a:lnTo>
                  <a:pt x="5413" y="550"/>
                </a:lnTo>
                <a:lnTo>
                  <a:pt x="5418" y="435"/>
                </a:lnTo>
                <a:lnTo>
                  <a:pt x="5423" y="377"/>
                </a:lnTo>
                <a:lnTo>
                  <a:pt x="5429" y="479"/>
                </a:lnTo>
                <a:lnTo>
                  <a:pt x="5434" y="399"/>
                </a:lnTo>
                <a:lnTo>
                  <a:pt x="5439" y="524"/>
                </a:lnTo>
                <a:lnTo>
                  <a:pt x="5444" y="554"/>
                </a:lnTo>
                <a:lnTo>
                  <a:pt x="5450" y="417"/>
                </a:lnTo>
                <a:lnTo>
                  <a:pt x="5455" y="488"/>
                </a:lnTo>
                <a:lnTo>
                  <a:pt x="5460" y="501"/>
                </a:lnTo>
                <a:lnTo>
                  <a:pt x="5465" y="173"/>
                </a:lnTo>
                <a:lnTo>
                  <a:pt x="5471" y="426"/>
                </a:lnTo>
                <a:lnTo>
                  <a:pt x="5476" y="453"/>
                </a:lnTo>
                <a:lnTo>
                  <a:pt x="5481" y="413"/>
                </a:lnTo>
                <a:lnTo>
                  <a:pt x="5487" y="342"/>
                </a:lnTo>
                <a:lnTo>
                  <a:pt x="5492" y="492"/>
                </a:lnTo>
                <a:lnTo>
                  <a:pt x="5497" y="590"/>
                </a:lnTo>
                <a:lnTo>
                  <a:pt x="5502" y="515"/>
                </a:lnTo>
                <a:lnTo>
                  <a:pt x="5508" y="537"/>
                </a:lnTo>
                <a:lnTo>
                  <a:pt x="5513" y="373"/>
                </a:lnTo>
                <a:lnTo>
                  <a:pt x="5518" y="413"/>
                </a:lnTo>
                <a:lnTo>
                  <a:pt x="5523" y="435"/>
                </a:lnTo>
                <a:lnTo>
                  <a:pt x="5529" y="333"/>
                </a:lnTo>
                <a:lnTo>
                  <a:pt x="5534" y="466"/>
                </a:lnTo>
                <a:lnTo>
                  <a:pt x="5539" y="413"/>
                </a:lnTo>
                <a:lnTo>
                  <a:pt x="5544" y="488"/>
                </a:lnTo>
                <a:lnTo>
                  <a:pt x="5550" y="470"/>
                </a:lnTo>
                <a:lnTo>
                  <a:pt x="5555" y="541"/>
                </a:lnTo>
                <a:lnTo>
                  <a:pt x="5560" y="554"/>
                </a:lnTo>
                <a:lnTo>
                  <a:pt x="5566" y="421"/>
                </a:lnTo>
                <a:lnTo>
                  <a:pt x="5571" y="466"/>
                </a:lnTo>
                <a:lnTo>
                  <a:pt x="5576" y="492"/>
                </a:lnTo>
                <a:lnTo>
                  <a:pt x="5581" y="475"/>
                </a:lnTo>
                <a:lnTo>
                  <a:pt x="5587" y="399"/>
                </a:lnTo>
                <a:lnTo>
                  <a:pt x="5592" y="537"/>
                </a:lnTo>
                <a:lnTo>
                  <a:pt x="5597" y="461"/>
                </a:lnTo>
                <a:lnTo>
                  <a:pt x="5602" y="497"/>
                </a:lnTo>
                <a:lnTo>
                  <a:pt x="5608" y="524"/>
                </a:lnTo>
                <a:lnTo>
                  <a:pt x="5613" y="563"/>
                </a:lnTo>
                <a:lnTo>
                  <a:pt x="5618" y="563"/>
                </a:lnTo>
                <a:lnTo>
                  <a:pt x="5623" y="355"/>
                </a:lnTo>
                <a:lnTo>
                  <a:pt x="5629" y="421"/>
                </a:lnTo>
                <a:lnTo>
                  <a:pt x="5634" y="515"/>
                </a:lnTo>
                <a:lnTo>
                  <a:pt x="5639" y="439"/>
                </a:lnTo>
                <a:lnTo>
                  <a:pt x="5644" y="599"/>
                </a:lnTo>
                <a:lnTo>
                  <a:pt x="5650" y="470"/>
                </a:lnTo>
                <a:lnTo>
                  <a:pt x="5655" y="453"/>
                </a:lnTo>
                <a:lnTo>
                  <a:pt x="5660" y="479"/>
                </a:lnTo>
                <a:lnTo>
                  <a:pt x="5666" y="364"/>
                </a:lnTo>
                <a:lnTo>
                  <a:pt x="5671" y="484"/>
                </a:lnTo>
                <a:lnTo>
                  <a:pt x="5676" y="603"/>
                </a:lnTo>
                <a:lnTo>
                  <a:pt x="5681" y="337"/>
                </a:lnTo>
                <a:lnTo>
                  <a:pt x="5687" y="355"/>
                </a:lnTo>
                <a:lnTo>
                  <a:pt x="5692" y="421"/>
                </a:lnTo>
                <a:lnTo>
                  <a:pt x="5697" y="430"/>
                </a:lnTo>
                <a:lnTo>
                  <a:pt x="5702" y="488"/>
                </a:lnTo>
                <a:lnTo>
                  <a:pt x="5708" y="311"/>
                </a:lnTo>
                <a:lnTo>
                  <a:pt x="5713" y="581"/>
                </a:lnTo>
                <a:lnTo>
                  <a:pt x="5718" y="448"/>
                </a:lnTo>
                <a:lnTo>
                  <a:pt x="5723" y="435"/>
                </a:lnTo>
                <a:lnTo>
                  <a:pt x="5729" y="497"/>
                </a:lnTo>
                <a:lnTo>
                  <a:pt x="5734" y="506"/>
                </a:lnTo>
                <a:lnTo>
                  <a:pt x="5739" y="599"/>
                </a:lnTo>
                <a:lnTo>
                  <a:pt x="5745" y="453"/>
                </a:lnTo>
                <a:lnTo>
                  <a:pt x="5750" y="528"/>
                </a:lnTo>
                <a:lnTo>
                  <a:pt x="5755" y="430"/>
                </a:lnTo>
                <a:lnTo>
                  <a:pt x="5760" y="399"/>
                </a:lnTo>
                <a:lnTo>
                  <a:pt x="5766" y="444"/>
                </a:lnTo>
                <a:lnTo>
                  <a:pt x="5771" y="479"/>
                </a:lnTo>
                <a:lnTo>
                  <a:pt x="5776" y="572"/>
                </a:lnTo>
                <a:lnTo>
                  <a:pt x="5781" y="421"/>
                </a:lnTo>
                <a:lnTo>
                  <a:pt x="5787" y="581"/>
                </a:lnTo>
                <a:lnTo>
                  <a:pt x="5792" y="439"/>
                </a:lnTo>
                <a:lnTo>
                  <a:pt x="5797" y="475"/>
                </a:lnTo>
                <a:lnTo>
                  <a:pt x="5802" y="408"/>
                </a:lnTo>
                <a:lnTo>
                  <a:pt x="5808" y="408"/>
                </a:lnTo>
                <a:lnTo>
                  <a:pt x="5813" y="488"/>
                </a:lnTo>
                <a:lnTo>
                  <a:pt x="5818" y="541"/>
                </a:lnTo>
                <a:lnTo>
                  <a:pt x="5824" y="484"/>
                </a:lnTo>
                <a:lnTo>
                  <a:pt x="5829" y="417"/>
                </a:lnTo>
                <a:lnTo>
                  <a:pt x="5834" y="470"/>
                </a:lnTo>
                <a:lnTo>
                  <a:pt x="5839" y="484"/>
                </a:lnTo>
                <a:lnTo>
                  <a:pt x="5845" y="413"/>
                </a:lnTo>
                <a:lnTo>
                  <a:pt x="5850" y="470"/>
                </a:lnTo>
                <a:lnTo>
                  <a:pt x="5855" y="497"/>
                </a:lnTo>
                <a:lnTo>
                  <a:pt x="5860" y="439"/>
                </a:lnTo>
                <a:lnTo>
                  <a:pt x="5866" y="475"/>
                </a:lnTo>
                <a:lnTo>
                  <a:pt x="5871" y="470"/>
                </a:lnTo>
                <a:lnTo>
                  <a:pt x="5876" y="577"/>
                </a:lnTo>
                <a:lnTo>
                  <a:pt x="5881" y="537"/>
                </a:lnTo>
                <a:lnTo>
                  <a:pt x="5887" y="488"/>
                </a:lnTo>
                <a:lnTo>
                  <a:pt x="5892" y="501"/>
                </a:lnTo>
                <a:lnTo>
                  <a:pt x="5897" y="528"/>
                </a:lnTo>
                <a:lnTo>
                  <a:pt x="5903" y="501"/>
                </a:lnTo>
                <a:lnTo>
                  <a:pt x="5908" y="399"/>
                </a:lnTo>
                <a:lnTo>
                  <a:pt x="5913" y="466"/>
                </a:lnTo>
                <a:lnTo>
                  <a:pt x="5918" y="528"/>
                </a:lnTo>
                <a:lnTo>
                  <a:pt x="5924" y="448"/>
                </a:lnTo>
                <a:lnTo>
                  <a:pt x="5929" y="497"/>
                </a:lnTo>
                <a:lnTo>
                  <a:pt x="5934" y="399"/>
                </a:lnTo>
                <a:lnTo>
                  <a:pt x="5939" y="492"/>
                </a:lnTo>
                <a:lnTo>
                  <a:pt x="5945" y="311"/>
                </a:lnTo>
                <a:lnTo>
                  <a:pt x="5950" y="470"/>
                </a:lnTo>
                <a:lnTo>
                  <a:pt x="5955" y="453"/>
                </a:lnTo>
                <a:lnTo>
                  <a:pt x="5960" y="430"/>
                </a:lnTo>
                <a:lnTo>
                  <a:pt x="5966" y="470"/>
                </a:lnTo>
                <a:lnTo>
                  <a:pt x="5971" y="546"/>
                </a:lnTo>
                <a:lnTo>
                  <a:pt x="5976" y="541"/>
                </a:lnTo>
                <a:lnTo>
                  <a:pt x="5981" y="470"/>
                </a:lnTo>
                <a:lnTo>
                  <a:pt x="5987" y="435"/>
                </a:lnTo>
                <a:lnTo>
                  <a:pt x="5992" y="453"/>
                </a:lnTo>
                <a:lnTo>
                  <a:pt x="5997" y="435"/>
                </a:lnTo>
                <a:lnTo>
                  <a:pt x="6003" y="373"/>
                </a:lnTo>
                <a:lnTo>
                  <a:pt x="6008" y="492"/>
                </a:lnTo>
                <a:lnTo>
                  <a:pt x="6013" y="470"/>
                </a:lnTo>
                <a:lnTo>
                  <a:pt x="6018" y="448"/>
                </a:lnTo>
                <a:lnTo>
                  <a:pt x="6024" y="470"/>
                </a:lnTo>
                <a:lnTo>
                  <a:pt x="6029" y="492"/>
                </a:lnTo>
                <a:lnTo>
                  <a:pt x="6034" y="492"/>
                </a:lnTo>
                <a:lnTo>
                  <a:pt x="6039" y="475"/>
                </a:lnTo>
                <a:lnTo>
                  <a:pt x="6045" y="435"/>
                </a:lnTo>
                <a:lnTo>
                  <a:pt x="6050" y="457"/>
                </a:lnTo>
                <a:lnTo>
                  <a:pt x="6055" y="568"/>
                </a:lnTo>
                <a:lnTo>
                  <a:pt x="6060" y="453"/>
                </a:lnTo>
                <a:lnTo>
                  <a:pt x="6066" y="546"/>
                </a:lnTo>
                <a:lnTo>
                  <a:pt x="6071" y="510"/>
                </a:lnTo>
                <a:lnTo>
                  <a:pt x="6076" y="524"/>
                </a:lnTo>
                <a:lnTo>
                  <a:pt x="6082" y="506"/>
                </a:lnTo>
                <a:lnTo>
                  <a:pt x="6087" y="541"/>
                </a:lnTo>
                <a:lnTo>
                  <a:pt x="6092" y="510"/>
                </a:lnTo>
                <a:lnTo>
                  <a:pt x="6097" y="506"/>
                </a:lnTo>
                <a:lnTo>
                  <a:pt x="6103" y="559"/>
                </a:lnTo>
                <a:lnTo>
                  <a:pt x="6108" y="546"/>
                </a:lnTo>
                <a:lnTo>
                  <a:pt x="6113" y="417"/>
                </a:lnTo>
                <a:lnTo>
                  <a:pt x="6118" y="532"/>
                </a:lnTo>
                <a:lnTo>
                  <a:pt x="6124" y="492"/>
                </a:lnTo>
                <a:lnTo>
                  <a:pt x="6129" y="461"/>
                </a:lnTo>
                <a:lnTo>
                  <a:pt x="6134" y="510"/>
                </a:lnTo>
                <a:lnTo>
                  <a:pt x="6139" y="577"/>
                </a:lnTo>
                <a:lnTo>
                  <a:pt x="6145" y="594"/>
                </a:lnTo>
                <a:lnTo>
                  <a:pt x="6150" y="550"/>
                </a:lnTo>
                <a:lnTo>
                  <a:pt x="6155" y="404"/>
                </a:lnTo>
                <a:lnTo>
                  <a:pt x="6161" y="524"/>
                </a:lnTo>
                <a:lnTo>
                  <a:pt x="6166" y="510"/>
                </a:lnTo>
                <a:lnTo>
                  <a:pt x="6171" y="568"/>
                </a:lnTo>
                <a:lnTo>
                  <a:pt x="6176" y="319"/>
                </a:lnTo>
                <a:lnTo>
                  <a:pt x="6182" y="497"/>
                </a:lnTo>
                <a:lnTo>
                  <a:pt x="6187" y="559"/>
                </a:lnTo>
                <a:lnTo>
                  <a:pt x="6192" y="470"/>
                </a:lnTo>
                <a:lnTo>
                  <a:pt x="6197" y="444"/>
                </a:lnTo>
                <a:lnTo>
                  <a:pt x="6203" y="453"/>
                </a:lnTo>
                <a:lnTo>
                  <a:pt x="6208" y="501"/>
                </a:lnTo>
                <a:lnTo>
                  <a:pt x="6213" y="510"/>
                </a:lnTo>
                <a:lnTo>
                  <a:pt x="6218" y="599"/>
                </a:lnTo>
                <a:lnTo>
                  <a:pt x="6224" y="479"/>
                </a:lnTo>
                <a:lnTo>
                  <a:pt x="6229" y="532"/>
                </a:lnTo>
                <a:lnTo>
                  <a:pt x="6234" y="608"/>
                </a:lnTo>
                <a:lnTo>
                  <a:pt x="6240" y="391"/>
                </a:lnTo>
                <a:lnTo>
                  <a:pt x="6245" y="439"/>
                </a:lnTo>
                <a:lnTo>
                  <a:pt x="6250" y="541"/>
                </a:lnTo>
                <a:lnTo>
                  <a:pt x="6255" y="382"/>
                </a:lnTo>
                <a:lnTo>
                  <a:pt x="6261" y="519"/>
                </a:lnTo>
                <a:lnTo>
                  <a:pt x="6266" y="457"/>
                </a:lnTo>
                <a:lnTo>
                  <a:pt x="6271" y="497"/>
                </a:lnTo>
                <a:lnTo>
                  <a:pt x="6276" y="448"/>
                </a:lnTo>
                <a:lnTo>
                  <a:pt x="6282" y="586"/>
                </a:lnTo>
                <a:lnTo>
                  <a:pt x="6287" y="608"/>
                </a:lnTo>
                <a:lnTo>
                  <a:pt x="6292" y="417"/>
                </a:lnTo>
                <a:lnTo>
                  <a:pt x="6297" y="590"/>
                </a:lnTo>
                <a:lnTo>
                  <a:pt x="6303" y="528"/>
                </a:lnTo>
                <a:lnTo>
                  <a:pt x="6308" y="501"/>
                </a:lnTo>
                <a:lnTo>
                  <a:pt x="6313" y="639"/>
                </a:lnTo>
                <a:lnTo>
                  <a:pt x="6318" y="603"/>
                </a:lnTo>
                <a:lnTo>
                  <a:pt x="6324" y="475"/>
                </a:lnTo>
                <a:lnTo>
                  <a:pt x="6329" y="546"/>
                </a:lnTo>
                <a:lnTo>
                  <a:pt x="6334" y="546"/>
                </a:lnTo>
                <a:lnTo>
                  <a:pt x="6340" y="377"/>
                </a:lnTo>
                <a:lnTo>
                  <a:pt x="6345" y="391"/>
                </a:lnTo>
                <a:lnTo>
                  <a:pt x="6350" y="537"/>
                </a:lnTo>
                <a:lnTo>
                  <a:pt x="6355" y="528"/>
                </a:lnTo>
                <a:lnTo>
                  <a:pt x="6361" y="581"/>
                </a:lnTo>
                <a:lnTo>
                  <a:pt x="6366" y="435"/>
                </a:lnTo>
                <a:lnTo>
                  <a:pt x="6371" y="430"/>
                </a:lnTo>
                <a:lnTo>
                  <a:pt x="6376" y="479"/>
                </a:lnTo>
                <a:lnTo>
                  <a:pt x="6382" y="528"/>
                </a:lnTo>
                <a:lnTo>
                  <a:pt x="6387" y="430"/>
                </a:lnTo>
                <a:lnTo>
                  <a:pt x="6392" y="404"/>
                </a:lnTo>
                <a:lnTo>
                  <a:pt x="6397" y="497"/>
                </a:lnTo>
                <a:lnTo>
                  <a:pt x="6403" y="528"/>
                </a:lnTo>
                <a:lnTo>
                  <a:pt x="6408" y="488"/>
                </a:lnTo>
                <a:lnTo>
                  <a:pt x="6413" y="541"/>
                </a:lnTo>
                <a:lnTo>
                  <a:pt x="6419" y="550"/>
                </a:lnTo>
                <a:lnTo>
                  <a:pt x="6424" y="546"/>
                </a:lnTo>
                <a:lnTo>
                  <a:pt x="6429" y="532"/>
                </a:lnTo>
                <a:lnTo>
                  <a:pt x="6434" y="484"/>
                </a:lnTo>
                <a:lnTo>
                  <a:pt x="6440" y="568"/>
                </a:lnTo>
                <a:lnTo>
                  <a:pt x="6445" y="506"/>
                </a:lnTo>
                <a:lnTo>
                  <a:pt x="6450" y="461"/>
                </a:lnTo>
                <a:lnTo>
                  <a:pt x="6455" y="444"/>
                </a:lnTo>
                <a:lnTo>
                  <a:pt x="6461" y="577"/>
                </a:lnTo>
                <a:lnTo>
                  <a:pt x="6466" y="563"/>
                </a:lnTo>
                <a:lnTo>
                  <a:pt x="6471" y="377"/>
                </a:lnTo>
                <a:lnTo>
                  <a:pt x="6476" y="541"/>
                </a:lnTo>
                <a:lnTo>
                  <a:pt x="6482" y="532"/>
                </a:lnTo>
                <a:lnTo>
                  <a:pt x="6487" y="541"/>
                </a:lnTo>
                <a:lnTo>
                  <a:pt x="6492" y="643"/>
                </a:lnTo>
                <a:lnTo>
                  <a:pt x="6498" y="492"/>
                </a:lnTo>
                <a:lnTo>
                  <a:pt x="6503" y="497"/>
                </a:lnTo>
                <a:lnTo>
                  <a:pt x="6508" y="603"/>
                </a:lnTo>
                <a:lnTo>
                  <a:pt x="6513" y="563"/>
                </a:lnTo>
                <a:lnTo>
                  <a:pt x="6519" y="541"/>
                </a:lnTo>
                <a:lnTo>
                  <a:pt x="6524" y="457"/>
                </a:lnTo>
                <a:lnTo>
                  <a:pt x="6529" y="461"/>
                </a:lnTo>
                <a:lnTo>
                  <a:pt x="6534" y="528"/>
                </a:lnTo>
                <a:lnTo>
                  <a:pt x="6540" y="479"/>
                </a:lnTo>
                <a:lnTo>
                  <a:pt x="6545" y="524"/>
                </a:lnTo>
                <a:lnTo>
                  <a:pt x="6550" y="364"/>
                </a:lnTo>
                <a:lnTo>
                  <a:pt x="6555" y="519"/>
                </a:lnTo>
                <a:lnTo>
                  <a:pt x="6561" y="417"/>
                </a:lnTo>
                <a:lnTo>
                  <a:pt x="6566" y="599"/>
                </a:lnTo>
                <a:lnTo>
                  <a:pt x="6571" y="541"/>
                </a:lnTo>
                <a:lnTo>
                  <a:pt x="6577" y="550"/>
                </a:lnTo>
                <a:lnTo>
                  <a:pt x="6582" y="586"/>
                </a:lnTo>
                <a:lnTo>
                  <a:pt x="6587" y="501"/>
                </a:lnTo>
                <a:lnTo>
                  <a:pt x="6592" y="417"/>
                </a:lnTo>
                <a:lnTo>
                  <a:pt x="6598" y="594"/>
                </a:lnTo>
                <a:lnTo>
                  <a:pt x="6603" y="572"/>
                </a:lnTo>
                <a:lnTo>
                  <a:pt x="6608" y="519"/>
                </a:lnTo>
                <a:lnTo>
                  <a:pt x="6613" y="554"/>
                </a:lnTo>
                <a:lnTo>
                  <a:pt x="6619" y="603"/>
                </a:lnTo>
                <a:lnTo>
                  <a:pt x="6624" y="541"/>
                </a:lnTo>
                <a:lnTo>
                  <a:pt x="6629" y="515"/>
                </a:lnTo>
                <a:lnTo>
                  <a:pt x="6634" y="515"/>
                </a:lnTo>
                <a:lnTo>
                  <a:pt x="6640" y="408"/>
                </a:lnTo>
                <a:lnTo>
                  <a:pt x="6645" y="408"/>
                </a:lnTo>
                <a:lnTo>
                  <a:pt x="6650" y="612"/>
                </a:lnTo>
                <a:lnTo>
                  <a:pt x="6655" y="519"/>
                </a:lnTo>
                <a:lnTo>
                  <a:pt x="6661" y="594"/>
                </a:lnTo>
                <a:lnTo>
                  <a:pt x="6666" y="528"/>
                </a:lnTo>
              </a:path>
            </a:pathLst>
          </a:custGeom>
          <a:noFill/>
          <a:ln w="6350">
            <a:solidFill>
              <a:srgbClr val="FFA5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2370" name="Freeform 102"/>
          <p:cNvSpPr>
            <a:spLocks/>
          </p:cNvSpPr>
          <p:nvPr/>
        </p:nvSpPr>
        <p:spPr bwMode="auto">
          <a:xfrm>
            <a:off x="384175" y="3148013"/>
            <a:ext cx="1841500" cy="119062"/>
          </a:xfrm>
          <a:custGeom>
            <a:avLst/>
            <a:gdLst>
              <a:gd name="T0" fmla="*/ 2147483647 w 6666"/>
              <a:gd name="T1" fmla="*/ 2147483647 h 430"/>
              <a:gd name="T2" fmla="*/ 2147483647 w 6666"/>
              <a:gd name="T3" fmla="*/ 2147483647 h 430"/>
              <a:gd name="T4" fmla="*/ 2147483647 w 6666"/>
              <a:gd name="T5" fmla="*/ 2147483647 h 430"/>
              <a:gd name="T6" fmla="*/ 2147483647 w 6666"/>
              <a:gd name="T7" fmla="*/ 2147483647 h 430"/>
              <a:gd name="T8" fmla="*/ 2147483647 w 6666"/>
              <a:gd name="T9" fmla="*/ 2147483647 h 430"/>
              <a:gd name="T10" fmla="*/ 2147483647 w 6666"/>
              <a:gd name="T11" fmla="*/ 2147483647 h 430"/>
              <a:gd name="T12" fmla="*/ 2147483647 w 6666"/>
              <a:gd name="T13" fmla="*/ 2147483647 h 430"/>
              <a:gd name="T14" fmla="*/ 2147483647 w 6666"/>
              <a:gd name="T15" fmla="*/ 2147483647 h 430"/>
              <a:gd name="T16" fmla="*/ 2147483647 w 6666"/>
              <a:gd name="T17" fmla="*/ 2147483647 h 430"/>
              <a:gd name="T18" fmla="*/ 2147483647 w 6666"/>
              <a:gd name="T19" fmla="*/ 2147483647 h 430"/>
              <a:gd name="T20" fmla="*/ 2147483647 w 6666"/>
              <a:gd name="T21" fmla="*/ 2147483647 h 430"/>
              <a:gd name="T22" fmla="*/ 2147483647 w 6666"/>
              <a:gd name="T23" fmla="*/ 2147483647 h 430"/>
              <a:gd name="T24" fmla="*/ 2147483647 w 6666"/>
              <a:gd name="T25" fmla="*/ 2147483647 h 430"/>
              <a:gd name="T26" fmla="*/ 2147483647 w 6666"/>
              <a:gd name="T27" fmla="*/ 2147483647 h 430"/>
              <a:gd name="T28" fmla="*/ 2147483647 w 6666"/>
              <a:gd name="T29" fmla="*/ 2147483647 h 430"/>
              <a:gd name="T30" fmla="*/ 2147483647 w 6666"/>
              <a:gd name="T31" fmla="*/ 2147483647 h 430"/>
              <a:gd name="T32" fmla="*/ 2147483647 w 6666"/>
              <a:gd name="T33" fmla="*/ 2147483647 h 430"/>
              <a:gd name="T34" fmla="*/ 2147483647 w 6666"/>
              <a:gd name="T35" fmla="*/ 2147483647 h 430"/>
              <a:gd name="T36" fmla="*/ 2147483647 w 6666"/>
              <a:gd name="T37" fmla="*/ 2147483647 h 430"/>
              <a:gd name="T38" fmla="*/ 2147483647 w 6666"/>
              <a:gd name="T39" fmla="*/ 2147483647 h 430"/>
              <a:gd name="T40" fmla="*/ 2147483647 w 6666"/>
              <a:gd name="T41" fmla="*/ 2147483647 h 430"/>
              <a:gd name="T42" fmla="*/ 2147483647 w 6666"/>
              <a:gd name="T43" fmla="*/ 2147483647 h 430"/>
              <a:gd name="T44" fmla="*/ 2147483647 w 6666"/>
              <a:gd name="T45" fmla="*/ 2147483647 h 430"/>
              <a:gd name="T46" fmla="*/ 2147483647 w 6666"/>
              <a:gd name="T47" fmla="*/ 2147483647 h 430"/>
              <a:gd name="T48" fmla="*/ 2147483647 w 6666"/>
              <a:gd name="T49" fmla="*/ 2147483647 h 430"/>
              <a:gd name="T50" fmla="*/ 2147483647 w 6666"/>
              <a:gd name="T51" fmla="*/ 2147483647 h 430"/>
              <a:gd name="T52" fmla="*/ 2147483647 w 6666"/>
              <a:gd name="T53" fmla="*/ 2147483647 h 430"/>
              <a:gd name="T54" fmla="*/ 2147483647 w 6666"/>
              <a:gd name="T55" fmla="*/ 2147483647 h 430"/>
              <a:gd name="T56" fmla="*/ 2147483647 w 6666"/>
              <a:gd name="T57" fmla="*/ 2147483647 h 430"/>
              <a:gd name="T58" fmla="*/ 2147483647 w 6666"/>
              <a:gd name="T59" fmla="*/ 2147483647 h 430"/>
              <a:gd name="T60" fmla="*/ 2147483647 w 6666"/>
              <a:gd name="T61" fmla="*/ 2147483647 h 430"/>
              <a:gd name="T62" fmla="*/ 2147483647 w 6666"/>
              <a:gd name="T63" fmla="*/ 2147483647 h 430"/>
              <a:gd name="T64" fmla="*/ 2147483647 w 6666"/>
              <a:gd name="T65" fmla="*/ 2147483647 h 430"/>
              <a:gd name="T66" fmla="*/ 2147483647 w 6666"/>
              <a:gd name="T67" fmla="*/ 2147483647 h 430"/>
              <a:gd name="T68" fmla="*/ 2147483647 w 6666"/>
              <a:gd name="T69" fmla="*/ 2147483647 h 430"/>
              <a:gd name="T70" fmla="*/ 2147483647 w 6666"/>
              <a:gd name="T71" fmla="*/ 2147483647 h 430"/>
              <a:gd name="T72" fmla="*/ 2147483647 w 6666"/>
              <a:gd name="T73" fmla="*/ 2147483647 h 430"/>
              <a:gd name="T74" fmla="*/ 2147483647 w 6666"/>
              <a:gd name="T75" fmla="*/ 2147483647 h 430"/>
              <a:gd name="T76" fmla="*/ 2147483647 w 6666"/>
              <a:gd name="T77" fmla="*/ 2147483647 h 430"/>
              <a:gd name="T78" fmla="*/ 2147483647 w 6666"/>
              <a:gd name="T79" fmla="*/ 2147483647 h 430"/>
              <a:gd name="T80" fmla="*/ 2147483647 w 6666"/>
              <a:gd name="T81" fmla="*/ 2147483647 h 430"/>
              <a:gd name="T82" fmla="*/ 2147483647 w 6666"/>
              <a:gd name="T83" fmla="*/ 2147483647 h 430"/>
              <a:gd name="T84" fmla="*/ 2147483647 w 6666"/>
              <a:gd name="T85" fmla="*/ 2147483647 h 430"/>
              <a:gd name="T86" fmla="*/ 2147483647 w 6666"/>
              <a:gd name="T87" fmla="*/ 2147483647 h 430"/>
              <a:gd name="T88" fmla="*/ 2147483647 w 6666"/>
              <a:gd name="T89" fmla="*/ 2147483647 h 430"/>
              <a:gd name="T90" fmla="*/ 2147483647 w 6666"/>
              <a:gd name="T91" fmla="*/ 2147483647 h 430"/>
              <a:gd name="T92" fmla="*/ 2147483647 w 6666"/>
              <a:gd name="T93" fmla="*/ 2147483647 h 430"/>
              <a:gd name="T94" fmla="*/ 2147483647 w 6666"/>
              <a:gd name="T95" fmla="*/ 2147483647 h 430"/>
              <a:gd name="T96" fmla="*/ 2147483647 w 6666"/>
              <a:gd name="T97" fmla="*/ 2147483647 h 430"/>
              <a:gd name="T98" fmla="*/ 2147483647 w 6666"/>
              <a:gd name="T99" fmla="*/ 2147483647 h 430"/>
              <a:gd name="T100" fmla="*/ 2147483647 w 6666"/>
              <a:gd name="T101" fmla="*/ 2147483647 h 430"/>
              <a:gd name="T102" fmla="*/ 2147483647 w 6666"/>
              <a:gd name="T103" fmla="*/ 2147483647 h 430"/>
              <a:gd name="T104" fmla="*/ 2147483647 w 6666"/>
              <a:gd name="T105" fmla="*/ 2147483647 h 430"/>
              <a:gd name="T106" fmla="*/ 2147483647 w 6666"/>
              <a:gd name="T107" fmla="*/ 2147483647 h 430"/>
              <a:gd name="T108" fmla="*/ 2147483647 w 6666"/>
              <a:gd name="T109" fmla="*/ 2147483647 h 430"/>
              <a:gd name="T110" fmla="*/ 2147483647 w 6666"/>
              <a:gd name="T111" fmla="*/ 2147483647 h 430"/>
              <a:gd name="T112" fmla="*/ 2147483647 w 6666"/>
              <a:gd name="T113" fmla="*/ 2147483647 h 430"/>
              <a:gd name="T114" fmla="*/ 2147483647 w 6666"/>
              <a:gd name="T115" fmla="*/ 2147483647 h 430"/>
              <a:gd name="T116" fmla="*/ 2147483647 w 6666"/>
              <a:gd name="T117" fmla="*/ 2147483647 h 430"/>
              <a:gd name="T118" fmla="*/ 2147483647 w 6666"/>
              <a:gd name="T119" fmla="*/ 2147483647 h 430"/>
              <a:gd name="T120" fmla="*/ 2147483647 w 6666"/>
              <a:gd name="T121" fmla="*/ 2147483647 h 430"/>
              <a:gd name="T122" fmla="*/ 2147483647 w 6666"/>
              <a:gd name="T123" fmla="*/ 2147483647 h 430"/>
              <a:gd name="T124" fmla="*/ 2147483647 w 6666"/>
              <a:gd name="T125" fmla="*/ 2147483647 h 430"/>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6666"/>
              <a:gd name="T190" fmla="*/ 0 h 430"/>
              <a:gd name="T191" fmla="*/ 6666 w 6666"/>
              <a:gd name="T192" fmla="*/ 430 h 430"/>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6666" h="430">
                <a:moveTo>
                  <a:pt x="0" y="15"/>
                </a:moveTo>
                <a:lnTo>
                  <a:pt x="5" y="61"/>
                </a:lnTo>
                <a:lnTo>
                  <a:pt x="10" y="67"/>
                </a:lnTo>
                <a:lnTo>
                  <a:pt x="16" y="82"/>
                </a:lnTo>
                <a:lnTo>
                  <a:pt x="21" y="21"/>
                </a:lnTo>
                <a:lnTo>
                  <a:pt x="26" y="77"/>
                </a:lnTo>
                <a:lnTo>
                  <a:pt x="31" y="10"/>
                </a:lnTo>
                <a:lnTo>
                  <a:pt x="37" y="72"/>
                </a:lnTo>
                <a:lnTo>
                  <a:pt x="42" y="31"/>
                </a:lnTo>
                <a:lnTo>
                  <a:pt x="47" y="21"/>
                </a:lnTo>
                <a:lnTo>
                  <a:pt x="52" y="87"/>
                </a:lnTo>
                <a:lnTo>
                  <a:pt x="58" y="41"/>
                </a:lnTo>
                <a:lnTo>
                  <a:pt x="63" y="51"/>
                </a:lnTo>
                <a:lnTo>
                  <a:pt x="68" y="67"/>
                </a:lnTo>
                <a:lnTo>
                  <a:pt x="73" y="108"/>
                </a:lnTo>
                <a:lnTo>
                  <a:pt x="79" y="87"/>
                </a:lnTo>
                <a:lnTo>
                  <a:pt x="84" y="133"/>
                </a:lnTo>
                <a:lnTo>
                  <a:pt x="89" y="0"/>
                </a:lnTo>
                <a:lnTo>
                  <a:pt x="95" y="67"/>
                </a:lnTo>
                <a:lnTo>
                  <a:pt x="100" y="51"/>
                </a:lnTo>
                <a:lnTo>
                  <a:pt x="105" y="46"/>
                </a:lnTo>
                <a:lnTo>
                  <a:pt x="110" y="21"/>
                </a:lnTo>
                <a:lnTo>
                  <a:pt x="116" y="77"/>
                </a:lnTo>
                <a:lnTo>
                  <a:pt x="121" y="103"/>
                </a:lnTo>
                <a:lnTo>
                  <a:pt x="126" y="56"/>
                </a:lnTo>
                <a:lnTo>
                  <a:pt x="131" y="26"/>
                </a:lnTo>
                <a:lnTo>
                  <a:pt x="137" y="46"/>
                </a:lnTo>
                <a:lnTo>
                  <a:pt x="142" y="67"/>
                </a:lnTo>
                <a:lnTo>
                  <a:pt x="147" y="113"/>
                </a:lnTo>
                <a:lnTo>
                  <a:pt x="152" y="133"/>
                </a:lnTo>
                <a:lnTo>
                  <a:pt x="158" y="46"/>
                </a:lnTo>
                <a:lnTo>
                  <a:pt x="163" y="51"/>
                </a:lnTo>
                <a:lnTo>
                  <a:pt x="168" y="103"/>
                </a:lnTo>
                <a:lnTo>
                  <a:pt x="174" y="0"/>
                </a:lnTo>
                <a:lnTo>
                  <a:pt x="179" y="61"/>
                </a:lnTo>
                <a:lnTo>
                  <a:pt x="184" y="92"/>
                </a:lnTo>
                <a:lnTo>
                  <a:pt x="189" y="77"/>
                </a:lnTo>
                <a:lnTo>
                  <a:pt x="195" y="82"/>
                </a:lnTo>
                <a:lnTo>
                  <a:pt x="200" y="21"/>
                </a:lnTo>
                <a:lnTo>
                  <a:pt x="205" y="15"/>
                </a:lnTo>
                <a:lnTo>
                  <a:pt x="210" y="21"/>
                </a:lnTo>
                <a:lnTo>
                  <a:pt x="216" y="61"/>
                </a:lnTo>
                <a:lnTo>
                  <a:pt x="221" y="108"/>
                </a:lnTo>
                <a:lnTo>
                  <a:pt x="226" y="87"/>
                </a:lnTo>
                <a:lnTo>
                  <a:pt x="231" y="164"/>
                </a:lnTo>
                <a:lnTo>
                  <a:pt x="237" y="123"/>
                </a:lnTo>
                <a:lnTo>
                  <a:pt x="242" y="169"/>
                </a:lnTo>
                <a:lnTo>
                  <a:pt x="247" y="61"/>
                </a:lnTo>
                <a:lnTo>
                  <a:pt x="253" y="56"/>
                </a:lnTo>
                <a:lnTo>
                  <a:pt x="258" y="143"/>
                </a:lnTo>
                <a:lnTo>
                  <a:pt x="263" y="5"/>
                </a:lnTo>
                <a:lnTo>
                  <a:pt x="268" y="31"/>
                </a:lnTo>
                <a:lnTo>
                  <a:pt x="274" y="103"/>
                </a:lnTo>
                <a:lnTo>
                  <a:pt x="279" y="77"/>
                </a:lnTo>
                <a:lnTo>
                  <a:pt x="284" y="51"/>
                </a:lnTo>
                <a:lnTo>
                  <a:pt x="289" y="133"/>
                </a:lnTo>
                <a:lnTo>
                  <a:pt x="295" y="77"/>
                </a:lnTo>
                <a:lnTo>
                  <a:pt x="300" y="87"/>
                </a:lnTo>
                <a:lnTo>
                  <a:pt x="305" y="46"/>
                </a:lnTo>
                <a:lnTo>
                  <a:pt x="310" y="103"/>
                </a:lnTo>
                <a:lnTo>
                  <a:pt x="316" y="61"/>
                </a:lnTo>
                <a:lnTo>
                  <a:pt x="321" y="26"/>
                </a:lnTo>
                <a:lnTo>
                  <a:pt x="326" y="128"/>
                </a:lnTo>
                <a:lnTo>
                  <a:pt x="332" y="36"/>
                </a:lnTo>
                <a:lnTo>
                  <a:pt x="337" y="31"/>
                </a:lnTo>
                <a:lnTo>
                  <a:pt x="342" y="123"/>
                </a:lnTo>
                <a:lnTo>
                  <a:pt x="347" y="82"/>
                </a:lnTo>
                <a:lnTo>
                  <a:pt x="353" y="205"/>
                </a:lnTo>
                <a:lnTo>
                  <a:pt x="358" y="67"/>
                </a:lnTo>
                <a:lnTo>
                  <a:pt x="363" y="143"/>
                </a:lnTo>
                <a:lnTo>
                  <a:pt x="368" y="118"/>
                </a:lnTo>
                <a:lnTo>
                  <a:pt x="374" y="108"/>
                </a:lnTo>
                <a:lnTo>
                  <a:pt x="379" y="31"/>
                </a:lnTo>
                <a:lnTo>
                  <a:pt x="384" y="72"/>
                </a:lnTo>
                <a:lnTo>
                  <a:pt x="389" y="87"/>
                </a:lnTo>
                <a:lnTo>
                  <a:pt x="395" y="72"/>
                </a:lnTo>
                <a:lnTo>
                  <a:pt x="400" y="92"/>
                </a:lnTo>
                <a:lnTo>
                  <a:pt x="405" y="92"/>
                </a:lnTo>
                <a:lnTo>
                  <a:pt x="410" y="108"/>
                </a:lnTo>
                <a:lnTo>
                  <a:pt x="416" y="51"/>
                </a:lnTo>
                <a:lnTo>
                  <a:pt x="421" y="138"/>
                </a:lnTo>
                <a:lnTo>
                  <a:pt x="426" y="154"/>
                </a:lnTo>
                <a:lnTo>
                  <a:pt x="432" y="61"/>
                </a:lnTo>
                <a:lnTo>
                  <a:pt x="437" y="77"/>
                </a:lnTo>
                <a:lnTo>
                  <a:pt x="442" y="113"/>
                </a:lnTo>
                <a:lnTo>
                  <a:pt x="447" y="174"/>
                </a:lnTo>
                <a:lnTo>
                  <a:pt x="453" y="174"/>
                </a:lnTo>
                <a:lnTo>
                  <a:pt x="458" y="46"/>
                </a:lnTo>
                <a:lnTo>
                  <a:pt x="463" y="72"/>
                </a:lnTo>
                <a:lnTo>
                  <a:pt x="468" y="128"/>
                </a:lnTo>
                <a:lnTo>
                  <a:pt x="474" y="87"/>
                </a:lnTo>
                <a:lnTo>
                  <a:pt x="479" y="133"/>
                </a:lnTo>
                <a:lnTo>
                  <a:pt x="484" y="97"/>
                </a:lnTo>
                <a:lnTo>
                  <a:pt x="489" y="97"/>
                </a:lnTo>
                <a:lnTo>
                  <a:pt x="495" y="128"/>
                </a:lnTo>
                <a:lnTo>
                  <a:pt x="500" y="128"/>
                </a:lnTo>
                <a:lnTo>
                  <a:pt x="505" y="97"/>
                </a:lnTo>
                <a:lnTo>
                  <a:pt x="511" y="200"/>
                </a:lnTo>
                <a:lnTo>
                  <a:pt x="516" y="123"/>
                </a:lnTo>
                <a:lnTo>
                  <a:pt x="521" y="108"/>
                </a:lnTo>
                <a:lnTo>
                  <a:pt x="526" y="92"/>
                </a:lnTo>
                <a:lnTo>
                  <a:pt x="532" y="154"/>
                </a:lnTo>
                <a:lnTo>
                  <a:pt x="537" y="46"/>
                </a:lnTo>
                <a:lnTo>
                  <a:pt x="542" y="97"/>
                </a:lnTo>
                <a:lnTo>
                  <a:pt x="547" y="26"/>
                </a:lnTo>
                <a:lnTo>
                  <a:pt x="553" y="72"/>
                </a:lnTo>
                <a:lnTo>
                  <a:pt x="558" y="169"/>
                </a:lnTo>
                <a:lnTo>
                  <a:pt x="563" y="61"/>
                </a:lnTo>
                <a:lnTo>
                  <a:pt x="568" y="159"/>
                </a:lnTo>
                <a:lnTo>
                  <a:pt x="574" y="82"/>
                </a:lnTo>
                <a:lnTo>
                  <a:pt x="579" y="138"/>
                </a:lnTo>
                <a:lnTo>
                  <a:pt x="584" y="113"/>
                </a:lnTo>
                <a:lnTo>
                  <a:pt x="590" y="154"/>
                </a:lnTo>
                <a:lnTo>
                  <a:pt x="595" y="26"/>
                </a:lnTo>
                <a:lnTo>
                  <a:pt x="600" y="67"/>
                </a:lnTo>
                <a:lnTo>
                  <a:pt x="605" y="128"/>
                </a:lnTo>
                <a:lnTo>
                  <a:pt x="611" y="159"/>
                </a:lnTo>
                <a:lnTo>
                  <a:pt x="616" y="138"/>
                </a:lnTo>
                <a:lnTo>
                  <a:pt x="621" y="133"/>
                </a:lnTo>
                <a:lnTo>
                  <a:pt x="626" y="159"/>
                </a:lnTo>
                <a:lnTo>
                  <a:pt x="632" y="154"/>
                </a:lnTo>
                <a:lnTo>
                  <a:pt x="637" y="113"/>
                </a:lnTo>
                <a:lnTo>
                  <a:pt x="642" y="123"/>
                </a:lnTo>
                <a:lnTo>
                  <a:pt x="647" y="185"/>
                </a:lnTo>
                <a:lnTo>
                  <a:pt x="653" y="159"/>
                </a:lnTo>
                <a:lnTo>
                  <a:pt x="658" y="123"/>
                </a:lnTo>
                <a:lnTo>
                  <a:pt x="663" y="138"/>
                </a:lnTo>
                <a:lnTo>
                  <a:pt x="669" y="77"/>
                </a:lnTo>
                <a:lnTo>
                  <a:pt x="674" y="123"/>
                </a:lnTo>
                <a:lnTo>
                  <a:pt x="679" y="149"/>
                </a:lnTo>
                <a:lnTo>
                  <a:pt x="684" y="77"/>
                </a:lnTo>
                <a:lnTo>
                  <a:pt x="690" y="72"/>
                </a:lnTo>
                <a:lnTo>
                  <a:pt x="695" y="118"/>
                </a:lnTo>
                <a:lnTo>
                  <a:pt x="700" y="215"/>
                </a:lnTo>
                <a:lnTo>
                  <a:pt x="705" y="72"/>
                </a:lnTo>
                <a:lnTo>
                  <a:pt x="711" y="77"/>
                </a:lnTo>
                <a:lnTo>
                  <a:pt x="716" y="108"/>
                </a:lnTo>
                <a:lnTo>
                  <a:pt x="721" y="174"/>
                </a:lnTo>
                <a:lnTo>
                  <a:pt x="726" y="97"/>
                </a:lnTo>
                <a:lnTo>
                  <a:pt x="732" y="138"/>
                </a:lnTo>
                <a:lnTo>
                  <a:pt x="737" y="185"/>
                </a:lnTo>
                <a:lnTo>
                  <a:pt x="742" y="103"/>
                </a:lnTo>
                <a:lnTo>
                  <a:pt x="747" y="77"/>
                </a:lnTo>
                <a:lnTo>
                  <a:pt x="753" y="123"/>
                </a:lnTo>
                <a:lnTo>
                  <a:pt x="758" y="133"/>
                </a:lnTo>
                <a:lnTo>
                  <a:pt x="763" y="77"/>
                </a:lnTo>
                <a:lnTo>
                  <a:pt x="769" y="67"/>
                </a:lnTo>
                <a:lnTo>
                  <a:pt x="774" y="128"/>
                </a:lnTo>
                <a:lnTo>
                  <a:pt x="779" y="154"/>
                </a:lnTo>
                <a:lnTo>
                  <a:pt x="784" y="113"/>
                </a:lnTo>
                <a:lnTo>
                  <a:pt x="790" y="159"/>
                </a:lnTo>
                <a:lnTo>
                  <a:pt x="795" y="77"/>
                </a:lnTo>
                <a:lnTo>
                  <a:pt x="800" y="97"/>
                </a:lnTo>
                <a:lnTo>
                  <a:pt x="805" y="190"/>
                </a:lnTo>
                <a:lnTo>
                  <a:pt x="811" y="169"/>
                </a:lnTo>
                <a:lnTo>
                  <a:pt x="816" y="92"/>
                </a:lnTo>
                <a:lnTo>
                  <a:pt x="821" y="103"/>
                </a:lnTo>
                <a:lnTo>
                  <a:pt x="826" y="154"/>
                </a:lnTo>
                <a:lnTo>
                  <a:pt x="832" y="154"/>
                </a:lnTo>
                <a:lnTo>
                  <a:pt x="837" y="174"/>
                </a:lnTo>
                <a:lnTo>
                  <a:pt x="842" y="159"/>
                </a:lnTo>
                <a:lnTo>
                  <a:pt x="848" y="220"/>
                </a:lnTo>
                <a:lnTo>
                  <a:pt x="853" y="31"/>
                </a:lnTo>
                <a:lnTo>
                  <a:pt x="858" y="108"/>
                </a:lnTo>
                <a:lnTo>
                  <a:pt x="863" y="46"/>
                </a:lnTo>
                <a:lnTo>
                  <a:pt x="869" y="174"/>
                </a:lnTo>
                <a:lnTo>
                  <a:pt x="874" y="108"/>
                </a:lnTo>
                <a:lnTo>
                  <a:pt x="879" y="118"/>
                </a:lnTo>
                <a:lnTo>
                  <a:pt x="884" y="169"/>
                </a:lnTo>
                <a:lnTo>
                  <a:pt x="890" y="108"/>
                </a:lnTo>
                <a:lnTo>
                  <a:pt x="895" y="174"/>
                </a:lnTo>
                <a:lnTo>
                  <a:pt x="900" y="133"/>
                </a:lnTo>
                <a:lnTo>
                  <a:pt x="905" y="128"/>
                </a:lnTo>
                <a:lnTo>
                  <a:pt x="911" y="138"/>
                </a:lnTo>
                <a:lnTo>
                  <a:pt x="916" y="87"/>
                </a:lnTo>
                <a:lnTo>
                  <a:pt x="921" y="149"/>
                </a:lnTo>
                <a:lnTo>
                  <a:pt x="927" y="179"/>
                </a:lnTo>
                <a:lnTo>
                  <a:pt x="932" y="246"/>
                </a:lnTo>
                <a:lnTo>
                  <a:pt x="937" y="149"/>
                </a:lnTo>
                <a:lnTo>
                  <a:pt x="942" y="164"/>
                </a:lnTo>
                <a:lnTo>
                  <a:pt x="948" y="82"/>
                </a:lnTo>
                <a:lnTo>
                  <a:pt x="953" y="220"/>
                </a:lnTo>
                <a:lnTo>
                  <a:pt x="958" y="195"/>
                </a:lnTo>
                <a:lnTo>
                  <a:pt x="963" y="149"/>
                </a:lnTo>
                <a:lnTo>
                  <a:pt x="969" y="113"/>
                </a:lnTo>
                <a:lnTo>
                  <a:pt x="974" y="92"/>
                </a:lnTo>
                <a:lnTo>
                  <a:pt x="979" y="143"/>
                </a:lnTo>
                <a:lnTo>
                  <a:pt x="984" y="179"/>
                </a:lnTo>
                <a:lnTo>
                  <a:pt x="990" y="128"/>
                </a:lnTo>
                <a:lnTo>
                  <a:pt x="995" y="128"/>
                </a:lnTo>
                <a:lnTo>
                  <a:pt x="1000" y="185"/>
                </a:lnTo>
                <a:lnTo>
                  <a:pt x="1006" y="113"/>
                </a:lnTo>
                <a:lnTo>
                  <a:pt x="1011" y="143"/>
                </a:lnTo>
                <a:lnTo>
                  <a:pt x="1016" y="205"/>
                </a:lnTo>
                <a:lnTo>
                  <a:pt x="1021" y="154"/>
                </a:lnTo>
                <a:lnTo>
                  <a:pt x="1027" y="108"/>
                </a:lnTo>
                <a:lnTo>
                  <a:pt x="1032" y="82"/>
                </a:lnTo>
                <a:lnTo>
                  <a:pt x="1037" y="169"/>
                </a:lnTo>
                <a:lnTo>
                  <a:pt x="1042" y="164"/>
                </a:lnTo>
                <a:lnTo>
                  <a:pt x="1048" y="185"/>
                </a:lnTo>
                <a:lnTo>
                  <a:pt x="1053" y="200"/>
                </a:lnTo>
                <a:lnTo>
                  <a:pt x="1058" y="154"/>
                </a:lnTo>
                <a:lnTo>
                  <a:pt x="1063" y="154"/>
                </a:lnTo>
                <a:lnTo>
                  <a:pt x="1069" y="169"/>
                </a:lnTo>
                <a:lnTo>
                  <a:pt x="1074" y="128"/>
                </a:lnTo>
                <a:lnTo>
                  <a:pt x="1079" y="159"/>
                </a:lnTo>
                <a:lnTo>
                  <a:pt x="1084" y="149"/>
                </a:lnTo>
                <a:lnTo>
                  <a:pt x="1090" y="133"/>
                </a:lnTo>
                <a:lnTo>
                  <a:pt x="1095" y="174"/>
                </a:lnTo>
                <a:lnTo>
                  <a:pt x="1100" y="174"/>
                </a:lnTo>
                <a:lnTo>
                  <a:pt x="1106" y="123"/>
                </a:lnTo>
                <a:lnTo>
                  <a:pt x="1111" y="179"/>
                </a:lnTo>
                <a:lnTo>
                  <a:pt x="1116" y="138"/>
                </a:lnTo>
                <a:lnTo>
                  <a:pt x="1121" y="195"/>
                </a:lnTo>
                <a:lnTo>
                  <a:pt x="1127" y="179"/>
                </a:lnTo>
                <a:lnTo>
                  <a:pt x="1132" y="220"/>
                </a:lnTo>
                <a:lnTo>
                  <a:pt x="1137" y="149"/>
                </a:lnTo>
                <a:lnTo>
                  <a:pt x="1142" y="123"/>
                </a:lnTo>
                <a:lnTo>
                  <a:pt x="1148" y="118"/>
                </a:lnTo>
                <a:lnTo>
                  <a:pt x="1153" y="190"/>
                </a:lnTo>
                <a:lnTo>
                  <a:pt x="1158" y="200"/>
                </a:lnTo>
                <a:lnTo>
                  <a:pt x="1163" y="149"/>
                </a:lnTo>
                <a:lnTo>
                  <a:pt x="1169" y="169"/>
                </a:lnTo>
                <a:lnTo>
                  <a:pt x="1174" y="164"/>
                </a:lnTo>
                <a:lnTo>
                  <a:pt x="1179" y="169"/>
                </a:lnTo>
                <a:lnTo>
                  <a:pt x="1185" y="143"/>
                </a:lnTo>
                <a:lnTo>
                  <a:pt x="1190" y="113"/>
                </a:lnTo>
                <a:lnTo>
                  <a:pt x="1195" y="205"/>
                </a:lnTo>
                <a:lnTo>
                  <a:pt x="1200" y="159"/>
                </a:lnTo>
                <a:lnTo>
                  <a:pt x="1206" y="174"/>
                </a:lnTo>
                <a:lnTo>
                  <a:pt x="1211" y="215"/>
                </a:lnTo>
                <a:lnTo>
                  <a:pt x="1216" y="174"/>
                </a:lnTo>
                <a:lnTo>
                  <a:pt x="1221" y="149"/>
                </a:lnTo>
                <a:lnTo>
                  <a:pt x="1227" y="185"/>
                </a:lnTo>
                <a:lnTo>
                  <a:pt x="1232" y="231"/>
                </a:lnTo>
                <a:lnTo>
                  <a:pt x="1237" y="154"/>
                </a:lnTo>
                <a:lnTo>
                  <a:pt x="1242" y="159"/>
                </a:lnTo>
                <a:lnTo>
                  <a:pt x="1248" y="190"/>
                </a:lnTo>
                <a:lnTo>
                  <a:pt x="1253" y="143"/>
                </a:lnTo>
                <a:lnTo>
                  <a:pt x="1258" y="174"/>
                </a:lnTo>
                <a:lnTo>
                  <a:pt x="1264" y="103"/>
                </a:lnTo>
                <a:lnTo>
                  <a:pt x="1269" y="118"/>
                </a:lnTo>
                <a:lnTo>
                  <a:pt x="1274" y="179"/>
                </a:lnTo>
                <a:lnTo>
                  <a:pt x="1279" y="195"/>
                </a:lnTo>
                <a:lnTo>
                  <a:pt x="1285" y="149"/>
                </a:lnTo>
                <a:lnTo>
                  <a:pt x="1290" y="67"/>
                </a:lnTo>
                <a:lnTo>
                  <a:pt x="1295" y="164"/>
                </a:lnTo>
                <a:lnTo>
                  <a:pt x="1300" y="108"/>
                </a:lnTo>
                <a:lnTo>
                  <a:pt x="1306" y="200"/>
                </a:lnTo>
                <a:lnTo>
                  <a:pt x="1311" y="133"/>
                </a:lnTo>
                <a:lnTo>
                  <a:pt x="1316" y="92"/>
                </a:lnTo>
                <a:lnTo>
                  <a:pt x="1321" y="200"/>
                </a:lnTo>
                <a:lnTo>
                  <a:pt x="1327" y="113"/>
                </a:lnTo>
                <a:lnTo>
                  <a:pt x="1332" y="174"/>
                </a:lnTo>
                <a:lnTo>
                  <a:pt x="1337" y="179"/>
                </a:lnTo>
                <a:lnTo>
                  <a:pt x="1343" y="159"/>
                </a:lnTo>
                <a:lnTo>
                  <a:pt x="1348" y="236"/>
                </a:lnTo>
                <a:lnTo>
                  <a:pt x="1353" y="128"/>
                </a:lnTo>
                <a:lnTo>
                  <a:pt x="1358" y="133"/>
                </a:lnTo>
                <a:lnTo>
                  <a:pt x="1364" y="138"/>
                </a:lnTo>
                <a:lnTo>
                  <a:pt x="1369" y="225"/>
                </a:lnTo>
                <a:lnTo>
                  <a:pt x="1374" y="154"/>
                </a:lnTo>
                <a:lnTo>
                  <a:pt x="1379" y="261"/>
                </a:lnTo>
                <a:lnTo>
                  <a:pt x="1385" y="154"/>
                </a:lnTo>
                <a:lnTo>
                  <a:pt x="1390" y="179"/>
                </a:lnTo>
                <a:lnTo>
                  <a:pt x="1395" y="195"/>
                </a:lnTo>
                <a:lnTo>
                  <a:pt x="1400" y="200"/>
                </a:lnTo>
                <a:lnTo>
                  <a:pt x="1406" y="159"/>
                </a:lnTo>
                <a:lnTo>
                  <a:pt x="1411" y="174"/>
                </a:lnTo>
                <a:lnTo>
                  <a:pt x="1416" y="241"/>
                </a:lnTo>
                <a:lnTo>
                  <a:pt x="1421" y="185"/>
                </a:lnTo>
                <a:lnTo>
                  <a:pt x="1427" y="185"/>
                </a:lnTo>
                <a:lnTo>
                  <a:pt x="1432" y="185"/>
                </a:lnTo>
                <a:lnTo>
                  <a:pt x="1437" y="195"/>
                </a:lnTo>
                <a:lnTo>
                  <a:pt x="1443" y="256"/>
                </a:lnTo>
                <a:lnTo>
                  <a:pt x="1448" y="266"/>
                </a:lnTo>
                <a:lnTo>
                  <a:pt x="1453" y="246"/>
                </a:lnTo>
                <a:lnTo>
                  <a:pt x="1458" y="92"/>
                </a:lnTo>
                <a:lnTo>
                  <a:pt x="1464" y="159"/>
                </a:lnTo>
                <a:lnTo>
                  <a:pt x="1469" y="174"/>
                </a:lnTo>
                <a:lnTo>
                  <a:pt x="1474" y="118"/>
                </a:lnTo>
                <a:lnTo>
                  <a:pt x="1479" y="164"/>
                </a:lnTo>
                <a:lnTo>
                  <a:pt x="1485" y="174"/>
                </a:lnTo>
                <a:lnTo>
                  <a:pt x="1490" y="149"/>
                </a:lnTo>
                <a:lnTo>
                  <a:pt x="1495" y="143"/>
                </a:lnTo>
                <a:lnTo>
                  <a:pt x="1500" y="210"/>
                </a:lnTo>
                <a:lnTo>
                  <a:pt x="1506" y="149"/>
                </a:lnTo>
                <a:lnTo>
                  <a:pt x="1511" y="138"/>
                </a:lnTo>
                <a:lnTo>
                  <a:pt x="1516" y="231"/>
                </a:lnTo>
                <a:lnTo>
                  <a:pt x="1522" y="200"/>
                </a:lnTo>
                <a:lnTo>
                  <a:pt x="1527" y="231"/>
                </a:lnTo>
                <a:lnTo>
                  <a:pt x="1532" y="169"/>
                </a:lnTo>
                <a:lnTo>
                  <a:pt x="1537" y="149"/>
                </a:lnTo>
                <a:lnTo>
                  <a:pt x="1543" y="220"/>
                </a:lnTo>
                <a:lnTo>
                  <a:pt x="1548" y="169"/>
                </a:lnTo>
                <a:lnTo>
                  <a:pt x="1553" y="164"/>
                </a:lnTo>
                <a:lnTo>
                  <a:pt x="1558" y="159"/>
                </a:lnTo>
                <a:lnTo>
                  <a:pt x="1564" y="231"/>
                </a:lnTo>
                <a:lnTo>
                  <a:pt x="1569" y="164"/>
                </a:lnTo>
                <a:lnTo>
                  <a:pt x="1574" y="164"/>
                </a:lnTo>
                <a:lnTo>
                  <a:pt x="1579" y="128"/>
                </a:lnTo>
                <a:lnTo>
                  <a:pt x="1585" y="164"/>
                </a:lnTo>
                <a:lnTo>
                  <a:pt x="1590" y="200"/>
                </a:lnTo>
                <a:lnTo>
                  <a:pt x="1595" y="164"/>
                </a:lnTo>
                <a:lnTo>
                  <a:pt x="1601" y="215"/>
                </a:lnTo>
                <a:lnTo>
                  <a:pt x="1606" y="200"/>
                </a:lnTo>
                <a:lnTo>
                  <a:pt x="1611" y="225"/>
                </a:lnTo>
                <a:lnTo>
                  <a:pt x="1616" y="246"/>
                </a:lnTo>
                <a:lnTo>
                  <a:pt x="1622" y="215"/>
                </a:lnTo>
                <a:lnTo>
                  <a:pt x="1627" y="179"/>
                </a:lnTo>
                <a:lnTo>
                  <a:pt x="1632" y="220"/>
                </a:lnTo>
                <a:lnTo>
                  <a:pt x="1637" y="200"/>
                </a:lnTo>
                <a:lnTo>
                  <a:pt x="1643" y="164"/>
                </a:lnTo>
                <a:lnTo>
                  <a:pt x="1648" y="169"/>
                </a:lnTo>
                <a:lnTo>
                  <a:pt x="1653" y="205"/>
                </a:lnTo>
                <a:lnTo>
                  <a:pt x="1658" y="205"/>
                </a:lnTo>
                <a:lnTo>
                  <a:pt x="1664" y="190"/>
                </a:lnTo>
                <a:lnTo>
                  <a:pt x="1669" y="215"/>
                </a:lnTo>
                <a:lnTo>
                  <a:pt x="1674" y="200"/>
                </a:lnTo>
                <a:lnTo>
                  <a:pt x="1680" y="261"/>
                </a:lnTo>
                <a:lnTo>
                  <a:pt x="1685" y="179"/>
                </a:lnTo>
                <a:lnTo>
                  <a:pt x="1690" y="138"/>
                </a:lnTo>
                <a:lnTo>
                  <a:pt x="1695" y="164"/>
                </a:lnTo>
                <a:lnTo>
                  <a:pt x="1701" y="143"/>
                </a:lnTo>
                <a:lnTo>
                  <a:pt x="1706" y="118"/>
                </a:lnTo>
                <a:lnTo>
                  <a:pt x="1711" y="179"/>
                </a:lnTo>
                <a:lnTo>
                  <a:pt x="1716" y="231"/>
                </a:lnTo>
                <a:lnTo>
                  <a:pt x="1722" y="200"/>
                </a:lnTo>
                <a:lnTo>
                  <a:pt x="1727" y="159"/>
                </a:lnTo>
                <a:lnTo>
                  <a:pt x="1732" y="179"/>
                </a:lnTo>
                <a:lnTo>
                  <a:pt x="1737" y="164"/>
                </a:lnTo>
                <a:lnTo>
                  <a:pt x="1743" y="179"/>
                </a:lnTo>
                <a:lnTo>
                  <a:pt x="1748" y="215"/>
                </a:lnTo>
                <a:lnTo>
                  <a:pt x="1753" y="225"/>
                </a:lnTo>
                <a:lnTo>
                  <a:pt x="1758" y="133"/>
                </a:lnTo>
                <a:lnTo>
                  <a:pt x="1764" y="179"/>
                </a:lnTo>
                <a:lnTo>
                  <a:pt x="1769" y="210"/>
                </a:lnTo>
                <a:lnTo>
                  <a:pt x="1774" y="210"/>
                </a:lnTo>
                <a:lnTo>
                  <a:pt x="1780" y="307"/>
                </a:lnTo>
                <a:lnTo>
                  <a:pt x="1785" y="185"/>
                </a:lnTo>
                <a:lnTo>
                  <a:pt x="1790" y="154"/>
                </a:lnTo>
                <a:lnTo>
                  <a:pt x="1795" y="205"/>
                </a:lnTo>
                <a:lnTo>
                  <a:pt x="1801" y="210"/>
                </a:lnTo>
                <a:lnTo>
                  <a:pt x="1806" y="179"/>
                </a:lnTo>
                <a:lnTo>
                  <a:pt x="1811" y="200"/>
                </a:lnTo>
                <a:lnTo>
                  <a:pt x="1816" y="200"/>
                </a:lnTo>
                <a:lnTo>
                  <a:pt x="1822" y="225"/>
                </a:lnTo>
                <a:lnTo>
                  <a:pt x="1827" y="210"/>
                </a:lnTo>
                <a:lnTo>
                  <a:pt x="1832" y="205"/>
                </a:lnTo>
                <a:lnTo>
                  <a:pt x="1837" y="195"/>
                </a:lnTo>
                <a:lnTo>
                  <a:pt x="1843" y="210"/>
                </a:lnTo>
                <a:lnTo>
                  <a:pt x="1848" y="210"/>
                </a:lnTo>
                <a:lnTo>
                  <a:pt x="1853" y="210"/>
                </a:lnTo>
                <a:lnTo>
                  <a:pt x="1859" y="128"/>
                </a:lnTo>
                <a:lnTo>
                  <a:pt x="1864" y="261"/>
                </a:lnTo>
                <a:lnTo>
                  <a:pt x="1869" y="138"/>
                </a:lnTo>
                <a:lnTo>
                  <a:pt x="1874" y="220"/>
                </a:lnTo>
                <a:lnTo>
                  <a:pt x="1880" y="154"/>
                </a:lnTo>
                <a:lnTo>
                  <a:pt x="1885" y="179"/>
                </a:lnTo>
                <a:lnTo>
                  <a:pt x="1890" y="190"/>
                </a:lnTo>
                <a:lnTo>
                  <a:pt x="1895" y="246"/>
                </a:lnTo>
                <a:lnTo>
                  <a:pt x="1901" y="210"/>
                </a:lnTo>
                <a:lnTo>
                  <a:pt x="1906" y="246"/>
                </a:lnTo>
                <a:lnTo>
                  <a:pt x="1911" y="195"/>
                </a:lnTo>
                <a:lnTo>
                  <a:pt x="1916" y="190"/>
                </a:lnTo>
                <a:lnTo>
                  <a:pt x="1922" y="236"/>
                </a:lnTo>
                <a:lnTo>
                  <a:pt x="1927" y="246"/>
                </a:lnTo>
                <a:lnTo>
                  <a:pt x="1932" y="195"/>
                </a:lnTo>
                <a:lnTo>
                  <a:pt x="1938" y="169"/>
                </a:lnTo>
                <a:lnTo>
                  <a:pt x="1943" y="174"/>
                </a:lnTo>
                <a:lnTo>
                  <a:pt x="1948" y="246"/>
                </a:lnTo>
                <a:lnTo>
                  <a:pt x="1953" y="149"/>
                </a:lnTo>
                <a:lnTo>
                  <a:pt x="1959" y="159"/>
                </a:lnTo>
                <a:lnTo>
                  <a:pt x="1964" y="185"/>
                </a:lnTo>
                <a:lnTo>
                  <a:pt x="1969" y="220"/>
                </a:lnTo>
                <a:lnTo>
                  <a:pt x="1974" y="215"/>
                </a:lnTo>
                <a:lnTo>
                  <a:pt x="1980" y="195"/>
                </a:lnTo>
                <a:lnTo>
                  <a:pt x="1985" y="205"/>
                </a:lnTo>
                <a:lnTo>
                  <a:pt x="1990" y="200"/>
                </a:lnTo>
                <a:lnTo>
                  <a:pt x="1995" y="272"/>
                </a:lnTo>
                <a:lnTo>
                  <a:pt x="2001" y="231"/>
                </a:lnTo>
                <a:lnTo>
                  <a:pt x="2006" y="195"/>
                </a:lnTo>
                <a:lnTo>
                  <a:pt x="2011" y="256"/>
                </a:lnTo>
                <a:lnTo>
                  <a:pt x="2017" y="169"/>
                </a:lnTo>
                <a:lnTo>
                  <a:pt x="2022" y="195"/>
                </a:lnTo>
                <a:lnTo>
                  <a:pt x="2027" y="231"/>
                </a:lnTo>
                <a:lnTo>
                  <a:pt x="2032" y="200"/>
                </a:lnTo>
                <a:lnTo>
                  <a:pt x="2038" y="236"/>
                </a:lnTo>
                <a:lnTo>
                  <a:pt x="2043" y="205"/>
                </a:lnTo>
                <a:lnTo>
                  <a:pt x="2048" y="205"/>
                </a:lnTo>
                <a:lnTo>
                  <a:pt x="2053" y="205"/>
                </a:lnTo>
                <a:lnTo>
                  <a:pt x="2059" y="169"/>
                </a:lnTo>
                <a:lnTo>
                  <a:pt x="2064" y="225"/>
                </a:lnTo>
                <a:lnTo>
                  <a:pt x="2069" y="169"/>
                </a:lnTo>
                <a:lnTo>
                  <a:pt x="2074" y="179"/>
                </a:lnTo>
                <a:lnTo>
                  <a:pt x="2080" y="164"/>
                </a:lnTo>
                <a:lnTo>
                  <a:pt x="2085" y="205"/>
                </a:lnTo>
                <a:lnTo>
                  <a:pt x="2090" y="159"/>
                </a:lnTo>
                <a:lnTo>
                  <a:pt x="2095" y="154"/>
                </a:lnTo>
                <a:lnTo>
                  <a:pt x="2101" y="190"/>
                </a:lnTo>
                <a:lnTo>
                  <a:pt x="2106" y="113"/>
                </a:lnTo>
                <a:lnTo>
                  <a:pt x="2111" y="123"/>
                </a:lnTo>
                <a:lnTo>
                  <a:pt x="2117" y="108"/>
                </a:lnTo>
                <a:lnTo>
                  <a:pt x="2122" y="190"/>
                </a:lnTo>
                <a:lnTo>
                  <a:pt x="2127" y="174"/>
                </a:lnTo>
                <a:lnTo>
                  <a:pt x="2132" y="210"/>
                </a:lnTo>
                <a:lnTo>
                  <a:pt x="2138" y="210"/>
                </a:lnTo>
                <a:lnTo>
                  <a:pt x="2143" y="169"/>
                </a:lnTo>
                <a:lnTo>
                  <a:pt x="2148" y="190"/>
                </a:lnTo>
                <a:lnTo>
                  <a:pt x="2153" y="195"/>
                </a:lnTo>
                <a:lnTo>
                  <a:pt x="2159" y="164"/>
                </a:lnTo>
                <a:lnTo>
                  <a:pt x="2164" y="133"/>
                </a:lnTo>
                <a:lnTo>
                  <a:pt x="2169" y="195"/>
                </a:lnTo>
                <a:lnTo>
                  <a:pt x="2174" y="169"/>
                </a:lnTo>
                <a:lnTo>
                  <a:pt x="2180" y="113"/>
                </a:lnTo>
                <a:lnTo>
                  <a:pt x="2185" y="210"/>
                </a:lnTo>
                <a:lnTo>
                  <a:pt x="2190" y="149"/>
                </a:lnTo>
                <a:lnTo>
                  <a:pt x="2196" y="154"/>
                </a:lnTo>
                <a:lnTo>
                  <a:pt x="2201" y="195"/>
                </a:lnTo>
                <a:lnTo>
                  <a:pt x="2206" y="205"/>
                </a:lnTo>
                <a:lnTo>
                  <a:pt x="2211" y="159"/>
                </a:lnTo>
                <a:lnTo>
                  <a:pt x="2217" y="179"/>
                </a:lnTo>
                <a:lnTo>
                  <a:pt x="2222" y="143"/>
                </a:lnTo>
                <a:lnTo>
                  <a:pt x="2227" y="195"/>
                </a:lnTo>
                <a:lnTo>
                  <a:pt x="2232" y="118"/>
                </a:lnTo>
                <a:lnTo>
                  <a:pt x="2238" y="149"/>
                </a:lnTo>
                <a:lnTo>
                  <a:pt x="2243" y="118"/>
                </a:lnTo>
                <a:lnTo>
                  <a:pt x="2248" y="205"/>
                </a:lnTo>
                <a:lnTo>
                  <a:pt x="2253" y="92"/>
                </a:lnTo>
                <a:lnTo>
                  <a:pt x="2259" y="205"/>
                </a:lnTo>
                <a:lnTo>
                  <a:pt x="2264" y="143"/>
                </a:lnTo>
                <a:lnTo>
                  <a:pt x="2269" y="128"/>
                </a:lnTo>
                <a:lnTo>
                  <a:pt x="2275" y="149"/>
                </a:lnTo>
                <a:lnTo>
                  <a:pt x="2280" y="179"/>
                </a:lnTo>
                <a:lnTo>
                  <a:pt x="2285" y="143"/>
                </a:lnTo>
                <a:lnTo>
                  <a:pt x="2290" y="231"/>
                </a:lnTo>
                <a:lnTo>
                  <a:pt x="2296" y="200"/>
                </a:lnTo>
                <a:lnTo>
                  <a:pt x="2301" y="220"/>
                </a:lnTo>
                <a:lnTo>
                  <a:pt x="2306" y="138"/>
                </a:lnTo>
                <a:lnTo>
                  <a:pt x="2311" y="185"/>
                </a:lnTo>
                <a:lnTo>
                  <a:pt x="2317" y="200"/>
                </a:lnTo>
                <a:lnTo>
                  <a:pt x="2322" y="195"/>
                </a:lnTo>
                <a:lnTo>
                  <a:pt x="2327" y="143"/>
                </a:lnTo>
                <a:lnTo>
                  <a:pt x="2332" y="195"/>
                </a:lnTo>
                <a:lnTo>
                  <a:pt x="2338" y="133"/>
                </a:lnTo>
                <a:lnTo>
                  <a:pt x="2343" y="205"/>
                </a:lnTo>
                <a:lnTo>
                  <a:pt x="2348" y="261"/>
                </a:lnTo>
                <a:lnTo>
                  <a:pt x="2354" y="205"/>
                </a:lnTo>
                <a:lnTo>
                  <a:pt x="2359" y="287"/>
                </a:lnTo>
                <a:lnTo>
                  <a:pt x="2364" y="200"/>
                </a:lnTo>
                <a:lnTo>
                  <a:pt x="2369" y="143"/>
                </a:lnTo>
                <a:lnTo>
                  <a:pt x="2375" y="133"/>
                </a:lnTo>
                <a:lnTo>
                  <a:pt x="2380" y="174"/>
                </a:lnTo>
                <a:lnTo>
                  <a:pt x="2385" y="149"/>
                </a:lnTo>
                <a:lnTo>
                  <a:pt x="2390" y="143"/>
                </a:lnTo>
                <a:lnTo>
                  <a:pt x="2396" y="267"/>
                </a:lnTo>
                <a:lnTo>
                  <a:pt x="2401" y="200"/>
                </a:lnTo>
                <a:lnTo>
                  <a:pt x="2406" y="195"/>
                </a:lnTo>
                <a:lnTo>
                  <a:pt x="2411" y="138"/>
                </a:lnTo>
                <a:lnTo>
                  <a:pt x="2417" y="241"/>
                </a:lnTo>
                <a:lnTo>
                  <a:pt x="2422" y="256"/>
                </a:lnTo>
                <a:lnTo>
                  <a:pt x="2427" y="200"/>
                </a:lnTo>
                <a:lnTo>
                  <a:pt x="2432" y="149"/>
                </a:lnTo>
                <a:lnTo>
                  <a:pt x="2438" y="149"/>
                </a:lnTo>
                <a:lnTo>
                  <a:pt x="2443" y="179"/>
                </a:lnTo>
                <a:lnTo>
                  <a:pt x="2448" y="118"/>
                </a:lnTo>
                <a:lnTo>
                  <a:pt x="2454" y="154"/>
                </a:lnTo>
                <a:lnTo>
                  <a:pt x="2459" y="185"/>
                </a:lnTo>
                <a:lnTo>
                  <a:pt x="2464" y="220"/>
                </a:lnTo>
                <a:lnTo>
                  <a:pt x="2469" y="225"/>
                </a:lnTo>
                <a:lnTo>
                  <a:pt x="2475" y="215"/>
                </a:lnTo>
                <a:lnTo>
                  <a:pt x="2480" y="169"/>
                </a:lnTo>
                <a:lnTo>
                  <a:pt x="2485" y="241"/>
                </a:lnTo>
                <a:lnTo>
                  <a:pt x="2490" y="200"/>
                </a:lnTo>
                <a:lnTo>
                  <a:pt x="2496" y="215"/>
                </a:lnTo>
                <a:lnTo>
                  <a:pt x="2501" y="154"/>
                </a:lnTo>
                <a:lnTo>
                  <a:pt x="2506" y="179"/>
                </a:lnTo>
                <a:lnTo>
                  <a:pt x="2511" y="220"/>
                </a:lnTo>
                <a:lnTo>
                  <a:pt x="2517" y="159"/>
                </a:lnTo>
                <a:lnTo>
                  <a:pt x="2522" y="251"/>
                </a:lnTo>
                <a:lnTo>
                  <a:pt x="2527" y="292"/>
                </a:lnTo>
                <a:lnTo>
                  <a:pt x="2533" y="220"/>
                </a:lnTo>
                <a:lnTo>
                  <a:pt x="2538" y="128"/>
                </a:lnTo>
                <a:lnTo>
                  <a:pt x="2543" y="215"/>
                </a:lnTo>
                <a:lnTo>
                  <a:pt x="2548" y="190"/>
                </a:lnTo>
                <a:lnTo>
                  <a:pt x="2554" y="128"/>
                </a:lnTo>
                <a:lnTo>
                  <a:pt x="2559" y="220"/>
                </a:lnTo>
                <a:lnTo>
                  <a:pt x="2564" y="231"/>
                </a:lnTo>
                <a:lnTo>
                  <a:pt x="2569" y="225"/>
                </a:lnTo>
                <a:lnTo>
                  <a:pt x="2575" y="185"/>
                </a:lnTo>
                <a:lnTo>
                  <a:pt x="2580" y="256"/>
                </a:lnTo>
                <a:lnTo>
                  <a:pt x="2585" y="169"/>
                </a:lnTo>
                <a:lnTo>
                  <a:pt x="2590" y="241"/>
                </a:lnTo>
                <a:lnTo>
                  <a:pt x="2596" y="138"/>
                </a:lnTo>
                <a:lnTo>
                  <a:pt x="2601" y="169"/>
                </a:lnTo>
                <a:lnTo>
                  <a:pt x="2606" y="169"/>
                </a:lnTo>
                <a:lnTo>
                  <a:pt x="2612" y="164"/>
                </a:lnTo>
                <a:lnTo>
                  <a:pt x="2617" y="195"/>
                </a:lnTo>
                <a:lnTo>
                  <a:pt x="2622" y="220"/>
                </a:lnTo>
                <a:lnTo>
                  <a:pt x="2627" y="169"/>
                </a:lnTo>
                <a:lnTo>
                  <a:pt x="2633" y="154"/>
                </a:lnTo>
                <a:lnTo>
                  <a:pt x="2638" y="118"/>
                </a:lnTo>
                <a:lnTo>
                  <a:pt x="2643" y="256"/>
                </a:lnTo>
                <a:lnTo>
                  <a:pt x="2648" y="179"/>
                </a:lnTo>
                <a:lnTo>
                  <a:pt x="2654" y="251"/>
                </a:lnTo>
                <a:lnTo>
                  <a:pt x="2659" y="179"/>
                </a:lnTo>
                <a:lnTo>
                  <a:pt x="2664" y="179"/>
                </a:lnTo>
                <a:lnTo>
                  <a:pt x="2669" y="169"/>
                </a:lnTo>
                <a:lnTo>
                  <a:pt x="2675" y="190"/>
                </a:lnTo>
                <a:lnTo>
                  <a:pt x="2680" y="205"/>
                </a:lnTo>
                <a:lnTo>
                  <a:pt x="2685" y="169"/>
                </a:lnTo>
                <a:lnTo>
                  <a:pt x="2690" y="174"/>
                </a:lnTo>
                <a:lnTo>
                  <a:pt x="2696" y="210"/>
                </a:lnTo>
                <a:lnTo>
                  <a:pt x="2701" y="272"/>
                </a:lnTo>
                <a:lnTo>
                  <a:pt x="2706" y="154"/>
                </a:lnTo>
                <a:lnTo>
                  <a:pt x="2712" y="261"/>
                </a:lnTo>
                <a:lnTo>
                  <a:pt x="2717" y="195"/>
                </a:lnTo>
                <a:lnTo>
                  <a:pt x="2722" y="154"/>
                </a:lnTo>
                <a:lnTo>
                  <a:pt x="2727" y="231"/>
                </a:lnTo>
                <a:lnTo>
                  <a:pt x="2733" y="149"/>
                </a:lnTo>
                <a:lnTo>
                  <a:pt x="2738" y="220"/>
                </a:lnTo>
                <a:lnTo>
                  <a:pt x="2743" y="210"/>
                </a:lnTo>
                <a:lnTo>
                  <a:pt x="2748" y="225"/>
                </a:lnTo>
                <a:lnTo>
                  <a:pt x="2754" y="225"/>
                </a:lnTo>
                <a:lnTo>
                  <a:pt x="2759" y="267"/>
                </a:lnTo>
                <a:lnTo>
                  <a:pt x="2764" y="220"/>
                </a:lnTo>
                <a:lnTo>
                  <a:pt x="2769" y="190"/>
                </a:lnTo>
                <a:lnTo>
                  <a:pt x="2775" y="128"/>
                </a:lnTo>
                <a:lnTo>
                  <a:pt x="2780" y="133"/>
                </a:lnTo>
                <a:lnTo>
                  <a:pt x="2785" y="154"/>
                </a:lnTo>
                <a:lnTo>
                  <a:pt x="2791" y="256"/>
                </a:lnTo>
                <a:lnTo>
                  <a:pt x="2796" y="236"/>
                </a:lnTo>
                <a:lnTo>
                  <a:pt x="2801" y="215"/>
                </a:lnTo>
                <a:lnTo>
                  <a:pt x="2806" y="251"/>
                </a:lnTo>
                <a:lnTo>
                  <a:pt x="2812" y="292"/>
                </a:lnTo>
                <a:lnTo>
                  <a:pt x="2817" y="215"/>
                </a:lnTo>
                <a:lnTo>
                  <a:pt x="2822" y="215"/>
                </a:lnTo>
                <a:lnTo>
                  <a:pt x="2827" y="251"/>
                </a:lnTo>
                <a:lnTo>
                  <a:pt x="2833" y="169"/>
                </a:lnTo>
                <a:lnTo>
                  <a:pt x="2838" y="200"/>
                </a:lnTo>
                <a:lnTo>
                  <a:pt x="2843" y="185"/>
                </a:lnTo>
                <a:lnTo>
                  <a:pt x="2848" y="236"/>
                </a:lnTo>
                <a:lnTo>
                  <a:pt x="2854" y="246"/>
                </a:lnTo>
                <a:lnTo>
                  <a:pt x="2859" y="169"/>
                </a:lnTo>
                <a:lnTo>
                  <a:pt x="2864" y="225"/>
                </a:lnTo>
                <a:lnTo>
                  <a:pt x="2870" y="220"/>
                </a:lnTo>
                <a:lnTo>
                  <a:pt x="2875" y="256"/>
                </a:lnTo>
                <a:lnTo>
                  <a:pt x="2880" y="297"/>
                </a:lnTo>
                <a:lnTo>
                  <a:pt x="2885" y="205"/>
                </a:lnTo>
                <a:lnTo>
                  <a:pt x="2891" y="185"/>
                </a:lnTo>
                <a:lnTo>
                  <a:pt x="2896" y="195"/>
                </a:lnTo>
                <a:lnTo>
                  <a:pt x="2901" y="220"/>
                </a:lnTo>
                <a:lnTo>
                  <a:pt x="2906" y="292"/>
                </a:lnTo>
                <a:lnTo>
                  <a:pt x="2912" y="231"/>
                </a:lnTo>
                <a:lnTo>
                  <a:pt x="2917" y="179"/>
                </a:lnTo>
                <a:lnTo>
                  <a:pt x="2922" y="195"/>
                </a:lnTo>
                <a:lnTo>
                  <a:pt x="2927" y="205"/>
                </a:lnTo>
                <a:lnTo>
                  <a:pt x="2933" y="185"/>
                </a:lnTo>
                <a:lnTo>
                  <a:pt x="2938" y="256"/>
                </a:lnTo>
                <a:lnTo>
                  <a:pt x="2943" y="277"/>
                </a:lnTo>
                <a:lnTo>
                  <a:pt x="2949" y="272"/>
                </a:lnTo>
                <a:lnTo>
                  <a:pt x="2954" y="267"/>
                </a:lnTo>
                <a:lnTo>
                  <a:pt x="2959" y="225"/>
                </a:lnTo>
                <a:lnTo>
                  <a:pt x="2964" y="164"/>
                </a:lnTo>
                <a:lnTo>
                  <a:pt x="2970" y="149"/>
                </a:lnTo>
                <a:lnTo>
                  <a:pt x="2975" y="282"/>
                </a:lnTo>
                <a:lnTo>
                  <a:pt x="2980" y="195"/>
                </a:lnTo>
                <a:lnTo>
                  <a:pt x="2985" y="297"/>
                </a:lnTo>
                <a:lnTo>
                  <a:pt x="2991" y="169"/>
                </a:lnTo>
                <a:lnTo>
                  <a:pt x="2996" y="256"/>
                </a:lnTo>
                <a:lnTo>
                  <a:pt x="3001" y="261"/>
                </a:lnTo>
                <a:lnTo>
                  <a:pt x="3006" y="231"/>
                </a:lnTo>
                <a:lnTo>
                  <a:pt x="3012" y="159"/>
                </a:lnTo>
                <a:lnTo>
                  <a:pt x="3017" y="174"/>
                </a:lnTo>
                <a:lnTo>
                  <a:pt x="3022" y="210"/>
                </a:lnTo>
                <a:lnTo>
                  <a:pt x="3027" y="195"/>
                </a:lnTo>
                <a:lnTo>
                  <a:pt x="3033" y="200"/>
                </a:lnTo>
                <a:lnTo>
                  <a:pt x="3038" y="241"/>
                </a:lnTo>
                <a:lnTo>
                  <a:pt x="3043" y="215"/>
                </a:lnTo>
                <a:lnTo>
                  <a:pt x="3049" y="246"/>
                </a:lnTo>
                <a:lnTo>
                  <a:pt x="3054" y="169"/>
                </a:lnTo>
                <a:lnTo>
                  <a:pt x="3059" y="272"/>
                </a:lnTo>
                <a:lnTo>
                  <a:pt x="3064" y="195"/>
                </a:lnTo>
                <a:lnTo>
                  <a:pt x="3070" y="287"/>
                </a:lnTo>
                <a:lnTo>
                  <a:pt x="3075" y="225"/>
                </a:lnTo>
                <a:lnTo>
                  <a:pt x="3080" y="210"/>
                </a:lnTo>
                <a:lnTo>
                  <a:pt x="3085" y="174"/>
                </a:lnTo>
                <a:lnTo>
                  <a:pt x="3091" y="231"/>
                </a:lnTo>
                <a:lnTo>
                  <a:pt x="3096" y="236"/>
                </a:lnTo>
                <a:lnTo>
                  <a:pt x="3101" y="195"/>
                </a:lnTo>
                <a:lnTo>
                  <a:pt x="3106" y="225"/>
                </a:lnTo>
                <a:lnTo>
                  <a:pt x="3112" y="195"/>
                </a:lnTo>
                <a:lnTo>
                  <a:pt x="3117" y="267"/>
                </a:lnTo>
                <a:lnTo>
                  <a:pt x="3122" y="200"/>
                </a:lnTo>
                <a:lnTo>
                  <a:pt x="3128" y="185"/>
                </a:lnTo>
                <a:lnTo>
                  <a:pt x="3133" y="220"/>
                </a:lnTo>
                <a:lnTo>
                  <a:pt x="3138" y="220"/>
                </a:lnTo>
                <a:lnTo>
                  <a:pt x="3143" y="205"/>
                </a:lnTo>
                <a:lnTo>
                  <a:pt x="3149" y="179"/>
                </a:lnTo>
                <a:lnTo>
                  <a:pt x="3154" y="220"/>
                </a:lnTo>
                <a:lnTo>
                  <a:pt x="3159" y="215"/>
                </a:lnTo>
                <a:lnTo>
                  <a:pt x="3164" y="256"/>
                </a:lnTo>
                <a:lnTo>
                  <a:pt x="3170" y="195"/>
                </a:lnTo>
                <a:lnTo>
                  <a:pt x="3175" y="256"/>
                </a:lnTo>
                <a:lnTo>
                  <a:pt x="3180" y="302"/>
                </a:lnTo>
                <a:lnTo>
                  <a:pt x="3185" y="169"/>
                </a:lnTo>
                <a:lnTo>
                  <a:pt x="3191" y="200"/>
                </a:lnTo>
                <a:lnTo>
                  <a:pt x="3196" y="251"/>
                </a:lnTo>
                <a:lnTo>
                  <a:pt x="3201" y="333"/>
                </a:lnTo>
                <a:lnTo>
                  <a:pt x="3207" y="231"/>
                </a:lnTo>
                <a:lnTo>
                  <a:pt x="3212" y="179"/>
                </a:lnTo>
                <a:lnTo>
                  <a:pt x="3217" y="307"/>
                </a:lnTo>
                <a:lnTo>
                  <a:pt x="3222" y="267"/>
                </a:lnTo>
                <a:lnTo>
                  <a:pt x="3228" y="231"/>
                </a:lnTo>
                <a:lnTo>
                  <a:pt x="3233" y="292"/>
                </a:lnTo>
                <a:lnTo>
                  <a:pt x="3238" y="307"/>
                </a:lnTo>
                <a:lnTo>
                  <a:pt x="3243" y="200"/>
                </a:lnTo>
                <a:lnTo>
                  <a:pt x="3249" y="220"/>
                </a:lnTo>
                <a:lnTo>
                  <a:pt x="3254" y="267"/>
                </a:lnTo>
                <a:lnTo>
                  <a:pt x="3259" y="205"/>
                </a:lnTo>
                <a:lnTo>
                  <a:pt x="3264" y="195"/>
                </a:lnTo>
                <a:lnTo>
                  <a:pt x="3270" y="272"/>
                </a:lnTo>
                <a:lnTo>
                  <a:pt x="3275" y="231"/>
                </a:lnTo>
                <a:lnTo>
                  <a:pt x="3280" y="241"/>
                </a:lnTo>
                <a:lnTo>
                  <a:pt x="3286" y="272"/>
                </a:lnTo>
                <a:lnTo>
                  <a:pt x="3291" y="205"/>
                </a:lnTo>
                <a:lnTo>
                  <a:pt x="3296" y="261"/>
                </a:lnTo>
                <a:lnTo>
                  <a:pt x="3301" y="190"/>
                </a:lnTo>
                <a:lnTo>
                  <a:pt x="3307" y="241"/>
                </a:lnTo>
                <a:lnTo>
                  <a:pt x="3312" y="210"/>
                </a:lnTo>
                <a:lnTo>
                  <a:pt x="3317" y="185"/>
                </a:lnTo>
                <a:lnTo>
                  <a:pt x="3322" y="287"/>
                </a:lnTo>
                <a:lnTo>
                  <a:pt x="3328" y="210"/>
                </a:lnTo>
                <a:lnTo>
                  <a:pt x="3333" y="195"/>
                </a:lnTo>
                <a:lnTo>
                  <a:pt x="3338" y="236"/>
                </a:lnTo>
                <a:lnTo>
                  <a:pt x="3343" y="282"/>
                </a:lnTo>
                <a:lnTo>
                  <a:pt x="3349" y="246"/>
                </a:lnTo>
                <a:lnTo>
                  <a:pt x="3354" y="200"/>
                </a:lnTo>
                <a:lnTo>
                  <a:pt x="3359" y="333"/>
                </a:lnTo>
                <a:lnTo>
                  <a:pt x="3364" y="210"/>
                </a:lnTo>
                <a:lnTo>
                  <a:pt x="3370" y="292"/>
                </a:lnTo>
                <a:lnTo>
                  <a:pt x="3375" y="179"/>
                </a:lnTo>
                <a:lnTo>
                  <a:pt x="3380" y="220"/>
                </a:lnTo>
                <a:lnTo>
                  <a:pt x="3386" y="225"/>
                </a:lnTo>
                <a:lnTo>
                  <a:pt x="3391" y="292"/>
                </a:lnTo>
                <a:lnTo>
                  <a:pt x="3396" y="256"/>
                </a:lnTo>
                <a:lnTo>
                  <a:pt x="3401" y="282"/>
                </a:lnTo>
                <a:lnTo>
                  <a:pt x="3407" y="231"/>
                </a:lnTo>
                <a:lnTo>
                  <a:pt x="3412" y="205"/>
                </a:lnTo>
                <a:lnTo>
                  <a:pt x="3417" y="272"/>
                </a:lnTo>
                <a:lnTo>
                  <a:pt x="3422" y="282"/>
                </a:lnTo>
                <a:lnTo>
                  <a:pt x="3428" y="323"/>
                </a:lnTo>
                <a:lnTo>
                  <a:pt x="3433" y="236"/>
                </a:lnTo>
                <a:lnTo>
                  <a:pt x="3438" y="292"/>
                </a:lnTo>
                <a:lnTo>
                  <a:pt x="3443" y="246"/>
                </a:lnTo>
                <a:lnTo>
                  <a:pt x="3449" y="241"/>
                </a:lnTo>
                <a:lnTo>
                  <a:pt x="3454" y="292"/>
                </a:lnTo>
                <a:lnTo>
                  <a:pt x="3459" y="236"/>
                </a:lnTo>
                <a:lnTo>
                  <a:pt x="3465" y="292"/>
                </a:lnTo>
                <a:lnTo>
                  <a:pt x="3470" y="297"/>
                </a:lnTo>
                <a:lnTo>
                  <a:pt x="3475" y="225"/>
                </a:lnTo>
                <a:lnTo>
                  <a:pt x="3480" y="231"/>
                </a:lnTo>
                <a:lnTo>
                  <a:pt x="3486" y="246"/>
                </a:lnTo>
                <a:lnTo>
                  <a:pt x="3491" y="277"/>
                </a:lnTo>
                <a:lnTo>
                  <a:pt x="3496" y="267"/>
                </a:lnTo>
                <a:lnTo>
                  <a:pt x="3501" y="272"/>
                </a:lnTo>
                <a:lnTo>
                  <a:pt x="3507" y="261"/>
                </a:lnTo>
                <a:lnTo>
                  <a:pt x="3512" y="251"/>
                </a:lnTo>
                <a:lnTo>
                  <a:pt x="3517" y="205"/>
                </a:lnTo>
                <a:lnTo>
                  <a:pt x="3522" y="307"/>
                </a:lnTo>
                <a:lnTo>
                  <a:pt x="3528" y="200"/>
                </a:lnTo>
                <a:lnTo>
                  <a:pt x="3533" y="261"/>
                </a:lnTo>
                <a:lnTo>
                  <a:pt x="3538" y="267"/>
                </a:lnTo>
                <a:lnTo>
                  <a:pt x="3544" y="277"/>
                </a:lnTo>
                <a:lnTo>
                  <a:pt x="3549" y="261"/>
                </a:lnTo>
                <a:lnTo>
                  <a:pt x="3554" y="272"/>
                </a:lnTo>
                <a:lnTo>
                  <a:pt x="3559" y="261"/>
                </a:lnTo>
                <a:lnTo>
                  <a:pt x="3565" y="231"/>
                </a:lnTo>
                <a:lnTo>
                  <a:pt x="3570" y="241"/>
                </a:lnTo>
                <a:lnTo>
                  <a:pt x="3575" y="190"/>
                </a:lnTo>
                <a:lnTo>
                  <a:pt x="3580" y="338"/>
                </a:lnTo>
                <a:lnTo>
                  <a:pt x="3586" y="236"/>
                </a:lnTo>
                <a:lnTo>
                  <a:pt x="3591" y="169"/>
                </a:lnTo>
                <a:lnTo>
                  <a:pt x="3596" y="225"/>
                </a:lnTo>
                <a:lnTo>
                  <a:pt x="3601" y="256"/>
                </a:lnTo>
                <a:lnTo>
                  <a:pt x="3607" y="277"/>
                </a:lnTo>
                <a:lnTo>
                  <a:pt x="3612" y="179"/>
                </a:lnTo>
                <a:lnTo>
                  <a:pt x="3617" y="267"/>
                </a:lnTo>
                <a:lnTo>
                  <a:pt x="3623" y="328"/>
                </a:lnTo>
                <a:lnTo>
                  <a:pt x="3628" y="251"/>
                </a:lnTo>
                <a:lnTo>
                  <a:pt x="3633" y="267"/>
                </a:lnTo>
                <a:lnTo>
                  <a:pt x="3638" y="282"/>
                </a:lnTo>
                <a:lnTo>
                  <a:pt x="3644" y="251"/>
                </a:lnTo>
                <a:lnTo>
                  <a:pt x="3649" y="210"/>
                </a:lnTo>
                <a:lnTo>
                  <a:pt x="3654" y="246"/>
                </a:lnTo>
                <a:lnTo>
                  <a:pt x="3659" y="241"/>
                </a:lnTo>
                <a:lnTo>
                  <a:pt x="3665" y="225"/>
                </a:lnTo>
                <a:lnTo>
                  <a:pt x="3670" y="272"/>
                </a:lnTo>
                <a:lnTo>
                  <a:pt x="3675" y="302"/>
                </a:lnTo>
                <a:lnTo>
                  <a:pt x="3680" y="272"/>
                </a:lnTo>
                <a:lnTo>
                  <a:pt x="3686" y="261"/>
                </a:lnTo>
                <a:lnTo>
                  <a:pt x="3691" y="256"/>
                </a:lnTo>
                <a:lnTo>
                  <a:pt x="3696" y="318"/>
                </a:lnTo>
                <a:lnTo>
                  <a:pt x="3701" y="225"/>
                </a:lnTo>
                <a:lnTo>
                  <a:pt x="3707" y="277"/>
                </a:lnTo>
                <a:lnTo>
                  <a:pt x="3712" y="246"/>
                </a:lnTo>
                <a:lnTo>
                  <a:pt x="3717" y="241"/>
                </a:lnTo>
                <a:lnTo>
                  <a:pt x="3723" y="318"/>
                </a:lnTo>
                <a:lnTo>
                  <a:pt x="3728" y="215"/>
                </a:lnTo>
                <a:lnTo>
                  <a:pt x="3733" y="267"/>
                </a:lnTo>
                <a:lnTo>
                  <a:pt x="3738" y="179"/>
                </a:lnTo>
                <a:lnTo>
                  <a:pt x="3744" y="220"/>
                </a:lnTo>
                <a:lnTo>
                  <a:pt x="3749" y="297"/>
                </a:lnTo>
                <a:lnTo>
                  <a:pt x="3754" y="272"/>
                </a:lnTo>
                <a:lnTo>
                  <a:pt x="3759" y="246"/>
                </a:lnTo>
                <a:lnTo>
                  <a:pt x="3765" y="282"/>
                </a:lnTo>
                <a:lnTo>
                  <a:pt x="3770" y="307"/>
                </a:lnTo>
                <a:lnTo>
                  <a:pt x="3775" y="210"/>
                </a:lnTo>
                <a:lnTo>
                  <a:pt x="3780" y="282"/>
                </a:lnTo>
                <a:lnTo>
                  <a:pt x="3786" y="179"/>
                </a:lnTo>
                <a:lnTo>
                  <a:pt x="3791" y="261"/>
                </a:lnTo>
                <a:lnTo>
                  <a:pt x="3796" y="272"/>
                </a:lnTo>
                <a:lnTo>
                  <a:pt x="3802" y="246"/>
                </a:lnTo>
                <a:lnTo>
                  <a:pt x="3807" y="164"/>
                </a:lnTo>
                <a:lnTo>
                  <a:pt x="3812" y="231"/>
                </a:lnTo>
                <a:lnTo>
                  <a:pt x="3817" y="246"/>
                </a:lnTo>
                <a:lnTo>
                  <a:pt x="3823" y="267"/>
                </a:lnTo>
                <a:lnTo>
                  <a:pt x="3828" y="256"/>
                </a:lnTo>
                <a:lnTo>
                  <a:pt x="3833" y="220"/>
                </a:lnTo>
                <a:lnTo>
                  <a:pt x="3838" y="246"/>
                </a:lnTo>
                <a:lnTo>
                  <a:pt x="3844" y="282"/>
                </a:lnTo>
                <a:lnTo>
                  <a:pt x="3849" y="256"/>
                </a:lnTo>
                <a:lnTo>
                  <a:pt x="3854" y="287"/>
                </a:lnTo>
                <a:lnTo>
                  <a:pt x="3859" y="220"/>
                </a:lnTo>
                <a:lnTo>
                  <a:pt x="3865" y="287"/>
                </a:lnTo>
                <a:lnTo>
                  <a:pt x="3870" y="159"/>
                </a:lnTo>
                <a:lnTo>
                  <a:pt x="3875" y="236"/>
                </a:lnTo>
                <a:lnTo>
                  <a:pt x="3881" y="251"/>
                </a:lnTo>
                <a:lnTo>
                  <a:pt x="3886" y="231"/>
                </a:lnTo>
                <a:lnTo>
                  <a:pt x="3891" y="251"/>
                </a:lnTo>
                <a:lnTo>
                  <a:pt x="3896" y="241"/>
                </a:lnTo>
                <a:lnTo>
                  <a:pt x="3902" y="328"/>
                </a:lnTo>
                <a:lnTo>
                  <a:pt x="3907" y="231"/>
                </a:lnTo>
                <a:lnTo>
                  <a:pt x="3912" y="225"/>
                </a:lnTo>
                <a:lnTo>
                  <a:pt x="3917" y="297"/>
                </a:lnTo>
                <a:lnTo>
                  <a:pt x="3923" y="210"/>
                </a:lnTo>
                <a:lnTo>
                  <a:pt x="3928" y="220"/>
                </a:lnTo>
                <a:lnTo>
                  <a:pt x="3933" y="246"/>
                </a:lnTo>
                <a:lnTo>
                  <a:pt x="3938" y="251"/>
                </a:lnTo>
                <a:lnTo>
                  <a:pt x="3944" y="302"/>
                </a:lnTo>
                <a:lnTo>
                  <a:pt x="3949" y="318"/>
                </a:lnTo>
                <a:lnTo>
                  <a:pt x="3954" y="277"/>
                </a:lnTo>
                <a:lnTo>
                  <a:pt x="3960" y="272"/>
                </a:lnTo>
                <a:lnTo>
                  <a:pt x="3965" y="287"/>
                </a:lnTo>
                <a:lnTo>
                  <a:pt x="3970" y="251"/>
                </a:lnTo>
                <a:lnTo>
                  <a:pt x="3975" y="256"/>
                </a:lnTo>
                <a:lnTo>
                  <a:pt x="3981" y="323"/>
                </a:lnTo>
                <a:lnTo>
                  <a:pt x="3986" y="287"/>
                </a:lnTo>
                <a:lnTo>
                  <a:pt x="3991" y="210"/>
                </a:lnTo>
                <a:lnTo>
                  <a:pt x="3996" y="282"/>
                </a:lnTo>
                <a:lnTo>
                  <a:pt x="4002" y="282"/>
                </a:lnTo>
                <a:lnTo>
                  <a:pt x="4007" y="246"/>
                </a:lnTo>
                <a:lnTo>
                  <a:pt x="4012" y="272"/>
                </a:lnTo>
                <a:lnTo>
                  <a:pt x="4017" y="287"/>
                </a:lnTo>
                <a:lnTo>
                  <a:pt x="4023" y="210"/>
                </a:lnTo>
                <a:lnTo>
                  <a:pt x="4028" y="256"/>
                </a:lnTo>
                <a:lnTo>
                  <a:pt x="4033" y="241"/>
                </a:lnTo>
                <a:lnTo>
                  <a:pt x="4038" y="220"/>
                </a:lnTo>
                <a:lnTo>
                  <a:pt x="4044" y="256"/>
                </a:lnTo>
                <a:lnTo>
                  <a:pt x="4049" y="277"/>
                </a:lnTo>
                <a:lnTo>
                  <a:pt x="4054" y="277"/>
                </a:lnTo>
                <a:lnTo>
                  <a:pt x="4060" y="241"/>
                </a:lnTo>
                <a:lnTo>
                  <a:pt x="4065" y="302"/>
                </a:lnTo>
                <a:lnTo>
                  <a:pt x="4070" y="220"/>
                </a:lnTo>
                <a:lnTo>
                  <a:pt x="4075" y="282"/>
                </a:lnTo>
                <a:lnTo>
                  <a:pt x="4081" y="302"/>
                </a:lnTo>
                <a:lnTo>
                  <a:pt x="4086" y="246"/>
                </a:lnTo>
                <a:lnTo>
                  <a:pt x="4091" y="272"/>
                </a:lnTo>
                <a:lnTo>
                  <a:pt x="4096" y="231"/>
                </a:lnTo>
                <a:lnTo>
                  <a:pt x="4102" y="261"/>
                </a:lnTo>
                <a:lnTo>
                  <a:pt x="4107" y="236"/>
                </a:lnTo>
                <a:lnTo>
                  <a:pt x="4112" y="225"/>
                </a:lnTo>
                <a:lnTo>
                  <a:pt x="4117" y="195"/>
                </a:lnTo>
                <a:lnTo>
                  <a:pt x="4123" y="267"/>
                </a:lnTo>
                <a:lnTo>
                  <a:pt x="4128" y="287"/>
                </a:lnTo>
                <a:lnTo>
                  <a:pt x="4133" y="277"/>
                </a:lnTo>
                <a:lnTo>
                  <a:pt x="4139" y="272"/>
                </a:lnTo>
                <a:lnTo>
                  <a:pt x="4144" y="246"/>
                </a:lnTo>
                <a:lnTo>
                  <a:pt x="4149" y="246"/>
                </a:lnTo>
                <a:lnTo>
                  <a:pt x="4154" y="231"/>
                </a:lnTo>
                <a:lnTo>
                  <a:pt x="4160" y="277"/>
                </a:lnTo>
                <a:lnTo>
                  <a:pt x="4165" y="246"/>
                </a:lnTo>
                <a:lnTo>
                  <a:pt x="4170" y="297"/>
                </a:lnTo>
                <a:lnTo>
                  <a:pt x="4175" y="287"/>
                </a:lnTo>
                <a:lnTo>
                  <a:pt x="4181" y="215"/>
                </a:lnTo>
                <a:lnTo>
                  <a:pt x="4186" y="231"/>
                </a:lnTo>
                <a:lnTo>
                  <a:pt x="4191" y="261"/>
                </a:lnTo>
                <a:lnTo>
                  <a:pt x="4196" y="251"/>
                </a:lnTo>
                <a:lnTo>
                  <a:pt x="4202" y="159"/>
                </a:lnTo>
                <a:lnTo>
                  <a:pt x="4207" y="241"/>
                </a:lnTo>
                <a:lnTo>
                  <a:pt x="4212" y="267"/>
                </a:lnTo>
                <a:lnTo>
                  <a:pt x="4218" y="190"/>
                </a:lnTo>
                <a:lnTo>
                  <a:pt x="4223" y="251"/>
                </a:lnTo>
                <a:lnTo>
                  <a:pt x="4228" y="369"/>
                </a:lnTo>
                <a:lnTo>
                  <a:pt x="4233" y="261"/>
                </a:lnTo>
                <a:lnTo>
                  <a:pt x="4239" y="374"/>
                </a:lnTo>
                <a:lnTo>
                  <a:pt x="4244" y="236"/>
                </a:lnTo>
                <a:lnTo>
                  <a:pt x="4249" y="364"/>
                </a:lnTo>
                <a:lnTo>
                  <a:pt x="4254" y="302"/>
                </a:lnTo>
                <a:lnTo>
                  <a:pt x="4260" y="267"/>
                </a:lnTo>
                <a:lnTo>
                  <a:pt x="4265" y="256"/>
                </a:lnTo>
                <a:lnTo>
                  <a:pt x="4270" y="256"/>
                </a:lnTo>
                <a:lnTo>
                  <a:pt x="4275" y="292"/>
                </a:lnTo>
                <a:lnTo>
                  <a:pt x="4281" y="277"/>
                </a:lnTo>
                <a:lnTo>
                  <a:pt x="4286" y="313"/>
                </a:lnTo>
                <a:lnTo>
                  <a:pt x="4291" y="292"/>
                </a:lnTo>
                <a:lnTo>
                  <a:pt x="4297" y="272"/>
                </a:lnTo>
                <a:lnTo>
                  <a:pt x="4302" y="359"/>
                </a:lnTo>
                <a:lnTo>
                  <a:pt x="4307" y="256"/>
                </a:lnTo>
                <a:lnTo>
                  <a:pt x="4312" y="307"/>
                </a:lnTo>
                <a:lnTo>
                  <a:pt x="4318" y="318"/>
                </a:lnTo>
                <a:lnTo>
                  <a:pt x="4323" y="364"/>
                </a:lnTo>
                <a:lnTo>
                  <a:pt x="4328" y="220"/>
                </a:lnTo>
                <a:lnTo>
                  <a:pt x="4333" y="267"/>
                </a:lnTo>
                <a:lnTo>
                  <a:pt x="4339" y="302"/>
                </a:lnTo>
                <a:lnTo>
                  <a:pt x="4344" y="287"/>
                </a:lnTo>
                <a:lnTo>
                  <a:pt x="4349" y="277"/>
                </a:lnTo>
                <a:lnTo>
                  <a:pt x="4354" y="348"/>
                </a:lnTo>
                <a:lnTo>
                  <a:pt x="4360" y="267"/>
                </a:lnTo>
                <a:lnTo>
                  <a:pt x="4365" y="261"/>
                </a:lnTo>
                <a:lnTo>
                  <a:pt x="4370" y="241"/>
                </a:lnTo>
                <a:lnTo>
                  <a:pt x="4375" y="272"/>
                </a:lnTo>
                <a:lnTo>
                  <a:pt x="4381" y="210"/>
                </a:lnTo>
                <a:lnTo>
                  <a:pt x="4386" y="302"/>
                </a:lnTo>
                <a:lnTo>
                  <a:pt x="4391" y="287"/>
                </a:lnTo>
                <a:lnTo>
                  <a:pt x="4397" y="231"/>
                </a:lnTo>
                <a:lnTo>
                  <a:pt x="4402" y="348"/>
                </a:lnTo>
                <a:lnTo>
                  <a:pt x="4407" y="277"/>
                </a:lnTo>
                <a:lnTo>
                  <a:pt x="4412" y="272"/>
                </a:lnTo>
                <a:lnTo>
                  <a:pt x="4418" y="328"/>
                </a:lnTo>
                <a:lnTo>
                  <a:pt x="4423" y="343"/>
                </a:lnTo>
                <a:lnTo>
                  <a:pt x="4428" y="251"/>
                </a:lnTo>
                <a:lnTo>
                  <a:pt x="4433" y="236"/>
                </a:lnTo>
                <a:lnTo>
                  <a:pt x="4439" y="302"/>
                </a:lnTo>
                <a:lnTo>
                  <a:pt x="4444" y="379"/>
                </a:lnTo>
                <a:lnTo>
                  <a:pt x="4449" y="236"/>
                </a:lnTo>
                <a:lnTo>
                  <a:pt x="4454" y="256"/>
                </a:lnTo>
                <a:lnTo>
                  <a:pt x="4460" y="205"/>
                </a:lnTo>
                <a:lnTo>
                  <a:pt x="4465" y="272"/>
                </a:lnTo>
                <a:lnTo>
                  <a:pt x="4470" y="261"/>
                </a:lnTo>
                <a:lnTo>
                  <a:pt x="4476" y="246"/>
                </a:lnTo>
                <a:lnTo>
                  <a:pt x="4481" y="297"/>
                </a:lnTo>
                <a:lnTo>
                  <a:pt x="4486" y="272"/>
                </a:lnTo>
                <a:lnTo>
                  <a:pt x="4491" y="267"/>
                </a:lnTo>
                <a:lnTo>
                  <a:pt x="4497" y="225"/>
                </a:lnTo>
                <a:lnTo>
                  <a:pt x="4502" y="267"/>
                </a:lnTo>
                <a:lnTo>
                  <a:pt x="4507" y="277"/>
                </a:lnTo>
                <a:lnTo>
                  <a:pt x="4512" y="343"/>
                </a:lnTo>
                <a:lnTo>
                  <a:pt x="4518" y="241"/>
                </a:lnTo>
                <a:lnTo>
                  <a:pt x="4523" y="318"/>
                </a:lnTo>
                <a:lnTo>
                  <a:pt x="4528" y="328"/>
                </a:lnTo>
                <a:lnTo>
                  <a:pt x="4533" y="318"/>
                </a:lnTo>
                <a:lnTo>
                  <a:pt x="4539" y="323"/>
                </a:lnTo>
                <a:lnTo>
                  <a:pt x="4544" y="354"/>
                </a:lnTo>
                <a:lnTo>
                  <a:pt x="4549" y="261"/>
                </a:lnTo>
                <a:lnTo>
                  <a:pt x="4555" y="333"/>
                </a:lnTo>
                <a:lnTo>
                  <a:pt x="4560" y="313"/>
                </a:lnTo>
                <a:lnTo>
                  <a:pt x="4565" y="379"/>
                </a:lnTo>
                <a:lnTo>
                  <a:pt x="4570" y="190"/>
                </a:lnTo>
                <a:lnTo>
                  <a:pt x="4576" y="333"/>
                </a:lnTo>
                <a:lnTo>
                  <a:pt x="4581" y="354"/>
                </a:lnTo>
                <a:lnTo>
                  <a:pt x="4586" y="241"/>
                </a:lnTo>
                <a:lnTo>
                  <a:pt x="4591" y="379"/>
                </a:lnTo>
                <a:lnTo>
                  <a:pt x="4597" y="220"/>
                </a:lnTo>
                <a:lnTo>
                  <a:pt x="4602" y="246"/>
                </a:lnTo>
                <a:lnTo>
                  <a:pt x="4607" y="231"/>
                </a:lnTo>
                <a:lnTo>
                  <a:pt x="4612" y="343"/>
                </a:lnTo>
                <a:lnTo>
                  <a:pt x="4618" y="267"/>
                </a:lnTo>
                <a:lnTo>
                  <a:pt x="4623" y="241"/>
                </a:lnTo>
                <a:lnTo>
                  <a:pt x="4628" y="256"/>
                </a:lnTo>
                <a:lnTo>
                  <a:pt x="4634" y="333"/>
                </a:lnTo>
                <a:lnTo>
                  <a:pt x="4639" y="318"/>
                </a:lnTo>
                <a:lnTo>
                  <a:pt x="4644" y="210"/>
                </a:lnTo>
                <a:lnTo>
                  <a:pt x="4649" y="210"/>
                </a:lnTo>
                <a:lnTo>
                  <a:pt x="4655" y="302"/>
                </a:lnTo>
                <a:lnTo>
                  <a:pt x="4660" y="251"/>
                </a:lnTo>
                <a:lnTo>
                  <a:pt x="4665" y="256"/>
                </a:lnTo>
                <a:lnTo>
                  <a:pt x="4670" y="241"/>
                </a:lnTo>
                <a:lnTo>
                  <a:pt x="4676" y="282"/>
                </a:lnTo>
                <a:lnTo>
                  <a:pt x="4681" y="287"/>
                </a:lnTo>
                <a:lnTo>
                  <a:pt x="4686" y="277"/>
                </a:lnTo>
                <a:lnTo>
                  <a:pt x="4691" y="205"/>
                </a:lnTo>
                <a:lnTo>
                  <a:pt x="4697" y="251"/>
                </a:lnTo>
                <a:lnTo>
                  <a:pt x="4702" y="256"/>
                </a:lnTo>
                <a:lnTo>
                  <a:pt x="4707" y="241"/>
                </a:lnTo>
                <a:lnTo>
                  <a:pt x="4712" y="261"/>
                </a:lnTo>
                <a:lnTo>
                  <a:pt x="4718" y="267"/>
                </a:lnTo>
                <a:lnTo>
                  <a:pt x="4723" y="282"/>
                </a:lnTo>
                <a:lnTo>
                  <a:pt x="4728" y="277"/>
                </a:lnTo>
                <a:lnTo>
                  <a:pt x="4734" y="256"/>
                </a:lnTo>
                <a:lnTo>
                  <a:pt x="4739" y="267"/>
                </a:lnTo>
                <a:lnTo>
                  <a:pt x="4744" y="302"/>
                </a:lnTo>
                <a:lnTo>
                  <a:pt x="4749" y="277"/>
                </a:lnTo>
                <a:lnTo>
                  <a:pt x="4755" y="272"/>
                </a:lnTo>
                <a:lnTo>
                  <a:pt x="4760" y="277"/>
                </a:lnTo>
                <a:lnTo>
                  <a:pt x="4765" y="282"/>
                </a:lnTo>
                <a:lnTo>
                  <a:pt x="4770" y="225"/>
                </a:lnTo>
                <a:lnTo>
                  <a:pt x="4776" y="307"/>
                </a:lnTo>
                <a:lnTo>
                  <a:pt x="4781" y="313"/>
                </a:lnTo>
                <a:lnTo>
                  <a:pt x="4786" y="272"/>
                </a:lnTo>
                <a:lnTo>
                  <a:pt x="4791" y="267"/>
                </a:lnTo>
                <a:lnTo>
                  <a:pt x="4797" y="277"/>
                </a:lnTo>
                <a:lnTo>
                  <a:pt x="4802" y="277"/>
                </a:lnTo>
                <a:lnTo>
                  <a:pt x="4807" y="338"/>
                </a:lnTo>
                <a:lnTo>
                  <a:pt x="4813" y="225"/>
                </a:lnTo>
                <a:lnTo>
                  <a:pt x="4818" y="231"/>
                </a:lnTo>
                <a:lnTo>
                  <a:pt x="4823" y="282"/>
                </a:lnTo>
                <a:lnTo>
                  <a:pt x="4828" y="251"/>
                </a:lnTo>
                <a:lnTo>
                  <a:pt x="4834" y="318"/>
                </a:lnTo>
                <a:lnTo>
                  <a:pt x="4839" y="261"/>
                </a:lnTo>
                <a:lnTo>
                  <a:pt x="4844" y="297"/>
                </a:lnTo>
                <a:lnTo>
                  <a:pt x="4849" y="292"/>
                </a:lnTo>
                <a:lnTo>
                  <a:pt x="4855" y="307"/>
                </a:lnTo>
                <a:lnTo>
                  <a:pt x="4860" y="277"/>
                </a:lnTo>
                <a:lnTo>
                  <a:pt x="4865" y="287"/>
                </a:lnTo>
                <a:lnTo>
                  <a:pt x="4870" y="246"/>
                </a:lnTo>
                <a:lnTo>
                  <a:pt x="4876" y="323"/>
                </a:lnTo>
                <a:lnTo>
                  <a:pt x="4881" y="297"/>
                </a:lnTo>
                <a:lnTo>
                  <a:pt x="4886" y="277"/>
                </a:lnTo>
                <a:lnTo>
                  <a:pt x="4892" y="282"/>
                </a:lnTo>
                <a:lnTo>
                  <a:pt x="4897" y="277"/>
                </a:lnTo>
                <a:lnTo>
                  <a:pt x="4902" y="318"/>
                </a:lnTo>
                <a:lnTo>
                  <a:pt x="4907" y="256"/>
                </a:lnTo>
                <a:lnTo>
                  <a:pt x="4913" y="267"/>
                </a:lnTo>
                <a:lnTo>
                  <a:pt x="4918" y="379"/>
                </a:lnTo>
                <a:lnTo>
                  <a:pt x="4923" y="267"/>
                </a:lnTo>
                <a:lnTo>
                  <a:pt x="4928" y="323"/>
                </a:lnTo>
                <a:lnTo>
                  <a:pt x="4934" y="267"/>
                </a:lnTo>
                <a:lnTo>
                  <a:pt x="4939" y="261"/>
                </a:lnTo>
                <a:lnTo>
                  <a:pt x="4944" y="364"/>
                </a:lnTo>
                <a:lnTo>
                  <a:pt x="4949" y="282"/>
                </a:lnTo>
                <a:lnTo>
                  <a:pt x="4955" y="297"/>
                </a:lnTo>
                <a:lnTo>
                  <a:pt x="4960" y="261"/>
                </a:lnTo>
                <a:lnTo>
                  <a:pt x="4965" y="256"/>
                </a:lnTo>
                <a:lnTo>
                  <a:pt x="4971" y="190"/>
                </a:lnTo>
                <a:lnTo>
                  <a:pt x="4976" y="338"/>
                </a:lnTo>
                <a:lnTo>
                  <a:pt x="4981" y="292"/>
                </a:lnTo>
                <a:lnTo>
                  <a:pt x="4986" y="307"/>
                </a:lnTo>
                <a:lnTo>
                  <a:pt x="4992" y="318"/>
                </a:lnTo>
                <a:lnTo>
                  <a:pt x="4997" y="261"/>
                </a:lnTo>
                <a:lnTo>
                  <a:pt x="5002" y="241"/>
                </a:lnTo>
                <a:lnTo>
                  <a:pt x="5007" y="348"/>
                </a:lnTo>
                <a:lnTo>
                  <a:pt x="5013" y="272"/>
                </a:lnTo>
                <a:lnTo>
                  <a:pt x="5018" y="307"/>
                </a:lnTo>
                <a:lnTo>
                  <a:pt x="5023" y="272"/>
                </a:lnTo>
                <a:lnTo>
                  <a:pt x="5028" y="297"/>
                </a:lnTo>
                <a:lnTo>
                  <a:pt x="5034" y="323"/>
                </a:lnTo>
                <a:lnTo>
                  <a:pt x="5039" y="343"/>
                </a:lnTo>
                <a:lnTo>
                  <a:pt x="5044" y="333"/>
                </a:lnTo>
                <a:lnTo>
                  <a:pt x="5049" y="241"/>
                </a:lnTo>
                <a:lnTo>
                  <a:pt x="5055" y="210"/>
                </a:lnTo>
                <a:lnTo>
                  <a:pt x="5060" y="338"/>
                </a:lnTo>
                <a:lnTo>
                  <a:pt x="5065" y="256"/>
                </a:lnTo>
                <a:lnTo>
                  <a:pt x="5071" y="251"/>
                </a:lnTo>
                <a:lnTo>
                  <a:pt x="5076" y="251"/>
                </a:lnTo>
                <a:lnTo>
                  <a:pt x="5081" y="333"/>
                </a:lnTo>
                <a:lnTo>
                  <a:pt x="5086" y="323"/>
                </a:lnTo>
                <a:lnTo>
                  <a:pt x="5092" y="328"/>
                </a:lnTo>
                <a:lnTo>
                  <a:pt x="5097" y="282"/>
                </a:lnTo>
                <a:lnTo>
                  <a:pt x="5102" y="251"/>
                </a:lnTo>
                <a:lnTo>
                  <a:pt x="5107" y="359"/>
                </a:lnTo>
                <a:lnTo>
                  <a:pt x="5113" y="343"/>
                </a:lnTo>
                <a:lnTo>
                  <a:pt x="5118" y="292"/>
                </a:lnTo>
                <a:lnTo>
                  <a:pt x="5123" y="297"/>
                </a:lnTo>
                <a:lnTo>
                  <a:pt x="5128" y="302"/>
                </a:lnTo>
                <a:lnTo>
                  <a:pt x="5134" y="261"/>
                </a:lnTo>
                <a:lnTo>
                  <a:pt x="5139" y="318"/>
                </a:lnTo>
                <a:lnTo>
                  <a:pt x="5144" y="348"/>
                </a:lnTo>
                <a:lnTo>
                  <a:pt x="5150" y="282"/>
                </a:lnTo>
                <a:lnTo>
                  <a:pt x="5155" y="292"/>
                </a:lnTo>
                <a:lnTo>
                  <a:pt x="5160" y="307"/>
                </a:lnTo>
                <a:lnTo>
                  <a:pt x="5165" y="251"/>
                </a:lnTo>
                <a:lnTo>
                  <a:pt x="5171" y="297"/>
                </a:lnTo>
                <a:lnTo>
                  <a:pt x="5176" y="261"/>
                </a:lnTo>
                <a:lnTo>
                  <a:pt x="5181" y="246"/>
                </a:lnTo>
                <a:lnTo>
                  <a:pt x="5186" y="323"/>
                </a:lnTo>
                <a:lnTo>
                  <a:pt x="5192" y="261"/>
                </a:lnTo>
                <a:lnTo>
                  <a:pt x="5197" y="272"/>
                </a:lnTo>
                <a:lnTo>
                  <a:pt x="5202" y="333"/>
                </a:lnTo>
                <a:lnTo>
                  <a:pt x="5207" y="307"/>
                </a:lnTo>
                <a:lnTo>
                  <a:pt x="5213" y="272"/>
                </a:lnTo>
                <a:lnTo>
                  <a:pt x="5218" y="256"/>
                </a:lnTo>
                <a:lnTo>
                  <a:pt x="5223" y="292"/>
                </a:lnTo>
                <a:lnTo>
                  <a:pt x="5229" y="297"/>
                </a:lnTo>
                <a:lnTo>
                  <a:pt x="5234" y="313"/>
                </a:lnTo>
                <a:lnTo>
                  <a:pt x="5239" y="307"/>
                </a:lnTo>
                <a:lnTo>
                  <a:pt x="5244" y="318"/>
                </a:lnTo>
                <a:lnTo>
                  <a:pt x="5250" y="328"/>
                </a:lnTo>
                <a:lnTo>
                  <a:pt x="5255" y="292"/>
                </a:lnTo>
                <a:lnTo>
                  <a:pt x="5260" y="282"/>
                </a:lnTo>
                <a:lnTo>
                  <a:pt x="5265" y="277"/>
                </a:lnTo>
                <a:lnTo>
                  <a:pt x="5271" y="282"/>
                </a:lnTo>
                <a:lnTo>
                  <a:pt x="5276" y="359"/>
                </a:lnTo>
                <a:lnTo>
                  <a:pt x="5281" y="267"/>
                </a:lnTo>
                <a:lnTo>
                  <a:pt x="5286" y="185"/>
                </a:lnTo>
                <a:lnTo>
                  <a:pt x="5292" y="231"/>
                </a:lnTo>
                <a:lnTo>
                  <a:pt x="5297" y="338"/>
                </a:lnTo>
                <a:lnTo>
                  <a:pt x="5302" y="297"/>
                </a:lnTo>
                <a:lnTo>
                  <a:pt x="5308" y="328"/>
                </a:lnTo>
                <a:lnTo>
                  <a:pt x="5313" y="307"/>
                </a:lnTo>
                <a:lnTo>
                  <a:pt x="5318" y="307"/>
                </a:lnTo>
                <a:lnTo>
                  <a:pt x="5323" y="277"/>
                </a:lnTo>
                <a:lnTo>
                  <a:pt x="5329" y="297"/>
                </a:lnTo>
                <a:lnTo>
                  <a:pt x="5334" y="323"/>
                </a:lnTo>
                <a:lnTo>
                  <a:pt x="5339" y="307"/>
                </a:lnTo>
                <a:lnTo>
                  <a:pt x="5344" y="261"/>
                </a:lnTo>
                <a:lnTo>
                  <a:pt x="5350" y="302"/>
                </a:lnTo>
                <a:lnTo>
                  <a:pt x="5355" y="374"/>
                </a:lnTo>
                <a:lnTo>
                  <a:pt x="5360" y="287"/>
                </a:lnTo>
                <a:lnTo>
                  <a:pt x="5365" y="287"/>
                </a:lnTo>
                <a:lnTo>
                  <a:pt x="5371" y="425"/>
                </a:lnTo>
                <a:lnTo>
                  <a:pt x="5376" y="318"/>
                </a:lnTo>
                <a:lnTo>
                  <a:pt x="5381" y="354"/>
                </a:lnTo>
                <a:lnTo>
                  <a:pt x="5386" y="364"/>
                </a:lnTo>
                <a:lnTo>
                  <a:pt x="5392" y="338"/>
                </a:lnTo>
                <a:lnTo>
                  <a:pt x="5397" y="348"/>
                </a:lnTo>
                <a:lnTo>
                  <a:pt x="5402" y="318"/>
                </a:lnTo>
                <a:lnTo>
                  <a:pt x="5408" y="338"/>
                </a:lnTo>
                <a:lnTo>
                  <a:pt x="5413" y="343"/>
                </a:lnTo>
                <a:lnTo>
                  <a:pt x="5418" y="287"/>
                </a:lnTo>
                <a:lnTo>
                  <a:pt x="5423" y="210"/>
                </a:lnTo>
                <a:lnTo>
                  <a:pt x="5429" y="241"/>
                </a:lnTo>
                <a:lnTo>
                  <a:pt x="5434" y="359"/>
                </a:lnTo>
                <a:lnTo>
                  <a:pt x="5439" y="302"/>
                </a:lnTo>
                <a:lnTo>
                  <a:pt x="5444" y="313"/>
                </a:lnTo>
                <a:lnTo>
                  <a:pt x="5450" y="297"/>
                </a:lnTo>
                <a:lnTo>
                  <a:pt x="5455" y="282"/>
                </a:lnTo>
                <a:lnTo>
                  <a:pt x="5460" y="318"/>
                </a:lnTo>
                <a:lnTo>
                  <a:pt x="5465" y="338"/>
                </a:lnTo>
                <a:lnTo>
                  <a:pt x="5471" y="277"/>
                </a:lnTo>
                <a:lnTo>
                  <a:pt x="5476" y="277"/>
                </a:lnTo>
                <a:lnTo>
                  <a:pt x="5481" y="282"/>
                </a:lnTo>
                <a:lnTo>
                  <a:pt x="5487" y="405"/>
                </a:lnTo>
                <a:lnTo>
                  <a:pt x="5492" y="328"/>
                </a:lnTo>
                <a:lnTo>
                  <a:pt x="5497" y="338"/>
                </a:lnTo>
                <a:lnTo>
                  <a:pt x="5502" y="267"/>
                </a:lnTo>
                <a:lnTo>
                  <a:pt x="5508" y="333"/>
                </a:lnTo>
                <a:lnTo>
                  <a:pt x="5513" y="307"/>
                </a:lnTo>
                <a:lnTo>
                  <a:pt x="5518" y="313"/>
                </a:lnTo>
                <a:lnTo>
                  <a:pt x="5523" y="328"/>
                </a:lnTo>
                <a:lnTo>
                  <a:pt x="5529" y="323"/>
                </a:lnTo>
                <a:lnTo>
                  <a:pt x="5534" y="307"/>
                </a:lnTo>
                <a:lnTo>
                  <a:pt x="5539" y="297"/>
                </a:lnTo>
                <a:lnTo>
                  <a:pt x="5544" y="343"/>
                </a:lnTo>
                <a:lnTo>
                  <a:pt x="5550" y="272"/>
                </a:lnTo>
                <a:lnTo>
                  <a:pt x="5555" y="323"/>
                </a:lnTo>
                <a:lnTo>
                  <a:pt x="5560" y="251"/>
                </a:lnTo>
                <a:lnTo>
                  <a:pt x="5566" y="323"/>
                </a:lnTo>
                <a:lnTo>
                  <a:pt x="5571" y="256"/>
                </a:lnTo>
                <a:lnTo>
                  <a:pt x="5576" y="282"/>
                </a:lnTo>
                <a:lnTo>
                  <a:pt x="5581" y="348"/>
                </a:lnTo>
                <a:lnTo>
                  <a:pt x="5587" y="348"/>
                </a:lnTo>
                <a:lnTo>
                  <a:pt x="5592" y="333"/>
                </a:lnTo>
                <a:lnTo>
                  <a:pt x="5597" y="338"/>
                </a:lnTo>
                <a:lnTo>
                  <a:pt x="5602" y="272"/>
                </a:lnTo>
                <a:lnTo>
                  <a:pt x="5608" y="297"/>
                </a:lnTo>
                <a:lnTo>
                  <a:pt x="5613" y="338"/>
                </a:lnTo>
                <a:lnTo>
                  <a:pt x="5618" y="333"/>
                </a:lnTo>
                <a:lnTo>
                  <a:pt x="5623" y="292"/>
                </a:lnTo>
                <a:lnTo>
                  <a:pt x="5629" y="251"/>
                </a:lnTo>
                <a:lnTo>
                  <a:pt x="5634" y="272"/>
                </a:lnTo>
                <a:lnTo>
                  <a:pt x="5639" y="297"/>
                </a:lnTo>
                <a:lnTo>
                  <a:pt x="5644" y="343"/>
                </a:lnTo>
                <a:lnTo>
                  <a:pt x="5650" y="302"/>
                </a:lnTo>
                <a:lnTo>
                  <a:pt x="5655" y="302"/>
                </a:lnTo>
                <a:lnTo>
                  <a:pt x="5660" y="272"/>
                </a:lnTo>
                <a:lnTo>
                  <a:pt x="5666" y="277"/>
                </a:lnTo>
                <a:lnTo>
                  <a:pt x="5671" y="379"/>
                </a:lnTo>
                <a:lnTo>
                  <a:pt x="5676" y="338"/>
                </a:lnTo>
                <a:lnTo>
                  <a:pt x="5681" y="256"/>
                </a:lnTo>
                <a:lnTo>
                  <a:pt x="5687" y="241"/>
                </a:lnTo>
                <a:lnTo>
                  <a:pt x="5692" y="313"/>
                </a:lnTo>
                <a:lnTo>
                  <a:pt x="5697" y="333"/>
                </a:lnTo>
                <a:lnTo>
                  <a:pt x="5702" y="272"/>
                </a:lnTo>
                <a:lnTo>
                  <a:pt x="5708" y="338"/>
                </a:lnTo>
                <a:lnTo>
                  <a:pt x="5713" y="323"/>
                </a:lnTo>
                <a:lnTo>
                  <a:pt x="5718" y="369"/>
                </a:lnTo>
                <a:lnTo>
                  <a:pt x="5723" y="277"/>
                </a:lnTo>
                <a:lnTo>
                  <a:pt x="5729" y="333"/>
                </a:lnTo>
                <a:lnTo>
                  <a:pt x="5734" y="246"/>
                </a:lnTo>
                <a:lnTo>
                  <a:pt x="5739" y="256"/>
                </a:lnTo>
                <a:lnTo>
                  <a:pt x="5745" y="256"/>
                </a:lnTo>
                <a:lnTo>
                  <a:pt x="5750" y="328"/>
                </a:lnTo>
                <a:lnTo>
                  <a:pt x="5755" y="287"/>
                </a:lnTo>
                <a:lnTo>
                  <a:pt x="5760" y="225"/>
                </a:lnTo>
                <a:lnTo>
                  <a:pt x="5766" y="354"/>
                </a:lnTo>
                <a:lnTo>
                  <a:pt x="5771" y="338"/>
                </a:lnTo>
                <a:lnTo>
                  <a:pt x="5776" y="348"/>
                </a:lnTo>
                <a:lnTo>
                  <a:pt x="5781" y="374"/>
                </a:lnTo>
                <a:lnTo>
                  <a:pt x="5787" y="313"/>
                </a:lnTo>
                <a:lnTo>
                  <a:pt x="5792" y="318"/>
                </a:lnTo>
                <a:lnTo>
                  <a:pt x="5797" y="374"/>
                </a:lnTo>
                <a:lnTo>
                  <a:pt x="5802" y="323"/>
                </a:lnTo>
                <a:lnTo>
                  <a:pt x="5808" y="307"/>
                </a:lnTo>
                <a:lnTo>
                  <a:pt x="5813" y="292"/>
                </a:lnTo>
                <a:lnTo>
                  <a:pt x="5818" y="374"/>
                </a:lnTo>
                <a:lnTo>
                  <a:pt x="5824" y="323"/>
                </a:lnTo>
                <a:lnTo>
                  <a:pt x="5829" y="302"/>
                </a:lnTo>
                <a:lnTo>
                  <a:pt x="5834" y="348"/>
                </a:lnTo>
                <a:lnTo>
                  <a:pt x="5839" y="246"/>
                </a:lnTo>
                <a:lnTo>
                  <a:pt x="5845" y="287"/>
                </a:lnTo>
                <a:lnTo>
                  <a:pt x="5850" y="328"/>
                </a:lnTo>
                <a:lnTo>
                  <a:pt x="5855" y="302"/>
                </a:lnTo>
                <a:lnTo>
                  <a:pt x="5860" y="343"/>
                </a:lnTo>
                <a:lnTo>
                  <a:pt x="5866" y="389"/>
                </a:lnTo>
                <a:lnTo>
                  <a:pt x="5871" y="302"/>
                </a:lnTo>
                <a:lnTo>
                  <a:pt x="5876" y="302"/>
                </a:lnTo>
                <a:lnTo>
                  <a:pt x="5881" y="348"/>
                </a:lnTo>
                <a:lnTo>
                  <a:pt x="5887" y="318"/>
                </a:lnTo>
                <a:lnTo>
                  <a:pt x="5892" y="333"/>
                </a:lnTo>
                <a:lnTo>
                  <a:pt x="5897" y="359"/>
                </a:lnTo>
                <a:lnTo>
                  <a:pt x="5903" y="328"/>
                </a:lnTo>
                <a:lnTo>
                  <a:pt x="5908" y="323"/>
                </a:lnTo>
                <a:lnTo>
                  <a:pt x="5913" y="313"/>
                </a:lnTo>
                <a:lnTo>
                  <a:pt x="5918" y="313"/>
                </a:lnTo>
                <a:lnTo>
                  <a:pt x="5924" y="282"/>
                </a:lnTo>
                <a:lnTo>
                  <a:pt x="5929" y="292"/>
                </a:lnTo>
                <a:lnTo>
                  <a:pt x="5934" y="354"/>
                </a:lnTo>
                <a:lnTo>
                  <a:pt x="5939" y="307"/>
                </a:lnTo>
                <a:lnTo>
                  <a:pt x="5945" y="307"/>
                </a:lnTo>
                <a:lnTo>
                  <a:pt x="5950" y="348"/>
                </a:lnTo>
                <a:lnTo>
                  <a:pt x="5955" y="343"/>
                </a:lnTo>
                <a:lnTo>
                  <a:pt x="5960" y="267"/>
                </a:lnTo>
                <a:lnTo>
                  <a:pt x="5966" y="277"/>
                </a:lnTo>
                <a:lnTo>
                  <a:pt x="5971" y="220"/>
                </a:lnTo>
                <a:lnTo>
                  <a:pt x="5976" y="236"/>
                </a:lnTo>
                <a:lnTo>
                  <a:pt x="5981" y="333"/>
                </a:lnTo>
                <a:lnTo>
                  <a:pt x="5987" y="338"/>
                </a:lnTo>
                <a:lnTo>
                  <a:pt x="5992" y="328"/>
                </a:lnTo>
                <a:lnTo>
                  <a:pt x="5997" y="302"/>
                </a:lnTo>
                <a:lnTo>
                  <a:pt x="6003" y="338"/>
                </a:lnTo>
                <a:lnTo>
                  <a:pt x="6008" y="323"/>
                </a:lnTo>
                <a:lnTo>
                  <a:pt x="6013" y="369"/>
                </a:lnTo>
                <a:lnTo>
                  <a:pt x="6018" y="318"/>
                </a:lnTo>
                <a:lnTo>
                  <a:pt x="6024" y="251"/>
                </a:lnTo>
                <a:lnTo>
                  <a:pt x="6029" y="323"/>
                </a:lnTo>
                <a:lnTo>
                  <a:pt x="6034" y="287"/>
                </a:lnTo>
                <a:lnTo>
                  <a:pt x="6039" y="282"/>
                </a:lnTo>
                <a:lnTo>
                  <a:pt x="6045" y="256"/>
                </a:lnTo>
                <a:lnTo>
                  <a:pt x="6050" y="307"/>
                </a:lnTo>
                <a:lnTo>
                  <a:pt x="6055" y="236"/>
                </a:lnTo>
                <a:lnTo>
                  <a:pt x="6060" y="348"/>
                </a:lnTo>
                <a:lnTo>
                  <a:pt x="6066" y="256"/>
                </a:lnTo>
                <a:lnTo>
                  <a:pt x="6071" y="338"/>
                </a:lnTo>
                <a:lnTo>
                  <a:pt x="6076" y="343"/>
                </a:lnTo>
                <a:lnTo>
                  <a:pt x="6082" y="343"/>
                </a:lnTo>
                <a:lnTo>
                  <a:pt x="6087" y="333"/>
                </a:lnTo>
                <a:lnTo>
                  <a:pt x="6092" y="307"/>
                </a:lnTo>
                <a:lnTo>
                  <a:pt x="6097" y="277"/>
                </a:lnTo>
                <a:lnTo>
                  <a:pt x="6103" y="282"/>
                </a:lnTo>
                <a:lnTo>
                  <a:pt x="6108" y="282"/>
                </a:lnTo>
                <a:lnTo>
                  <a:pt x="6113" y="297"/>
                </a:lnTo>
                <a:lnTo>
                  <a:pt x="6118" y="292"/>
                </a:lnTo>
                <a:lnTo>
                  <a:pt x="6124" y="430"/>
                </a:lnTo>
                <a:lnTo>
                  <a:pt x="6129" y="277"/>
                </a:lnTo>
                <a:lnTo>
                  <a:pt x="6134" y="241"/>
                </a:lnTo>
                <a:lnTo>
                  <a:pt x="6139" y="364"/>
                </a:lnTo>
                <a:lnTo>
                  <a:pt x="6145" y="272"/>
                </a:lnTo>
                <a:lnTo>
                  <a:pt x="6150" y="348"/>
                </a:lnTo>
                <a:lnTo>
                  <a:pt x="6155" y="256"/>
                </a:lnTo>
                <a:lnTo>
                  <a:pt x="6161" y="313"/>
                </a:lnTo>
                <a:lnTo>
                  <a:pt x="6166" y="369"/>
                </a:lnTo>
                <a:lnTo>
                  <a:pt x="6171" y="364"/>
                </a:lnTo>
                <a:lnTo>
                  <a:pt x="6176" y="267"/>
                </a:lnTo>
                <a:lnTo>
                  <a:pt x="6182" y="343"/>
                </a:lnTo>
                <a:lnTo>
                  <a:pt x="6187" y="292"/>
                </a:lnTo>
                <a:lnTo>
                  <a:pt x="6192" y="369"/>
                </a:lnTo>
                <a:lnTo>
                  <a:pt x="6197" y="292"/>
                </a:lnTo>
                <a:lnTo>
                  <a:pt x="6203" y="236"/>
                </a:lnTo>
                <a:lnTo>
                  <a:pt x="6208" y="323"/>
                </a:lnTo>
                <a:lnTo>
                  <a:pt x="6213" y="323"/>
                </a:lnTo>
                <a:lnTo>
                  <a:pt x="6218" y="348"/>
                </a:lnTo>
                <a:lnTo>
                  <a:pt x="6224" y="338"/>
                </a:lnTo>
                <a:lnTo>
                  <a:pt x="6229" y="236"/>
                </a:lnTo>
                <a:lnTo>
                  <a:pt x="6234" y="292"/>
                </a:lnTo>
                <a:lnTo>
                  <a:pt x="6240" y="313"/>
                </a:lnTo>
                <a:lnTo>
                  <a:pt x="6245" y="333"/>
                </a:lnTo>
                <a:lnTo>
                  <a:pt x="6250" y="302"/>
                </a:lnTo>
                <a:lnTo>
                  <a:pt x="6255" y="297"/>
                </a:lnTo>
                <a:lnTo>
                  <a:pt x="6261" y="323"/>
                </a:lnTo>
                <a:lnTo>
                  <a:pt x="6266" y="323"/>
                </a:lnTo>
                <a:lnTo>
                  <a:pt x="6271" y="292"/>
                </a:lnTo>
                <a:lnTo>
                  <a:pt x="6276" y="323"/>
                </a:lnTo>
                <a:lnTo>
                  <a:pt x="6282" y="328"/>
                </a:lnTo>
                <a:lnTo>
                  <a:pt x="6287" y="302"/>
                </a:lnTo>
                <a:lnTo>
                  <a:pt x="6292" y="307"/>
                </a:lnTo>
                <a:lnTo>
                  <a:pt x="6297" y="354"/>
                </a:lnTo>
                <a:lnTo>
                  <a:pt x="6303" y="389"/>
                </a:lnTo>
                <a:lnTo>
                  <a:pt x="6308" y="328"/>
                </a:lnTo>
                <a:lnTo>
                  <a:pt x="6313" y="328"/>
                </a:lnTo>
                <a:lnTo>
                  <a:pt x="6318" y="359"/>
                </a:lnTo>
                <a:lnTo>
                  <a:pt x="6324" y="313"/>
                </a:lnTo>
                <a:lnTo>
                  <a:pt x="6329" y="338"/>
                </a:lnTo>
                <a:lnTo>
                  <a:pt x="6334" y="323"/>
                </a:lnTo>
                <a:lnTo>
                  <a:pt x="6340" y="292"/>
                </a:lnTo>
                <a:lnTo>
                  <a:pt x="6345" y="256"/>
                </a:lnTo>
                <a:lnTo>
                  <a:pt x="6350" y="313"/>
                </a:lnTo>
                <a:lnTo>
                  <a:pt x="6355" y="323"/>
                </a:lnTo>
                <a:lnTo>
                  <a:pt x="6361" y="343"/>
                </a:lnTo>
                <a:lnTo>
                  <a:pt x="6366" y="313"/>
                </a:lnTo>
                <a:lnTo>
                  <a:pt x="6371" y="292"/>
                </a:lnTo>
                <a:lnTo>
                  <a:pt x="6376" y="359"/>
                </a:lnTo>
                <a:lnTo>
                  <a:pt x="6382" y="307"/>
                </a:lnTo>
                <a:lnTo>
                  <a:pt x="6387" y="292"/>
                </a:lnTo>
                <a:lnTo>
                  <a:pt x="6392" y="246"/>
                </a:lnTo>
                <a:lnTo>
                  <a:pt x="6397" y="343"/>
                </a:lnTo>
                <a:lnTo>
                  <a:pt x="6403" y="256"/>
                </a:lnTo>
                <a:lnTo>
                  <a:pt x="6408" y="328"/>
                </a:lnTo>
                <a:lnTo>
                  <a:pt x="6413" y="379"/>
                </a:lnTo>
                <a:lnTo>
                  <a:pt x="6419" y="307"/>
                </a:lnTo>
                <a:lnTo>
                  <a:pt x="6424" y="343"/>
                </a:lnTo>
                <a:lnTo>
                  <a:pt x="6429" y="313"/>
                </a:lnTo>
                <a:lnTo>
                  <a:pt x="6434" y="287"/>
                </a:lnTo>
                <a:lnTo>
                  <a:pt x="6440" y="374"/>
                </a:lnTo>
                <a:lnTo>
                  <a:pt x="6445" y="323"/>
                </a:lnTo>
                <a:lnTo>
                  <a:pt x="6450" y="328"/>
                </a:lnTo>
                <a:lnTo>
                  <a:pt x="6455" y="307"/>
                </a:lnTo>
                <a:lnTo>
                  <a:pt x="6461" y="364"/>
                </a:lnTo>
                <a:lnTo>
                  <a:pt x="6466" y="323"/>
                </a:lnTo>
                <a:lnTo>
                  <a:pt x="6471" y="297"/>
                </a:lnTo>
                <a:lnTo>
                  <a:pt x="6476" y="272"/>
                </a:lnTo>
                <a:lnTo>
                  <a:pt x="6482" y="307"/>
                </a:lnTo>
                <a:lnTo>
                  <a:pt x="6487" y="313"/>
                </a:lnTo>
                <a:lnTo>
                  <a:pt x="6492" y="359"/>
                </a:lnTo>
                <a:lnTo>
                  <a:pt x="6498" y="302"/>
                </a:lnTo>
                <a:lnTo>
                  <a:pt x="6503" y="302"/>
                </a:lnTo>
                <a:lnTo>
                  <a:pt x="6508" y="359"/>
                </a:lnTo>
                <a:lnTo>
                  <a:pt x="6513" y="354"/>
                </a:lnTo>
                <a:lnTo>
                  <a:pt x="6519" y="246"/>
                </a:lnTo>
                <a:lnTo>
                  <a:pt x="6524" y="328"/>
                </a:lnTo>
                <a:lnTo>
                  <a:pt x="6529" y="333"/>
                </a:lnTo>
                <a:lnTo>
                  <a:pt x="6534" y="323"/>
                </a:lnTo>
                <a:lnTo>
                  <a:pt x="6540" y="236"/>
                </a:lnTo>
                <a:lnTo>
                  <a:pt x="6545" y="333"/>
                </a:lnTo>
                <a:lnTo>
                  <a:pt x="6550" y="333"/>
                </a:lnTo>
                <a:lnTo>
                  <a:pt x="6555" y="282"/>
                </a:lnTo>
                <a:lnTo>
                  <a:pt x="6561" y="261"/>
                </a:lnTo>
                <a:lnTo>
                  <a:pt x="6566" y="313"/>
                </a:lnTo>
                <a:lnTo>
                  <a:pt x="6571" y="338"/>
                </a:lnTo>
                <a:lnTo>
                  <a:pt x="6577" y="415"/>
                </a:lnTo>
                <a:lnTo>
                  <a:pt x="6582" y="302"/>
                </a:lnTo>
                <a:lnTo>
                  <a:pt x="6587" y="328"/>
                </a:lnTo>
                <a:lnTo>
                  <a:pt x="6592" y="379"/>
                </a:lnTo>
                <a:lnTo>
                  <a:pt x="6598" y="287"/>
                </a:lnTo>
                <a:lnTo>
                  <a:pt x="6603" y="348"/>
                </a:lnTo>
                <a:lnTo>
                  <a:pt x="6608" y="302"/>
                </a:lnTo>
                <a:lnTo>
                  <a:pt x="6613" y="348"/>
                </a:lnTo>
                <a:lnTo>
                  <a:pt x="6619" y="369"/>
                </a:lnTo>
                <a:lnTo>
                  <a:pt x="6624" y="267"/>
                </a:lnTo>
                <a:lnTo>
                  <a:pt x="6629" y="343"/>
                </a:lnTo>
                <a:lnTo>
                  <a:pt x="6634" y="348"/>
                </a:lnTo>
                <a:lnTo>
                  <a:pt x="6640" y="282"/>
                </a:lnTo>
                <a:lnTo>
                  <a:pt x="6645" y="307"/>
                </a:lnTo>
                <a:lnTo>
                  <a:pt x="6650" y="307"/>
                </a:lnTo>
                <a:lnTo>
                  <a:pt x="6655" y="415"/>
                </a:lnTo>
                <a:lnTo>
                  <a:pt x="6661" y="374"/>
                </a:lnTo>
                <a:lnTo>
                  <a:pt x="6666" y="374"/>
                </a:lnTo>
              </a:path>
            </a:pathLst>
          </a:custGeom>
          <a:noFill/>
          <a:ln w="6350">
            <a:solidFill>
              <a:srgbClr val="9400D3"/>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2371" name="Line 104"/>
          <p:cNvSpPr>
            <a:spLocks noChangeShapeType="1"/>
          </p:cNvSpPr>
          <p:nvPr/>
        </p:nvSpPr>
        <p:spPr bwMode="auto">
          <a:xfrm>
            <a:off x="950913" y="1273175"/>
            <a:ext cx="1587" cy="2111375"/>
          </a:xfrm>
          <a:prstGeom prst="line">
            <a:avLst/>
          </a:prstGeom>
          <a:noFill/>
          <a:ln w="0">
            <a:solidFill>
              <a:srgbClr val="D20000"/>
            </a:solidFill>
            <a:prstDash val="sysDash"/>
            <a:round/>
            <a:headEnd/>
            <a:tailEnd/>
          </a:ln>
          <a:extLst>
            <a:ext uri="{909E8E84-426E-40DD-AFC4-6F175D3DCCD1}">
              <a14:hiddenFill xmlns:a14="http://schemas.microsoft.com/office/drawing/2010/main">
                <a:noFill/>
              </a14:hiddenFill>
            </a:ext>
          </a:extLst>
        </p:spPr>
        <p:txBody>
          <a:bodyPr/>
          <a:lstStyle/>
          <a:p>
            <a:endParaRPr lang="en-US"/>
          </a:p>
        </p:txBody>
      </p:sp>
      <p:sp>
        <p:nvSpPr>
          <p:cNvPr id="12372" name="Line 105"/>
          <p:cNvSpPr>
            <a:spLocks noChangeShapeType="1"/>
          </p:cNvSpPr>
          <p:nvPr/>
        </p:nvSpPr>
        <p:spPr bwMode="auto">
          <a:xfrm>
            <a:off x="363538" y="1263650"/>
            <a:ext cx="22225" cy="2120900"/>
          </a:xfrm>
          <a:prstGeom prst="line">
            <a:avLst/>
          </a:prstGeom>
          <a:noFill/>
          <a:ln w="0">
            <a:solidFill>
              <a:srgbClr val="D20000"/>
            </a:solidFill>
            <a:prstDash val="sysDash"/>
            <a:round/>
            <a:headEnd/>
            <a:tailEnd/>
          </a:ln>
          <a:extLst>
            <a:ext uri="{909E8E84-426E-40DD-AFC4-6F175D3DCCD1}">
              <a14:hiddenFill xmlns:a14="http://schemas.microsoft.com/office/drawing/2010/main">
                <a:noFill/>
              </a14:hiddenFill>
            </a:ext>
          </a:extLst>
        </p:spPr>
        <p:txBody>
          <a:bodyPr/>
          <a:lstStyle/>
          <a:p>
            <a:endParaRPr lang="en-US"/>
          </a:p>
        </p:txBody>
      </p:sp>
      <p:sp>
        <p:nvSpPr>
          <p:cNvPr id="12373" name="Line 110"/>
          <p:cNvSpPr>
            <a:spLocks noChangeShapeType="1"/>
          </p:cNvSpPr>
          <p:nvPr/>
        </p:nvSpPr>
        <p:spPr bwMode="auto">
          <a:xfrm>
            <a:off x="931863" y="1325563"/>
            <a:ext cx="20637" cy="2058987"/>
          </a:xfrm>
          <a:prstGeom prst="line">
            <a:avLst/>
          </a:prstGeom>
          <a:noFill/>
          <a:ln w="0">
            <a:solidFill>
              <a:srgbClr val="D20000"/>
            </a:solidFill>
            <a:prstDash val="sysDash"/>
            <a:round/>
            <a:headEnd/>
            <a:tailEnd/>
          </a:ln>
          <a:extLst>
            <a:ext uri="{909E8E84-426E-40DD-AFC4-6F175D3DCCD1}">
              <a14:hiddenFill xmlns:a14="http://schemas.microsoft.com/office/drawing/2010/main">
                <a:noFill/>
              </a14:hiddenFill>
            </a:ext>
          </a:extLst>
        </p:spPr>
        <p:txBody>
          <a:bodyPr/>
          <a:lstStyle/>
          <a:p>
            <a:endParaRPr lang="en-US"/>
          </a:p>
        </p:txBody>
      </p:sp>
      <p:sp>
        <p:nvSpPr>
          <p:cNvPr id="12374" name="Line 112"/>
          <p:cNvSpPr>
            <a:spLocks noChangeShapeType="1"/>
          </p:cNvSpPr>
          <p:nvPr/>
        </p:nvSpPr>
        <p:spPr bwMode="auto">
          <a:xfrm flipH="1">
            <a:off x="931863" y="1263650"/>
            <a:ext cx="19050" cy="2139950"/>
          </a:xfrm>
          <a:prstGeom prst="line">
            <a:avLst/>
          </a:prstGeom>
          <a:noFill/>
          <a:ln w="0">
            <a:solidFill>
              <a:srgbClr val="D20000"/>
            </a:solidFill>
            <a:prstDash val="sysDash"/>
            <a:round/>
            <a:headEnd/>
            <a:tailEnd/>
          </a:ln>
          <a:extLst>
            <a:ext uri="{909E8E84-426E-40DD-AFC4-6F175D3DCCD1}">
              <a14:hiddenFill xmlns:a14="http://schemas.microsoft.com/office/drawing/2010/main">
                <a:noFill/>
              </a14:hiddenFill>
            </a:ext>
          </a:extLst>
        </p:spPr>
        <p:txBody>
          <a:bodyPr/>
          <a:lstStyle/>
          <a:p>
            <a:endParaRPr lang="en-US"/>
          </a:p>
        </p:txBody>
      </p:sp>
      <p:sp>
        <p:nvSpPr>
          <p:cNvPr id="12375" name="Line 118"/>
          <p:cNvSpPr>
            <a:spLocks noChangeShapeType="1"/>
          </p:cNvSpPr>
          <p:nvPr/>
        </p:nvSpPr>
        <p:spPr bwMode="auto">
          <a:xfrm>
            <a:off x="950913" y="1254125"/>
            <a:ext cx="1587" cy="2130425"/>
          </a:xfrm>
          <a:prstGeom prst="line">
            <a:avLst/>
          </a:prstGeom>
          <a:noFill/>
          <a:ln w="0">
            <a:solidFill>
              <a:srgbClr val="D20000"/>
            </a:solidFill>
            <a:prstDash val="sysDash"/>
            <a:round/>
            <a:headEnd/>
            <a:tailEnd/>
          </a:ln>
          <a:extLst>
            <a:ext uri="{909E8E84-426E-40DD-AFC4-6F175D3DCCD1}">
              <a14:hiddenFill xmlns:a14="http://schemas.microsoft.com/office/drawing/2010/main">
                <a:noFill/>
              </a14:hiddenFill>
            </a:ext>
          </a:extLst>
        </p:spPr>
        <p:txBody>
          <a:bodyPr/>
          <a:lstStyle/>
          <a:p>
            <a:endParaRPr lang="en-US"/>
          </a:p>
        </p:txBody>
      </p:sp>
      <p:sp>
        <p:nvSpPr>
          <p:cNvPr id="12376" name="Rectangle 119"/>
          <p:cNvSpPr>
            <a:spLocks noChangeArrowheads="1"/>
          </p:cNvSpPr>
          <p:nvPr/>
        </p:nvSpPr>
        <p:spPr bwMode="auto">
          <a:xfrm>
            <a:off x="1951038" y="1246188"/>
            <a:ext cx="3495675" cy="1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rgbClr val="3A6E8F"/>
              </a:buClr>
              <a:buChar char="•"/>
              <a:defRPr sz="2300">
                <a:solidFill>
                  <a:srgbClr val="3A6E8F"/>
                </a:solidFill>
                <a:latin typeface="Arial" pitchFamily="34" charset="0"/>
              </a:defRPr>
            </a:lvl1pPr>
            <a:lvl2pPr marL="742950" indent="-285750" eaLnBrk="0" hangingPunct="0">
              <a:spcBef>
                <a:spcPct val="20000"/>
              </a:spcBef>
              <a:buClr>
                <a:schemeClr val="bg2"/>
              </a:buClr>
              <a:buFont typeface="Times" pitchFamily="18" charset="0"/>
              <a:buChar char="•"/>
              <a:defRPr sz="2100">
                <a:solidFill>
                  <a:srgbClr val="3A6E8F"/>
                </a:solidFill>
                <a:latin typeface="Arial" pitchFamily="34" charset="0"/>
              </a:defRPr>
            </a:lvl2pPr>
            <a:lvl3pPr marL="1143000" indent="-228600" eaLnBrk="0" hangingPunct="0">
              <a:spcBef>
                <a:spcPct val="20000"/>
              </a:spcBef>
              <a:buClr>
                <a:srgbClr val="A0A0A4"/>
              </a:buClr>
              <a:buChar char="•"/>
              <a:defRPr sz="2000">
                <a:solidFill>
                  <a:srgbClr val="3A6E8F"/>
                </a:solidFill>
                <a:latin typeface="Arial" pitchFamily="34" charset="0"/>
              </a:defRPr>
            </a:lvl3pPr>
            <a:lvl4pPr marL="1600200" indent="-228600" eaLnBrk="0" hangingPunct="0">
              <a:spcBef>
                <a:spcPct val="20000"/>
              </a:spcBef>
              <a:buClr>
                <a:schemeClr val="bg2"/>
              </a:buClr>
              <a:buFont typeface="Times" pitchFamily="18" charset="0"/>
              <a:buChar char="•"/>
              <a:defRPr sz="2000">
                <a:solidFill>
                  <a:srgbClr val="3A6E8F"/>
                </a:solidFill>
                <a:latin typeface="Arial" pitchFamily="34" charset="0"/>
              </a:defRPr>
            </a:lvl4pPr>
            <a:lvl5pPr marL="2057400" indent="-228600" eaLnBrk="0" hangingPunct="0">
              <a:spcBef>
                <a:spcPct val="20000"/>
              </a:spcBef>
              <a:buClr>
                <a:srgbClr val="3A6E8F"/>
              </a:buClr>
              <a:buFont typeface="Times" pitchFamily="18" charset="0"/>
              <a:buChar char="•"/>
              <a:defRPr sz="2000">
                <a:solidFill>
                  <a:srgbClr val="3A6E8F"/>
                </a:solidFill>
                <a:latin typeface="Arial" pitchFamily="34" charset="0"/>
              </a:defRPr>
            </a:lvl5pPr>
            <a:lvl6pPr marL="2514600" indent="-228600" eaLnBrk="0" fontAlgn="base" hangingPunct="0">
              <a:spcBef>
                <a:spcPct val="20000"/>
              </a:spcBef>
              <a:spcAft>
                <a:spcPct val="0"/>
              </a:spcAft>
              <a:buClr>
                <a:srgbClr val="3A6E8F"/>
              </a:buClr>
              <a:buFont typeface="Times" pitchFamily="18" charset="0"/>
              <a:buChar char="•"/>
              <a:defRPr sz="2000">
                <a:solidFill>
                  <a:srgbClr val="3A6E8F"/>
                </a:solidFill>
                <a:latin typeface="Arial" pitchFamily="34" charset="0"/>
              </a:defRPr>
            </a:lvl6pPr>
            <a:lvl7pPr marL="2971800" indent="-228600" eaLnBrk="0" fontAlgn="base" hangingPunct="0">
              <a:spcBef>
                <a:spcPct val="20000"/>
              </a:spcBef>
              <a:spcAft>
                <a:spcPct val="0"/>
              </a:spcAft>
              <a:buClr>
                <a:srgbClr val="3A6E8F"/>
              </a:buClr>
              <a:buFont typeface="Times" pitchFamily="18" charset="0"/>
              <a:buChar char="•"/>
              <a:defRPr sz="2000">
                <a:solidFill>
                  <a:srgbClr val="3A6E8F"/>
                </a:solidFill>
                <a:latin typeface="Arial" pitchFamily="34" charset="0"/>
              </a:defRPr>
            </a:lvl7pPr>
            <a:lvl8pPr marL="3429000" indent="-228600" eaLnBrk="0" fontAlgn="base" hangingPunct="0">
              <a:spcBef>
                <a:spcPct val="20000"/>
              </a:spcBef>
              <a:spcAft>
                <a:spcPct val="0"/>
              </a:spcAft>
              <a:buClr>
                <a:srgbClr val="3A6E8F"/>
              </a:buClr>
              <a:buFont typeface="Times" pitchFamily="18" charset="0"/>
              <a:buChar char="•"/>
              <a:defRPr sz="2000">
                <a:solidFill>
                  <a:srgbClr val="3A6E8F"/>
                </a:solidFill>
                <a:latin typeface="Arial" pitchFamily="34" charset="0"/>
              </a:defRPr>
            </a:lvl8pPr>
            <a:lvl9pPr marL="3886200" indent="-228600" eaLnBrk="0" fontAlgn="base" hangingPunct="0">
              <a:spcBef>
                <a:spcPct val="20000"/>
              </a:spcBef>
              <a:spcAft>
                <a:spcPct val="0"/>
              </a:spcAft>
              <a:buClr>
                <a:srgbClr val="3A6E8F"/>
              </a:buClr>
              <a:buFont typeface="Times" pitchFamily="18" charset="0"/>
              <a:buChar char="•"/>
              <a:defRPr sz="2000">
                <a:solidFill>
                  <a:srgbClr val="3A6E8F"/>
                </a:solidFill>
                <a:latin typeface="Arial" pitchFamily="34" charset="0"/>
              </a:defRPr>
            </a:lvl9pPr>
          </a:lstStyle>
          <a:p>
            <a:pPr>
              <a:spcBef>
                <a:spcPct val="0"/>
              </a:spcBef>
              <a:buClrTx/>
              <a:buFontTx/>
              <a:buNone/>
            </a:pPr>
            <a:endParaRPr lang="en-US" altLang="en-US" sz="2400">
              <a:solidFill>
                <a:schemeClr val="tx1"/>
              </a:solidFill>
            </a:endParaRPr>
          </a:p>
        </p:txBody>
      </p:sp>
      <p:sp>
        <p:nvSpPr>
          <p:cNvPr id="12377" name="Rectangle 122"/>
          <p:cNvSpPr>
            <a:spLocks noChangeArrowheads="1"/>
          </p:cNvSpPr>
          <p:nvPr/>
        </p:nvSpPr>
        <p:spPr bwMode="auto">
          <a:xfrm>
            <a:off x="330200" y="3384550"/>
            <a:ext cx="2009775" cy="19050"/>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rgbClr val="3A6E8F"/>
              </a:buClr>
              <a:buChar char="•"/>
              <a:defRPr sz="2300">
                <a:solidFill>
                  <a:srgbClr val="3A6E8F"/>
                </a:solidFill>
                <a:latin typeface="Arial" pitchFamily="34" charset="0"/>
              </a:defRPr>
            </a:lvl1pPr>
            <a:lvl2pPr marL="742950" indent="-285750" eaLnBrk="0" hangingPunct="0">
              <a:spcBef>
                <a:spcPct val="20000"/>
              </a:spcBef>
              <a:buClr>
                <a:schemeClr val="bg2"/>
              </a:buClr>
              <a:buFont typeface="Times" pitchFamily="18" charset="0"/>
              <a:buChar char="•"/>
              <a:defRPr sz="2100">
                <a:solidFill>
                  <a:srgbClr val="3A6E8F"/>
                </a:solidFill>
                <a:latin typeface="Arial" pitchFamily="34" charset="0"/>
              </a:defRPr>
            </a:lvl2pPr>
            <a:lvl3pPr marL="1143000" indent="-228600" eaLnBrk="0" hangingPunct="0">
              <a:spcBef>
                <a:spcPct val="20000"/>
              </a:spcBef>
              <a:buClr>
                <a:srgbClr val="A0A0A4"/>
              </a:buClr>
              <a:buChar char="•"/>
              <a:defRPr sz="2000">
                <a:solidFill>
                  <a:srgbClr val="3A6E8F"/>
                </a:solidFill>
                <a:latin typeface="Arial" pitchFamily="34" charset="0"/>
              </a:defRPr>
            </a:lvl3pPr>
            <a:lvl4pPr marL="1600200" indent="-228600" eaLnBrk="0" hangingPunct="0">
              <a:spcBef>
                <a:spcPct val="20000"/>
              </a:spcBef>
              <a:buClr>
                <a:schemeClr val="bg2"/>
              </a:buClr>
              <a:buFont typeface="Times" pitchFamily="18" charset="0"/>
              <a:buChar char="•"/>
              <a:defRPr sz="2000">
                <a:solidFill>
                  <a:srgbClr val="3A6E8F"/>
                </a:solidFill>
                <a:latin typeface="Arial" pitchFamily="34" charset="0"/>
              </a:defRPr>
            </a:lvl4pPr>
            <a:lvl5pPr marL="2057400" indent="-228600" eaLnBrk="0" hangingPunct="0">
              <a:spcBef>
                <a:spcPct val="20000"/>
              </a:spcBef>
              <a:buClr>
                <a:srgbClr val="3A6E8F"/>
              </a:buClr>
              <a:buFont typeface="Times" pitchFamily="18" charset="0"/>
              <a:buChar char="•"/>
              <a:defRPr sz="2000">
                <a:solidFill>
                  <a:srgbClr val="3A6E8F"/>
                </a:solidFill>
                <a:latin typeface="Arial" pitchFamily="34" charset="0"/>
              </a:defRPr>
            </a:lvl5pPr>
            <a:lvl6pPr marL="2514600" indent="-228600" eaLnBrk="0" fontAlgn="base" hangingPunct="0">
              <a:spcBef>
                <a:spcPct val="20000"/>
              </a:spcBef>
              <a:spcAft>
                <a:spcPct val="0"/>
              </a:spcAft>
              <a:buClr>
                <a:srgbClr val="3A6E8F"/>
              </a:buClr>
              <a:buFont typeface="Times" pitchFamily="18" charset="0"/>
              <a:buChar char="•"/>
              <a:defRPr sz="2000">
                <a:solidFill>
                  <a:srgbClr val="3A6E8F"/>
                </a:solidFill>
                <a:latin typeface="Arial" pitchFamily="34" charset="0"/>
              </a:defRPr>
            </a:lvl6pPr>
            <a:lvl7pPr marL="2971800" indent="-228600" eaLnBrk="0" fontAlgn="base" hangingPunct="0">
              <a:spcBef>
                <a:spcPct val="20000"/>
              </a:spcBef>
              <a:spcAft>
                <a:spcPct val="0"/>
              </a:spcAft>
              <a:buClr>
                <a:srgbClr val="3A6E8F"/>
              </a:buClr>
              <a:buFont typeface="Times" pitchFamily="18" charset="0"/>
              <a:buChar char="•"/>
              <a:defRPr sz="2000">
                <a:solidFill>
                  <a:srgbClr val="3A6E8F"/>
                </a:solidFill>
                <a:latin typeface="Arial" pitchFamily="34" charset="0"/>
              </a:defRPr>
            </a:lvl7pPr>
            <a:lvl8pPr marL="3429000" indent="-228600" eaLnBrk="0" fontAlgn="base" hangingPunct="0">
              <a:spcBef>
                <a:spcPct val="20000"/>
              </a:spcBef>
              <a:spcAft>
                <a:spcPct val="0"/>
              </a:spcAft>
              <a:buClr>
                <a:srgbClr val="3A6E8F"/>
              </a:buClr>
              <a:buFont typeface="Times" pitchFamily="18" charset="0"/>
              <a:buChar char="•"/>
              <a:defRPr sz="2000">
                <a:solidFill>
                  <a:srgbClr val="3A6E8F"/>
                </a:solidFill>
                <a:latin typeface="Arial" pitchFamily="34" charset="0"/>
              </a:defRPr>
            </a:lvl8pPr>
            <a:lvl9pPr marL="3886200" indent="-228600" eaLnBrk="0" fontAlgn="base" hangingPunct="0">
              <a:spcBef>
                <a:spcPct val="20000"/>
              </a:spcBef>
              <a:spcAft>
                <a:spcPct val="0"/>
              </a:spcAft>
              <a:buClr>
                <a:srgbClr val="3A6E8F"/>
              </a:buClr>
              <a:buFont typeface="Times" pitchFamily="18" charset="0"/>
              <a:buChar char="•"/>
              <a:defRPr sz="2000">
                <a:solidFill>
                  <a:srgbClr val="3A6E8F"/>
                </a:solidFill>
                <a:latin typeface="Arial" pitchFamily="34" charset="0"/>
              </a:defRPr>
            </a:lvl9pPr>
          </a:lstStyle>
          <a:p>
            <a:pPr>
              <a:spcBef>
                <a:spcPct val="0"/>
              </a:spcBef>
              <a:buClrTx/>
              <a:buFontTx/>
              <a:buNone/>
            </a:pPr>
            <a:endParaRPr lang="en-US" altLang="en-US" sz="2400">
              <a:solidFill>
                <a:schemeClr val="tx1"/>
              </a:solidFill>
            </a:endParaRPr>
          </a:p>
        </p:txBody>
      </p:sp>
      <p:sp>
        <p:nvSpPr>
          <p:cNvPr id="12378" name="Line 125"/>
          <p:cNvSpPr>
            <a:spLocks noChangeShapeType="1"/>
          </p:cNvSpPr>
          <p:nvPr/>
        </p:nvSpPr>
        <p:spPr bwMode="auto">
          <a:xfrm flipH="1">
            <a:off x="284163" y="3152775"/>
            <a:ext cx="26987" cy="1588"/>
          </a:xfrm>
          <a:prstGeom prst="line">
            <a:avLst/>
          </a:prstGeom>
          <a:noFill/>
          <a:ln w="0">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sp>
        <p:nvSpPr>
          <p:cNvPr id="12379" name="Line 126"/>
          <p:cNvSpPr>
            <a:spLocks noChangeShapeType="1"/>
          </p:cNvSpPr>
          <p:nvPr/>
        </p:nvSpPr>
        <p:spPr bwMode="auto">
          <a:xfrm flipH="1">
            <a:off x="284163" y="3152775"/>
            <a:ext cx="26987"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80" name="Line 128"/>
          <p:cNvSpPr>
            <a:spLocks noChangeShapeType="1"/>
          </p:cNvSpPr>
          <p:nvPr/>
        </p:nvSpPr>
        <p:spPr bwMode="auto">
          <a:xfrm flipH="1">
            <a:off x="284163" y="2795588"/>
            <a:ext cx="26987" cy="1587"/>
          </a:xfrm>
          <a:prstGeom prst="line">
            <a:avLst/>
          </a:prstGeom>
          <a:noFill/>
          <a:ln w="0">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sp>
        <p:nvSpPr>
          <p:cNvPr id="12381" name="Line 129"/>
          <p:cNvSpPr>
            <a:spLocks noChangeShapeType="1"/>
          </p:cNvSpPr>
          <p:nvPr/>
        </p:nvSpPr>
        <p:spPr bwMode="auto">
          <a:xfrm flipH="1">
            <a:off x="284163" y="2795588"/>
            <a:ext cx="26987"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82" name="Line 131"/>
          <p:cNvSpPr>
            <a:spLocks noChangeShapeType="1"/>
          </p:cNvSpPr>
          <p:nvPr/>
        </p:nvSpPr>
        <p:spPr bwMode="auto">
          <a:xfrm flipH="1">
            <a:off x="284163" y="2436813"/>
            <a:ext cx="26987" cy="1587"/>
          </a:xfrm>
          <a:prstGeom prst="line">
            <a:avLst/>
          </a:prstGeom>
          <a:noFill/>
          <a:ln w="0">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sp>
        <p:nvSpPr>
          <p:cNvPr id="12383" name="Line 132"/>
          <p:cNvSpPr>
            <a:spLocks noChangeShapeType="1"/>
          </p:cNvSpPr>
          <p:nvPr/>
        </p:nvSpPr>
        <p:spPr bwMode="auto">
          <a:xfrm flipH="1">
            <a:off x="284163" y="2436813"/>
            <a:ext cx="26987"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84" name="Line 134"/>
          <p:cNvSpPr>
            <a:spLocks noChangeShapeType="1"/>
          </p:cNvSpPr>
          <p:nvPr/>
        </p:nvSpPr>
        <p:spPr bwMode="auto">
          <a:xfrm flipH="1">
            <a:off x="284163" y="2079625"/>
            <a:ext cx="26987" cy="1588"/>
          </a:xfrm>
          <a:prstGeom prst="line">
            <a:avLst/>
          </a:prstGeom>
          <a:noFill/>
          <a:ln w="0">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sp>
        <p:nvSpPr>
          <p:cNvPr id="12385" name="Line 135"/>
          <p:cNvSpPr>
            <a:spLocks noChangeShapeType="1"/>
          </p:cNvSpPr>
          <p:nvPr/>
        </p:nvSpPr>
        <p:spPr bwMode="auto">
          <a:xfrm flipH="1">
            <a:off x="284163" y="2079625"/>
            <a:ext cx="26987"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86" name="Line 137"/>
          <p:cNvSpPr>
            <a:spLocks noChangeShapeType="1"/>
          </p:cNvSpPr>
          <p:nvPr/>
        </p:nvSpPr>
        <p:spPr bwMode="auto">
          <a:xfrm flipH="1">
            <a:off x="284163" y="1722438"/>
            <a:ext cx="26987" cy="1587"/>
          </a:xfrm>
          <a:prstGeom prst="line">
            <a:avLst/>
          </a:prstGeom>
          <a:noFill/>
          <a:ln w="0">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sp>
        <p:nvSpPr>
          <p:cNvPr id="12387" name="Line 138"/>
          <p:cNvSpPr>
            <a:spLocks noChangeShapeType="1"/>
          </p:cNvSpPr>
          <p:nvPr/>
        </p:nvSpPr>
        <p:spPr bwMode="auto">
          <a:xfrm flipH="1">
            <a:off x="284163" y="1722438"/>
            <a:ext cx="26987"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88" name="Line 140"/>
          <p:cNvSpPr>
            <a:spLocks noChangeShapeType="1"/>
          </p:cNvSpPr>
          <p:nvPr/>
        </p:nvSpPr>
        <p:spPr bwMode="auto">
          <a:xfrm flipH="1">
            <a:off x="284163" y="1365250"/>
            <a:ext cx="26987" cy="1588"/>
          </a:xfrm>
          <a:prstGeom prst="line">
            <a:avLst/>
          </a:prstGeom>
          <a:noFill/>
          <a:ln w="0">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sp>
        <p:nvSpPr>
          <p:cNvPr id="12389" name="Line 141"/>
          <p:cNvSpPr>
            <a:spLocks noChangeShapeType="1"/>
          </p:cNvSpPr>
          <p:nvPr/>
        </p:nvSpPr>
        <p:spPr bwMode="auto">
          <a:xfrm flipH="1">
            <a:off x="284163" y="1365250"/>
            <a:ext cx="26987"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90" name="Line 143"/>
          <p:cNvSpPr>
            <a:spLocks noChangeShapeType="1"/>
          </p:cNvSpPr>
          <p:nvPr/>
        </p:nvSpPr>
        <p:spPr bwMode="auto">
          <a:xfrm>
            <a:off x="384175" y="3384550"/>
            <a:ext cx="1588" cy="38100"/>
          </a:xfrm>
          <a:prstGeom prst="line">
            <a:avLst/>
          </a:prstGeom>
          <a:noFill/>
          <a:ln w="0">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sp>
        <p:nvSpPr>
          <p:cNvPr id="12391" name="Line 144"/>
          <p:cNvSpPr>
            <a:spLocks noChangeShapeType="1"/>
          </p:cNvSpPr>
          <p:nvPr/>
        </p:nvSpPr>
        <p:spPr bwMode="auto">
          <a:xfrm>
            <a:off x="384175" y="3384550"/>
            <a:ext cx="1588" cy="3810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92" name="Line 146"/>
          <p:cNvSpPr>
            <a:spLocks noChangeShapeType="1"/>
          </p:cNvSpPr>
          <p:nvPr/>
        </p:nvSpPr>
        <p:spPr bwMode="auto">
          <a:xfrm>
            <a:off x="566738" y="3384550"/>
            <a:ext cx="1587" cy="38100"/>
          </a:xfrm>
          <a:prstGeom prst="line">
            <a:avLst/>
          </a:prstGeom>
          <a:noFill/>
          <a:ln w="0">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sp>
        <p:nvSpPr>
          <p:cNvPr id="12393" name="Line 147"/>
          <p:cNvSpPr>
            <a:spLocks noChangeShapeType="1"/>
          </p:cNvSpPr>
          <p:nvPr/>
        </p:nvSpPr>
        <p:spPr bwMode="auto">
          <a:xfrm>
            <a:off x="566738" y="3384550"/>
            <a:ext cx="1587" cy="3810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94" name="Line 149"/>
          <p:cNvSpPr>
            <a:spLocks noChangeShapeType="1"/>
          </p:cNvSpPr>
          <p:nvPr/>
        </p:nvSpPr>
        <p:spPr bwMode="auto">
          <a:xfrm>
            <a:off x="747713" y="3384550"/>
            <a:ext cx="1587" cy="38100"/>
          </a:xfrm>
          <a:prstGeom prst="line">
            <a:avLst/>
          </a:prstGeom>
          <a:noFill/>
          <a:ln w="0">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sp>
        <p:nvSpPr>
          <p:cNvPr id="12395" name="Line 150"/>
          <p:cNvSpPr>
            <a:spLocks noChangeShapeType="1"/>
          </p:cNvSpPr>
          <p:nvPr/>
        </p:nvSpPr>
        <p:spPr bwMode="auto">
          <a:xfrm>
            <a:off x="747713" y="3384550"/>
            <a:ext cx="1587" cy="3810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96" name="Line 152"/>
          <p:cNvSpPr>
            <a:spLocks noChangeShapeType="1"/>
          </p:cNvSpPr>
          <p:nvPr/>
        </p:nvSpPr>
        <p:spPr bwMode="auto">
          <a:xfrm>
            <a:off x="930275" y="3384550"/>
            <a:ext cx="1588" cy="38100"/>
          </a:xfrm>
          <a:prstGeom prst="line">
            <a:avLst/>
          </a:prstGeom>
          <a:noFill/>
          <a:ln w="0">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sp>
        <p:nvSpPr>
          <p:cNvPr id="12397" name="Line 153"/>
          <p:cNvSpPr>
            <a:spLocks noChangeShapeType="1"/>
          </p:cNvSpPr>
          <p:nvPr/>
        </p:nvSpPr>
        <p:spPr bwMode="auto">
          <a:xfrm>
            <a:off x="930275" y="3384550"/>
            <a:ext cx="1588" cy="3810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98" name="Line 155"/>
          <p:cNvSpPr>
            <a:spLocks noChangeShapeType="1"/>
          </p:cNvSpPr>
          <p:nvPr/>
        </p:nvSpPr>
        <p:spPr bwMode="auto">
          <a:xfrm>
            <a:off x="1111250" y="3384550"/>
            <a:ext cx="1588" cy="38100"/>
          </a:xfrm>
          <a:prstGeom prst="line">
            <a:avLst/>
          </a:prstGeom>
          <a:noFill/>
          <a:ln w="0">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sp>
        <p:nvSpPr>
          <p:cNvPr id="12399" name="Line 156"/>
          <p:cNvSpPr>
            <a:spLocks noChangeShapeType="1"/>
          </p:cNvSpPr>
          <p:nvPr/>
        </p:nvSpPr>
        <p:spPr bwMode="auto">
          <a:xfrm>
            <a:off x="1111250" y="3384550"/>
            <a:ext cx="1588" cy="3810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00" name="Line 158"/>
          <p:cNvSpPr>
            <a:spLocks noChangeShapeType="1"/>
          </p:cNvSpPr>
          <p:nvPr/>
        </p:nvSpPr>
        <p:spPr bwMode="auto">
          <a:xfrm>
            <a:off x="1293813" y="3384550"/>
            <a:ext cx="1587" cy="38100"/>
          </a:xfrm>
          <a:prstGeom prst="line">
            <a:avLst/>
          </a:prstGeom>
          <a:noFill/>
          <a:ln w="0">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sp>
        <p:nvSpPr>
          <p:cNvPr id="12401" name="Line 159"/>
          <p:cNvSpPr>
            <a:spLocks noChangeShapeType="1"/>
          </p:cNvSpPr>
          <p:nvPr/>
        </p:nvSpPr>
        <p:spPr bwMode="auto">
          <a:xfrm>
            <a:off x="1293813" y="3384550"/>
            <a:ext cx="1587" cy="3810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02" name="Line 161"/>
          <p:cNvSpPr>
            <a:spLocks noChangeShapeType="1"/>
          </p:cNvSpPr>
          <p:nvPr/>
        </p:nvSpPr>
        <p:spPr bwMode="auto">
          <a:xfrm>
            <a:off x="1474788" y="3384550"/>
            <a:ext cx="1587" cy="38100"/>
          </a:xfrm>
          <a:prstGeom prst="line">
            <a:avLst/>
          </a:prstGeom>
          <a:noFill/>
          <a:ln w="0">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sp>
        <p:nvSpPr>
          <p:cNvPr id="12403" name="Line 162"/>
          <p:cNvSpPr>
            <a:spLocks noChangeShapeType="1"/>
          </p:cNvSpPr>
          <p:nvPr/>
        </p:nvSpPr>
        <p:spPr bwMode="auto">
          <a:xfrm>
            <a:off x="1474788" y="3384550"/>
            <a:ext cx="1587" cy="3810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04" name="Line 164"/>
          <p:cNvSpPr>
            <a:spLocks noChangeShapeType="1"/>
          </p:cNvSpPr>
          <p:nvPr/>
        </p:nvSpPr>
        <p:spPr bwMode="auto">
          <a:xfrm>
            <a:off x="1362075" y="3067050"/>
            <a:ext cx="1588" cy="38100"/>
          </a:xfrm>
          <a:prstGeom prst="line">
            <a:avLst/>
          </a:prstGeom>
          <a:noFill/>
          <a:ln w="0">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sp>
        <p:nvSpPr>
          <p:cNvPr id="12405" name="Line 165"/>
          <p:cNvSpPr>
            <a:spLocks noChangeShapeType="1"/>
          </p:cNvSpPr>
          <p:nvPr/>
        </p:nvSpPr>
        <p:spPr bwMode="auto">
          <a:xfrm>
            <a:off x="1362075" y="3067050"/>
            <a:ext cx="1588" cy="3810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06" name="Rectangle 166"/>
          <p:cNvSpPr>
            <a:spLocks noChangeArrowheads="1"/>
          </p:cNvSpPr>
          <p:nvPr/>
        </p:nvSpPr>
        <p:spPr bwMode="auto">
          <a:xfrm>
            <a:off x="1568450" y="3419475"/>
            <a:ext cx="157163" cy="60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rgbClr val="3A6E8F"/>
              </a:buClr>
              <a:buChar char="•"/>
              <a:defRPr sz="2300">
                <a:solidFill>
                  <a:srgbClr val="3A6E8F"/>
                </a:solidFill>
                <a:latin typeface="Arial" pitchFamily="34" charset="0"/>
              </a:defRPr>
            </a:lvl1pPr>
            <a:lvl2pPr marL="742950" indent="-285750" eaLnBrk="0" hangingPunct="0">
              <a:spcBef>
                <a:spcPct val="20000"/>
              </a:spcBef>
              <a:buClr>
                <a:schemeClr val="bg2"/>
              </a:buClr>
              <a:buFont typeface="Times" pitchFamily="18" charset="0"/>
              <a:buChar char="•"/>
              <a:defRPr sz="2100">
                <a:solidFill>
                  <a:srgbClr val="3A6E8F"/>
                </a:solidFill>
                <a:latin typeface="Arial" pitchFamily="34" charset="0"/>
              </a:defRPr>
            </a:lvl2pPr>
            <a:lvl3pPr marL="1143000" indent="-228600" eaLnBrk="0" hangingPunct="0">
              <a:spcBef>
                <a:spcPct val="20000"/>
              </a:spcBef>
              <a:buClr>
                <a:srgbClr val="A0A0A4"/>
              </a:buClr>
              <a:buChar char="•"/>
              <a:defRPr sz="2000">
                <a:solidFill>
                  <a:srgbClr val="3A6E8F"/>
                </a:solidFill>
                <a:latin typeface="Arial" pitchFamily="34" charset="0"/>
              </a:defRPr>
            </a:lvl3pPr>
            <a:lvl4pPr marL="1600200" indent="-228600" eaLnBrk="0" hangingPunct="0">
              <a:spcBef>
                <a:spcPct val="20000"/>
              </a:spcBef>
              <a:buClr>
                <a:schemeClr val="bg2"/>
              </a:buClr>
              <a:buFont typeface="Times" pitchFamily="18" charset="0"/>
              <a:buChar char="•"/>
              <a:defRPr sz="2000">
                <a:solidFill>
                  <a:srgbClr val="3A6E8F"/>
                </a:solidFill>
                <a:latin typeface="Arial" pitchFamily="34" charset="0"/>
              </a:defRPr>
            </a:lvl4pPr>
            <a:lvl5pPr marL="2057400" indent="-228600" eaLnBrk="0" hangingPunct="0">
              <a:spcBef>
                <a:spcPct val="20000"/>
              </a:spcBef>
              <a:buClr>
                <a:srgbClr val="3A6E8F"/>
              </a:buClr>
              <a:buFont typeface="Times" pitchFamily="18" charset="0"/>
              <a:buChar char="•"/>
              <a:defRPr sz="2000">
                <a:solidFill>
                  <a:srgbClr val="3A6E8F"/>
                </a:solidFill>
                <a:latin typeface="Arial" pitchFamily="34" charset="0"/>
              </a:defRPr>
            </a:lvl5pPr>
            <a:lvl6pPr marL="2514600" indent="-228600" eaLnBrk="0" fontAlgn="base" hangingPunct="0">
              <a:spcBef>
                <a:spcPct val="20000"/>
              </a:spcBef>
              <a:spcAft>
                <a:spcPct val="0"/>
              </a:spcAft>
              <a:buClr>
                <a:srgbClr val="3A6E8F"/>
              </a:buClr>
              <a:buFont typeface="Times" pitchFamily="18" charset="0"/>
              <a:buChar char="•"/>
              <a:defRPr sz="2000">
                <a:solidFill>
                  <a:srgbClr val="3A6E8F"/>
                </a:solidFill>
                <a:latin typeface="Arial" pitchFamily="34" charset="0"/>
              </a:defRPr>
            </a:lvl6pPr>
            <a:lvl7pPr marL="2971800" indent="-228600" eaLnBrk="0" fontAlgn="base" hangingPunct="0">
              <a:spcBef>
                <a:spcPct val="20000"/>
              </a:spcBef>
              <a:spcAft>
                <a:spcPct val="0"/>
              </a:spcAft>
              <a:buClr>
                <a:srgbClr val="3A6E8F"/>
              </a:buClr>
              <a:buFont typeface="Times" pitchFamily="18" charset="0"/>
              <a:buChar char="•"/>
              <a:defRPr sz="2000">
                <a:solidFill>
                  <a:srgbClr val="3A6E8F"/>
                </a:solidFill>
                <a:latin typeface="Arial" pitchFamily="34" charset="0"/>
              </a:defRPr>
            </a:lvl7pPr>
            <a:lvl8pPr marL="3429000" indent="-228600" eaLnBrk="0" fontAlgn="base" hangingPunct="0">
              <a:spcBef>
                <a:spcPct val="20000"/>
              </a:spcBef>
              <a:spcAft>
                <a:spcPct val="0"/>
              </a:spcAft>
              <a:buClr>
                <a:srgbClr val="3A6E8F"/>
              </a:buClr>
              <a:buFont typeface="Times" pitchFamily="18" charset="0"/>
              <a:buChar char="•"/>
              <a:defRPr sz="2000">
                <a:solidFill>
                  <a:srgbClr val="3A6E8F"/>
                </a:solidFill>
                <a:latin typeface="Arial" pitchFamily="34" charset="0"/>
              </a:defRPr>
            </a:lvl8pPr>
            <a:lvl9pPr marL="3886200" indent="-228600" eaLnBrk="0" fontAlgn="base" hangingPunct="0">
              <a:spcBef>
                <a:spcPct val="20000"/>
              </a:spcBef>
              <a:spcAft>
                <a:spcPct val="0"/>
              </a:spcAft>
              <a:buClr>
                <a:srgbClr val="3A6E8F"/>
              </a:buClr>
              <a:buFont typeface="Times" pitchFamily="18" charset="0"/>
              <a:buChar char="•"/>
              <a:defRPr sz="2000">
                <a:solidFill>
                  <a:srgbClr val="3A6E8F"/>
                </a:solidFill>
                <a:latin typeface="Arial" pitchFamily="34" charset="0"/>
              </a:defRPr>
            </a:lvl9pPr>
          </a:lstStyle>
          <a:p>
            <a:pPr>
              <a:spcBef>
                <a:spcPct val="0"/>
              </a:spcBef>
              <a:buClrTx/>
              <a:buFontTx/>
              <a:buNone/>
            </a:pPr>
            <a:r>
              <a:rPr lang="en-US" altLang="en-US" sz="400">
                <a:solidFill>
                  <a:srgbClr val="000000"/>
                </a:solidFill>
              </a:rPr>
              <a:t>1400.0</a:t>
            </a:r>
            <a:endParaRPr lang="en-US" altLang="en-US" sz="1000" b="1">
              <a:solidFill>
                <a:srgbClr val="008000"/>
              </a:solidFill>
            </a:endParaRPr>
          </a:p>
        </p:txBody>
      </p:sp>
      <p:sp>
        <p:nvSpPr>
          <p:cNvPr id="12407" name="Rectangle 183"/>
          <p:cNvSpPr>
            <a:spLocks noChangeArrowheads="1"/>
          </p:cNvSpPr>
          <p:nvPr/>
        </p:nvSpPr>
        <p:spPr bwMode="auto">
          <a:xfrm>
            <a:off x="1938338" y="3781425"/>
            <a:ext cx="3567112" cy="15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rgbClr val="3A6E8F"/>
              </a:buClr>
              <a:buChar char="•"/>
              <a:defRPr sz="2300">
                <a:solidFill>
                  <a:srgbClr val="3A6E8F"/>
                </a:solidFill>
                <a:latin typeface="Arial" pitchFamily="34" charset="0"/>
              </a:defRPr>
            </a:lvl1pPr>
            <a:lvl2pPr marL="742950" indent="-285750" eaLnBrk="0" hangingPunct="0">
              <a:spcBef>
                <a:spcPct val="20000"/>
              </a:spcBef>
              <a:buClr>
                <a:schemeClr val="bg2"/>
              </a:buClr>
              <a:buFont typeface="Times" pitchFamily="18" charset="0"/>
              <a:buChar char="•"/>
              <a:defRPr sz="2100">
                <a:solidFill>
                  <a:srgbClr val="3A6E8F"/>
                </a:solidFill>
                <a:latin typeface="Arial" pitchFamily="34" charset="0"/>
              </a:defRPr>
            </a:lvl2pPr>
            <a:lvl3pPr marL="1143000" indent="-228600" eaLnBrk="0" hangingPunct="0">
              <a:spcBef>
                <a:spcPct val="20000"/>
              </a:spcBef>
              <a:buClr>
                <a:srgbClr val="A0A0A4"/>
              </a:buClr>
              <a:buChar char="•"/>
              <a:defRPr sz="2000">
                <a:solidFill>
                  <a:srgbClr val="3A6E8F"/>
                </a:solidFill>
                <a:latin typeface="Arial" pitchFamily="34" charset="0"/>
              </a:defRPr>
            </a:lvl3pPr>
            <a:lvl4pPr marL="1600200" indent="-228600" eaLnBrk="0" hangingPunct="0">
              <a:spcBef>
                <a:spcPct val="20000"/>
              </a:spcBef>
              <a:buClr>
                <a:schemeClr val="bg2"/>
              </a:buClr>
              <a:buFont typeface="Times" pitchFamily="18" charset="0"/>
              <a:buChar char="•"/>
              <a:defRPr sz="2000">
                <a:solidFill>
                  <a:srgbClr val="3A6E8F"/>
                </a:solidFill>
                <a:latin typeface="Arial" pitchFamily="34" charset="0"/>
              </a:defRPr>
            </a:lvl4pPr>
            <a:lvl5pPr marL="2057400" indent="-228600" eaLnBrk="0" hangingPunct="0">
              <a:spcBef>
                <a:spcPct val="20000"/>
              </a:spcBef>
              <a:buClr>
                <a:srgbClr val="3A6E8F"/>
              </a:buClr>
              <a:buFont typeface="Times" pitchFamily="18" charset="0"/>
              <a:buChar char="•"/>
              <a:defRPr sz="2000">
                <a:solidFill>
                  <a:srgbClr val="3A6E8F"/>
                </a:solidFill>
                <a:latin typeface="Arial" pitchFamily="34" charset="0"/>
              </a:defRPr>
            </a:lvl5pPr>
            <a:lvl6pPr marL="2514600" indent="-228600" eaLnBrk="0" fontAlgn="base" hangingPunct="0">
              <a:spcBef>
                <a:spcPct val="20000"/>
              </a:spcBef>
              <a:spcAft>
                <a:spcPct val="0"/>
              </a:spcAft>
              <a:buClr>
                <a:srgbClr val="3A6E8F"/>
              </a:buClr>
              <a:buFont typeface="Times" pitchFamily="18" charset="0"/>
              <a:buChar char="•"/>
              <a:defRPr sz="2000">
                <a:solidFill>
                  <a:srgbClr val="3A6E8F"/>
                </a:solidFill>
                <a:latin typeface="Arial" pitchFamily="34" charset="0"/>
              </a:defRPr>
            </a:lvl6pPr>
            <a:lvl7pPr marL="2971800" indent="-228600" eaLnBrk="0" fontAlgn="base" hangingPunct="0">
              <a:spcBef>
                <a:spcPct val="20000"/>
              </a:spcBef>
              <a:spcAft>
                <a:spcPct val="0"/>
              </a:spcAft>
              <a:buClr>
                <a:srgbClr val="3A6E8F"/>
              </a:buClr>
              <a:buFont typeface="Times" pitchFamily="18" charset="0"/>
              <a:buChar char="•"/>
              <a:defRPr sz="2000">
                <a:solidFill>
                  <a:srgbClr val="3A6E8F"/>
                </a:solidFill>
                <a:latin typeface="Arial" pitchFamily="34" charset="0"/>
              </a:defRPr>
            </a:lvl7pPr>
            <a:lvl8pPr marL="3429000" indent="-228600" eaLnBrk="0" fontAlgn="base" hangingPunct="0">
              <a:spcBef>
                <a:spcPct val="20000"/>
              </a:spcBef>
              <a:spcAft>
                <a:spcPct val="0"/>
              </a:spcAft>
              <a:buClr>
                <a:srgbClr val="3A6E8F"/>
              </a:buClr>
              <a:buFont typeface="Times" pitchFamily="18" charset="0"/>
              <a:buChar char="•"/>
              <a:defRPr sz="2000">
                <a:solidFill>
                  <a:srgbClr val="3A6E8F"/>
                </a:solidFill>
                <a:latin typeface="Arial" pitchFamily="34" charset="0"/>
              </a:defRPr>
            </a:lvl8pPr>
            <a:lvl9pPr marL="3886200" indent="-228600" eaLnBrk="0" fontAlgn="base" hangingPunct="0">
              <a:spcBef>
                <a:spcPct val="20000"/>
              </a:spcBef>
              <a:spcAft>
                <a:spcPct val="0"/>
              </a:spcAft>
              <a:buClr>
                <a:srgbClr val="3A6E8F"/>
              </a:buClr>
              <a:buFont typeface="Times" pitchFamily="18" charset="0"/>
              <a:buChar char="•"/>
              <a:defRPr sz="2000">
                <a:solidFill>
                  <a:srgbClr val="3A6E8F"/>
                </a:solidFill>
                <a:latin typeface="Arial" pitchFamily="34" charset="0"/>
              </a:defRPr>
            </a:lvl9pPr>
          </a:lstStyle>
          <a:p>
            <a:pPr>
              <a:spcBef>
                <a:spcPct val="0"/>
              </a:spcBef>
              <a:buClrTx/>
              <a:buFontTx/>
              <a:buNone/>
            </a:pPr>
            <a:endParaRPr lang="en-US" altLang="en-US" sz="2400">
              <a:solidFill>
                <a:schemeClr val="tx1"/>
              </a:solidFill>
            </a:endParaRPr>
          </a:p>
        </p:txBody>
      </p:sp>
      <p:grpSp>
        <p:nvGrpSpPr>
          <p:cNvPr id="12408" name="Group 851"/>
          <p:cNvGrpSpPr>
            <a:grpSpLocks/>
          </p:cNvGrpSpPr>
          <p:nvPr/>
        </p:nvGrpSpPr>
        <p:grpSpPr bwMode="auto">
          <a:xfrm>
            <a:off x="311150" y="1252538"/>
            <a:ext cx="1887538" cy="2101850"/>
            <a:chOff x="196" y="676"/>
            <a:chExt cx="1266" cy="1432"/>
          </a:xfrm>
        </p:grpSpPr>
        <p:sp>
          <p:nvSpPr>
            <p:cNvPr id="12811" name="Rectangle 124"/>
            <p:cNvSpPr>
              <a:spLocks noChangeArrowheads="1"/>
            </p:cNvSpPr>
            <p:nvPr/>
          </p:nvSpPr>
          <p:spPr bwMode="auto">
            <a:xfrm>
              <a:off x="196" y="676"/>
              <a:ext cx="1266" cy="1432"/>
            </a:xfrm>
            <a:prstGeom prst="rect">
              <a:avLst/>
            </a:prstGeom>
            <a:noFill/>
            <a:ln w="63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rgbClr val="3A6E8F"/>
                </a:buClr>
                <a:buChar char="•"/>
                <a:defRPr sz="2300">
                  <a:solidFill>
                    <a:srgbClr val="3A6E8F"/>
                  </a:solidFill>
                  <a:latin typeface="Arial" pitchFamily="34" charset="0"/>
                </a:defRPr>
              </a:lvl1pPr>
              <a:lvl2pPr marL="742950" indent="-285750" eaLnBrk="0" hangingPunct="0">
                <a:spcBef>
                  <a:spcPct val="20000"/>
                </a:spcBef>
                <a:buClr>
                  <a:schemeClr val="bg2"/>
                </a:buClr>
                <a:buFont typeface="Times" pitchFamily="18" charset="0"/>
                <a:buChar char="•"/>
                <a:defRPr sz="2100">
                  <a:solidFill>
                    <a:srgbClr val="3A6E8F"/>
                  </a:solidFill>
                  <a:latin typeface="Arial" pitchFamily="34" charset="0"/>
                </a:defRPr>
              </a:lvl2pPr>
              <a:lvl3pPr marL="1143000" indent="-228600" eaLnBrk="0" hangingPunct="0">
                <a:spcBef>
                  <a:spcPct val="20000"/>
                </a:spcBef>
                <a:buClr>
                  <a:srgbClr val="A0A0A4"/>
                </a:buClr>
                <a:buChar char="•"/>
                <a:defRPr sz="2000">
                  <a:solidFill>
                    <a:srgbClr val="3A6E8F"/>
                  </a:solidFill>
                  <a:latin typeface="Arial" pitchFamily="34" charset="0"/>
                </a:defRPr>
              </a:lvl3pPr>
              <a:lvl4pPr marL="1600200" indent="-228600" eaLnBrk="0" hangingPunct="0">
                <a:spcBef>
                  <a:spcPct val="20000"/>
                </a:spcBef>
                <a:buClr>
                  <a:schemeClr val="bg2"/>
                </a:buClr>
                <a:buFont typeface="Times" pitchFamily="18" charset="0"/>
                <a:buChar char="•"/>
                <a:defRPr sz="2000">
                  <a:solidFill>
                    <a:srgbClr val="3A6E8F"/>
                  </a:solidFill>
                  <a:latin typeface="Arial" pitchFamily="34" charset="0"/>
                </a:defRPr>
              </a:lvl4pPr>
              <a:lvl5pPr marL="2057400" indent="-228600" eaLnBrk="0" hangingPunct="0">
                <a:spcBef>
                  <a:spcPct val="20000"/>
                </a:spcBef>
                <a:buClr>
                  <a:srgbClr val="3A6E8F"/>
                </a:buClr>
                <a:buFont typeface="Times" pitchFamily="18" charset="0"/>
                <a:buChar char="•"/>
                <a:defRPr sz="2000">
                  <a:solidFill>
                    <a:srgbClr val="3A6E8F"/>
                  </a:solidFill>
                  <a:latin typeface="Arial" pitchFamily="34" charset="0"/>
                </a:defRPr>
              </a:lvl5pPr>
              <a:lvl6pPr marL="2514600" indent="-228600" eaLnBrk="0" fontAlgn="base" hangingPunct="0">
                <a:spcBef>
                  <a:spcPct val="20000"/>
                </a:spcBef>
                <a:spcAft>
                  <a:spcPct val="0"/>
                </a:spcAft>
                <a:buClr>
                  <a:srgbClr val="3A6E8F"/>
                </a:buClr>
                <a:buFont typeface="Times" pitchFamily="18" charset="0"/>
                <a:buChar char="•"/>
                <a:defRPr sz="2000">
                  <a:solidFill>
                    <a:srgbClr val="3A6E8F"/>
                  </a:solidFill>
                  <a:latin typeface="Arial" pitchFamily="34" charset="0"/>
                </a:defRPr>
              </a:lvl6pPr>
              <a:lvl7pPr marL="2971800" indent="-228600" eaLnBrk="0" fontAlgn="base" hangingPunct="0">
                <a:spcBef>
                  <a:spcPct val="20000"/>
                </a:spcBef>
                <a:spcAft>
                  <a:spcPct val="0"/>
                </a:spcAft>
                <a:buClr>
                  <a:srgbClr val="3A6E8F"/>
                </a:buClr>
                <a:buFont typeface="Times" pitchFamily="18" charset="0"/>
                <a:buChar char="•"/>
                <a:defRPr sz="2000">
                  <a:solidFill>
                    <a:srgbClr val="3A6E8F"/>
                  </a:solidFill>
                  <a:latin typeface="Arial" pitchFamily="34" charset="0"/>
                </a:defRPr>
              </a:lvl7pPr>
              <a:lvl8pPr marL="3429000" indent="-228600" eaLnBrk="0" fontAlgn="base" hangingPunct="0">
                <a:spcBef>
                  <a:spcPct val="20000"/>
                </a:spcBef>
                <a:spcAft>
                  <a:spcPct val="0"/>
                </a:spcAft>
                <a:buClr>
                  <a:srgbClr val="3A6E8F"/>
                </a:buClr>
                <a:buFont typeface="Times" pitchFamily="18" charset="0"/>
                <a:buChar char="•"/>
                <a:defRPr sz="2000">
                  <a:solidFill>
                    <a:srgbClr val="3A6E8F"/>
                  </a:solidFill>
                  <a:latin typeface="Arial" pitchFamily="34" charset="0"/>
                </a:defRPr>
              </a:lvl8pPr>
              <a:lvl9pPr marL="3886200" indent="-228600" eaLnBrk="0" fontAlgn="base" hangingPunct="0">
                <a:spcBef>
                  <a:spcPct val="20000"/>
                </a:spcBef>
                <a:spcAft>
                  <a:spcPct val="0"/>
                </a:spcAft>
                <a:buClr>
                  <a:srgbClr val="3A6E8F"/>
                </a:buClr>
                <a:buFont typeface="Times" pitchFamily="18" charset="0"/>
                <a:buChar char="•"/>
                <a:defRPr sz="2000">
                  <a:solidFill>
                    <a:srgbClr val="3A6E8F"/>
                  </a:solidFill>
                  <a:latin typeface="Arial" pitchFamily="34" charset="0"/>
                </a:defRPr>
              </a:lvl9pPr>
            </a:lstStyle>
            <a:p>
              <a:pPr>
                <a:spcBef>
                  <a:spcPct val="0"/>
                </a:spcBef>
                <a:buClrTx/>
                <a:buFontTx/>
                <a:buNone/>
              </a:pPr>
              <a:endParaRPr lang="en-US" altLang="en-US" sz="2400">
                <a:solidFill>
                  <a:schemeClr val="tx1"/>
                </a:solidFill>
              </a:endParaRPr>
            </a:p>
          </p:txBody>
        </p:sp>
        <p:sp>
          <p:nvSpPr>
            <p:cNvPr id="12812" name="Freeform 281"/>
            <p:cNvSpPr>
              <a:spLocks/>
            </p:cNvSpPr>
            <p:nvPr/>
          </p:nvSpPr>
          <p:spPr bwMode="auto">
            <a:xfrm>
              <a:off x="245" y="775"/>
              <a:ext cx="1152" cy="1240"/>
            </a:xfrm>
            <a:custGeom>
              <a:avLst/>
              <a:gdLst>
                <a:gd name="T0" fmla="*/ 0 w 6666"/>
                <a:gd name="T1" fmla="*/ 0 h 7016"/>
                <a:gd name="T2" fmla="*/ 0 w 6666"/>
                <a:gd name="T3" fmla="*/ 0 h 7016"/>
                <a:gd name="T4" fmla="*/ 0 w 6666"/>
                <a:gd name="T5" fmla="*/ 0 h 7016"/>
                <a:gd name="T6" fmla="*/ 0 w 6666"/>
                <a:gd name="T7" fmla="*/ 0 h 7016"/>
                <a:gd name="T8" fmla="*/ 0 w 6666"/>
                <a:gd name="T9" fmla="*/ 0 h 7016"/>
                <a:gd name="T10" fmla="*/ 0 w 6666"/>
                <a:gd name="T11" fmla="*/ 0 h 7016"/>
                <a:gd name="T12" fmla="*/ 0 w 6666"/>
                <a:gd name="T13" fmla="*/ 0 h 7016"/>
                <a:gd name="T14" fmla="*/ 0 w 6666"/>
                <a:gd name="T15" fmla="*/ 0 h 7016"/>
                <a:gd name="T16" fmla="*/ 0 w 6666"/>
                <a:gd name="T17" fmla="*/ 0 h 7016"/>
                <a:gd name="T18" fmla="*/ 0 w 6666"/>
                <a:gd name="T19" fmla="*/ 0 h 7016"/>
                <a:gd name="T20" fmla="*/ 0 w 6666"/>
                <a:gd name="T21" fmla="*/ 0 h 7016"/>
                <a:gd name="T22" fmla="*/ 0 w 6666"/>
                <a:gd name="T23" fmla="*/ 0 h 7016"/>
                <a:gd name="T24" fmla="*/ 0 w 6666"/>
                <a:gd name="T25" fmla="*/ 0 h 7016"/>
                <a:gd name="T26" fmla="*/ 0 w 6666"/>
                <a:gd name="T27" fmla="*/ 0 h 7016"/>
                <a:gd name="T28" fmla="*/ 0 w 6666"/>
                <a:gd name="T29" fmla="*/ 0 h 7016"/>
                <a:gd name="T30" fmla="*/ 0 w 6666"/>
                <a:gd name="T31" fmla="*/ 0 h 7016"/>
                <a:gd name="T32" fmla="*/ 0 w 6666"/>
                <a:gd name="T33" fmla="*/ 0 h 7016"/>
                <a:gd name="T34" fmla="*/ 0 w 6666"/>
                <a:gd name="T35" fmla="*/ 0 h 7016"/>
                <a:gd name="T36" fmla="*/ 0 w 6666"/>
                <a:gd name="T37" fmla="*/ 0 h 7016"/>
                <a:gd name="T38" fmla="*/ 0 w 6666"/>
                <a:gd name="T39" fmla="*/ 0 h 7016"/>
                <a:gd name="T40" fmla="*/ 0 w 6666"/>
                <a:gd name="T41" fmla="*/ 0 h 7016"/>
                <a:gd name="T42" fmla="*/ 0 w 6666"/>
                <a:gd name="T43" fmla="*/ 0 h 7016"/>
                <a:gd name="T44" fmla="*/ 0 w 6666"/>
                <a:gd name="T45" fmla="*/ 0 h 7016"/>
                <a:gd name="T46" fmla="*/ 0 w 6666"/>
                <a:gd name="T47" fmla="*/ 0 h 7016"/>
                <a:gd name="T48" fmla="*/ 0 w 6666"/>
                <a:gd name="T49" fmla="*/ 0 h 7016"/>
                <a:gd name="T50" fmla="*/ 0 w 6666"/>
                <a:gd name="T51" fmla="*/ 0 h 7016"/>
                <a:gd name="T52" fmla="*/ 0 w 6666"/>
                <a:gd name="T53" fmla="*/ 0 h 7016"/>
                <a:gd name="T54" fmla="*/ 0 w 6666"/>
                <a:gd name="T55" fmla="*/ 0 h 7016"/>
                <a:gd name="T56" fmla="*/ 0 w 6666"/>
                <a:gd name="T57" fmla="*/ 0 h 7016"/>
                <a:gd name="T58" fmla="*/ 0 w 6666"/>
                <a:gd name="T59" fmla="*/ 0 h 7016"/>
                <a:gd name="T60" fmla="*/ 0 w 6666"/>
                <a:gd name="T61" fmla="*/ 0 h 7016"/>
                <a:gd name="T62" fmla="*/ 0 w 6666"/>
                <a:gd name="T63" fmla="*/ 0 h 7016"/>
                <a:gd name="T64" fmla="*/ 0 w 6666"/>
                <a:gd name="T65" fmla="*/ 0 h 7016"/>
                <a:gd name="T66" fmla="*/ 0 w 6666"/>
                <a:gd name="T67" fmla="*/ 0 h 7016"/>
                <a:gd name="T68" fmla="*/ 0 w 6666"/>
                <a:gd name="T69" fmla="*/ 0 h 7016"/>
                <a:gd name="T70" fmla="*/ 0 w 6666"/>
                <a:gd name="T71" fmla="*/ 0 h 7016"/>
                <a:gd name="T72" fmla="*/ 0 w 6666"/>
                <a:gd name="T73" fmla="*/ 0 h 7016"/>
                <a:gd name="T74" fmla="*/ 0 w 6666"/>
                <a:gd name="T75" fmla="*/ 0 h 7016"/>
                <a:gd name="T76" fmla="*/ 0 w 6666"/>
                <a:gd name="T77" fmla="*/ 0 h 7016"/>
                <a:gd name="T78" fmla="*/ 0 w 6666"/>
                <a:gd name="T79" fmla="*/ 0 h 7016"/>
                <a:gd name="T80" fmla="*/ 0 w 6666"/>
                <a:gd name="T81" fmla="*/ 0 h 7016"/>
                <a:gd name="T82" fmla="*/ 0 w 6666"/>
                <a:gd name="T83" fmla="*/ 0 h 7016"/>
                <a:gd name="T84" fmla="*/ 0 w 6666"/>
                <a:gd name="T85" fmla="*/ 0 h 7016"/>
                <a:gd name="T86" fmla="*/ 0 w 6666"/>
                <a:gd name="T87" fmla="*/ 0 h 7016"/>
                <a:gd name="T88" fmla="*/ 0 w 6666"/>
                <a:gd name="T89" fmla="*/ 0 h 7016"/>
                <a:gd name="T90" fmla="*/ 0 w 6666"/>
                <a:gd name="T91" fmla="*/ 0 h 7016"/>
                <a:gd name="T92" fmla="*/ 0 w 6666"/>
                <a:gd name="T93" fmla="*/ 0 h 7016"/>
                <a:gd name="T94" fmla="*/ 0 w 6666"/>
                <a:gd name="T95" fmla="*/ 0 h 7016"/>
                <a:gd name="T96" fmla="*/ 0 w 6666"/>
                <a:gd name="T97" fmla="*/ 0 h 7016"/>
                <a:gd name="T98" fmla="*/ 0 w 6666"/>
                <a:gd name="T99" fmla="*/ 0 h 7016"/>
                <a:gd name="T100" fmla="*/ 0 w 6666"/>
                <a:gd name="T101" fmla="*/ 0 h 7016"/>
                <a:gd name="T102" fmla="*/ 0 w 6666"/>
                <a:gd name="T103" fmla="*/ 0 h 7016"/>
                <a:gd name="T104" fmla="*/ 0 w 6666"/>
                <a:gd name="T105" fmla="*/ 0 h 7016"/>
                <a:gd name="T106" fmla="*/ 0 w 6666"/>
                <a:gd name="T107" fmla="*/ 0 h 7016"/>
                <a:gd name="T108" fmla="*/ 0 w 6666"/>
                <a:gd name="T109" fmla="*/ 0 h 7016"/>
                <a:gd name="T110" fmla="*/ 0 w 6666"/>
                <a:gd name="T111" fmla="*/ 0 h 7016"/>
                <a:gd name="T112" fmla="*/ 0 w 6666"/>
                <a:gd name="T113" fmla="*/ 0 h 7016"/>
                <a:gd name="T114" fmla="*/ 0 w 6666"/>
                <a:gd name="T115" fmla="*/ 0 h 7016"/>
                <a:gd name="T116" fmla="*/ 0 w 6666"/>
                <a:gd name="T117" fmla="*/ 0 h 7016"/>
                <a:gd name="T118" fmla="*/ 0 w 6666"/>
                <a:gd name="T119" fmla="*/ 0 h 7016"/>
                <a:gd name="T120" fmla="*/ 0 w 6666"/>
                <a:gd name="T121" fmla="*/ 0 h 7016"/>
                <a:gd name="T122" fmla="*/ 0 w 6666"/>
                <a:gd name="T123" fmla="*/ 0 h 7016"/>
                <a:gd name="T124" fmla="*/ 0 w 6666"/>
                <a:gd name="T125" fmla="*/ 0 h 701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6666"/>
                <a:gd name="T190" fmla="*/ 0 h 7016"/>
                <a:gd name="T191" fmla="*/ 6666 w 6666"/>
                <a:gd name="T192" fmla="*/ 7016 h 701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6666" h="7016">
                  <a:moveTo>
                    <a:pt x="0" y="7016"/>
                  </a:moveTo>
                  <a:lnTo>
                    <a:pt x="5" y="6933"/>
                  </a:lnTo>
                  <a:lnTo>
                    <a:pt x="10" y="6818"/>
                  </a:lnTo>
                  <a:lnTo>
                    <a:pt x="16" y="6756"/>
                  </a:lnTo>
                  <a:lnTo>
                    <a:pt x="21" y="6704"/>
                  </a:lnTo>
                  <a:lnTo>
                    <a:pt x="26" y="6615"/>
                  </a:lnTo>
                  <a:lnTo>
                    <a:pt x="31" y="6584"/>
                  </a:lnTo>
                  <a:lnTo>
                    <a:pt x="37" y="6506"/>
                  </a:lnTo>
                  <a:lnTo>
                    <a:pt x="42" y="6355"/>
                  </a:lnTo>
                  <a:lnTo>
                    <a:pt x="47" y="6334"/>
                  </a:lnTo>
                  <a:lnTo>
                    <a:pt x="52" y="6297"/>
                  </a:lnTo>
                  <a:lnTo>
                    <a:pt x="58" y="6214"/>
                  </a:lnTo>
                  <a:lnTo>
                    <a:pt x="63" y="6204"/>
                  </a:lnTo>
                  <a:lnTo>
                    <a:pt x="68" y="6042"/>
                  </a:lnTo>
                  <a:lnTo>
                    <a:pt x="73" y="5964"/>
                  </a:lnTo>
                  <a:lnTo>
                    <a:pt x="79" y="5953"/>
                  </a:lnTo>
                  <a:lnTo>
                    <a:pt x="84" y="5906"/>
                  </a:lnTo>
                  <a:lnTo>
                    <a:pt x="89" y="5750"/>
                  </a:lnTo>
                  <a:lnTo>
                    <a:pt x="95" y="5771"/>
                  </a:lnTo>
                  <a:lnTo>
                    <a:pt x="100" y="5682"/>
                  </a:lnTo>
                  <a:lnTo>
                    <a:pt x="105" y="5552"/>
                  </a:lnTo>
                  <a:lnTo>
                    <a:pt x="110" y="5531"/>
                  </a:lnTo>
                  <a:lnTo>
                    <a:pt x="116" y="5437"/>
                  </a:lnTo>
                  <a:lnTo>
                    <a:pt x="121" y="5312"/>
                  </a:lnTo>
                  <a:lnTo>
                    <a:pt x="126" y="5338"/>
                  </a:lnTo>
                  <a:lnTo>
                    <a:pt x="131" y="5228"/>
                  </a:lnTo>
                  <a:lnTo>
                    <a:pt x="137" y="5228"/>
                  </a:lnTo>
                  <a:lnTo>
                    <a:pt x="142" y="5040"/>
                  </a:lnTo>
                  <a:lnTo>
                    <a:pt x="147" y="4999"/>
                  </a:lnTo>
                  <a:lnTo>
                    <a:pt x="152" y="4920"/>
                  </a:lnTo>
                  <a:lnTo>
                    <a:pt x="158" y="4847"/>
                  </a:lnTo>
                  <a:lnTo>
                    <a:pt x="163" y="4873"/>
                  </a:lnTo>
                  <a:lnTo>
                    <a:pt x="168" y="4748"/>
                  </a:lnTo>
                  <a:lnTo>
                    <a:pt x="174" y="4680"/>
                  </a:lnTo>
                  <a:lnTo>
                    <a:pt x="179" y="4612"/>
                  </a:lnTo>
                  <a:lnTo>
                    <a:pt x="184" y="4597"/>
                  </a:lnTo>
                  <a:lnTo>
                    <a:pt x="189" y="4508"/>
                  </a:lnTo>
                  <a:lnTo>
                    <a:pt x="195" y="4409"/>
                  </a:lnTo>
                  <a:lnTo>
                    <a:pt x="200" y="4393"/>
                  </a:lnTo>
                  <a:lnTo>
                    <a:pt x="205" y="4304"/>
                  </a:lnTo>
                  <a:lnTo>
                    <a:pt x="210" y="4257"/>
                  </a:lnTo>
                  <a:lnTo>
                    <a:pt x="216" y="4189"/>
                  </a:lnTo>
                  <a:lnTo>
                    <a:pt x="221" y="4137"/>
                  </a:lnTo>
                  <a:lnTo>
                    <a:pt x="226" y="4038"/>
                  </a:lnTo>
                  <a:lnTo>
                    <a:pt x="231" y="3991"/>
                  </a:lnTo>
                  <a:lnTo>
                    <a:pt x="237" y="3944"/>
                  </a:lnTo>
                  <a:lnTo>
                    <a:pt x="242" y="3865"/>
                  </a:lnTo>
                  <a:lnTo>
                    <a:pt x="247" y="3829"/>
                  </a:lnTo>
                  <a:lnTo>
                    <a:pt x="253" y="3787"/>
                  </a:lnTo>
                  <a:lnTo>
                    <a:pt x="258" y="3719"/>
                  </a:lnTo>
                  <a:lnTo>
                    <a:pt x="263" y="3651"/>
                  </a:lnTo>
                  <a:lnTo>
                    <a:pt x="268" y="3609"/>
                  </a:lnTo>
                  <a:lnTo>
                    <a:pt x="274" y="3593"/>
                  </a:lnTo>
                  <a:lnTo>
                    <a:pt x="279" y="3416"/>
                  </a:lnTo>
                  <a:lnTo>
                    <a:pt x="284" y="3442"/>
                  </a:lnTo>
                  <a:lnTo>
                    <a:pt x="289" y="3442"/>
                  </a:lnTo>
                  <a:lnTo>
                    <a:pt x="295" y="3290"/>
                  </a:lnTo>
                  <a:lnTo>
                    <a:pt x="300" y="3295"/>
                  </a:lnTo>
                  <a:lnTo>
                    <a:pt x="305" y="3128"/>
                  </a:lnTo>
                  <a:lnTo>
                    <a:pt x="310" y="3233"/>
                  </a:lnTo>
                  <a:lnTo>
                    <a:pt x="316" y="3118"/>
                  </a:lnTo>
                  <a:lnTo>
                    <a:pt x="321" y="3118"/>
                  </a:lnTo>
                  <a:lnTo>
                    <a:pt x="326" y="3034"/>
                  </a:lnTo>
                  <a:lnTo>
                    <a:pt x="332" y="3023"/>
                  </a:lnTo>
                  <a:lnTo>
                    <a:pt x="337" y="2877"/>
                  </a:lnTo>
                  <a:lnTo>
                    <a:pt x="342" y="2861"/>
                  </a:lnTo>
                  <a:lnTo>
                    <a:pt x="347" y="2845"/>
                  </a:lnTo>
                  <a:lnTo>
                    <a:pt x="353" y="2778"/>
                  </a:lnTo>
                  <a:lnTo>
                    <a:pt x="358" y="2778"/>
                  </a:lnTo>
                  <a:lnTo>
                    <a:pt x="363" y="2751"/>
                  </a:lnTo>
                  <a:lnTo>
                    <a:pt x="368" y="2594"/>
                  </a:lnTo>
                  <a:lnTo>
                    <a:pt x="374" y="2668"/>
                  </a:lnTo>
                  <a:lnTo>
                    <a:pt x="379" y="2563"/>
                  </a:lnTo>
                  <a:lnTo>
                    <a:pt x="384" y="2573"/>
                  </a:lnTo>
                  <a:lnTo>
                    <a:pt x="389" y="2505"/>
                  </a:lnTo>
                  <a:lnTo>
                    <a:pt x="395" y="2490"/>
                  </a:lnTo>
                  <a:lnTo>
                    <a:pt x="400" y="2411"/>
                  </a:lnTo>
                  <a:lnTo>
                    <a:pt x="405" y="2427"/>
                  </a:lnTo>
                  <a:lnTo>
                    <a:pt x="410" y="2364"/>
                  </a:lnTo>
                  <a:lnTo>
                    <a:pt x="416" y="2212"/>
                  </a:lnTo>
                  <a:lnTo>
                    <a:pt x="421" y="2307"/>
                  </a:lnTo>
                  <a:lnTo>
                    <a:pt x="426" y="2317"/>
                  </a:lnTo>
                  <a:lnTo>
                    <a:pt x="432" y="2186"/>
                  </a:lnTo>
                  <a:lnTo>
                    <a:pt x="437" y="2149"/>
                  </a:lnTo>
                  <a:lnTo>
                    <a:pt x="442" y="2160"/>
                  </a:lnTo>
                  <a:lnTo>
                    <a:pt x="447" y="2081"/>
                  </a:lnTo>
                  <a:lnTo>
                    <a:pt x="453" y="2081"/>
                  </a:lnTo>
                  <a:lnTo>
                    <a:pt x="458" y="1992"/>
                  </a:lnTo>
                  <a:lnTo>
                    <a:pt x="463" y="2050"/>
                  </a:lnTo>
                  <a:lnTo>
                    <a:pt x="468" y="2013"/>
                  </a:lnTo>
                  <a:lnTo>
                    <a:pt x="474" y="1998"/>
                  </a:lnTo>
                  <a:lnTo>
                    <a:pt x="479" y="1929"/>
                  </a:lnTo>
                  <a:lnTo>
                    <a:pt x="484" y="1903"/>
                  </a:lnTo>
                  <a:lnTo>
                    <a:pt x="489" y="1856"/>
                  </a:lnTo>
                  <a:lnTo>
                    <a:pt x="495" y="1851"/>
                  </a:lnTo>
                  <a:lnTo>
                    <a:pt x="500" y="1772"/>
                  </a:lnTo>
                  <a:lnTo>
                    <a:pt x="505" y="1746"/>
                  </a:lnTo>
                  <a:lnTo>
                    <a:pt x="511" y="1804"/>
                  </a:lnTo>
                  <a:lnTo>
                    <a:pt x="516" y="1688"/>
                  </a:lnTo>
                  <a:lnTo>
                    <a:pt x="521" y="1783"/>
                  </a:lnTo>
                  <a:lnTo>
                    <a:pt x="526" y="1715"/>
                  </a:lnTo>
                  <a:lnTo>
                    <a:pt x="532" y="1662"/>
                  </a:lnTo>
                  <a:lnTo>
                    <a:pt x="537" y="1673"/>
                  </a:lnTo>
                  <a:lnTo>
                    <a:pt x="542" y="1662"/>
                  </a:lnTo>
                  <a:lnTo>
                    <a:pt x="547" y="1605"/>
                  </a:lnTo>
                  <a:lnTo>
                    <a:pt x="553" y="1599"/>
                  </a:lnTo>
                  <a:lnTo>
                    <a:pt x="558" y="1568"/>
                  </a:lnTo>
                  <a:lnTo>
                    <a:pt x="563" y="1547"/>
                  </a:lnTo>
                  <a:lnTo>
                    <a:pt x="568" y="1526"/>
                  </a:lnTo>
                  <a:lnTo>
                    <a:pt x="574" y="1474"/>
                  </a:lnTo>
                  <a:lnTo>
                    <a:pt x="579" y="1416"/>
                  </a:lnTo>
                  <a:lnTo>
                    <a:pt x="584" y="1468"/>
                  </a:lnTo>
                  <a:lnTo>
                    <a:pt x="590" y="1500"/>
                  </a:lnTo>
                  <a:lnTo>
                    <a:pt x="595" y="1453"/>
                  </a:lnTo>
                  <a:lnTo>
                    <a:pt x="600" y="1463"/>
                  </a:lnTo>
                  <a:lnTo>
                    <a:pt x="605" y="1416"/>
                  </a:lnTo>
                  <a:lnTo>
                    <a:pt x="611" y="1374"/>
                  </a:lnTo>
                  <a:lnTo>
                    <a:pt x="616" y="1369"/>
                  </a:lnTo>
                  <a:lnTo>
                    <a:pt x="621" y="1280"/>
                  </a:lnTo>
                  <a:lnTo>
                    <a:pt x="626" y="1290"/>
                  </a:lnTo>
                  <a:lnTo>
                    <a:pt x="632" y="1264"/>
                  </a:lnTo>
                  <a:lnTo>
                    <a:pt x="637" y="1327"/>
                  </a:lnTo>
                  <a:lnTo>
                    <a:pt x="642" y="1280"/>
                  </a:lnTo>
                  <a:lnTo>
                    <a:pt x="647" y="1295"/>
                  </a:lnTo>
                  <a:lnTo>
                    <a:pt x="653" y="1232"/>
                  </a:lnTo>
                  <a:lnTo>
                    <a:pt x="658" y="1238"/>
                  </a:lnTo>
                  <a:lnTo>
                    <a:pt x="663" y="1227"/>
                  </a:lnTo>
                  <a:lnTo>
                    <a:pt x="669" y="1170"/>
                  </a:lnTo>
                  <a:lnTo>
                    <a:pt x="674" y="1154"/>
                  </a:lnTo>
                  <a:lnTo>
                    <a:pt x="679" y="1232"/>
                  </a:lnTo>
                  <a:lnTo>
                    <a:pt x="684" y="1227"/>
                  </a:lnTo>
                  <a:lnTo>
                    <a:pt x="690" y="1170"/>
                  </a:lnTo>
                  <a:lnTo>
                    <a:pt x="695" y="1122"/>
                  </a:lnTo>
                  <a:lnTo>
                    <a:pt x="700" y="1164"/>
                  </a:lnTo>
                  <a:lnTo>
                    <a:pt x="705" y="1101"/>
                  </a:lnTo>
                  <a:lnTo>
                    <a:pt x="711" y="1086"/>
                  </a:lnTo>
                  <a:lnTo>
                    <a:pt x="716" y="1096"/>
                  </a:lnTo>
                  <a:lnTo>
                    <a:pt x="721" y="1065"/>
                  </a:lnTo>
                  <a:lnTo>
                    <a:pt x="726" y="1101"/>
                  </a:lnTo>
                  <a:lnTo>
                    <a:pt x="732" y="1070"/>
                  </a:lnTo>
                  <a:lnTo>
                    <a:pt x="737" y="965"/>
                  </a:lnTo>
                  <a:lnTo>
                    <a:pt x="742" y="1081"/>
                  </a:lnTo>
                  <a:lnTo>
                    <a:pt x="747" y="1065"/>
                  </a:lnTo>
                  <a:lnTo>
                    <a:pt x="753" y="1007"/>
                  </a:lnTo>
                  <a:lnTo>
                    <a:pt x="758" y="960"/>
                  </a:lnTo>
                  <a:lnTo>
                    <a:pt x="763" y="934"/>
                  </a:lnTo>
                  <a:lnTo>
                    <a:pt x="769" y="949"/>
                  </a:lnTo>
                  <a:lnTo>
                    <a:pt x="774" y="955"/>
                  </a:lnTo>
                  <a:lnTo>
                    <a:pt x="779" y="981"/>
                  </a:lnTo>
                  <a:lnTo>
                    <a:pt x="784" y="965"/>
                  </a:lnTo>
                  <a:lnTo>
                    <a:pt x="790" y="907"/>
                  </a:lnTo>
                  <a:lnTo>
                    <a:pt x="795" y="955"/>
                  </a:lnTo>
                  <a:lnTo>
                    <a:pt x="800" y="970"/>
                  </a:lnTo>
                  <a:lnTo>
                    <a:pt x="805" y="944"/>
                  </a:lnTo>
                  <a:lnTo>
                    <a:pt x="811" y="886"/>
                  </a:lnTo>
                  <a:lnTo>
                    <a:pt x="816" y="970"/>
                  </a:lnTo>
                  <a:lnTo>
                    <a:pt x="821" y="955"/>
                  </a:lnTo>
                  <a:lnTo>
                    <a:pt x="826" y="902"/>
                  </a:lnTo>
                  <a:lnTo>
                    <a:pt x="832" y="855"/>
                  </a:lnTo>
                  <a:lnTo>
                    <a:pt x="837" y="845"/>
                  </a:lnTo>
                  <a:lnTo>
                    <a:pt x="842" y="845"/>
                  </a:lnTo>
                  <a:lnTo>
                    <a:pt x="848" y="850"/>
                  </a:lnTo>
                  <a:lnTo>
                    <a:pt x="853" y="834"/>
                  </a:lnTo>
                  <a:lnTo>
                    <a:pt x="858" y="839"/>
                  </a:lnTo>
                  <a:lnTo>
                    <a:pt x="863" y="761"/>
                  </a:lnTo>
                  <a:lnTo>
                    <a:pt x="869" y="808"/>
                  </a:lnTo>
                  <a:lnTo>
                    <a:pt x="874" y="755"/>
                  </a:lnTo>
                  <a:lnTo>
                    <a:pt x="879" y="761"/>
                  </a:lnTo>
                  <a:lnTo>
                    <a:pt x="884" y="771"/>
                  </a:lnTo>
                  <a:lnTo>
                    <a:pt x="890" y="771"/>
                  </a:lnTo>
                  <a:lnTo>
                    <a:pt x="895" y="776"/>
                  </a:lnTo>
                  <a:lnTo>
                    <a:pt x="900" y="703"/>
                  </a:lnTo>
                  <a:lnTo>
                    <a:pt x="905" y="787"/>
                  </a:lnTo>
                  <a:lnTo>
                    <a:pt x="911" y="687"/>
                  </a:lnTo>
                  <a:lnTo>
                    <a:pt x="916" y="729"/>
                  </a:lnTo>
                  <a:lnTo>
                    <a:pt x="921" y="740"/>
                  </a:lnTo>
                  <a:lnTo>
                    <a:pt x="927" y="734"/>
                  </a:lnTo>
                  <a:lnTo>
                    <a:pt x="932" y="671"/>
                  </a:lnTo>
                  <a:lnTo>
                    <a:pt x="937" y="729"/>
                  </a:lnTo>
                  <a:lnTo>
                    <a:pt x="942" y="656"/>
                  </a:lnTo>
                  <a:lnTo>
                    <a:pt x="948" y="671"/>
                  </a:lnTo>
                  <a:lnTo>
                    <a:pt x="953" y="724"/>
                  </a:lnTo>
                  <a:lnTo>
                    <a:pt x="958" y="719"/>
                  </a:lnTo>
                  <a:lnTo>
                    <a:pt x="963" y="740"/>
                  </a:lnTo>
                  <a:lnTo>
                    <a:pt x="969" y="619"/>
                  </a:lnTo>
                  <a:lnTo>
                    <a:pt x="974" y="703"/>
                  </a:lnTo>
                  <a:lnTo>
                    <a:pt x="979" y="708"/>
                  </a:lnTo>
                  <a:lnTo>
                    <a:pt x="984" y="645"/>
                  </a:lnTo>
                  <a:lnTo>
                    <a:pt x="990" y="561"/>
                  </a:lnTo>
                  <a:lnTo>
                    <a:pt x="995" y="619"/>
                  </a:lnTo>
                  <a:lnTo>
                    <a:pt x="1000" y="666"/>
                  </a:lnTo>
                  <a:lnTo>
                    <a:pt x="1006" y="656"/>
                  </a:lnTo>
                  <a:lnTo>
                    <a:pt x="1011" y="572"/>
                  </a:lnTo>
                  <a:lnTo>
                    <a:pt x="1016" y="619"/>
                  </a:lnTo>
                  <a:lnTo>
                    <a:pt x="1021" y="645"/>
                  </a:lnTo>
                  <a:lnTo>
                    <a:pt x="1027" y="514"/>
                  </a:lnTo>
                  <a:lnTo>
                    <a:pt x="1032" y="608"/>
                  </a:lnTo>
                  <a:lnTo>
                    <a:pt x="1037" y="661"/>
                  </a:lnTo>
                  <a:lnTo>
                    <a:pt x="1042" y="556"/>
                  </a:lnTo>
                  <a:lnTo>
                    <a:pt x="1048" y="566"/>
                  </a:lnTo>
                  <a:lnTo>
                    <a:pt x="1053" y="545"/>
                  </a:lnTo>
                  <a:lnTo>
                    <a:pt x="1058" y="593"/>
                  </a:lnTo>
                  <a:lnTo>
                    <a:pt x="1063" y="629"/>
                  </a:lnTo>
                  <a:lnTo>
                    <a:pt x="1069" y="572"/>
                  </a:lnTo>
                  <a:lnTo>
                    <a:pt x="1074" y="530"/>
                  </a:lnTo>
                  <a:lnTo>
                    <a:pt x="1079" y="582"/>
                  </a:lnTo>
                  <a:lnTo>
                    <a:pt x="1084" y="593"/>
                  </a:lnTo>
                  <a:lnTo>
                    <a:pt x="1090" y="572"/>
                  </a:lnTo>
                  <a:lnTo>
                    <a:pt x="1095" y="535"/>
                  </a:lnTo>
                  <a:lnTo>
                    <a:pt x="1100" y="472"/>
                  </a:lnTo>
                  <a:lnTo>
                    <a:pt x="1106" y="509"/>
                  </a:lnTo>
                  <a:lnTo>
                    <a:pt x="1111" y="509"/>
                  </a:lnTo>
                  <a:lnTo>
                    <a:pt x="1116" y="551"/>
                  </a:lnTo>
                  <a:lnTo>
                    <a:pt x="1121" y="477"/>
                  </a:lnTo>
                  <a:lnTo>
                    <a:pt x="1127" y="509"/>
                  </a:lnTo>
                  <a:lnTo>
                    <a:pt x="1132" y="614"/>
                  </a:lnTo>
                  <a:lnTo>
                    <a:pt x="1137" y="545"/>
                  </a:lnTo>
                  <a:lnTo>
                    <a:pt x="1142" y="545"/>
                  </a:lnTo>
                  <a:lnTo>
                    <a:pt x="1148" y="493"/>
                  </a:lnTo>
                  <a:lnTo>
                    <a:pt x="1153" y="467"/>
                  </a:lnTo>
                  <a:lnTo>
                    <a:pt x="1158" y="514"/>
                  </a:lnTo>
                  <a:lnTo>
                    <a:pt x="1163" y="404"/>
                  </a:lnTo>
                  <a:lnTo>
                    <a:pt x="1169" y="503"/>
                  </a:lnTo>
                  <a:lnTo>
                    <a:pt x="1174" y="467"/>
                  </a:lnTo>
                  <a:lnTo>
                    <a:pt x="1179" y="414"/>
                  </a:lnTo>
                  <a:lnTo>
                    <a:pt x="1185" y="472"/>
                  </a:lnTo>
                  <a:lnTo>
                    <a:pt x="1190" y="488"/>
                  </a:lnTo>
                  <a:lnTo>
                    <a:pt x="1195" y="462"/>
                  </a:lnTo>
                  <a:lnTo>
                    <a:pt x="1200" y="493"/>
                  </a:lnTo>
                  <a:lnTo>
                    <a:pt x="1206" y="425"/>
                  </a:lnTo>
                  <a:lnTo>
                    <a:pt x="1211" y="467"/>
                  </a:lnTo>
                  <a:lnTo>
                    <a:pt x="1216" y="446"/>
                  </a:lnTo>
                  <a:lnTo>
                    <a:pt x="1221" y="451"/>
                  </a:lnTo>
                  <a:lnTo>
                    <a:pt x="1227" y="393"/>
                  </a:lnTo>
                  <a:lnTo>
                    <a:pt x="1232" y="393"/>
                  </a:lnTo>
                  <a:lnTo>
                    <a:pt x="1237" y="404"/>
                  </a:lnTo>
                  <a:lnTo>
                    <a:pt x="1242" y="399"/>
                  </a:lnTo>
                  <a:lnTo>
                    <a:pt x="1248" y="409"/>
                  </a:lnTo>
                  <a:lnTo>
                    <a:pt x="1253" y="414"/>
                  </a:lnTo>
                  <a:lnTo>
                    <a:pt x="1258" y="446"/>
                  </a:lnTo>
                  <a:lnTo>
                    <a:pt x="1264" y="430"/>
                  </a:lnTo>
                  <a:lnTo>
                    <a:pt x="1269" y="367"/>
                  </a:lnTo>
                  <a:lnTo>
                    <a:pt x="1274" y="399"/>
                  </a:lnTo>
                  <a:lnTo>
                    <a:pt x="1279" y="378"/>
                  </a:lnTo>
                  <a:lnTo>
                    <a:pt x="1285" y="414"/>
                  </a:lnTo>
                  <a:lnTo>
                    <a:pt x="1290" y="309"/>
                  </a:lnTo>
                  <a:lnTo>
                    <a:pt x="1295" y="341"/>
                  </a:lnTo>
                  <a:lnTo>
                    <a:pt x="1300" y="362"/>
                  </a:lnTo>
                  <a:lnTo>
                    <a:pt x="1306" y="357"/>
                  </a:lnTo>
                  <a:lnTo>
                    <a:pt x="1311" y="367"/>
                  </a:lnTo>
                  <a:lnTo>
                    <a:pt x="1316" y="404"/>
                  </a:lnTo>
                  <a:lnTo>
                    <a:pt x="1321" y="330"/>
                  </a:lnTo>
                  <a:lnTo>
                    <a:pt x="1327" y="388"/>
                  </a:lnTo>
                  <a:lnTo>
                    <a:pt x="1332" y="378"/>
                  </a:lnTo>
                  <a:lnTo>
                    <a:pt x="1337" y="330"/>
                  </a:lnTo>
                  <a:lnTo>
                    <a:pt x="1343" y="267"/>
                  </a:lnTo>
                  <a:lnTo>
                    <a:pt x="1348" y="362"/>
                  </a:lnTo>
                  <a:lnTo>
                    <a:pt x="1353" y="309"/>
                  </a:lnTo>
                  <a:lnTo>
                    <a:pt x="1358" y="383"/>
                  </a:lnTo>
                  <a:lnTo>
                    <a:pt x="1364" y="357"/>
                  </a:lnTo>
                  <a:lnTo>
                    <a:pt x="1369" y="346"/>
                  </a:lnTo>
                  <a:lnTo>
                    <a:pt x="1374" y="330"/>
                  </a:lnTo>
                  <a:lnTo>
                    <a:pt x="1379" y="351"/>
                  </a:lnTo>
                  <a:lnTo>
                    <a:pt x="1385" y="388"/>
                  </a:lnTo>
                  <a:lnTo>
                    <a:pt x="1390" y="351"/>
                  </a:lnTo>
                  <a:lnTo>
                    <a:pt x="1395" y="273"/>
                  </a:lnTo>
                  <a:lnTo>
                    <a:pt x="1400" y="367"/>
                  </a:lnTo>
                  <a:lnTo>
                    <a:pt x="1406" y="325"/>
                  </a:lnTo>
                  <a:lnTo>
                    <a:pt x="1411" y="294"/>
                  </a:lnTo>
                  <a:lnTo>
                    <a:pt x="1416" y="372"/>
                  </a:lnTo>
                  <a:lnTo>
                    <a:pt x="1421" y="299"/>
                  </a:lnTo>
                  <a:lnTo>
                    <a:pt x="1427" y="246"/>
                  </a:lnTo>
                  <a:lnTo>
                    <a:pt x="1432" y="278"/>
                  </a:lnTo>
                  <a:lnTo>
                    <a:pt x="1437" y="325"/>
                  </a:lnTo>
                  <a:lnTo>
                    <a:pt x="1443" y="262"/>
                  </a:lnTo>
                  <a:lnTo>
                    <a:pt x="1448" y="278"/>
                  </a:lnTo>
                  <a:lnTo>
                    <a:pt x="1453" y="309"/>
                  </a:lnTo>
                  <a:lnTo>
                    <a:pt x="1458" y="215"/>
                  </a:lnTo>
                  <a:lnTo>
                    <a:pt x="1464" y="273"/>
                  </a:lnTo>
                  <a:lnTo>
                    <a:pt x="1469" y="246"/>
                  </a:lnTo>
                  <a:lnTo>
                    <a:pt x="1474" y="273"/>
                  </a:lnTo>
                  <a:lnTo>
                    <a:pt x="1479" y="325"/>
                  </a:lnTo>
                  <a:lnTo>
                    <a:pt x="1485" y="288"/>
                  </a:lnTo>
                  <a:lnTo>
                    <a:pt x="1490" y="294"/>
                  </a:lnTo>
                  <a:lnTo>
                    <a:pt x="1495" y="283"/>
                  </a:lnTo>
                  <a:lnTo>
                    <a:pt x="1500" y="262"/>
                  </a:lnTo>
                  <a:lnTo>
                    <a:pt x="1506" y="267"/>
                  </a:lnTo>
                  <a:lnTo>
                    <a:pt x="1511" y="210"/>
                  </a:lnTo>
                  <a:lnTo>
                    <a:pt x="1516" y="246"/>
                  </a:lnTo>
                  <a:lnTo>
                    <a:pt x="1522" y="320"/>
                  </a:lnTo>
                  <a:lnTo>
                    <a:pt x="1527" y="309"/>
                  </a:lnTo>
                  <a:lnTo>
                    <a:pt x="1532" y="252"/>
                  </a:lnTo>
                  <a:lnTo>
                    <a:pt x="1537" y="262"/>
                  </a:lnTo>
                  <a:lnTo>
                    <a:pt x="1543" y="225"/>
                  </a:lnTo>
                  <a:lnTo>
                    <a:pt x="1548" y="236"/>
                  </a:lnTo>
                  <a:lnTo>
                    <a:pt x="1553" y="267"/>
                  </a:lnTo>
                  <a:lnTo>
                    <a:pt x="1558" y="215"/>
                  </a:lnTo>
                  <a:lnTo>
                    <a:pt x="1564" y="252"/>
                  </a:lnTo>
                  <a:lnTo>
                    <a:pt x="1569" y="252"/>
                  </a:lnTo>
                  <a:lnTo>
                    <a:pt x="1574" y="273"/>
                  </a:lnTo>
                  <a:lnTo>
                    <a:pt x="1579" y="267"/>
                  </a:lnTo>
                  <a:lnTo>
                    <a:pt x="1585" y="252"/>
                  </a:lnTo>
                  <a:lnTo>
                    <a:pt x="1590" y="309"/>
                  </a:lnTo>
                  <a:lnTo>
                    <a:pt x="1595" y="246"/>
                  </a:lnTo>
                  <a:lnTo>
                    <a:pt x="1601" y="236"/>
                  </a:lnTo>
                  <a:lnTo>
                    <a:pt x="1606" y="152"/>
                  </a:lnTo>
                  <a:lnTo>
                    <a:pt x="1611" y="262"/>
                  </a:lnTo>
                  <a:lnTo>
                    <a:pt x="1616" y="231"/>
                  </a:lnTo>
                  <a:lnTo>
                    <a:pt x="1622" y="262"/>
                  </a:lnTo>
                  <a:lnTo>
                    <a:pt x="1627" y="199"/>
                  </a:lnTo>
                  <a:lnTo>
                    <a:pt x="1632" y="215"/>
                  </a:lnTo>
                  <a:lnTo>
                    <a:pt x="1637" y="236"/>
                  </a:lnTo>
                  <a:lnTo>
                    <a:pt x="1643" y="183"/>
                  </a:lnTo>
                  <a:lnTo>
                    <a:pt x="1648" y="278"/>
                  </a:lnTo>
                  <a:lnTo>
                    <a:pt x="1653" y="178"/>
                  </a:lnTo>
                  <a:lnTo>
                    <a:pt x="1658" y="178"/>
                  </a:lnTo>
                  <a:lnTo>
                    <a:pt x="1664" y="246"/>
                  </a:lnTo>
                  <a:lnTo>
                    <a:pt x="1669" y="231"/>
                  </a:lnTo>
                  <a:lnTo>
                    <a:pt x="1674" y="141"/>
                  </a:lnTo>
                  <a:lnTo>
                    <a:pt x="1680" y="136"/>
                  </a:lnTo>
                  <a:lnTo>
                    <a:pt x="1685" y="157"/>
                  </a:lnTo>
                  <a:lnTo>
                    <a:pt x="1690" y="168"/>
                  </a:lnTo>
                  <a:lnTo>
                    <a:pt x="1695" y="246"/>
                  </a:lnTo>
                  <a:lnTo>
                    <a:pt x="1701" y="204"/>
                  </a:lnTo>
                  <a:lnTo>
                    <a:pt x="1706" y="168"/>
                  </a:lnTo>
                  <a:lnTo>
                    <a:pt x="1711" y="115"/>
                  </a:lnTo>
                  <a:lnTo>
                    <a:pt x="1716" y="204"/>
                  </a:lnTo>
                  <a:lnTo>
                    <a:pt x="1722" y="215"/>
                  </a:lnTo>
                  <a:lnTo>
                    <a:pt x="1727" y="168"/>
                  </a:lnTo>
                  <a:lnTo>
                    <a:pt x="1732" y="173"/>
                  </a:lnTo>
                  <a:lnTo>
                    <a:pt x="1737" y="173"/>
                  </a:lnTo>
                  <a:lnTo>
                    <a:pt x="1743" y="215"/>
                  </a:lnTo>
                  <a:lnTo>
                    <a:pt x="1748" y="178"/>
                  </a:lnTo>
                  <a:lnTo>
                    <a:pt x="1753" y="194"/>
                  </a:lnTo>
                  <a:lnTo>
                    <a:pt x="1758" y="157"/>
                  </a:lnTo>
                  <a:lnTo>
                    <a:pt x="1764" y="168"/>
                  </a:lnTo>
                  <a:lnTo>
                    <a:pt x="1769" y="121"/>
                  </a:lnTo>
                  <a:lnTo>
                    <a:pt x="1774" y="162"/>
                  </a:lnTo>
                  <a:lnTo>
                    <a:pt x="1780" y="141"/>
                  </a:lnTo>
                  <a:lnTo>
                    <a:pt x="1785" y="168"/>
                  </a:lnTo>
                  <a:lnTo>
                    <a:pt x="1790" y="189"/>
                  </a:lnTo>
                  <a:lnTo>
                    <a:pt x="1795" y="183"/>
                  </a:lnTo>
                  <a:lnTo>
                    <a:pt x="1801" y="194"/>
                  </a:lnTo>
                  <a:lnTo>
                    <a:pt x="1806" y="225"/>
                  </a:lnTo>
                  <a:lnTo>
                    <a:pt x="1811" y="178"/>
                  </a:lnTo>
                  <a:lnTo>
                    <a:pt x="1816" y="141"/>
                  </a:lnTo>
                  <a:lnTo>
                    <a:pt x="1822" y="157"/>
                  </a:lnTo>
                  <a:lnTo>
                    <a:pt x="1827" y="157"/>
                  </a:lnTo>
                  <a:lnTo>
                    <a:pt x="1832" y="178"/>
                  </a:lnTo>
                  <a:lnTo>
                    <a:pt x="1837" y="194"/>
                  </a:lnTo>
                  <a:lnTo>
                    <a:pt x="1843" y="141"/>
                  </a:lnTo>
                  <a:lnTo>
                    <a:pt x="1848" y="231"/>
                  </a:lnTo>
                  <a:lnTo>
                    <a:pt x="1853" y="168"/>
                  </a:lnTo>
                  <a:lnTo>
                    <a:pt x="1859" y="84"/>
                  </a:lnTo>
                  <a:lnTo>
                    <a:pt x="1864" y="105"/>
                  </a:lnTo>
                  <a:lnTo>
                    <a:pt x="1869" y="136"/>
                  </a:lnTo>
                  <a:lnTo>
                    <a:pt x="1874" y="168"/>
                  </a:lnTo>
                  <a:lnTo>
                    <a:pt x="1880" y="100"/>
                  </a:lnTo>
                  <a:lnTo>
                    <a:pt x="1885" y="157"/>
                  </a:lnTo>
                  <a:lnTo>
                    <a:pt x="1890" y="194"/>
                  </a:lnTo>
                  <a:lnTo>
                    <a:pt x="1895" y="147"/>
                  </a:lnTo>
                  <a:lnTo>
                    <a:pt x="1901" y="126"/>
                  </a:lnTo>
                  <a:lnTo>
                    <a:pt x="1906" y="136"/>
                  </a:lnTo>
                  <a:lnTo>
                    <a:pt x="1911" y="157"/>
                  </a:lnTo>
                  <a:lnTo>
                    <a:pt x="1916" y="121"/>
                  </a:lnTo>
                  <a:lnTo>
                    <a:pt x="1922" y="131"/>
                  </a:lnTo>
                  <a:lnTo>
                    <a:pt x="1927" y="121"/>
                  </a:lnTo>
                  <a:lnTo>
                    <a:pt x="1932" y="68"/>
                  </a:lnTo>
                  <a:lnTo>
                    <a:pt x="1938" y="110"/>
                  </a:lnTo>
                  <a:lnTo>
                    <a:pt x="1943" y="115"/>
                  </a:lnTo>
                  <a:lnTo>
                    <a:pt x="1948" y="131"/>
                  </a:lnTo>
                  <a:lnTo>
                    <a:pt x="1953" y="15"/>
                  </a:lnTo>
                  <a:lnTo>
                    <a:pt x="1959" y="89"/>
                  </a:lnTo>
                  <a:lnTo>
                    <a:pt x="1964" y="157"/>
                  </a:lnTo>
                  <a:lnTo>
                    <a:pt x="1969" y="36"/>
                  </a:lnTo>
                  <a:lnTo>
                    <a:pt x="1974" y="178"/>
                  </a:lnTo>
                  <a:lnTo>
                    <a:pt x="1980" y="126"/>
                  </a:lnTo>
                  <a:lnTo>
                    <a:pt x="1985" y="52"/>
                  </a:lnTo>
                  <a:lnTo>
                    <a:pt x="1990" y="121"/>
                  </a:lnTo>
                  <a:lnTo>
                    <a:pt x="1995" y="79"/>
                  </a:lnTo>
                  <a:lnTo>
                    <a:pt x="2001" y="105"/>
                  </a:lnTo>
                  <a:lnTo>
                    <a:pt x="2006" y="115"/>
                  </a:lnTo>
                  <a:lnTo>
                    <a:pt x="2011" y="131"/>
                  </a:lnTo>
                  <a:lnTo>
                    <a:pt x="2017" y="110"/>
                  </a:lnTo>
                  <a:lnTo>
                    <a:pt x="2022" y="136"/>
                  </a:lnTo>
                  <a:lnTo>
                    <a:pt x="2027" y="168"/>
                  </a:lnTo>
                  <a:lnTo>
                    <a:pt x="2032" y="115"/>
                  </a:lnTo>
                  <a:lnTo>
                    <a:pt x="2038" y="162"/>
                  </a:lnTo>
                  <a:lnTo>
                    <a:pt x="2043" y="68"/>
                  </a:lnTo>
                  <a:lnTo>
                    <a:pt x="2048" y="68"/>
                  </a:lnTo>
                  <a:lnTo>
                    <a:pt x="2053" y="68"/>
                  </a:lnTo>
                  <a:lnTo>
                    <a:pt x="2059" y="36"/>
                  </a:lnTo>
                  <a:lnTo>
                    <a:pt x="2064" y="68"/>
                  </a:lnTo>
                  <a:lnTo>
                    <a:pt x="2069" y="110"/>
                  </a:lnTo>
                  <a:lnTo>
                    <a:pt x="2074" y="26"/>
                  </a:lnTo>
                  <a:lnTo>
                    <a:pt x="2080" y="0"/>
                  </a:lnTo>
                  <a:lnTo>
                    <a:pt x="2085" y="94"/>
                  </a:lnTo>
                  <a:lnTo>
                    <a:pt x="2090" y="105"/>
                  </a:lnTo>
                  <a:lnTo>
                    <a:pt x="2095" y="10"/>
                  </a:lnTo>
                  <a:lnTo>
                    <a:pt x="2101" y="110"/>
                  </a:lnTo>
                  <a:lnTo>
                    <a:pt x="2106" y="78"/>
                  </a:lnTo>
                  <a:lnTo>
                    <a:pt x="2111" y="78"/>
                  </a:lnTo>
                  <a:lnTo>
                    <a:pt x="2117" y="68"/>
                  </a:lnTo>
                  <a:lnTo>
                    <a:pt x="2122" y="110"/>
                  </a:lnTo>
                  <a:lnTo>
                    <a:pt x="2127" y="84"/>
                  </a:lnTo>
                  <a:lnTo>
                    <a:pt x="2132" y="57"/>
                  </a:lnTo>
                  <a:lnTo>
                    <a:pt x="2138" y="99"/>
                  </a:lnTo>
                  <a:lnTo>
                    <a:pt x="2143" y="47"/>
                  </a:lnTo>
                  <a:lnTo>
                    <a:pt x="2148" y="52"/>
                  </a:lnTo>
                  <a:lnTo>
                    <a:pt x="2153" y="115"/>
                  </a:lnTo>
                  <a:lnTo>
                    <a:pt x="2159" y="94"/>
                  </a:lnTo>
                  <a:lnTo>
                    <a:pt x="2164" y="57"/>
                  </a:lnTo>
                  <a:lnTo>
                    <a:pt x="2169" y="78"/>
                  </a:lnTo>
                  <a:lnTo>
                    <a:pt x="2174" y="110"/>
                  </a:lnTo>
                  <a:lnTo>
                    <a:pt x="2180" y="152"/>
                  </a:lnTo>
                  <a:lnTo>
                    <a:pt x="2185" y="110"/>
                  </a:lnTo>
                  <a:lnTo>
                    <a:pt x="2190" y="78"/>
                  </a:lnTo>
                  <a:lnTo>
                    <a:pt x="2196" y="141"/>
                  </a:lnTo>
                  <a:lnTo>
                    <a:pt x="2201" y="78"/>
                  </a:lnTo>
                  <a:lnTo>
                    <a:pt x="2206" y="157"/>
                  </a:lnTo>
                  <a:lnTo>
                    <a:pt x="2211" y="126"/>
                  </a:lnTo>
                  <a:lnTo>
                    <a:pt x="2217" y="99"/>
                  </a:lnTo>
                  <a:lnTo>
                    <a:pt x="2222" y="168"/>
                  </a:lnTo>
                  <a:lnTo>
                    <a:pt x="2227" y="120"/>
                  </a:lnTo>
                  <a:lnTo>
                    <a:pt x="2232" y="147"/>
                  </a:lnTo>
                  <a:lnTo>
                    <a:pt x="2238" y="126"/>
                  </a:lnTo>
                  <a:lnTo>
                    <a:pt x="2243" y="126"/>
                  </a:lnTo>
                  <a:lnTo>
                    <a:pt x="2248" y="162"/>
                  </a:lnTo>
                  <a:lnTo>
                    <a:pt x="2253" y="105"/>
                  </a:lnTo>
                  <a:lnTo>
                    <a:pt x="2259" y="178"/>
                  </a:lnTo>
                  <a:lnTo>
                    <a:pt x="2264" y="147"/>
                  </a:lnTo>
                  <a:lnTo>
                    <a:pt x="2269" y="168"/>
                  </a:lnTo>
                  <a:lnTo>
                    <a:pt x="2275" y="136"/>
                  </a:lnTo>
                  <a:lnTo>
                    <a:pt x="2280" y="141"/>
                  </a:lnTo>
                  <a:lnTo>
                    <a:pt x="2285" y="220"/>
                  </a:lnTo>
                  <a:lnTo>
                    <a:pt x="2290" y="173"/>
                  </a:lnTo>
                  <a:lnTo>
                    <a:pt x="2296" y="168"/>
                  </a:lnTo>
                  <a:lnTo>
                    <a:pt x="2301" y="215"/>
                  </a:lnTo>
                  <a:lnTo>
                    <a:pt x="2306" y="199"/>
                  </a:lnTo>
                  <a:lnTo>
                    <a:pt x="2311" y="168"/>
                  </a:lnTo>
                  <a:lnTo>
                    <a:pt x="2317" y="152"/>
                  </a:lnTo>
                  <a:lnTo>
                    <a:pt x="2322" y="210"/>
                  </a:lnTo>
                  <a:lnTo>
                    <a:pt x="2327" y="199"/>
                  </a:lnTo>
                  <a:lnTo>
                    <a:pt x="2332" y="225"/>
                  </a:lnTo>
                  <a:lnTo>
                    <a:pt x="2338" y="189"/>
                  </a:lnTo>
                  <a:lnTo>
                    <a:pt x="2343" y="136"/>
                  </a:lnTo>
                  <a:lnTo>
                    <a:pt x="2348" y="199"/>
                  </a:lnTo>
                  <a:lnTo>
                    <a:pt x="2354" y="189"/>
                  </a:lnTo>
                  <a:lnTo>
                    <a:pt x="2359" y="194"/>
                  </a:lnTo>
                  <a:lnTo>
                    <a:pt x="2364" y="147"/>
                  </a:lnTo>
                  <a:lnTo>
                    <a:pt x="2369" y="231"/>
                  </a:lnTo>
                  <a:lnTo>
                    <a:pt x="2375" y="131"/>
                  </a:lnTo>
                  <a:lnTo>
                    <a:pt x="2380" y="251"/>
                  </a:lnTo>
                  <a:lnTo>
                    <a:pt x="2385" y="199"/>
                  </a:lnTo>
                  <a:lnTo>
                    <a:pt x="2390" y="189"/>
                  </a:lnTo>
                  <a:lnTo>
                    <a:pt x="2396" y="136"/>
                  </a:lnTo>
                  <a:lnTo>
                    <a:pt x="2401" y="225"/>
                  </a:lnTo>
                  <a:lnTo>
                    <a:pt x="2406" y="241"/>
                  </a:lnTo>
                  <a:lnTo>
                    <a:pt x="2411" y="147"/>
                  </a:lnTo>
                  <a:lnTo>
                    <a:pt x="2417" y="194"/>
                  </a:lnTo>
                  <a:lnTo>
                    <a:pt x="2422" y="220"/>
                  </a:lnTo>
                  <a:lnTo>
                    <a:pt x="2427" y="262"/>
                  </a:lnTo>
                  <a:lnTo>
                    <a:pt x="2432" y="183"/>
                  </a:lnTo>
                  <a:lnTo>
                    <a:pt x="2438" y="199"/>
                  </a:lnTo>
                  <a:lnTo>
                    <a:pt x="2443" y="194"/>
                  </a:lnTo>
                  <a:lnTo>
                    <a:pt x="2448" y="162"/>
                  </a:lnTo>
                  <a:lnTo>
                    <a:pt x="2454" y="168"/>
                  </a:lnTo>
                  <a:lnTo>
                    <a:pt x="2459" y="120"/>
                  </a:lnTo>
                  <a:lnTo>
                    <a:pt x="2464" y="278"/>
                  </a:lnTo>
                  <a:lnTo>
                    <a:pt x="2469" y="241"/>
                  </a:lnTo>
                  <a:lnTo>
                    <a:pt x="2475" y="215"/>
                  </a:lnTo>
                  <a:lnTo>
                    <a:pt x="2480" y="257"/>
                  </a:lnTo>
                  <a:lnTo>
                    <a:pt x="2485" y="173"/>
                  </a:lnTo>
                  <a:lnTo>
                    <a:pt x="2490" y="241"/>
                  </a:lnTo>
                  <a:lnTo>
                    <a:pt x="2496" y="199"/>
                  </a:lnTo>
                  <a:lnTo>
                    <a:pt x="2501" y="199"/>
                  </a:lnTo>
                  <a:lnTo>
                    <a:pt x="2506" y="278"/>
                  </a:lnTo>
                  <a:lnTo>
                    <a:pt x="2511" y="272"/>
                  </a:lnTo>
                  <a:lnTo>
                    <a:pt x="2517" y="231"/>
                  </a:lnTo>
                  <a:lnTo>
                    <a:pt x="2522" y="246"/>
                  </a:lnTo>
                  <a:lnTo>
                    <a:pt x="2527" y="309"/>
                  </a:lnTo>
                  <a:lnTo>
                    <a:pt x="2533" y="267"/>
                  </a:lnTo>
                  <a:lnTo>
                    <a:pt x="2538" y="267"/>
                  </a:lnTo>
                  <a:lnTo>
                    <a:pt x="2543" y="251"/>
                  </a:lnTo>
                  <a:lnTo>
                    <a:pt x="2548" y="278"/>
                  </a:lnTo>
                  <a:lnTo>
                    <a:pt x="2554" y="288"/>
                  </a:lnTo>
                  <a:lnTo>
                    <a:pt x="2559" y="278"/>
                  </a:lnTo>
                  <a:lnTo>
                    <a:pt x="2564" y="336"/>
                  </a:lnTo>
                  <a:lnTo>
                    <a:pt x="2569" y="346"/>
                  </a:lnTo>
                  <a:lnTo>
                    <a:pt x="2575" y="294"/>
                  </a:lnTo>
                  <a:lnTo>
                    <a:pt x="2580" y="320"/>
                  </a:lnTo>
                  <a:lnTo>
                    <a:pt x="2585" y="231"/>
                  </a:lnTo>
                  <a:lnTo>
                    <a:pt x="2590" y="257"/>
                  </a:lnTo>
                  <a:lnTo>
                    <a:pt x="2596" y="278"/>
                  </a:lnTo>
                  <a:lnTo>
                    <a:pt x="2601" y="246"/>
                  </a:lnTo>
                  <a:lnTo>
                    <a:pt x="2606" y="194"/>
                  </a:lnTo>
                  <a:lnTo>
                    <a:pt x="2612" y="267"/>
                  </a:lnTo>
                  <a:lnTo>
                    <a:pt x="2617" y="272"/>
                  </a:lnTo>
                  <a:lnTo>
                    <a:pt x="2622" y="257"/>
                  </a:lnTo>
                  <a:lnTo>
                    <a:pt x="2627" y="309"/>
                  </a:lnTo>
                  <a:lnTo>
                    <a:pt x="2633" y="362"/>
                  </a:lnTo>
                  <a:lnTo>
                    <a:pt x="2638" y="262"/>
                  </a:lnTo>
                  <a:lnTo>
                    <a:pt x="2643" y="225"/>
                  </a:lnTo>
                  <a:lnTo>
                    <a:pt x="2648" y="236"/>
                  </a:lnTo>
                  <a:lnTo>
                    <a:pt x="2654" y="272"/>
                  </a:lnTo>
                  <a:lnTo>
                    <a:pt x="2659" y="267"/>
                  </a:lnTo>
                  <a:lnTo>
                    <a:pt x="2664" y="315"/>
                  </a:lnTo>
                  <a:lnTo>
                    <a:pt x="2669" y="288"/>
                  </a:lnTo>
                  <a:lnTo>
                    <a:pt x="2675" y="304"/>
                  </a:lnTo>
                  <a:lnTo>
                    <a:pt x="2680" y="272"/>
                  </a:lnTo>
                  <a:lnTo>
                    <a:pt x="2685" y="299"/>
                  </a:lnTo>
                  <a:lnTo>
                    <a:pt x="2690" y="362"/>
                  </a:lnTo>
                  <a:lnTo>
                    <a:pt x="2696" y="383"/>
                  </a:lnTo>
                  <a:lnTo>
                    <a:pt x="2701" y="320"/>
                  </a:lnTo>
                  <a:lnTo>
                    <a:pt x="2706" y="304"/>
                  </a:lnTo>
                  <a:lnTo>
                    <a:pt x="2712" y="351"/>
                  </a:lnTo>
                  <a:lnTo>
                    <a:pt x="2717" y="294"/>
                  </a:lnTo>
                  <a:lnTo>
                    <a:pt x="2722" y="288"/>
                  </a:lnTo>
                  <a:lnTo>
                    <a:pt x="2727" y="346"/>
                  </a:lnTo>
                  <a:lnTo>
                    <a:pt x="2733" y="346"/>
                  </a:lnTo>
                  <a:lnTo>
                    <a:pt x="2738" y="283"/>
                  </a:lnTo>
                  <a:lnTo>
                    <a:pt x="2743" y="315"/>
                  </a:lnTo>
                  <a:lnTo>
                    <a:pt x="2748" y="288"/>
                  </a:lnTo>
                  <a:lnTo>
                    <a:pt x="2754" y="388"/>
                  </a:lnTo>
                  <a:lnTo>
                    <a:pt x="2759" y="362"/>
                  </a:lnTo>
                  <a:lnTo>
                    <a:pt x="2764" y="451"/>
                  </a:lnTo>
                  <a:lnTo>
                    <a:pt x="2769" y="372"/>
                  </a:lnTo>
                  <a:lnTo>
                    <a:pt x="2775" y="388"/>
                  </a:lnTo>
                  <a:lnTo>
                    <a:pt x="2780" y="299"/>
                  </a:lnTo>
                  <a:lnTo>
                    <a:pt x="2785" y="325"/>
                  </a:lnTo>
                  <a:lnTo>
                    <a:pt x="2791" y="288"/>
                  </a:lnTo>
                  <a:lnTo>
                    <a:pt x="2796" y="367"/>
                  </a:lnTo>
                  <a:lnTo>
                    <a:pt x="2801" y="278"/>
                  </a:lnTo>
                  <a:lnTo>
                    <a:pt x="2806" y="336"/>
                  </a:lnTo>
                  <a:lnTo>
                    <a:pt x="2812" y="357"/>
                  </a:lnTo>
                  <a:lnTo>
                    <a:pt x="2817" y="409"/>
                  </a:lnTo>
                  <a:lnTo>
                    <a:pt x="2822" y="372"/>
                  </a:lnTo>
                  <a:lnTo>
                    <a:pt x="2827" y="341"/>
                  </a:lnTo>
                  <a:lnTo>
                    <a:pt x="2833" y="325"/>
                  </a:lnTo>
                  <a:lnTo>
                    <a:pt x="2838" y="351"/>
                  </a:lnTo>
                  <a:lnTo>
                    <a:pt x="2843" y="330"/>
                  </a:lnTo>
                  <a:lnTo>
                    <a:pt x="2848" y="346"/>
                  </a:lnTo>
                  <a:lnTo>
                    <a:pt x="2854" y="309"/>
                  </a:lnTo>
                  <a:lnTo>
                    <a:pt x="2859" y="372"/>
                  </a:lnTo>
                  <a:lnTo>
                    <a:pt x="2864" y="362"/>
                  </a:lnTo>
                  <a:lnTo>
                    <a:pt x="2870" y="346"/>
                  </a:lnTo>
                  <a:lnTo>
                    <a:pt x="2875" y="330"/>
                  </a:lnTo>
                  <a:lnTo>
                    <a:pt x="2880" y="330"/>
                  </a:lnTo>
                  <a:lnTo>
                    <a:pt x="2885" y="341"/>
                  </a:lnTo>
                  <a:lnTo>
                    <a:pt x="2891" y="372"/>
                  </a:lnTo>
                  <a:lnTo>
                    <a:pt x="2896" y="346"/>
                  </a:lnTo>
                  <a:lnTo>
                    <a:pt x="2901" y="383"/>
                  </a:lnTo>
                  <a:lnTo>
                    <a:pt x="2906" y="419"/>
                  </a:lnTo>
                  <a:lnTo>
                    <a:pt x="2912" y="414"/>
                  </a:lnTo>
                  <a:lnTo>
                    <a:pt x="2917" y="336"/>
                  </a:lnTo>
                  <a:lnTo>
                    <a:pt x="2922" y="372"/>
                  </a:lnTo>
                  <a:lnTo>
                    <a:pt x="2927" y="383"/>
                  </a:lnTo>
                  <a:lnTo>
                    <a:pt x="2933" y="336"/>
                  </a:lnTo>
                  <a:lnTo>
                    <a:pt x="2938" y="388"/>
                  </a:lnTo>
                  <a:lnTo>
                    <a:pt x="2943" y="440"/>
                  </a:lnTo>
                  <a:lnTo>
                    <a:pt x="2949" y="309"/>
                  </a:lnTo>
                  <a:lnTo>
                    <a:pt x="2954" y="383"/>
                  </a:lnTo>
                  <a:lnTo>
                    <a:pt x="2959" y="419"/>
                  </a:lnTo>
                  <a:lnTo>
                    <a:pt x="2964" y="304"/>
                  </a:lnTo>
                  <a:lnTo>
                    <a:pt x="2970" y="283"/>
                  </a:lnTo>
                  <a:lnTo>
                    <a:pt x="2975" y="378"/>
                  </a:lnTo>
                  <a:lnTo>
                    <a:pt x="2980" y="383"/>
                  </a:lnTo>
                  <a:lnTo>
                    <a:pt x="2985" y="414"/>
                  </a:lnTo>
                  <a:lnTo>
                    <a:pt x="2991" y="351"/>
                  </a:lnTo>
                  <a:lnTo>
                    <a:pt x="2996" y="372"/>
                  </a:lnTo>
                  <a:lnTo>
                    <a:pt x="3001" y="419"/>
                  </a:lnTo>
                  <a:lnTo>
                    <a:pt x="3006" y="461"/>
                  </a:lnTo>
                  <a:lnTo>
                    <a:pt x="3012" y="398"/>
                  </a:lnTo>
                  <a:lnTo>
                    <a:pt x="3017" y="398"/>
                  </a:lnTo>
                  <a:lnTo>
                    <a:pt x="3022" y="378"/>
                  </a:lnTo>
                  <a:lnTo>
                    <a:pt x="3027" y="425"/>
                  </a:lnTo>
                  <a:lnTo>
                    <a:pt x="3033" y="419"/>
                  </a:lnTo>
                  <a:lnTo>
                    <a:pt x="3038" y="393"/>
                  </a:lnTo>
                  <a:lnTo>
                    <a:pt x="3043" y="362"/>
                  </a:lnTo>
                  <a:lnTo>
                    <a:pt x="3049" y="378"/>
                  </a:lnTo>
                  <a:lnTo>
                    <a:pt x="3054" y="414"/>
                  </a:lnTo>
                  <a:lnTo>
                    <a:pt x="3059" y="430"/>
                  </a:lnTo>
                  <a:lnTo>
                    <a:pt x="3064" y="404"/>
                  </a:lnTo>
                  <a:lnTo>
                    <a:pt x="3070" y="357"/>
                  </a:lnTo>
                  <a:lnTo>
                    <a:pt x="3075" y="378"/>
                  </a:lnTo>
                  <a:lnTo>
                    <a:pt x="3080" y="419"/>
                  </a:lnTo>
                  <a:lnTo>
                    <a:pt x="3085" y="367"/>
                  </a:lnTo>
                  <a:lnTo>
                    <a:pt x="3091" y="446"/>
                  </a:lnTo>
                  <a:lnTo>
                    <a:pt x="3096" y="446"/>
                  </a:lnTo>
                  <a:lnTo>
                    <a:pt x="3101" y="409"/>
                  </a:lnTo>
                  <a:lnTo>
                    <a:pt x="3106" y="430"/>
                  </a:lnTo>
                  <a:lnTo>
                    <a:pt x="3112" y="503"/>
                  </a:lnTo>
                  <a:lnTo>
                    <a:pt x="3117" y="388"/>
                  </a:lnTo>
                  <a:lnTo>
                    <a:pt x="3122" y="388"/>
                  </a:lnTo>
                  <a:lnTo>
                    <a:pt x="3128" y="493"/>
                  </a:lnTo>
                  <a:lnTo>
                    <a:pt x="3133" y="461"/>
                  </a:lnTo>
                  <a:lnTo>
                    <a:pt x="3138" y="398"/>
                  </a:lnTo>
                  <a:lnTo>
                    <a:pt x="3143" y="330"/>
                  </a:lnTo>
                  <a:lnTo>
                    <a:pt x="3149" y="357"/>
                  </a:lnTo>
                  <a:lnTo>
                    <a:pt x="3154" y="383"/>
                  </a:lnTo>
                  <a:lnTo>
                    <a:pt x="3159" y="461"/>
                  </a:lnTo>
                  <a:lnTo>
                    <a:pt x="3164" y="430"/>
                  </a:lnTo>
                  <a:lnTo>
                    <a:pt x="3170" y="419"/>
                  </a:lnTo>
                  <a:lnTo>
                    <a:pt x="3175" y="472"/>
                  </a:lnTo>
                  <a:lnTo>
                    <a:pt x="3180" y="346"/>
                  </a:lnTo>
                  <a:lnTo>
                    <a:pt x="3185" y="451"/>
                  </a:lnTo>
                  <a:lnTo>
                    <a:pt x="3191" y="446"/>
                  </a:lnTo>
                  <a:lnTo>
                    <a:pt x="3196" y="404"/>
                  </a:lnTo>
                  <a:lnTo>
                    <a:pt x="3201" y="414"/>
                  </a:lnTo>
                  <a:lnTo>
                    <a:pt x="3207" y="440"/>
                  </a:lnTo>
                  <a:lnTo>
                    <a:pt x="3212" y="524"/>
                  </a:lnTo>
                  <a:lnTo>
                    <a:pt x="3217" y="535"/>
                  </a:lnTo>
                  <a:lnTo>
                    <a:pt x="3222" y="519"/>
                  </a:lnTo>
                  <a:lnTo>
                    <a:pt x="3228" y="461"/>
                  </a:lnTo>
                  <a:lnTo>
                    <a:pt x="3233" y="440"/>
                  </a:lnTo>
                  <a:lnTo>
                    <a:pt x="3238" y="409"/>
                  </a:lnTo>
                  <a:lnTo>
                    <a:pt x="3243" y="430"/>
                  </a:lnTo>
                  <a:lnTo>
                    <a:pt x="3249" y="419"/>
                  </a:lnTo>
                  <a:lnTo>
                    <a:pt x="3254" y="456"/>
                  </a:lnTo>
                  <a:lnTo>
                    <a:pt x="3259" y="477"/>
                  </a:lnTo>
                  <a:lnTo>
                    <a:pt x="3264" y="477"/>
                  </a:lnTo>
                  <a:lnTo>
                    <a:pt x="3270" y="519"/>
                  </a:lnTo>
                  <a:lnTo>
                    <a:pt x="3275" y="482"/>
                  </a:lnTo>
                  <a:lnTo>
                    <a:pt x="3280" y="440"/>
                  </a:lnTo>
                  <a:lnTo>
                    <a:pt x="3286" y="482"/>
                  </a:lnTo>
                  <a:lnTo>
                    <a:pt x="3291" y="451"/>
                  </a:lnTo>
                  <a:lnTo>
                    <a:pt x="3296" y="467"/>
                  </a:lnTo>
                  <a:lnTo>
                    <a:pt x="3301" y="493"/>
                  </a:lnTo>
                  <a:lnTo>
                    <a:pt x="3307" y="488"/>
                  </a:lnTo>
                  <a:lnTo>
                    <a:pt x="3312" y="498"/>
                  </a:lnTo>
                  <a:lnTo>
                    <a:pt x="3317" y="503"/>
                  </a:lnTo>
                  <a:lnTo>
                    <a:pt x="3322" y="472"/>
                  </a:lnTo>
                  <a:lnTo>
                    <a:pt x="3328" y="446"/>
                  </a:lnTo>
                  <a:lnTo>
                    <a:pt x="3333" y="498"/>
                  </a:lnTo>
                  <a:lnTo>
                    <a:pt x="3338" y="451"/>
                  </a:lnTo>
                  <a:lnTo>
                    <a:pt x="3343" y="414"/>
                  </a:lnTo>
                  <a:lnTo>
                    <a:pt x="3349" y="509"/>
                  </a:lnTo>
                  <a:lnTo>
                    <a:pt x="3354" y="524"/>
                  </a:lnTo>
                  <a:lnTo>
                    <a:pt x="3359" y="593"/>
                  </a:lnTo>
                  <a:lnTo>
                    <a:pt x="3364" y="461"/>
                  </a:lnTo>
                  <a:lnTo>
                    <a:pt x="3370" y="540"/>
                  </a:lnTo>
                  <a:lnTo>
                    <a:pt x="3375" y="461"/>
                  </a:lnTo>
                  <a:lnTo>
                    <a:pt x="3380" y="503"/>
                  </a:lnTo>
                  <a:lnTo>
                    <a:pt x="3386" y="372"/>
                  </a:lnTo>
                  <a:lnTo>
                    <a:pt x="3391" y="477"/>
                  </a:lnTo>
                  <a:lnTo>
                    <a:pt x="3396" y="472"/>
                  </a:lnTo>
                  <a:lnTo>
                    <a:pt x="3401" y="577"/>
                  </a:lnTo>
                  <a:lnTo>
                    <a:pt x="3407" y="456"/>
                  </a:lnTo>
                  <a:lnTo>
                    <a:pt x="3412" y="498"/>
                  </a:lnTo>
                  <a:lnTo>
                    <a:pt x="3417" y="519"/>
                  </a:lnTo>
                  <a:lnTo>
                    <a:pt x="3422" y="482"/>
                  </a:lnTo>
                  <a:lnTo>
                    <a:pt x="3428" y="519"/>
                  </a:lnTo>
                  <a:lnTo>
                    <a:pt x="3433" y="446"/>
                  </a:lnTo>
                  <a:lnTo>
                    <a:pt x="3438" y="488"/>
                  </a:lnTo>
                  <a:lnTo>
                    <a:pt x="3443" y="440"/>
                  </a:lnTo>
                  <a:lnTo>
                    <a:pt x="3449" y="503"/>
                  </a:lnTo>
                  <a:lnTo>
                    <a:pt x="3454" y="472"/>
                  </a:lnTo>
                  <a:lnTo>
                    <a:pt x="3459" y="503"/>
                  </a:lnTo>
                  <a:lnTo>
                    <a:pt x="3465" y="472"/>
                  </a:lnTo>
                  <a:lnTo>
                    <a:pt x="3470" y="498"/>
                  </a:lnTo>
                  <a:lnTo>
                    <a:pt x="3475" y="493"/>
                  </a:lnTo>
                  <a:lnTo>
                    <a:pt x="3480" y="477"/>
                  </a:lnTo>
                  <a:lnTo>
                    <a:pt x="3486" y="446"/>
                  </a:lnTo>
                  <a:lnTo>
                    <a:pt x="3491" y="519"/>
                  </a:lnTo>
                  <a:lnTo>
                    <a:pt x="3496" y="488"/>
                  </a:lnTo>
                  <a:lnTo>
                    <a:pt x="3501" y="535"/>
                  </a:lnTo>
                  <a:lnTo>
                    <a:pt x="3507" y="493"/>
                  </a:lnTo>
                  <a:lnTo>
                    <a:pt x="3512" y="524"/>
                  </a:lnTo>
                  <a:lnTo>
                    <a:pt x="3517" y="509"/>
                  </a:lnTo>
                  <a:lnTo>
                    <a:pt x="3522" y="514"/>
                  </a:lnTo>
                  <a:lnTo>
                    <a:pt x="3528" y="519"/>
                  </a:lnTo>
                  <a:lnTo>
                    <a:pt x="3533" y="509"/>
                  </a:lnTo>
                  <a:lnTo>
                    <a:pt x="3538" y="477"/>
                  </a:lnTo>
                  <a:lnTo>
                    <a:pt x="3544" y="540"/>
                  </a:lnTo>
                  <a:lnTo>
                    <a:pt x="3549" y="551"/>
                  </a:lnTo>
                  <a:lnTo>
                    <a:pt x="3554" y="472"/>
                  </a:lnTo>
                  <a:lnTo>
                    <a:pt x="3559" y="514"/>
                  </a:lnTo>
                  <a:lnTo>
                    <a:pt x="3565" y="551"/>
                  </a:lnTo>
                  <a:lnTo>
                    <a:pt x="3570" y="524"/>
                  </a:lnTo>
                  <a:lnTo>
                    <a:pt x="3575" y="498"/>
                  </a:lnTo>
                  <a:lnTo>
                    <a:pt x="3580" y="498"/>
                  </a:lnTo>
                  <a:lnTo>
                    <a:pt x="3586" y="556"/>
                  </a:lnTo>
                  <a:lnTo>
                    <a:pt x="3591" y="561"/>
                  </a:lnTo>
                  <a:lnTo>
                    <a:pt x="3596" y="461"/>
                  </a:lnTo>
                  <a:lnTo>
                    <a:pt x="3601" y="577"/>
                  </a:lnTo>
                  <a:lnTo>
                    <a:pt x="3607" y="503"/>
                  </a:lnTo>
                  <a:lnTo>
                    <a:pt x="3612" y="535"/>
                  </a:lnTo>
                  <a:lnTo>
                    <a:pt x="3617" y="519"/>
                  </a:lnTo>
                  <a:lnTo>
                    <a:pt x="3623" y="451"/>
                  </a:lnTo>
                  <a:lnTo>
                    <a:pt x="3628" y="451"/>
                  </a:lnTo>
                  <a:lnTo>
                    <a:pt x="3633" y="524"/>
                  </a:lnTo>
                  <a:lnTo>
                    <a:pt x="3638" y="503"/>
                  </a:lnTo>
                  <a:lnTo>
                    <a:pt x="3644" y="524"/>
                  </a:lnTo>
                  <a:lnTo>
                    <a:pt x="3649" y="551"/>
                  </a:lnTo>
                  <a:lnTo>
                    <a:pt x="3654" y="519"/>
                  </a:lnTo>
                  <a:lnTo>
                    <a:pt x="3659" y="535"/>
                  </a:lnTo>
                  <a:lnTo>
                    <a:pt x="3665" y="503"/>
                  </a:lnTo>
                  <a:lnTo>
                    <a:pt x="3670" y="551"/>
                  </a:lnTo>
                  <a:lnTo>
                    <a:pt x="3675" y="551"/>
                  </a:lnTo>
                  <a:lnTo>
                    <a:pt x="3680" y="514"/>
                  </a:lnTo>
                  <a:lnTo>
                    <a:pt x="3686" y="545"/>
                  </a:lnTo>
                  <a:lnTo>
                    <a:pt x="3691" y="488"/>
                  </a:lnTo>
                  <a:lnTo>
                    <a:pt x="3696" y="530"/>
                  </a:lnTo>
                  <a:lnTo>
                    <a:pt x="3701" y="524"/>
                  </a:lnTo>
                  <a:lnTo>
                    <a:pt x="3707" y="519"/>
                  </a:lnTo>
                  <a:lnTo>
                    <a:pt x="3712" y="598"/>
                  </a:lnTo>
                  <a:lnTo>
                    <a:pt x="3717" y="535"/>
                  </a:lnTo>
                  <a:lnTo>
                    <a:pt x="3723" y="524"/>
                  </a:lnTo>
                  <a:lnTo>
                    <a:pt x="3728" y="614"/>
                  </a:lnTo>
                  <a:lnTo>
                    <a:pt x="3733" y="608"/>
                  </a:lnTo>
                  <a:lnTo>
                    <a:pt x="3738" y="540"/>
                  </a:lnTo>
                  <a:lnTo>
                    <a:pt x="3744" y="488"/>
                  </a:lnTo>
                  <a:lnTo>
                    <a:pt x="3749" y="566"/>
                  </a:lnTo>
                  <a:lnTo>
                    <a:pt x="3754" y="535"/>
                  </a:lnTo>
                  <a:lnTo>
                    <a:pt x="3759" y="551"/>
                  </a:lnTo>
                  <a:lnTo>
                    <a:pt x="3765" y="577"/>
                  </a:lnTo>
                  <a:lnTo>
                    <a:pt x="3770" y="587"/>
                  </a:lnTo>
                  <a:lnTo>
                    <a:pt x="3775" y="535"/>
                  </a:lnTo>
                  <a:lnTo>
                    <a:pt x="3780" y="587"/>
                  </a:lnTo>
                  <a:lnTo>
                    <a:pt x="3786" y="582"/>
                  </a:lnTo>
                  <a:lnTo>
                    <a:pt x="3791" y="503"/>
                  </a:lnTo>
                  <a:lnTo>
                    <a:pt x="3796" y="598"/>
                  </a:lnTo>
                  <a:lnTo>
                    <a:pt x="3802" y="519"/>
                  </a:lnTo>
                  <a:lnTo>
                    <a:pt x="3807" y="540"/>
                  </a:lnTo>
                  <a:lnTo>
                    <a:pt x="3812" y="577"/>
                  </a:lnTo>
                  <a:lnTo>
                    <a:pt x="3817" y="593"/>
                  </a:lnTo>
                  <a:lnTo>
                    <a:pt x="3823" y="535"/>
                  </a:lnTo>
                  <a:lnTo>
                    <a:pt x="3828" y="645"/>
                  </a:lnTo>
                  <a:lnTo>
                    <a:pt x="3833" y="556"/>
                  </a:lnTo>
                  <a:lnTo>
                    <a:pt x="3838" y="545"/>
                  </a:lnTo>
                  <a:lnTo>
                    <a:pt x="3844" y="598"/>
                  </a:lnTo>
                  <a:lnTo>
                    <a:pt x="3849" y="540"/>
                  </a:lnTo>
                  <a:lnTo>
                    <a:pt x="3854" y="608"/>
                  </a:lnTo>
                  <a:lnTo>
                    <a:pt x="3859" y="566"/>
                  </a:lnTo>
                  <a:lnTo>
                    <a:pt x="3865" y="619"/>
                  </a:lnTo>
                  <a:lnTo>
                    <a:pt x="3870" y="624"/>
                  </a:lnTo>
                  <a:lnTo>
                    <a:pt x="3875" y="519"/>
                  </a:lnTo>
                  <a:lnTo>
                    <a:pt x="3881" y="598"/>
                  </a:lnTo>
                  <a:lnTo>
                    <a:pt x="3886" y="582"/>
                  </a:lnTo>
                  <a:lnTo>
                    <a:pt x="3891" y="561"/>
                  </a:lnTo>
                  <a:lnTo>
                    <a:pt x="3896" y="582"/>
                  </a:lnTo>
                  <a:lnTo>
                    <a:pt x="3902" y="472"/>
                  </a:lnTo>
                  <a:lnTo>
                    <a:pt x="3907" y="540"/>
                  </a:lnTo>
                  <a:lnTo>
                    <a:pt x="3912" y="556"/>
                  </a:lnTo>
                  <a:lnTo>
                    <a:pt x="3917" y="551"/>
                  </a:lnTo>
                  <a:lnTo>
                    <a:pt x="3923" y="587"/>
                  </a:lnTo>
                  <a:lnTo>
                    <a:pt x="3928" y="629"/>
                  </a:lnTo>
                  <a:lnTo>
                    <a:pt x="3933" y="614"/>
                  </a:lnTo>
                  <a:lnTo>
                    <a:pt x="3938" y="608"/>
                  </a:lnTo>
                  <a:lnTo>
                    <a:pt x="3944" y="593"/>
                  </a:lnTo>
                  <a:lnTo>
                    <a:pt x="3949" y="645"/>
                  </a:lnTo>
                  <a:lnTo>
                    <a:pt x="3954" y="498"/>
                  </a:lnTo>
                  <a:lnTo>
                    <a:pt x="3960" y="645"/>
                  </a:lnTo>
                  <a:lnTo>
                    <a:pt x="3965" y="577"/>
                  </a:lnTo>
                  <a:lnTo>
                    <a:pt x="3970" y="619"/>
                  </a:lnTo>
                  <a:lnTo>
                    <a:pt x="3975" y="551"/>
                  </a:lnTo>
                  <a:lnTo>
                    <a:pt x="3981" y="593"/>
                  </a:lnTo>
                  <a:lnTo>
                    <a:pt x="3986" y="577"/>
                  </a:lnTo>
                  <a:lnTo>
                    <a:pt x="3991" y="566"/>
                  </a:lnTo>
                  <a:lnTo>
                    <a:pt x="3996" y="614"/>
                  </a:lnTo>
                  <a:lnTo>
                    <a:pt x="4002" y="666"/>
                  </a:lnTo>
                  <a:lnTo>
                    <a:pt x="4007" y="624"/>
                  </a:lnTo>
                  <a:lnTo>
                    <a:pt x="4012" y="535"/>
                  </a:lnTo>
                  <a:lnTo>
                    <a:pt x="4017" y="603"/>
                  </a:lnTo>
                  <a:lnTo>
                    <a:pt x="4023" y="582"/>
                  </a:lnTo>
                  <a:lnTo>
                    <a:pt x="4028" y="608"/>
                  </a:lnTo>
                  <a:lnTo>
                    <a:pt x="4033" y="619"/>
                  </a:lnTo>
                  <a:lnTo>
                    <a:pt x="4038" y="593"/>
                  </a:lnTo>
                  <a:lnTo>
                    <a:pt x="4044" y="608"/>
                  </a:lnTo>
                  <a:lnTo>
                    <a:pt x="4049" y="561"/>
                  </a:lnTo>
                  <a:lnTo>
                    <a:pt x="4054" y="593"/>
                  </a:lnTo>
                  <a:lnTo>
                    <a:pt x="4060" y="582"/>
                  </a:lnTo>
                  <a:lnTo>
                    <a:pt x="4065" y="640"/>
                  </a:lnTo>
                  <a:lnTo>
                    <a:pt x="4070" y="593"/>
                  </a:lnTo>
                  <a:lnTo>
                    <a:pt x="4075" y="608"/>
                  </a:lnTo>
                  <a:lnTo>
                    <a:pt x="4081" y="503"/>
                  </a:lnTo>
                  <a:lnTo>
                    <a:pt x="4086" y="635"/>
                  </a:lnTo>
                  <a:lnTo>
                    <a:pt x="4091" y="619"/>
                  </a:lnTo>
                  <a:lnTo>
                    <a:pt x="4096" y="624"/>
                  </a:lnTo>
                  <a:lnTo>
                    <a:pt x="4102" y="603"/>
                  </a:lnTo>
                  <a:lnTo>
                    <a:pt x="4107" y="566"/>
                  </a:lnTo>
                  <a:lnTo>
                    <a:pt x="4112" y="677"/>
                  </a:lnTo>
                  <a:lnTo>
                    <a:pt x="4117" y="608"/>
                  </a:lnTo>
                  <a:lnTo>
                    <a:pt x="4123" y="561"/>
                  </a:lnTo>
                  <a:lnTo>
                    <a:pt x="4128" y="677"/>
                  </a:lnTo>
                  <a:lnTo>
                    <a:pt x="4133" y="530"/>
                  </a:lnTo>
                  <a:lnTo>
                    <a:pt x="4139" y="650"/>
                  </a:lnTo>
                  <a:lnTo>
                    <a:pt x="4144" y="614"/>
                  </a:lnTo>
                  <a:lnTo>
                    <a:pt x="4149" y="556"/>
                  </a:lnTo>
                  <a:lnTo>
                    <a:pt x="4154" y="619"/>
                  </a:lnTo>
                  <a:lnTo>
                    <a:pt x="4160" y="598"/>
                  </a:lnTo>
                  <a:lnTo>
                    <a:pt x="4165" y="572"/>
                  </a:lnTo>
                  <a:lnTo>
                    <a:pt x="4170" y="624"/>
                  </a:lnTo>
                  <a:lnTo>
                    <a:pt x="4175" y="614"/>
                  </a:lnTo>
                  <a:lnTo>
                    <a:pt x="4181" y="514"/>
                  </a:lnTo>
                  <a:lnTo>
                    <a:pt x="4186" y="640"/>
                  </a:lnTo>
                  <a:lnTo>
                    <a:pt x="4191" y="519"/>
                  </a:lnTo>
                  <a:lnTo>
                    <a:pt x="4196" y="697"/>
                  </a:lnTo>
                  <a:lnTo>
                    <a:pt x="4202" y="598"/>
                  </a:lnTo>
                  <a:lnTo>
                    <a:pt x="4207" y="645"/>
                  </a:lnTo>
                  <a:lnTo>
                    <a:pt x="4212" y="635"/>
                  </a:lnTo>
                  <a:lnTo>
                    <a:pt x="4218" y="614"/>
                  </a:lnTo>
                  <a:lnTo>
                    <a:pt x="4223" y="703"/>
                  </a:lnTo>
                  <a:lnTo>
                    <a:pt x="4228" y="608"/>
                  </a:lnTo>
                  <a:lnTo>
                    <a:pt x="4233" y="635"/>
                  </a:lnTo>
                  <a:lnTo>
                    <a:pt x="4239" y="603"/>
                  </a:lnTo>
                  <a:lnTo>
                    <a:pt x="4244" y="619"/>
                  </a:lnTo>
                  <a:lnTo>
                    <a:pt x="4249" y="619"/>
                  </a:lnTo>
                  <a:lnTo>
                    <a:pt x="4254" y="572"/>
                  </a:lnTo>
                  <a:lnTo>
                    <a:pt x="4260" y="603"/>
                  </a:lnTo>
                  <a:lnTo>
                    <a:pt x="4265" y="603"/>
                  </a:lnTo>
                  <a:lnTo>
                    <a:pt x="4270" y="640"/>
                  </a:lnTo>
                  <a:lnTo>
                    <a:pt x="4275" y="608"/>
                  </a:lnTo>
                  <a:lnTo>
                    <a:pt x="4281" y="587"/>
                  </a:lnTo>
                  <a:lnTo>
                    <a:pt x="4286" y="750"/>
                  </a:lnTo>
                  <a:lnTo>
                    <a:pt x="4291" y="593"/>
                  </a:lnTo>
                  <a:lnTo>
                    <a:pt x="4297" y="577"/>
                  </a:lnTo>
                  <a:lnTo>
                    <a:pt x="4302" y="624"/>
                  </a:lnTo>
                  <a:lnTo>
                    <a:pt x="4307" y="619"/>
                  </a:lnTo>
                  <a:lnTo>
                    <a:pt x="4312" y="629"/>
                  </a:lnTo>
                  <a:lnTo>
                    <a:pt x="4318" y="598"/>
                  </a:lnTo>
                  <a:lnTo>
                    <a:pt x="4323" y="635"/>
                  </a:lnTo>
                  <a:lnTo>
                    <a:pt x="4328" y="629"/>
                  </a:lnTo>
                  <a:lnTo>
                    <a:pt x="4333" y="561"/>
                  </a:lnTo>
                  <a:lnTo>
                    <a:pt x="4339" y="619"/>
                  </a:lnTo>
                  <a:lnTo>
                    <a:pt x="4344" y="619"/>
                  </a:lnTo>
                  <a:lnTo>
                    <a:pt x="4349" y="593"/>
                  </a:lnTo>
                  <a:lnTo>
                    <a:pt x="4354" y="624"/>
                  </a:lnTo>
                  <a:lnTo>
                    <a:pt x="4360" y="566"/>
                  </a:lnTo>
                  <a:lnTo>
                    <a:pt x="4365" y="645"/>
                  </a:lnTo>
                  <a:lnTo>
                    <a:pt x="4370" y="629"/>
                  </a:lnTo>
                  <a:lnTo>
                    <a:pt x="4375" y="671"/>
                  </a:lnTo>
                  <a:lnTo>
                    <a:pt x="4381" y="677"/>
                  </a:lnTo>
                  <a:lnTo>
                    <a:pt x="4386" y="593"/>
                  </a:lnTo>
                  <a:lnTo>
                    <a:pt x="4391" y="656"/>
                  </a:lnTo>
                  <a:lnTo>
                    <a:pt x="4397" y="692"/>
                  </a:lnTo>
                  <a:lnTo>
                    <a:pt x="4402" y="582"/>
                  </a:lnTo>
                  <a:lnTo>
                    <a:pt x="4407" y="671"/>
                  </a:lnTo>
                  <a:lnTo>
                    <a:pt x="4412" y="629"/>
                  </a:lnTo>
                  <a:lnTo>
                    <a:pt x="4418" y="545"/>
                  </a:lnTo>
                  <a:lnTo>
                    <a:pt x="4423" y="587"/>
                  </a:lnTo>
                  <a:lnTo>
                    <a:pt x="4428" y="629"/>
                  </a:lnTo>
                  <a:lnTo>
                    <a:pt x="4433" y="650"/>
                  </a:lnTo>
                  <a:lnTo>
                    <a:pt x="4439" y="645"/>
                  </a:lnTo>
                  <a:lnTo>
                    <a:pt x="4444" y="624"/>
                  </a:lnTo>
                  <a:lnTo>
                    <a:pt x="4449" y="624"/>
                  </a:lnTo>
                  <a:lnTo>
                    <a:pt x="4454" y="682"/>
                  </a:lnTo>
                  <a:lnTo>
                    <a:pt x="4460" y="671"/>
                  </a:lnTo>
                  <a:lnTo>
                    <a:pt x="4465" y="640"/>
                  </a:lnTo>
                  <a:lnTo>
                    <a:pt x="4470" y="697"/>
                  </a:lnTo>
                  <a:lnTo>
                    <a:pt x="4476" y="677"/>
                  </a:lnTo>
                  <a:lnTo>
                    <a:pt x="4481" y="629"/>
                  </a:lnTo>
                  <a:lnTo>
                    <a:pt x="4486" y="724"/>
                  </a:lnTo>
                  <a:lnTo>
                    <a:pt x="4491" y="624"/>
                  </a:lnTo>
                  <a:lnTo>
                    <a:pt x="4497" y="729"/>
                  </a:lnTo>
                  <a:lnTo>
                    <a:pt x="4502" y="682"/>
                  </a:lnTo>
                  <a:lnTo>
                    <a:pt x="4507" y="645"/>
                  </a:lnTo>
                  <a:lnTo>
                    <a:pt x="4512" y="635"/>
                  </a:lnTo>
                  <a:lnTo>
                    <a:pt x="4518" y="703"/>
                  </a:lnTo>
                  <a:lnTo>
                    <a:pt x="4523" y="666"/>
                  </a:lnTo>
                  <a:lnTo>
                    <a:pt x="4528" y="687"/>
                  </a:lnTo>
                  <a:lnTo>
                    <a:pt x="4533" y="682"/>
                  </a:lnTo>
                  <a:lnTo>
                    <a:pt x="4539" y="724"/>
                  </a:lnTo>
                  <a:lnTo>
                    <a:pt x="4544" y="677"/>
                  </a:lnTo>
                  <a:lnTo>
                    <a:pt x="4549" y="703"/>
                  </a:lnTo>
                  <a:lnTo>
                    <a:pt x="4555" y="677"/>
                  </a:lnTo>
                  <a:lnTo>
                    <a:pt x="4560" y="650"/>
                  </a:lnTo>
                  <a:lnTo>
                    <a:pt x="4565" y="661"/>
                  </a:lnTo>
                  <a:lnTo>
                    <a:pt x="4570" y="677"/>
                  </a:lnTo>
                  <a:lnTo>
                    <a:pt x="4576" y="682"/>
                  </a:lnTo>
                  <a:lnTo>
                    <a:pt x="4581" y="645"/>
                  </a:lnTo>
                  <a:lnTo>
                    <a:pt x="4586" y="718"/>
                  </a:lnTo>
                  <a:lnTo>
                    <a:pt x="4591" y="708"/>
                  </a:lnTo>
                  <a:lnTo>
                    <a:pt x="4597" y="692"/>
                  </a:lnTo>
                  <a:lnTo>
                    <a:pt x="4602" y="624"/>
                  </a:lnTo>
                  <a:lnTo>
                    <a:pt x="4607" y="650"/>
                  </a:lnTo>
                  <a:lnTo>
                    <a:pt x="4612" y="650"/>
                  </a:lnTo>
                  <a:lnTo>
                    <a:pt x="4618" y="724"/>
                  </a:lnTo>
                  <a:lnTo>
                    <a:pt x="4623" y="645"/>
                  </a:lnTo>
                  <a:lnTo>
                    <a:pt x="4628" y="661"/>
                  </a:lnTo>
                  <a:lnTo>
                    <a:pt x="4634" y="713"/>
                  </a:lnTo>
                  <a:lnTo>
                    <a:pt x="4639" y="624"/>
                  </a:lnTo>
                  <a:lnTo>
                    <a:pt x="4644" y="713"/>
                  </a:lnTo>
                  <a:lnTo>
                    <a:pt x="4649" y="671"/>
                  </a:lnTo>
                  <a:lnTo>
                    <a:pt x="4655" y="697"/>
                  </a:lnTo>
                  <a:lnTo>
                    <a:pt x="4660" y="572"/>
                  </a:lnTo>
                  <a:lnTo>
                    <a:pt x="4665" y="624"/>
                  </a:lnTo>
                  <a:lnTo>
                    <a:pt x="4670" y="635"/>
                  </a:lnTo>
                  <a:lnTo>
                    <a:pt x="4676" y="640"/>
                  </a:lnTo>
                  <a:lnTo>
                    <a:pt x="4681" y="724"/>
                  </a:lnTo>
                  <a:lnTo>
                    <a:pt x="4686" y="645"/>
                  </a:lnTo>
                  <a:lnTo>
                    <a:pt x="4691" y="708"/>
                  </a:lnTo>
                  <a:lnTo>
                    <a:pt x="4697" y="745"/>
                  </a:lnTo>
                  <a:lnTo>
                    <a:pt x="4702" y="750"/>
                  </a:lnTo>
                  <a:lnTo>
                    <a:pt x="4707" y="661"/>
                  </a:lnTo>
                  <a:lnTo>
                    <a:pt x="4712" y="713"/>
                  </a:lnTo>
                  <a:lnTo>
                    <a:pt x="4718" y="650"/>
                  </a:lnTo>
                  <a:lnTo>
                    <a:pt x="4723" y="692"/>
                  </a:lnTo>
                  <a:lnTo>
                    <a:pt x="4728" y="687"/>
                  </a:lnTo>
                  <a:lnTo>
                    <a:pt x="4734" y="682"/>
                  </a:lnTo>
                  <a:lnTo>
                    <a:pt x="4739" y="687"/>
                  </a:lnTo>
                  <a:lnTo>
                    <a:pt x="4744" y="687"/>
                  </a:lnTo>
                  <a:lnTo>
                    <a:pt x="4749" y="729"/>
                  </a:lnTo>
                  <a:lnTo>
                    <a:pt x="4755" y="745"/>
                  </a:lnTo>
                  <a:lnTo>
                    <a:pt x="4760" y="755"/>
                  </a:lnTo>
                  <a:lnTo>
                    <a:pt x="4765" y="703"/>
                  </a:lnTo>
                  <a:lnTo>
                    <a:pt x="4770" y="682"/>
                  </a:lnTo>
                  <a:lnTo>
                    <a:pt x="4776" y="661"/>
                  </a:lnTo>
                  <a:lnTo>
                    <a:pt x="4781" y="703"/>
                  </a:lnTo>
                  <a:lnTo>
                    <a:pt x="4786" y="724"/>
                  </a:lnTo>
                  <a:lnTo>
                    <a:pt x="4791" y="760"/>
                  </a:lnTo>
                  <a:lnTo>
                    <a:pt x="4797" y="739"/>
                  </a:lnTo>
                  <a:lnTo>
                    <a:pt x="4802" y="661"/>
                  </a:lnTo>
                  <a:lnTo>
                    <a:pt x="4807" y="656"/>
                  </a:lnTo>
                  <a:lnTo>
                    <a:pt x="4813" y="682"/>
                  </a:lnTo>
                  <a:lnTo>
                    <a:pt x="4818" y="703"/>
                  </a:lnTo>
                  <a:lnTo>
                    <a:pt x="4823" y="629"/>
                  </a:lnTo>
                  <a:lnTo>
                    <a:pt x="4828" y="703"/>
                  </a:lnTo>
                  <a:lnTo>
                    <a:pt x="4834" y="729"/>
                  </a:lnTo>
                  <a:lnTo>
                    <a:pt x="4839" y="624"/>
                  </a:lnTo>
                  <a:lnTo>
                    <a:pt x="4844" y="718"/>
                  </a:lnTo>
                  <a:lnTo>
                    <a:pt x="4849" y="656"/>
                  </a:lnTo>
                  <a:lnTo>
                    <a:pt x="4855" y="718"/>
                  </a:lnTo>
                  <a:lnTo>
                    <a:pt x="4860" y="687"/>
                  </a:lnTo>
                  <a:lnTo>
                    <a:pt x="4865" y="745"/>
                  </a:lnTo>
                  <a:lnTo>
                    <a:pt x="4870" y="750"/>
                  </a:lnTo>
                  <a:lnTo>
                    <a:pt x="4876" y="703"/>
                  </a:lnTo>
                  <a:lnTo>
                    <a:pt x="4881" y="724"/>
                  </a:lnTo>
                  <a:lnTo>
                    <a:pt x="4886" y="739"/>
                  </a:lnTo>
                  <a:lnTo>
                    <a:pt x="4892" y="718"/>
                  </a:lnTo>
                  <a:lnTo>
                    <a:pt x="4897" y="697"/>
                  </a:lnTo>
                  <a:lnTo>
                    <a:pt x="4902" y="745"/>
                  </a:lnTo>
                  <a:lnTo>
                    <a:pt x="4907" y="692"/>
                  </a:lnTo>
                  <a:lnTo>
                    <a:pt x="4913" y="619"/>
                  </a:lnTo>
                  <a:lnTo>
                    <a:pt x="4918" y="745"/>
                  </a:lnTo>
                  <a:lnTo>
                    <a:pt x="4923" y="787"/>
                  </a:lnTo>
                  <a:lnTo>
                    <a:pt x="4928" y="656"/>
                  </a:lnTo>
                  <a:lnTo>
                    <a:pt x="4934" y="745"/>
                  </a:lnTo>
                  <a:lnTo>
                    <a:pt x="4939" y="645"/>
                  </a:lnTo>
                  <a:lnTo>
                    <a:pt x="4944" y="677"/>
                  </a:lnTo>
                  <a:lnTo>
                    <a:pt x="4949" y="755"/>
                  </a:lnTo>
                  <a:lnTo>
                    <a:pt x="4955" y="787"/>
                  </a:lnTo>
                  <a:lnTo>
                    <a:pt x="4960" y="718"/>
                  </a:lnTo>
                  <a:lnTo>
                    <a:pt x="4965" y="745"/>
                  </a:lnTo>
                  <a:lnTo>
                    <a:pt x="4971" y="750"/>
                  </a:lnTo>
                  <a:lnTo>
                    <a:pt x="4976" y="697"/>
                  </a:lnTo>
                  <a:lnTo>
                    <a:pt x="4981" y="687"/>
                  </a:lnTo>
                  <a:lnTo>
                    <a:pt x="4986" y="766"/>
                  </a:lnTo>
                  <a:lnTo>
                    <a:pt x="4992" y="687"/>
                  </a:lnTo>
                  <a:lnTo>
                    <a:pt x="4997" y="671"/>
                  </a:lnTo>
                  <a:lnTo>
                    <a:pt x="5002" y="718"/>
                  </a:lnTo>
                  <a:lnTo>
                    <a:pt x="5007" y="697"/>
                  </a:lnTo>
                  <a:lnTo>
                    <a:pt x="5013" y="708"/>
                  </a:lnTo>
                  <a:lnTo>
                    <a:pt x="5018" y="645"/>
                  </a:lnTo>
                  <a:lnTo>
                    <a:pt x="5023" y="771"/>
                  </a:lnTo>
                  <a:lnTo>
                    <a:pt x="5028" y="739"/>
                  </a:lnTo>
                  <a:lnTo>
                    <a:pt x="5034" y="734"/>
                  </a:lnTo>
                  <a:lnTo>
                    <a:pt x="5039" y="687"/>
                  </a:lnTo>
                  <a:lnTo>
                    <a:pt x="5044" y="755"/>
                  </a:lnTo>
                  <a:lnTo>
                    <a:pt x="5049" y="666"/>
                  </a:lnTo>
                  <a:lnTo>
                    <a:pt x="5055" y="718"/>
                  </a:lnTo>
                  <a:lnTo>
                    <a:pt x="5060" y="739"/>
                  </a:lnTo>
                  <a:lnTo>
                    <a:pt x="5065" y="760"/>
                  </a:lnTo>
                  <a:lnTo>
                    <a:pt x="5071" y="776"/>
                  </a:lnTo>
                  <a:lnTo>
                    <a:pt x="5076" y="729"/>
                  </a:lnTo>
                  <a:lnTo>
                    <a:pt x="5081" y="771"/>
                  </a:lnTo>
                  <a:lnTo>
                    <a:pt x="5086" y="687"/>
                  </a:lnTo>
                  <a:lnTo>
                    <a:pt x="5092" y="739"/>
                  </a:lnTo>
                  <a:lnTo>
                    <a:pt x="5097" y="755"/>
                  </a:lnTo>
                  <a:lnTo>
                    <a:pt x="5102" y="771"/>
                  </a:lnTo>
                  <a:lnTo>
                    <a:pt x="5107" y="797"/>
                  </a:lnTo>
                  <a:lnTo>
                    <a:pt x="5113" y="703"/>
                  </a:lnTo>
                  <a:lnTo>
                    <a:pt x="5118" y="677"/>
                  </a:lnTo>
                  <a:lnTo>
                    <a:pt x="5123" y="766"/>
                  </a:lnTo>
                  <a:lnTo>
                    <a:pt x="5128" y="703"/>
                  </a:lnTo>
                  <a:lnTo>
                    <a:pt x="5134" y="771"/>
                  </a:lnTo>
                  <a:lnTo>
                    <a:pt x="5139" y="671"/>
                  </a:lnTo>
                  <a:lnTo>
                    <a:pt x="5144" y="755"/>
                  </a:lnTo>
                  <a:lnTo>
                    <a:pt x="5150" y="755"/>
                  </a:lnTo>
                  <a:lnTo>
                    <a:pt x="5155" y="734"/>
                  </a:lnTo>
                  <a:lnTo>
                    <a:pt x="5160" y="708"/>
                  </a:lnTo>
                  <a:lnTo>
                    <a:pt x="5165" y="729"/>
                  </a:lnTo>
                  <a:lnTo>
                    <a:pt x="5171" y="724"/>
                  </a:lnTo>
                  <a:lnTo>
                    <a:pt x="5176" y="687"/>
                  </a:lnTo>
                  <a:lnTo>
                    <a:pt x="5181" y="708"/>
                  </a:lnTo>
                  <a:lnTo>
                    <a:pt x="5186" y="708"/>
                  </a:lnTo>
                  <a:lnTo>
                    <a:pt x="5192" y="734"/>
                  </a:lnTo>
                  <a:lnTo>
                    <a:pt x="5197" y="739"/>
                  </a:lnTo>
                  <a:lnTo>
                    <a:pt x="5202" y="760"/>
                  </a:lnTo>
                  <a:lnTo>
                    <a:pt x="5207" y="745"/>
                  </a:lnTo>
                  <a:lnTo>
                    <a:pt x="5213" y="739"/>
                  </a:lnTo>
                  <a:lnTo>
                    <a:pt x="5218" y="760"/>
                  </a:lnTo>
                  <a:lnTo>
                    <a:pt x="5223" y="729"/>
                  </a:lnTo>
                  <a:lnTo>
                    <a:pt x="5229" y="781"/>
                  </a:lnTo>
                  <a:lnTo>
                    <a:pt x="5234" y="750"/>
                  </a:lnTo>
                  <a:lnTo>
                    <a:pt x="5239" y="682"/>
                  </a:lnTo>
                  <a:lnTo>
                    <a:pt x="5244" y="776"/>
                  </a:lnTo>
                  <a:lnTo>
                    <a:pt x="5250" y="718"/>
                  </a:lnTo>
                  <a:lnTo>
                    <a:pt x="5255" y="797"/>
                  </a:lnTo>
                  <a:lnTo>
                    <a:pt x="5260" y="760"/>
                  </a:lnTo>
                  <a:lnTo>
                    <a:pt x="5265" y="739"/>
                  </a:lnTo>
                  <a:lnTo>
                    <a:pt x="5271" y="697"/>
                  </a:lnTo>
                  <a:lnTo>
                    <a:pt x="5276" y="724"/>
                  </a:lnTo>
                  <a:lnTo>
                    <a:pt x="5281" y="713"/>
                  </a:lnTo>
                  <a:lnTo>
                    <a:pt x="5286" y="729"/>
                  </a:lnTo>
                  <a:lnTo>
                    <a:pt x="5292" y="708"/>
                  </a:lnTo>
                  <a:lnTo>
                    <a:pt x="5297" y="750"/>
                  </a:lnTo>
                  <a:lnTo>
                    <a:pt x="5302" y="713"/>
                  </a:lnTo>
                  <a:lnTo>
                    <a:pt x="5308" y="771"/>
                  </a:lnTo>
                  <a:lnTo>
                    <a:pt x="5313" y="755"/>
                  </a:lnTo>
                  <a:lnTo>
                    <a:pt x="5318" y="734"/>
                  </a:lnTo>
                  <a:lnTo>
                    <a:pt x="5323" y="650"/>
                  </a:lnTo>
                  <a:lnTo>
                    <a:pt x="5329" y="724"/>
                  </a:lnTo>
                  <a:lnTo>
                    <a:pt x="5334" y="734"/>
                  </a:lnTo>
                  <a:lnTo>
                    <a:pt x="5339" y="718"/>
                  </a:lnTo>
                  <a:lnTo>
                    <a:pt x="5344" y="697"/>
                  </a:lnTo>
                  <a:lnTo>
                    <a:pt x="5350" y="802"/>
                  </a:lnTo>
                  <a:lnTo>
                    <a:pt x="5355" y="750"/>
                  </a:lnTo>
                  <a:lnTo>
                    <a:pt x="5360" y="818"/>
                  </a:lnTo>
                  <a:lnTo>
                    <a:pt x="5365" y="718"/>
                  </a:lnTo>
                  <a:lnTo>
                    <a:pt x="5371" y="771"/>
                  </a:lnTo>
                  <a:lnTo>
                    <a:pt x="5376" y="844"/>
                  </a:lnTo>
                  <a:lnTo>
                    <a:pt x="5381" y="739"/>
                  </a:lnTo>
                  <a:lnTo>
                    <a:pt x="5386" y="697"/>
                  </a:lnTo>
                  <a:lnTo>
                    <a:pt x="5392" y="792"/>
                  </a:lnTo>
                  <a:lnTo>
                    <a:pt x="5397" y="745"/>
                  </a:lnTo>
                  <a:lnTo>
                    <a:pt x="5402" y="818"/>
                  </a:lnTo>
                  <a:lnTo>
                    <a:pt x="5408" y="708"/>
                  </a:lnTo>
                  <a:lnTo>
                    <a:pt x="5413" y="713"/>
                  </a:lnTo>
                  <a:lnTo>
                    <a:pt x="5418" y="745"/>
                  </a:lnTo>
                  <a:lnTo>
                    <a:pt x="5423" y="739"/>
                  </a:lnTo>
                  <a:lnTo>
                    <a:pt x="5429" y="745"/>
                  </a:lnTo>
                  <a:lnTo>
                    <a:pt x="5434" y="729"/>
                  </a:lnTo>
                  <a:lnTo>
                    <a:pt x="5439" y="808"/>
                  </a:lnTo>
                  <a:lnTo>
                    <a:pt x="5444" y="813"/>
                  </a:lnTo>
                  <a:lnTo>
                    <a:pt x="5450" y="787"/>
                  </a:lnTo>
                  <a:lnTo>
                    <a:pt x="5455" y="776"/>
                  </a:lnTo>
                  <a:lnTo>
                    <a:pt x="5460" y="813"/>
                  </a:lnTo>
                  <a:lnTo>
                    <a:pt x="5465" y="771"/>
                  </a:lnTo>
                  <a:lnTo>
                    <a:pt x="5471" y="771"/>
                  </a:lnTo>
                  <a:lnTo>
                    <a:pt x="5476" y="755"/>
                  </a:lnTo>
                  <a:lnTo>
                    <a:pt x="5481" y="739"/>
                  </a:lnTo>
                  <a:lnTo>
                    <a:pt x="5487" y="745"/>
                  </a:lnTo>
                  <a:lnTo>
                    <a:pt x="5492" y="787"/>
                  </a:lnTo>
                  <a:lnTo>
                    <a:pt x="5497" y="792"/>
                  </a:lnTo>
                  <a:lnTo>
                    <a:pt x="5502" y="739"/>
                  </a:lnTo>
                  <a:lnTo>
                    <a:pt x="5508" y="760"/>
                  </a:lnTo>
                  <a:lnTo>
                    <a:pt x="5513" y="771"/>
                  </a:lnTo>
                  <a:lnTo>
                    <a:pt x="5518" y="823"/>
                  </a:lnTo>
                  <a:lnTo>
                    <a:pt x="5523" y="766"/>
                  </a:lnTo>
                  <a:lnTo>
                    <a:pt x="5529" y="860"/>
                  </a:lnTo>
                  <a:lnTo>
                    <a:pt x="5534" y="766"/>
                  </a:lnTo>
                  <a:lnTo>
                    <a:pt x="5539" y="697"/>
                  </a:lnTo>
                  <a:lnTo>
                    <a:pt x="5544" y="766"/>
                  </a:lnTo>
                  <a:lnTo>
                    <a:pt x="5550" y="802"/>
                  </a:lnTo>
                  <a:lnTo>
                    <a:pt x="5555" y="776"/>
                  </a:lnTo>
                  <a:lnTo>
                    <a:pt x="5560" y="776"/>
                  </a:lnTo>
                  <a:lnTo>
                    <a:pt x="5566" y="755"/>
                  </a:lnTo>
                  <a:lnTo>
                    <a:pt x="5571" y="713"/>
                  </a:lnTo>
                  <a:lnTo>
                    <a:pt x="5576" y="829"/>
                  </a:lnTo>
                  <a:lnTo>
                    <a:pt x="5581" y="755"/>
                  </a:lnTo>
                  <a:lnTo>
                    <a:pt x="5587" y="739"/>
                  </a:lnTo>
                  <a:lnTo>
                    <a:pt x="5592" y="750"/>
                  </a:lnTo>
                  <a:lnTo>
                    <a:pt x="5597" y="771"/>
                  </a:lnTo>
                  <a:lnTo>
                    <a:pt x="5602" y="808"/>
                  </a:lnTo>
                  <a:lnTo>
                    <a:pt x="5608" y="813"/>
                  </a:lnTo>
                  <a:lnTo>
                    <a:pt x="5613" y="808"/>
                  </a:lnTo>
                  <a:lnTo>
                    <a:pt x="5618" y="703"/>
                  </a:lnTo>
                  <a:lnTo>
                    <a:pt x="5623" y="776"/>
                  </a:lnTo>
                  <a:lnTo>
                    <a:pt x="5629" y="718"/>
                  </a:lnTo>
                  <a:lnTo>
                    <a:pt x="5634" y="776"/>
                  </a:lnTo>
                  <a:lnTo>
                    <a:pt x="5639" y="792"/>
                  </a:lnTo>
                  <a:lnTo>
                    <a:pt x="5644" y="818"/>
                  </a:lnTo>
                  <a:lnTo>
                    <a:pt x="5650" y="829"/>
                  </a:lnTo>
                  <a:lnTo>
                    <a:pt x="5655" y="865"/>
                  </a:lnTo>
                  <a:lnTo>
                    <a:pt x="5660" y="787"/>
                  </a:lnTo>
                  <a:lnTo>
                    <a:pt x="5666" y="776"/>
                  </a:lnTo>
                  <a:lnTo>
                    <a:pt x="5671" y="839"/>
                  </a:lnTo>
                  <a:lnTo>
                    <a:pt x="5676" y="829"/>
                  </a:lnTo>
                  <a:lnTo>
                    <a:pt x="5681" y="860"/>
                  </a:lnTo>
                  <a:lnTo>
                    <a:pt x="5687" y="792"/>
                  </a:lnTo>
                  <a:lnTo>
                    <a:pt x="5692" y="797"/>
                  </a:lnTo>
                  <a:lnTo>
                    <a:pt x="5697" y="787"/>
                  </a:lnTo>
                  <a:lnTo>
                    <a:pt x="5702" y="808"/>
                  </a:lnTo>
                  <a:lnTo>
                    <a:pt x="5708" y="787"/>
                  </a:lnTo>
                  <a:lnTo>
                    <a:pt x="5713" y="760"/>
                  </a:lnTo>
                  <a:lnTo>
                    <a:pt x="5718" y="813"/>
                  </a:lnTo>
                  <a:lnTo>
                    <a:pt x="5723" y="797"/>
                  </a:lnTo>
                  <a:lnTo>
                    <a:pt x="5729" y="766"/>
                  </a:lnTo>
                  <a:lnTo>
                    <a:pt x="5734" y="808"/>
                  </a:lnTo>
                  <a:lnTo>
                    <a:pt x="5739" y="808"/>
                  </a:lnTo>
                  <a:lnTo>
                    <a:pt x="5745" y="850"/>
                  </a:lnTo>
                  <a:lnTo>
                    <a:pt x="5750" y="718"/>
                  </a:lnTo>
                  <a:lnTo>
                    <a:pt x="5755" y="755"/>
                  </a:lnTo>
                  <a:lnTo>
                    <a:pt x="5760" y="776"/>
                  </a:lnTo>
                  <a:lnTo>
                    <a:pt x="5766" y="750"/>
                  </a:lnTo>
                  <a:lnTo>
                    <a:pt x="5771" y="755"/>
                  </a:lnTo>
                  <a:lnTo>
                    <a:pt x="5776" y="802"/>
                  </a:lnTo>
                  <a:lnTo>
                    <a:pt x="5781" y="834"/>
                  </a:lnTo>
                  <a:lnTo>
                    <a:pt x="5787" y="771"/>
                  </a:lnTo>
                  <a:lnTo>
                    <a:pt x="5792" y="813"/>
                  </a:lnTo>
                  <a:lnTo>
                    <a:pt x="5797" y="808"/>
                  </a:lnTo>
                  <a:lnTo>
                    <a:pt x="5802" y="739"/>
                  </a:lnTo>
                  <a:lnTo>
                    <a:pt x="5808" y="802"/>
                  </a:lnTo>
                  <a:lnTo>
                    <a:pt x="5813" y="781"/>
                  </a:lnTo>
                  <a:lnTo>
                    <a:pt x="5818" y="834"/>
                  </a:lnTo>
                  <a:lnTo>
                    <a:pt x="5824" y="813"/>
                  </a:lnTo>
                  <a:lnTo>
                    <a:pt x="5829" y="839"/>
                  </a:lnTo>
                  <a:lnTo>
                    <a:pt x="5834" y="792"/>
                  </a:lnTo>
                  <a:lnTo>
                    <a:pt x="5839" y="865"/>
                  </a:lnTo>
                  <a:lnTo>
                    <a:pt x="5845" y="813"/>
                  </a:lnTo>
                  <a:lnTo>
                    <a:pt x="5850" y="755"/>
                  </a:lnTo>
                  <a:lnTo>
                    <a:pt x="5855" y="850"/>
                  </a:lnTo>
                  <a:lnTo>
                    <a:pt x="5860" y="829"/>
                  </a:lnTo>
                  <a:lnTo>
                    <a:pt x="5866" y="850"/>
                  </a:lnTo>
                  <a:lnTo>
                    <a:pt x="5871" y="818"/>
                  </a:lnTo>
                  <a:lnTo>
                    <a:pt x="5876" y="844"/>
                  </a:lnTo>
                  <a:lnTo>
                    <a:pt x="5881" y="829"/>
                  </a:lnTo>
                  <a:lnTo>
                    <a:pt x="5887" y="802"/>
                  </a:lnTo>
                  <a:lnTo>
                    <a:pt x="5892" y="808"/>
                  </a:lnTo>
                  <a:lnTo>
                    <a:pt x="5897" y="755"/>
                  </a:lnTo>
                  <a:lnTo>
                    <a:pt x="5903" y="776"/>
                  </a:lnTo>
                  <a:lnTo>
                    <a:pt x="5908" y="729"/>
                  </a:lnTo>
                  <a:lnTo>
                    <a:pt x="5913" y="839"/>
                  </a:lnTo>
                  <a:lnTo>
                    <a:pt x="5918" y="844"/>
                  </a:lnTo>
                  <a:lnTo>
                    <a:pt x="5924" y="797"/>
                  </a:lnTo>
                  <a:lnTo>
                    <a:pt x="5929" y="776"/>
                  </a:lnTo>
                  <a:lnTo>
                    <a:pt x="5934" y="797"/>
                  </a:lnTo>
                  <a:lnTo>
                    <a:pt x="5939" y="855"/>
                  </a:lnTo>
                  <a:lnTo>
                    <a:pt x="5945" y="792"/>
                  </a:lnTo>
                  <a:lnTo>
                    <a:pt x="5950" y="776"/>
                  </a:lnTo>
                  <a:lnTo>
                    <a:pt x="5955" y="834"/>
                  </a:lnTo>
                  <a:lnTo>
                    <a:pt x="5960" y="792"/>
                  </a:lnTo>
                  <a:lnTo>
                    <a:pt x="5966" y="787"/>
                  </a:lnTo>
                  <a:lnTo>
                    <a:pt x="5971" y="808"/>
                  </a:lnTo>
                  <a:lnTo>
                    <a:pt x="5976" y="813"/>
                  </a:lnTo>
                  <a:lnTo>
                    <a:pt x="5981" y="855"/>
                  </a:lnTo>
                  <a:lnTo>
                    <a:pt x="5987" y="823"/>
                  </a:lnTo>
                  <a:lnTo>
                    <a:pt x="5992" y="808"/>
                  </a:lnTo>
                  <a:lnTo>
                    <a:pt x="5997" y="808"/>
                  </a:lnTo>
                  <a:lnTo>
                    <a:pt x="6003" y="734"/>
                  </a:lnTo>
                  <a:lnTo>
                    <a:pt x="6008" y="829"/>
                  </a:lnTo>
                  <a:lnTo>
                    <a:pt x="6013" y="792"/>
                  </a:lnTo>
                  <a:lnTo>
                    <a:pt x="6018" y="823"/>
                  </a:lnTo>
                  <a:lnTo>
                    <a:pt x="6024" y="850"/>
                  </a:lnTo>
                  <a:lnTo>
                    <a:pt x="6029" y="839"/>
                  </a:lnTo>
                  <a:lnTo>
                    <a:pt x="6034" y="839"/>
                  </a:lnTo>
                  <a:lnTo>
                    <a:pt x="6039" y="818"/>
                  </a:lnTo>
                  <a:lnTo>
                    <a:pt x="6045" y="823"/>
                  </a:lnTo>
                  <a:lnTo>
                    <a:pt x="6050" y="860"/>
                  </a:lnTo>
                  <a:lnTo>
                    <a:pt x="6055" y="781"/>
                  </a:lnTo>
                  <a:lnTo>
                    <a:pt x="6060" y="918"/>
                  </a:lnTo>
                  <a:lnTo>
                    <a:pt x="6066" y="829"/>
                  </a:lnTo>
                  <a:lnTo>
                    <a:pt x="6071" y="802"/>
                  </a:lnTo>
                  <a:lnTo>
                    <a:pt x="6076" y="860"/>
                  </a:lnTo>
                  <a:lnTo>
                    <a:pt x="6082" y="797"/>
                  </a:lnTo>
                  <a:lnTo>
                    <a:pt x="6087" y="860"/>
                  </a:lnTo>
                  <a:lnTo>
                    <a:pt x="6092" y="839"/>
                  </a:lnTo>
                  <a:lnTo>
                    <a:pt x="6097" y="781"/>
                  </a:lnTo>
                  <a:lnTo>
                    <a:pt x="6103" y="844"/>
                  </a:lnTo>
                  <a:lnTo>
                    <a:pt x="6108" y="781"/>
                  </a:lnTo>
                  <a:lnTo>
                    <a:pt x="6113" y="839"/>
                  </a:lnTo>
                  <a:lnTo>
                    <a:pt x="6118" y="823"/>
                  </a:lnTo>
                  <a:lnTo>
                    <a:pt x="6124" y="839"/>
                  </a:lnTo>
                  <a:lnTo>
                    <a:pt x="6129" y="850"/>
                  </a:lnTo>
                  <a:lnTo>
                    <a:pt x="6134" y="823"/>
                  </a:lnTo>
                  <a:lnTo>
                    <a:pt x="6139" y="881"/>
                  </a:lnTo>
                  <a:lnTo>
                    <a:pt x="6145" y="839"/>
                  </a:lnTo>
                  <a:lnTo>
                    <a:pt x="6150" y="813"/>
                  </a:lnTo>
                  <a:lnTo>
                    <a:pt x="6155" y="871"/>
                  </a:lnTo>
                  <a:lnTo>
                    <a:pt x="6161" y="823"/>
                  </a:lnTo>
                  <a:lnTo>
                    <a:pt x="6166" y="823"/>
                  </a:lnTo>
                  <a:lnTo>
                    <a:pt x="6171" y="886"/>
                  </a:lnTo>
                  <a:lnTo>
                    <a:pt x="6176" y="787"/>
                  </a:lnTo>
                  <a:lnTo>
                    <a:pt x="6182" y="860"/>
                  </a:lnTo>
                  <a:lnTo>
                    <a:pt x="6187" y="881"/>
                  </a:lnTo>
                  <a:lnTo>
                    <a:pt x="6192" y="797"/>
                  </a:lnTo>
                  <a:lnTo>
                    <a:pt x="6197" y="844"/>
                  </a:lnTo>
                  <a:lnTo>
                    <a:pt x="6203" y="776"/>
                  </a:lnTo>
                  <a:lnTo>
                    <a:pt x="6208" y="792"/>
                  </a:lnTo>
                  <a:lnTo>
                    <a:pt x="6213" y="970"/>
                  </a:lnTo>
                  <a:lnTo>
                    <a:pt x="6218" y="829"/>
                  </a:lnTo>
                  <a:lnTo>
                    <a:pt x="6224" y="834"/>
                  </a:lnTo>
                  <a:lnTo>
                    <a:pt x="6229" y="813"/>
                  </a:lnTo>
                  <a:lnTo>
                    <a:pt x="6234" y="808"/>
                  </a:lnTo>
                  <a:lnTo>
                    <a:pt x="6240" y="813"/>
                  </a:lnTo>
                  <a:lnTo>
                    <a:pt x="6245" y="823"/>
                  </a:lnTo>
                  <a:lnTo>
                    <a:pt x="6250" y="766"/>
                  </a:lnTo>
                  <a:lnTo>
                    <a:pt x="6255" y="839"/>
                  </a:lnTo>
                  <a:lnTo>
                    <a:pt x="6261" y="855"/>
                  </a:lnTo>
                  <a:lnTo>
                    <a:pt x="6266" y="839"/>
                  </a:lnTo>
                  <a:lnTo>
                    <a:pt x="6271" y="818"/>
                  </a:lnTo>
                  <a:lnTo>
                    <a:pt x="6276" y="787"/>
                  </a:lnTo>
                  <a:lnTo>
                    <a:pt x="6282" y="850"/>
                  </a:lnTo>
                  <a:lnTo>
                    <a:pt x="6287" y="818"/>
                  </a:lnTo>
                  <a:lnTo>
                    <a:pt x="6292" y="860"/>
                  </a:lnTo>
                  <a:lnTo>
                    <a:pt x="6297" y="902"/>
                  </a:lnTo>
                  <a:lnTo>
                    <a:pt x="6303" y="797"/>
                  </a:lnTo>
                  <a:lnTo>
                    <a:pt x="6308" y="844"/>
                  </a:lnTo>
                  <a:lnTo>
                    <a:pt x="6313" y="844"/>
                  </a:lnTo>
                  <a:lnTo>
                    <a:pt x="6318" y="855"/>
                  </a:lnTo>
                  <a:lnTo>
                    <a:pt x="6324" y="797"/>
                  </a:lnTo>
                  <a:lnTo>
                    <a:pt x="6329" y="818"/>
                  </a:lnTo>
                  <a:lnTo>
                    <a:pt x="6334" y="813"/>
                  </a:lnTo>
                  <a:lnTo>
                    <a:pt x="6340" y="839"/>
                  </a:lnTo>
                  <a:lnTo>
                    <a:pt x="6345" y="829"/>
                  </a:lnTo>
                  <a:lnTo>
                    <a:pt x="6350" y="808"/>
                  </a:lnTo>
                  <a:lnTo>
                    <a:pt x="6355" y="823"/>
                  </a:lnTo>
                  <a:lnTo>
                    <a:pt x="6361" y="829"/>
                  </a:lnTo>
                  <a:lnTo>
                    <a:pt x="6366" y="834"/>
                  </a:lnTo>
                  <a:lnTo>
                    <a:pt x="6371" y="808"/>
                  </a:lnTo>
                  <a:lnTo>
                    <a:pt x="6376" y="818"/>
                  </a:lnTo>
                  <a:lnTo>
                    <a:pt x="6382" y="855"/>
                  </a:lnTo>
                  <a:lnTo>
                    <a:pt x="6387" y="939"/>
                  </a:lnTo>
                  <a:lnTo>
                    <a:pt x="6392" y="839"/>
                  </a:lnTo>
                  <a:lnTo>
                    <a:pt x="6397" y="813"/>
                  </a:lnTo>
                  <a:lnTo>
                    <a:pt x="6403" y="865"/>
                  </a:lnTo>
                  <a:lnTo>
                    <a:pt x="6408" y="829"/>
                  </a:lnTo>
                  <a:lnTo>
                    <a:pt x="6413" y="839"/>
                  </a:lnTo>
                  <a:lnTo>
                    <a:pt x="6419" y="855"/>
                  </a:lnTo>
                  <a:lnTo>
                    <a:pt x="6424" y="892"/>
                  </a:lnTo>
                  <a:lnTo>
                    <a:pt x="6429" y="829"/>
                  </a:lnTo>
                  <a:lnTo>
                    <a:pt x="6434" y="844"/>
                  </a:lnTo>
                  <a:lnTo>
                    <a:pt x="6440" y="855"/>
                  </a:lnTo>
                  <a:lnTo>
                    <a:pt x="6445" y="844"/>
                  </a:lnTo>
                  <a:lnTo>
                    <a:pt x="6450" y="876"/>
                  </a:lnTo>
                  <a:lnTo>
                    <a:pt x="6455" y="881"/>
                  </a:lnTo>
                  <a:lnTo>
                    <a:pt x="6461" y="771"/>
                  </a:lnTo>
                  <a:lnTo>
                    <a:pt x="6466" y="802"/>
                  </a:lnTo>
                  <a:lnTo>
                    <a:pt x="6471" y="897"/>
                  </a:lnTo>
                  <a:lnTo>
                    <a:pt x="6476" y="839"/>
                  </a:lnTo>
                  <a:lnTo>
                    <a:pt x="6482" y="876"/>
                  </a:lnTo>
                  <a:lnTo>
                    <a:pt x="6487" y="892"/>
                  </a:lnTo>
                  <a:lnTo>
                    <a:pt x="6492" y="844"/>
                  </a:lnTo>
                  <a:lnTo>
                    <a:pt x="6498" y="818"/>
                  </a:lnTo>
                  <a:lnTo>
                    <a:pt x="6503" y="823"/>
                  </a:lnTo>
                  <a:lnTo>
                    <a:pt x="6508" y="876"/>
                  </a:lnTo>
                  <a:lnTo>
                    <a:pt x="6513" y="844"/>
                  </a:lnTo>
                  <a:lnTo>
                    <a:pt x="6519" y="886"/>
                  </a:lnTo>
                  <a:lnTo>
                    <a:pt x="6524" y="897"/>
                  </a:lnTo>
                  <a:lnTo>
                    <a:pt x="6529" y="865"/>
                  </a:lnTo>
                  <a:lnTo>
                    <a:pt x="6534" y="876"/>
                  </a:lnTo>
                  <a:lnTo>
                    <a:pt x="6540" y="823"/>
                  </a:lnTo>
                  <a:lnTo>
                    <a:pt x="6545" y="876"/>
                  </a:lnTo>
                  <a:lnTo>
                    <a:pt x="6550" y="913"/>
                  </a:lnTo>
                  <a:lnTo>
                    <a:pt x="6555" y="755"/>
                  </a:lnTo>
                  <a:lnTo>
                    <a:pt x="6561" y="865"/>
                  </a:lnTo>
                  <a:lnTo>
                    <a:pt x="6566" y="844"/>
                  </a:lnTo>
                  <a:lnTo>
                    <a:pt x="6571" y="865"/>
                  </a:lnTo>
                  <a:lnTo>
                    <a:pt x="6577" y="792"/>
                  </a:lnTo>
                  <a:lnTo>
                    <a:pt x="6582" y="902"/>
                  </a:lnTo>
                  <a:lnTo>
                    <a:pt x="6587" y="839"/>
                  </a:lnTo>
                  <a:lnTo>
                    <a:pt x="6592" y="808"/>
                  </a:lnTo>
                  <a:lnTo>
                    <a:pt x="6598" y="855"/>
                  </a:lnTo>
                  <a:lnTo>
                    <a:pt x="6603" y="855"/>
                  </a:lnTo>
                  <a:lnTo>
                    <a:pt x="6608" y="865"/>
                  </a:lnTo>
                  <a:lnTo>
                    <a:pt x="6613" y="902"/>
                  </a:lnTo>
                  <a:lnTo>
                    <a:pt x="6619" y="881"/>
                  </a:lnTo>
                  <a:lnTo>
                    <a:pt x="6624" y="871"/>
                  </a:lnTo>
                  <a:lnTo>
                    <a:pt x="6629" y="755"/>
                  </a:lnTo>
                  <a:lnTo>
                    <a:pt x="6634" y="850"/>
                  </a:lnTo>
                  <a:lnTo>
                    <a:pt x="6640" y="834"/>
                  </a:lnTo>
                  <a:lnTo>
                    <a:pt x="6645" y="855"/>
                  </a:lnTo>
                  <a:lnTo>
                    <a:pt x="6650" y="823"/>
                  </a:lnTo>
                  <a:lnTo>
                    <a:pt x="6655" y="860"/>
                  </a:lnTo>
                  <a:lnTo>
                    <a:pt x="6661" y="865"/>
                  </a:lnTo>
                  <a:lnTo>
                    <a:pt x="6666" y="865"/>
                  </a:lnTo>
                </a:path>
              </a:pathLst>
            </a:custGeom>
            <a:noFill/>
            <a:ln w="6350">
              <a:solidFill>
                <a:schemeClr val="tx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2409" name="Freeform 282"/>
          <p:cNvSpPr>
            <a:spLocks/>
          </p:cNvSpPr>
          <p:nvPr/>
        </p:nvSpPr>
        <p:spPr bwMode="auto">
          <a:xfrm>
            <a:off x="388938" y="1717675"/>
            <a:ext cx="1828800" cy="1506538"/>
          </a:xfrm>
          <a:custGeom>
            <a:avLst/>
            <a:gdLst>
              <a:gd name="T0" fmla="*/ 2147483647 w 6666"/>
              <a:gd name="T1" fmla="*/ 2147483647 h 5371"/>
              <a:gd name="T2" fmla="*/ 2147483647 w 6666"/>
              <a:gd name="T3" fmla="*/ 2147483647 h 5371"/>
              <a:gd name="T4" fmla="*/ 2147483647 w 6666"/>
              <a:gd name="T5" fmla="*/ 2147483647 h 5371"/>
              <a:gd name="T6" fmla="*/ 2147483647 w 6666"/>
              <a:gd name="T7" fmla="*/ 2147483647 h 5371"/>
              <a:gd name="T8" fmla="*/ 2147483647 w 6666"/>
              <a:gd name="T9" fmla="*/ 2147483647 h 5371"/>
              <a:gd name="T10" fmla="*/ 2147483647 w 6666"/>
              <a:gd name="T11" fmla="*/ 2147483647 h 5371"/>
              <a:gd name="T12" fmla="*/ 2147483647 w 6666"/>
              <a:gd name="T13" fmla="*/ 2147483647 h 5371"/>
              <a:gd name="T14" fmla="*/ 2147483647 w 6666"/>
              <a:gd name="T15" fmla="*/ 2147483647 h 5371"/>
              <a:gd name="T16" fmla="*/ 2147483647 w 6666"/>
              <a:gd name="T17" fmla="*/ 2147483647 h 5371"/>
              <a:gd name="T18" fmla="*/ 2147483647 w 6666"/>
              <a:gd name="T19" fmla="*/ 2147483647 h 5371"/>
              <a:gd name="T20" fmla="*/ 2147483647 w 6666"/>
              <a:gd name="T21" fmla="*/ 2147483647 h 5371"/>
              <a:gd name="T22" fmla="*/ 2147483647 w 6666"/>
              <a:gd name="T23" fmla="*/ 2147483647 h 5371"/>
              <a:gd name="T24" fmla="*/ 2147483647 w 6666"/>
              <a:gd name="T25" fmla="*/ 2147483647 h 5371"/>
              <a:gd name="T26" fmla="*/ 2147483647 w 6666"/>
              <a:gd name="T27" fmla="*/ 2147483647 h 5371"/>
              <a:gd name="T28" fmla="*/ 2147483647 w 6666"/>
              <a:gd name="T29" fmla="*/ 2147483647 h 5371"/>
              <a:gd name="T30" fmla="*/ 2147483647 w 6666"/>
              <a:gd name="T31" fmla="*/ 2147483647 h 5371"/>
              <a:gd name="T32" fmla="*/ 2147483647 w 6666"/>
              <a:gd name="T33" fmla="*/ 2147483647 h 5371"/>
              <a:gd name="T34" fmla="*/ 2147483647 w 6666"/>
              <a:gd name="T35" fmla="*/ 2147483647 h 5371"/>
              <a:gd name="T36" fmla="*/ 2147483647 w 6666"/>
              <a:gd name="T37" fmla="*/ 2147483647 h 5371"/>
              <a:gd name="T38" fmla="*/ 2147483647 w 6666"/>
              <a:gd name="T39" fmla="*/ 2147483647 h 5371"/>
              <a:gd name="T40" fmla="*/ 2147483647 w 6666"/>
              <a:gd name="T41" fmla="*/ 2147483647 h 5371"/>
              <a:gd name="T42" fmla="*/ 2147483647 w 6666"/>
              <a:gd name="T43" fmla="*/ 2147483647 h 5371"/>
              <a:gd name="T44" fmla="*/ 2147483647 w 6666"/>
              <a:gd name="T45" fmla="*/ 2147483647 h 5371"/>
              <a:gd name="T46" fmla="*/ 2147483647 w 6666"/>
              <a:gd name="T47" fmla="*/ 2147483647 h 5371"/>
              <a:gd name="T48" fmla="*/ 2147483647 w 6666"/>
              <a:gd name="T49" fmla="*/ 2147483647 h 5371"/>
              <a:gd name="T50" fmla="*/ 2147483647 w 6666"/>
              <a:gd name="T51" fmla="*/ 2147483647 h 5371"/>
              <a:gd name="T52" fmla="*/ 2147483647 w 6666"/>
              <a:gd name="T53" fmla="*/ 2147483647 h 5371"/>
              <a:gd name="T54" fmla="*/ 2147483647 w 6666"/>
              <a:gd name="T55" fmla="*/ 2147483647 h 5371"/>
              <a:gd name="T56" fmla="*/ 2147483647 w 6666"/>
              <a:gd name="T57" fmla="*/ 2147483647 h 5371"/>
              <a:gd name="T58" fmla="*/ 2147483647 w 6666"/>
              <a:gd name="T59" fmla="*/ 2147483647 h 5371"/>
              <a:gd name="T60" fmla="*/ 2147483647 w 6666"/>
              <a:gd name="T61" fmla="*/ 2147483647 h 5371"/>
              <a:gd name="T62" fmla="*/ 2147483647 w 6666"/>
              <a:gd name="T63" fmla="*/ 2147483647 h 5371"/>
              <a:gd name="T64" fmla="*/ 2147483647 w 6666"/>
              <a:gd name="T65" fmla="*/ 2147483647 h 5371"/>
              <a:gd name="T66" fmla="*/ 2147483647 w 6666"/>
              <a:gd name="T67" fmla="*/ 2147483647 h 5371"/>
              <a:gd name="T68" fmla="*/ 2147483647 w 6666"/>
              <a:gd name="T69" fmla="*/ 2147483647 h 5371"/>
              <a:gd name="T70" fmla="*/ 2147483647 w 6666"/>
              <a:gd name="T71" fmla="*/ 2147483647 h 5371"/>
              <a:gd name="T72" fmla="*/ 2147483647 w 6666"/>
              <a:gd name="T73" fmla="*/ 2147483647 h 5371"/>
              <a:gd name="T74" fmla="*/ 2147483647 w 6666"/>
              <a:gd name="T75" fmla="*/ 2147483647 h 5371"/>
              <a:gd name="T76" fmla="*/ 2147483647 w 6666"/>
              <a:gd name="T77" fmla="*/ 2147483647 h 5371"/>
              <a:gd name="T78" fmla="*/ 2147483647 w 6666"/>
              <a:gd name="T79" fmla="*/ 2147483647 h 5371"/>
              <a:gd name="T80" fmla="*/ 2147483647 w 6666"/>
              <a:gd name="T81" fmla="*/ 2147483647 h 5371"/>
              <a:gd name="T82" fmla="*/ 2147483647 w 6666"/>
              <a:gd name="T83" fmla="*/ 2147483647 h 5371"/>
              <a:gd name="T84" fmla="*/ 2147483647 w 6666"/>
              <a:gd name="T85" fmla="*/ 2147483647 h 5371"/>
              <a:gd name="T86" fmla="*/ 2147483647 w 6666"/>
              <a:gd name="T87" fmla="*/ 2147483647 h 5371"/>
              <a:gd name="T88" fmla="*/ 2147483647 w 6666"/>
              <a:gd name="T89" fmla="*/ 2147483647 h 5371"/>
              <a:gd name="T90" fmla="*/ 2147483647 w 6666"/>
              <a:gd name="T91" fmla="*/ 2147483647 h 5371"/>
              <a:gd name="T92" fmla="*/ 2147483647 w 6666"/>
              <a:gd name="T93" fmla="*/ 2147483647 h 5371"/>
              <a:gd name="T94" fmla="*/ 2147483647 w 6666"/>
              <a:gd name="T95" fmla="*/ 2147483647 h 5371"/>
              <a:gd name="T96" fmla="*/ 2147483647 w 6666"/>
              <a:gd name="T97" fmla="*/ 2147483647 h 5371"/>
              <a:gd name="T98" fmla="*/ 2147483647 w 6666"/>
              <a:gd name="T99" fmla="*/ 2147483647 h 5371"/>
              <a:gd name="T100" fmla="*/ 2147483647 w 6666"/>
              <a:gd name="T101" fmla="*/ 2147483647 h 5371"/>
              <a:gd name="T102" fmla="*/ 2147483647 w 6666"/>
              <a:gd name="T103" fmla="*/ 2147483647 h 5371"/>
              <a:gd name="T104" fmla="*/ 2147483647 w 6666"/>
              <a:gd name="T105" fmla="*/ 2147483647 h 5371"/>
              <a:gd name="T106" fmla="*/ 2147483647 w 6666"/>
              <a:gd name="T107" fmla="*/ 2147483647 h 5371"/>
              <a:gd name="T108" fmla="*/ 2147483647 w 6666"/>
              <a:gd name="T109" fmla="*/ 2147483647 h 5371"/>
              <a:gd name="T110" fmla="*/ 2147483647 w 6666"/>
              <a:gd name="T111" fmla="*/ 2147483647 h 5371"/>
              <a:gd name="T112" fmla="*/ 2147483647 w 6666"/>
              <a:gd name="T113" fmla="*/ 2147483647 h 5371"/>
              <a:gd name="T114" fmla="*/ 2147483647 w 6666"/>
              <a:gd name="T115" fmla="*/ 2147483647 h 5371"/>
              <a:gd name="T116" fmla="*/ 2147483647 w 6666"/>
              <a:gd name="T117" fmla="*/ 2147483647 h 5371"/>
              <a:gd name="T118" fmla="*/ 2147483647 w 6666"/>
              <a:gd name="T119" fmla="*/ 2147483647 h 5371"/>
              <a:gd name="T120" fmla="*/ 2147483647 w 6666"/>
              <a:gd name="T121" fmla="*/ 2147483647 h 5371"/>
              <a:gd name="T122" fmla="*/ 2147483647 w 6666"/>
              <a:gd name="T123" fmla="*/ 2147483647 h 5371"/>
              <a:gd name="T124" fmla="*/ 2147483647 w 6666"/>
              <a:gd name="T125" fmla="*/ 2147483647 h 537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6666"/>
              <a:gd name="T190" fmla="*/ 0 h 5371"/>
              <a:gd name="T191" fmla="*/ 6666 w 6666"/>
              <a:gd name="T192" fmla="*/ 5371 h 5371"/>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6666" h="5371">
                <a:moveTo>
                  <a:pt x="0" y="5319"/>
                </a:moveTo>
                <a:lnTo>
                  <a:pt x="5" y="5371"/>
                </a:lnTo>
                <a:lnTo>
                  <a:pt x="10" y="5361"/>
                </a:lnTo>
                <a:lnTo>
                  <a:pt x="16" y="5361"/>
                </a:lnTo>
                <a:lnTo>
                  <a:pt x="21" y="5371"/>
                </a:lnTo>
                <a:lnTo>
                  <a:pt x="26" y="5319"/>
                </a:lnTo>
                <a:lnTo>
                  <a:pt x="31" y="5241"/>
                </a:lnTo>
                <a:lnTo>
                  <a:pt x="37" y="5247"/>
                </a:lnTo>
                <a:lnTo>
                  <a:pt x="42" y="5314"/>
                </a:lnTo>
                <a:lnTo>
                  <a:pt x="47" y="5194"/>
                </a:lnTo>
                <a:lnTo>
                  <a:pt x="52" y="5168"/>
                </a:lnTo>
                <a:lnTo>
                  <a:pt x="58" y="5153"/>
                </a:lnTo>
                <a:lnTo>
                  <a:pt x="63" y="5085"/>
                </a:lnTo>
                <a:lnTo>
                  <a:pt x="68" y="5116"/>
                </a:lnTo>
                <a:lnTo>
                  <a:pt x="73" y="5064"/>
                </a:lnTo>
                <a:lnTo>
                  <a:pt x="79" y="5122"/>
                </a:lnTo>
                <a:lnTo>
                  <a:pt x="84" y="5007"/>
                </a:lnTo>
                <a:lnTo>
                  <a:pt x="89" y="5023"/>
                </a:lnTo>
                <a:lnTo>
                  <a:pt x="95" y="4986"/>
                </a:lnTo>
                <a:lnTo>
                  <a:pt x="100" y="4939"/>
                </a:lnTo>
                <a:lnTo>
                  <a:pt x="105" y="4955"/>
                </a:lnTo>
                <a:lnTo>
                  <a:pt x="110" y="4913"/>
                </a:lnTo>
                <a:lnTo>
                  <a:pt x="116" y="4856"/>
                </a:lnTo>
                <a:lnTo>
                  <a:pt x="121" y="4856"/>
                </a:lnTo>
                <a:lnTo>
                  <a:pt x="126" y="4877"/>
                </a:lnTo>
                <a:lnTo>
                  <a:pt x="131" y="4877"/>
                </a:lnTo>
                <a:lnTo>
                  <a:pt x="137" y="4778"/>
                </a:lnTo>
                <a:lnTo>
                  <a:pt x="142" y="4773"/>
                </a:lnTo>
                <a:lnTo>
                  <a:pt x="147" y="4747"/>
                </a:lnTo>
                <a:lnTo>
                  <a:pt x="152" y="4721"/>
                </a:lnTo>
                <a:lnTo>
                  <a:pt x="158" y="4752"/>
                </a:lnTo>
                <a:lnTo>
                  <a:pt x="163" y="4689"/>
                </a:lnTo>
                <a:lnTo>
                  <a:pt x="168" y="4622"/>
                </a:lnTo>
                <a:lnTo>
                  <a:pt x="174" y="4705"/>
                </a:lnTo>
                <a:lnTo>
                  <a:pt x="179" y="4622"/>
                </a:lnTo>
                <a:lnTo>
                  <a:pt x="184" y="4528"/>
                </a:lnTo>
                <a:lnTo>
                  <a:pt x="189" y="4596"/>
                </a:lnTo>
                <a:lnTo>
                  <a:pt x="195" y="4528"/>
                </a:lnTo>
                <a:lnTo>
                  <a:pt x="200" y="4476"/>
                </a:lnTo>
                <a:lnTo>
                  <a:pt x="205" y="4523"/>
                </a:lnTo>
                <a:lnTo>
                  <a:pt x="210" y="4471"/>
                </a:lnTo>
                <a:lnTo>
                  <a:pt x="216" y="4424"/>
                </a:lnTo>
                <a:lnTo>
                  <a:pt x="221" y="4413"/>
                </a:lnTo>
                <a:lnTo>
                  <a:pt x="226" y="4408"/>
                </a:lnTo>
                <a:lnTo>
                  <a:pt x="231" y="4408"/>
                </a:lnTo>
                <a:lnTo>
                  <a:pt x="237" y="4413"/>
                </a:lnTo>
                <a:lnTo>
                  <a:pt x="242" y="4387"/>
                </a:lnTo>
                <a:lnTo>
                  <a:pt x="247" y="4372"/>
                </a:lnTo>
                <a:lnTo>
                  <a:pt x="253" y="4304"/>
                </a:lnTo>
                <a:lnTo>
                  <a:pt x="258" y="4257"/>
                </a:lnTo>
                <a:lnTo>
                  <a:pt x="263" y="4278"/>
                </a:lnTo>
                <a:lnTo>
                  <a:pt x="268" y="4262"/>
                </a:lnTo>
                <a:lnTo>
                  <a:pt x="274" y="4299"/>
                </a:lnTo>
                <a:lnTo>
                  <a:pt x="279" y="4200"/>
                </a:lnTo>
                <a:lnTo>
                  <a:pt x="284" y="4195"/>
                </a:lnTo>
                <a:lnTo>
                  <a:pt x="289" y="4158"/>
                </a:lnTo>
                <a:lnTo>
                  <a:pt x="295" y="4158"/>
                </a:lnTo>
                <a:lnTo>
                  <a:pt x="300" y="4184"/>
                </a:lnTo>
                <a:lnTo>
                  <a:pt x="305" y="4106"/>
                </a:lnTo>
                <a:lnTo>
                  <a:pt x="310" y="4075"/>
                </a:lnTo>
                <a:lnTo>
                  <a:pt x="316" y="4054"/>
                </a:lnTo>
                <a:lnTo>
                  <a:pt x="321" y="4085"/>
                </a:lnTo>
                <a:lnTo>
                  <a:pt x="326" y="3997"/>
                </a:lnTo>
                <a:lnTo>
                  <a:pt x="332" y="4023"/>
                </a:lnTo>
                <a:lnTo>
                  <a:pt x="337" y="3981"/>
                </a:lnTo>
                <a:lnTo>
                  <a:pt x="342" y="3965"/>
                </a:lnTo>
                <a:lnTo>
                  <a:pt x="347" y="3960"/>
                </a:lnTo>
                <a:lnTo>
                  <a:pt x="353" y="3918"/>
                </a:lnTo>
                <a:lnTo>
                  <a:pt x="358" y="3908"/>
                </a:lnTo>
                <a:lnTo>
                  <a:pt x="363" y="3944"/>
                </a:lnTo>
                <a:lnTo>
                  <a:pt x="368" y="3913"/>
                </a:lnTo>
                <a:lnTo>
                  <a:pt x="374" y="3835"/>
                </a:lnTo>
                <a:lnTo>
                  <a:pt x="379" y="3757"/>
                </a:lnTo>
                <a:lnTo>
                  <a:pt x="384" y="3752"/>
                </a:lnTo>
                <a:lnTo>
                  <a:pt x="389" y="3767"/>
                </a:lnTo>
                <a:lnTo>
                  <a:pt x="395" y="3793"/>
                </a:lnTo>
                <a:lnTo>
                  <a:pt x="400" y="3746"/>
                </a:lnTo>
                <a:lnTo>
                  <a:pt x="405" y="3736"/>
                </a:lnTo>
                <a:lnTo>
                  <a:pt x="410" y="3673"/>
                </a:lnTo>
                <a:lnTo>
                  <a:pt x="416" y="3673"/>
                </a:lnTo>
                <a:lnTo>
                  <a:pt x="421" y="3668"/>
                </a:lnTo>
                <a:lnTo>
                  <a:pt x="426" y="3658"/>
                </a:lnTo>
                <a:lnTo>
                  <a:pt x="432" y="3642"/>
                </a:lnTo>
                <a:lnTo>
                  <a:pt x="437" y="3626"/>
                </a:lnTo>
                <a:lnTo>
                  <a:pt x="442" y="3590"/>
                </a:lnTo>
                <a:lnTo>
                  <a:pt x="447" y="3595"/>
                </a:lnTo>
                <a:lnTo>
                  <a:pt x="453" y="3574"/>
                </a:lnTo>
                <a:lnTo>
                  <a:pt x="458" y="3553"/>
                </a:lnTo>
                <a:lnTo>
                  <a:pt x="463" y="3512"/>
                </a:lnTo>
                <a:lnTo>
                  <a:pt x="468" y="3407"/>
                </a:lnTo>
                <a:lnTo>
                  <a:pt x="474" y="3460"/>
                </a:lnTo>
                <a:lnTo>
                  <a:pt x="479" y="3334"/>
                </a:lnTo>
                <a:lnTo>
                  <a:pt x="484" y="3428"/>
                </a:lnTo>
                <a:lnTo>
                  <a:pt x="489" y="3413"/>
                </a:lnTo>
                <a:lnTo>
                  <a:pt x="495" y="3392"/>
                </a:lnTo>
                <a:lnTo>
                  <a:pt x="500" y="3423"/>
                </a:lnTo>
                <a:lnTo>
                  <a:pt x="505" y="3355"/>
                </a:lnTo>
                <a:lnTo>
                  <a:pt x="511" y="3319"/>
                </a:lnTo>
                <a:lnTo>
                  <a:pt x="516" y="3366"/>
                </a:lnTo>
                <a:lnTo>
                  <a:pt x="521" y="3293"/>
                </a:lnTo>
                <a:lnTo>
                  <a:pt x="526" y="3225"/>
                </a:lnTo>
                <a:lnTo>
                  <a:pt x="532" y="3298"/>
                </a:lnTo>
                <a:lnTo>
                  <a:pt x="537" y="3199"/>
                </a:lnTo>
                <a:lnTo>
                  <a:pt x="542" y="3220"/>
                </a:lnTo>
                <a:lnTo>
                  <a:pt x="547" y="3230"/>
                </a:lnTo>
                <a:lnTo>
                  <a:pt x="553" y="3173"/>
                </a:lnTo>
                <a:lnTo>
                  <a:pt x="558" y="3146"/>
                </a:lnTo>
                <a:lnTo>
                  <a:pt x="563" y="3152"/>
                </a:lnTo>
                <a:lnTo>
                  <a:pt x="568" y="3131"/>
                </a:lnTo>
                <a:lnTo>
                  <a:pt x="574" y="3141"/>
                </a:lnTo>
                <a:lnTo>
                  <a:pt x="579" y="3141"/>
                </a:lnTo>
                <a:lnTo>
                  <a:pt x="584" y="3058"/>
                </a:lnTo>
                <a:lnTo>
                  <a:pt x="590" y="3058"/>
                </a:lnTo>
                <a:lnTo>
                  <a:pt x="595" y="3006"/>
                </a:lnTo>
                <a:lnTo>
                  <a:pt x="600" y="3042"/>
                </a:lnTo>
                <a:lnTo>
                  <a:pt x="605" y="2995"/>
                </a:lnTo>
                <a:lnTo>
                  <a:pt x="611" y="3047"/>
                </a:lnTo>
                <a:lnTo>
                  <a:pt x="616" y="2839"/>
                </a:lnTo>
                <a:lnTo>
                  <a:pt x="621" y="2953"/>
                </a:lnTo>
                <a:lnTo>
                  <a:pt x="626" y="2953"/>
                </a:lnTo>
                <a:lnTo>
                  <a:pt x="632" y="2922"/>
                </a:lnTo>
                <a:lnTo>
                  <a:pt x="637" y="2964"/>
                </a:lnTo>
                <a:lnTo>
                  <a:pt x="642" y="2860"/>
                </a:lnTo>
                <a:lnTo>
                  <a:pt x="647" y="2886"/>
                </a:lnTo>
                <a:lnTo>
                  <a:pt x="653" y="2844"/>
                </a:lnTo>
                <a:lnTo>
                  <a:pt x="658" y="2875"/>
                </a:lnTo>
                <a:lnTo>
                  <a:pt x="663" y="2854"/>
                </a:lnTo>
                <a:lnTo>
                  <a:pt x="669" y="2886"/>
                </a:lnTo>
                <a:lnTo>
                  <a:pt x="674" y="2807"/>
                </a:lnTo>
                <a:lnTo>
                  <a:pt x="679" y="2776"/>
                </a:lnTo>
                <a:lnTo>
                  <a:pt x="684" y="2729"/>
                </a:lnTo>
                <a:lnTo>
                  <a:pt x="690" y="2755"/>
                </a:lnTo>
                <a:lnTo>
                  <a:pt x="695" y="2703"/>
                </a:lnTo>
                <a:lnTo>
                  <a:pt x="700" y="2714"/>
                </a:lnTo>
                <a:lnTo>
                  <a:pt x="705" y="2677"/>
                </a:lnTo>
                <a:lnTo>
                  <a:pt x="711" y="2672"/>
                </a:lnTo>
                <a:lnTo>
                  <a:pt x="716" y="2708"/>
                </a:lnTo>
                <a:lnTo>
                  <a:pt x="721" y="2677"/>
                </a:lnTo>
                <a:lnTo>
                  <a:pt x="726" y="2572"/>
                </a:lnTo>
                <a:lnTo>
                  <a:pt x="732" y="2651"/>
                </a:lnTo>
                <a:lnTo>
                  <a:pt x="737" y="2583"/>
                </a:lnTo>
                <a:lnTo>
                  <a:pt x="742" y="2572"/>
                </a:lnTo>
                <a:lnTo>
                  <a:pt x="747" y="2552"/>
                </a:lnTo>
                <a:lnTo>
                  <a:pt x="753" y="2515"/>
                </a:lnTo>
                <a:lnTo>
                  <a:pt x="758" y="2541"/>
                </a:lnTo>
                <a:lnTo>
                  <a:pt x="763" y="2520"/>
                </a:lnTo>
                <a:lnTo>
                  <a:pt x="769" y="2458"/>
                </a:lnTo>
                <a:lnTo>
                  <a:pt x="774" y="2463"/>
                </a:lnTo>
                <a:lnTo>
                  <a:pt x="779" y="2473"/>
                </a:lnTo>
                <a:lnTo>
                  <a:pt x="784" y="2489"/>
                </a:lnTo>
                <a:lnTo>
                  <a:pt x="790" y="2426"/>
                </a:lnTo>
                <a:lnTo>
                  <a:pt x="795" y="2364"/>
                </a:lnTo>
                <a:lnTo>
                  <a:pt x="800" y="2426"/>
                </a:lnTo>
                <a:lnTo>
                  <a:pt x="805" y="2348"/>
                </a:lnTo>
                <a:lnTo>
                  <a:pt x="811" y="2405"/>
                </a:lnTo>
                <a:lnTo>
                  <a:pt x="816" y="2338"/>
                </a:lnTo>
                <a:lnTo>
                  <a:pt x="821" y="2322"/>
                </a:lnTo>
                <a:lnTo>
                  <a:pt x="826" y="2369"/>
                </a:lnTo>
                <a:lnTo>
                  <a:pt x="832" y="2280"/>
                </a:lnTo>
                <a:lnTo>
                  <a:pt x="837" y="2317"/>
                </a:lnTo>
                <a:lnTo>
                  <a:pt x="842" y="2217"/>
                </a:lnTo>
                <a:lnTo>
                  <a:pt x="848" y="2270"/>
                </a:lnTo>
                <a:lnTo>
                  <a:pt x="853" y="2212"/>
                </a:lnTo>
                <a:lnTo>
                  <a:pt x="858" y="2207"/>
                </a:lnTo>
                <a:lnTo>
                  <a:pt x="863" y="2223"/>
                </a:lnTo>
                <a:lnTo>
                  <a:pt x="869" y="2186"/>
                </a:lnTo>
                <a:lnTo>
                  <a:pt x="874" y="2176"/>
                </a:lnTo>
                <a:lnTo>
                  <a:pt x="879" y="2186"/>
                </a:lnTo>
                <a:lnTo>
                  <a:pt x="884" y="2118"/>
                </a:lnTo>
                <a:lnTo>
                  <a:pt x="890" y="2118"/>
                </a:lnTo>
                <a:lnTo>
                  <a:pt x="895" y="2196"/>
                </a:lnTo>
                <a:lnTo>
                  <a:pt x="900" y="2118"/>
                </a:lnTo>
                <a:lnTo>
                  <a:pt x="905" y="2165"/>
                </a:lnTo>
                <a:lnTo>
                  <a:pt x="911" y="2045"/>
                </a:lnTo>
                <a:lnTo>
                  <a:pt x="916" y="2097"/>
                </a:lnTo>
                <a:lnTo>
                  <a:pt x="921" y="2102"/>
                </a:lnTo>
                <a:lnTo>
                  <a:pt x="927" y="2040"/>
                </a:lnTo>
                <a:lnTo>
                  <a:pt x="932" y="1977"/>
                </a:lnTo>
                <a:lnTo>
                  <a:pt x="937" y="2029"/>
                </a:lnTo>
                <a:lnTo>
                  <a:pt x="942" y="2050"/>
                </a:lnTo>
                <a:lnTo>
                  <a:pt x="948" y="2008"/>
                </a:lnTo>
                <a:lnTo>
                  <a:pt x="953" y="1998"/>
                </a:lnTo>
                <a:lnTo>
                  <a:pt x="958" y="1941"/>
                </a:lnTo>
                <a:lnTo>
                  <a:pt x="963" y="1951"/>
                </a:lnTo>
                <a:lnTo>
                  <a:pt x="969" y="1920"/>
                </a:lnTo>
                <a:lnTo>
                  <a:pt x="974" y="2003"/>
                </a:lnTo>
                <a:lnTo>
                  <a:pt x="979" y="1883"/>
                </a:lnTo>
                <a:lnTo>
                  <a:pt x="984" y="1920"/>
                </a:lnTo>
                <a:lnTo>
                  <a:pt x="990" y="1873"/>
                </a:lnTo>
                <a:lnTo>
                  <a:pt x="995" y="1852"/>
                </a:lnTo>
                <a:lnTo>
                  <a:pt x="1000" y="1815"/>
                </a:lnTo>
                <a:lnTo>
                  <a:pt x="1006" y="1815"/>
                </a:lnTo>
                <a:lnTo>
                  <a:pt x="1011" y="1799"/>
                </a:lnTo>
                <a:lnTo>
                  <a:pt x="1016" y="1716"/>
                </a:lnTo>
                <a:lnTo>
                  <a:pt x="1021" y="1768"/>
                </a:lnTo>
                <a:lnTo>
                  <a:pt x="1027" y="1862"/>
                </a:lnTo>
                <a:lnTo>
                  <a:pt x="1032" y="1815"/>
                </a:lnTo>
                <a:lnTo>
                  <a:pt x="1037" y="1705"/>
                </a:lnTo>
                <a:lnTo>
                  <a:pt x="1042" y="1779"/>
                </a:lnTo>
                <a:lnTo>
                  <a:pt x="1048" y="1695"/>
                </a:lnTo>
                <a:lnTo>
                  <a:pt x="1053" y="1705"/>
                </a:lnTo>
                <a:lnTo>
                  <a:pt x="1058" y="1705"/>
                </a:lnTo>
                <a:lnTo>
                  <a:pt x="1063" y="1737"/>
                </a:lnTo>
                <a:lnTo>
                  <a:pt x="1069" y="1679"/>
                </a:lnTo>
                <a:lnTo>
                  <a:pt x="1074" y="1684"/>
                </a:lnTo>
                <a:lnTo>
                  <a:pt x="1079" y="1590"/>
                </a:lnTo>
                <a:lnTo>
                  <a:pt x="1084" y="1643"/>
                </a:lnTo>
                <a:lnTo>
                  <a:pt x="1090" y="1653"/>
                </a:lnTo>
                <a:lnTo>
                  <a:pt x="1095" y="1570"/>
                </a:lnTo>
                <a:lnTo>
                  <a:pt x="1100" y="1606"/>
                </a:lnTo>
                <a:lnTo>
                  <a:pt x="1106" y="1585"/>
                </a:lnTo>
                <a:lnTo>
                  <a:pt x="1111" y="1580"/>
                </a:lnTo>
                <a:lnTo>
                  <a:pt x="1116" y="1512"/>
                </a:lnTo>
                <a:lnTo>
                  <a:pt x="1121" y="1559"/>
                </a:lnTo>
                <a:lnTo>
                  <a:pt x="1127" y="1580"/>
                </a:lnTo>
                <a:lnTo>
                  <a:pt x="1132" y="1496"/>
                </a:lnTo>
                <a:lnTo>
                  <a:pt x="1137" y="1543"/>
                </a:lnTo>
                <a:lnTo>
                  <a:pt x="1142" y="1543"/>
                </a:lnTo>
                <a:lnTo>
                  <a:pt x="1148" y="1523"/>
                </a:lnTo>
                <a:lnTo>
                  <a:pt x="1153" y="1502"/>
                </a:lnTo>
                <a:lnTo>
                  <a:pt x="1158" y="1486"/>
                </a:lnTo>
                <a:lnTo>
                  <a:pt x="1163" y="1475"/>
                </a:lnTo>
                <a:lnTo>
                  <a:pt x="1169" y="1439"/>
                </a:lnTo>
                <a:lnTo>
                  <a:pt x="1174" y="1413"/>
                </a:lnTo>
                <a:lnTo>
                  <a:pt x="1179" y="1418"/>
                </a:lnTo>
                <a:lnTo>
                  <a:pt x="1185" y="1486"/>
                </a:lnTo>
                <a:lnTo>
                  <a:pt x="1190" y="1444"/>
                </a:lnTo>
                <a:lnTo>
                  <a:pt x="1195" y="1413"/>
                </a:lnTo>
                <a:lnTo>
                  <a:pt x="1200" y="1392"/>
                </a:lnTo>
                <a:lnTo>
                  <a:pt x="1206" y="1293"/>
                </a:lnTo>
                <a:lnTo>
                  <a:pt x="1211" y="1381"/>
                </a:lnTo>
                <a:lnTo>
                  <a:pt x="1216" y="1298"/>
                </a:lnTo>
                <a:lnTo>
                  <a:pt x="1221" y="1282"/>
                </a:lnTo>
                <a:lnTo>
                  <a:pt x="1227" y="1298"/>
                </a:lnTo>
                <a:lnTo>
                  <a:pt x="1232" y="1350"/>
                </a:lnTo>
                <a:lnTo>
                  <a:pt x="1237" y="1298"/>
                </a:lnTo>
                <a:lnTo>
                  <a:pt x="1242" y="1287"/>
                </a:lnTo>
                <a:lnTo>
                  <a:pt x="1248" y="1230"/>
                </a:lnTo>
                <a:lnTo>
                  <a:pt x="1253" y="1298"/>
                </a:lnTo>
                <a:lnTo>
                  <a:pt x="1258" y="1256"/>
                </a:lnTo>
                <a:lnTo>
                  <a:pt x="1264" y="1245"/>
                </a:lnTo>
                <a:lnTo>
                  <a:pt x="1269" y="1272"/>
                </a:lnTo>
                <a:lnTo>
                  <a:pt x="1274" y="1266"/>
                </a:lnTo>
                <a:lnTo>
                  <a:pt x="1279" y="1235"/>
                </a:lnTo>
                <a:lnTo>
                  <a:pt x="1285" y="1235"/>
                </a:lnTo>
                <a:lnTo>
                  <a:pt x="1290" y="1204"/>
                </a:lnTo>
                <a:lnTo>
                  <a:pt x="1295" y="1178"/>
                </a:lnTo>
                <a:lnTo>
                  <a:pt x="1300" y="1167"/>
                </a:lnTo>
                <a:lnTo>
                  <a:pt x="1306" y="1198"/>
                </a:lnTo>
                <a:lnTo>
                  <a:pt x="1311" y="1162"/>
                </a:lnTo>
                <a:lnTo>
                  <a:pt x="1316" y="1089"/>
                </a:lnTo>
                <a:lnTo>
                  <a:pt x="1321" y="1162"/>
                </a:lnTo>
                <a:lnTo>
                  <a:pt x="1327" y="1109"/>
                </a:lnTo>
                <a:lnTo>
                  <a:pt x="1332" y="1078"/>
                </a:lnTo>
                <a:lnTo>
                  <a:pt x="1337" y="1109"/>
                </a:lnTo>
                <a:lnTo>
                  <a:pt x="1343" y="1083"/>
                </a:lnTo>
                <a:lnTo>
                  <a:pt x="1348" y="1047"/>
                </a:lnTo>
                <a:lnTo>
                  <a:pt x="1353" y="1057"/>
                </a:lnTo>
                <a:lnTo>
                  <a:pt x="1358" y="1047"/>
                </a:lnTo>
                <a:lnTo>
                  <a:pt x="1364" y="1042"/>
                </a:lnTo>
                <a:lnTo>
                  <a:pt x="1369" y="1042"/>
                </a:lnTo>
                <a:lnTo>
                  <a:pt x="1374" y="1036"/>
                </a:lnTo>
                <a:lnTo>
                  <a:pt x="1379" y="1094"/>
                </a:lnTo>
                <a:lnTo>
                  <a:pt x="1385" y="1031"/>
                </a:lnTo>
                <a:lnTo>
                  <a:pt x="1390" y="1015"/>
                </a:lnTo>
                <a:lnTo>
                  <a:pt x="1395" y="1031"/>
                </a:lnTo>
                <a:lnTo>
                  <a:pt x="1400" y="1078"/>
                </a:lnTo>
                <a:lnTo>
                  <a:pt x="1406" y="989"/>
                </a:lnTo>
                <a:lnTo>
                  <a:pt x="1411" y="1109"/>
                </a:lnTo>
                <a:lnTo>
                  <a:pt x="1416" y="947"/>
                </a:lnTo>
                <a:lnTo>
                  <a:pt x="1421" y="1021"/>
                </a:lnTo>
                <a:lnTo>
                  <a:pt x="1427" y="926"/>
                </a:lnTo>
                <a:lnTo>
                  <a:pt x="1432" y="916"/>
                </a:lnTo>
                <a:lnTo>
                  <a:pt x="1437" y="885"/>
                </a:lnTo>
                <a:lnTo>
                  <a:pt x="1443" y="916"/>
                </a:lnTo>
                <a:lnTo>
                  <a:pt x="1448" y="885"/>
                </a:lnTo>
                <a:lnTo>
                  <a:pt x="1453" y="858"/>
                </a:lnTo>
                <a:lnTo>
                  <a:pt x="1458" y="895"/>
                </a:lnTo>
                <a:lnTo>
                  <a:pt x="1464" y="921"/>
                </a:lnTo>
                <a:lnTo>
                  <a:pt x="1469" y="822"/>
                </a:lnTo>
                <a:lnTo>
                  <a:pt x="1474" y="890"/>
                </a:lnTo>
                <a:lnTo>
                  <a:pt x="1479" y="832"/>
                </a:lnTo>
                <a:lnTo>
                  <a:pt x="1485" y="853"/>
                </a:lnTo>
                <a:lnTo>
                  <a:pt x="1490" y="822"/>
                </a:lnTo>
                <a:lnTo>
                  <a:pt x="1495" y="822"/>
                </a:lnTo>
                <a:lnTo>
                  <a:pt x="1500" y="853"/>
                </a:lnTo>
                <a:lnTo>
                  <a:pt x="1506" y="832"/>
                </a:lnTo>
                <a:lnTo>
                  <a:pt x="1511" y="843"/>
                </a:lnTo>
                <a:lnTo>
                  <a:pt x="1516" y="780"/>
                </a:lnTo>
                <a:lnTo>
                  <a:pt x="1522" y="848"/>
                </a:lnTo>
                <a:lnTo>
                  <a:pt x="1527" y="770"/>
                </a:lnTo>
                <a:lnTo>
                  <a:pt x="1532" y="806"/>
                </a:lnTo>
                <a:lnTo>
                  <a:pt x="1537" y="775"/>
                </a:lnTo>
                <a:lnTo>
                  <a:pt x="1543" y="738"/>
                </a:lnTo>
                <a:lnTo>
                  <a:pt x="1548" y="743"/>
                </a:lnTo>
                <a:lnTo>
                  <a:pt x="1553" y="733"/>
                </a:lnTo>
                <a:lnTo>
                  <a:pt x="1558" y="691"/>
                </a:lnTo>
                <a:lnTo>
                  <a:pt x="1564" y="770"/>
                </a:lnTo>
                <a:lnTo>
                  <a:pt x="1569" y="775"/>
                </a:lnTo>
                <a:lnTo>
                  <a:pt x="1574" y="712"/>
                </a:lnTo>
                <a:lnTo>
                  <a:pt x="1579" y="702"/>
                </a:lnTo>
                <a:lnTo>
                  <a:pt x="1585" y="696"/>
                </a:lnTo>
                <a:lnTo>
                  <a:pt x="1590" y="707"/>
                </a:lnTo>
                <a:lnTo>
                  <a:pt x="1595" y="702"/>
                </a:lnTo>
                <a:lnTo>
                  <a:pt x="1601" y="696"/>
                </a:lnTo>
                <a:lnTo>
                  <a:pt x="1606" y="649"/>
                </a:lnTo>
                <a:lnTo>
                  <a:pt x="1611" y="660"/>
                </a:lnTo>
                <a:lnTo>
                  <a:pt x="1616" y="628"/>
                </a:lnTo>
                <a:lnTo>
                  <a:pt x="1622" y="649"/>
                </a:lnTo>
                <a:lnTo>
                  <a:pt x="1627" y="597"/>
                </a:lnTo>
                <a:lnTo>
                  <a:pt x="1632" y="717"/>
                </a:lnTo>
                <a:lnTo>
                  <a:pt x="1637" y="654"/>
                </a:lnTo>
                <a:lnTo>
                  <a:pt x="1643" y="618"/>
                </a:lnTo>
                <a:lnTo>
                  <a:pt x="1648" y="602"/>
                </a:lnTo>
                <a:lnTo>
                  <a:pt x="1653" y="639"/>
                </a:lnTo>
                <a:lnTo>
                  <a:pt x="1658" y="565"/>
                </a:lnTo>
                <a:lnTo>
                  <a:pt x="1664" y="639"/>
                </a:lnTo>
                <a:lnTo>
                  <a:pt x="1669" y="529"/>
                </a:lnTo>
                <a:lnTo>
                  <a:pt x="1674" y="555"/>
                </a:lnTo>
                <a:lnTo>
                  <a:pt x="1680" y="529"/>
                </a:lnTo>
                <a:lnTo>
                  <a:pt x="1685" y="592"/>
                </a:lnTo>
                <a:lnTo>
                  <a:pt x="1690" y="560"/>
                </a:lnTo>
                <a:lnTo>
                  <a:pt x="1695" y="560"/>
                </a:lnTo>
                <a:lnTo>
                  <a:pt x="1701" y="529"/>
                </a:lnTo>
                <a:lnTo>
                  <a:pt x="1706" y="482"/>
                </a:lnTo>
                <a:lnTo>
                  <a:pt x="1711" y="539"/>
                </a:lnTo>
                <a:lnTo>
                  <a:pt x="1716" y="518"/>
                </a:lnTo>
                <a:lnTo>
                  <a:pt x="1722" y="466"/>
                </a:lnTo>
                <a:lnTo>
                  <a:pt x="1727" y="565"/>
                </a:lnTo>
                <a:lnTo>
                  <a:pt x="1732" y="476"/>
                </a:lnTo>
                <a:lnTo>
                  <a:pt x="1737" y="456"/>
                </a:lnTo>
                <a:lnTo>
                  <a:pt x="1743" y="550"/>
                </a:lnTo>
                <a:lnTo>
                  <a:pt x="1748" y="424"/>
                </a:lnTo>
                <a:lnTo>
                  <a:pt x="1753" y="435"/>
                </a:lnTo>
                <a:lnTo>
                  <a:pt x="1758" y="466"/>
                </a:lnTo>
                <a:lnTo>
                  <a:pt x="1764" y="450"/>
                </a:lnTo>
                <a:lnTo>
                  <a:pt x="1769" y="482"/>
                </a:lnTo>
                <a:lnTo>
                  <a:pt x="1774" y="466"/>
                </a:lnTo>
                <a:lnTo>
                  <a:pt x="1780" y="445"/>
                </a:lnTo>
                <a:lnTo>
                  <a:pt x="1785" y="429"/>
                </a:lnTo>
                <a:lnTo>
                  <a:pt x="1790" y="335"/>
                </a:lnTo>
                <a:lnTo>
                  <a:pt x="1795" y="403"/>
                </a:lnTo>
                <a:lnTo>
                  <a:pt x="1801" y="356"/>
                </a:lnTo>
                <a:lnTo>
                  <a:pt x="1806" y="325"/>
                </a:lnTo>
                <a:lnTo>
                  <a:pt x="1811" y="372"/>
                </a:lnTo>
                <a:lnTo>
                  <a:pt x="1816" y="356"/>
                </a:lnTo>
                <a:lnTo>
                  <a:pt x="1822" y="393"/>
                </a:lnTo>
                <a:lnTo>
                  <a:pt x="1827" y="414"/>
                </a:lnTo>
                <a:lnTo>
                  <a:pt x="1832" y="398"/>
                </a:lnTo>
                <a:lnTo>
                  <a:pt x="1837" y="351"/>
                </a:lnTo>
                <a:lnTo>
                  <a:pt x="1843" y="351"/>
                </a:lnTo>
                <a:lnTo>
                  <a:pt x="1848" y="346"/>
                </a:lnTo>
                <a:lnTo>
                  <a:pt x="1853" y="393"/>
                </a:lnTo>
                <a:lnTo>
                  <a:pt x="1859" y="372"/>
                </a:lnTo>
                <a:lnTo>
                  <a:pt x="1864" y="361"/>
                </a:lnTo>
                <a:lnTo>
                  <a:pt x="1869" y="309"/>
                </a:lnTo>
                <a:lnTo>
                  <a:pt x="1874" y="351"/>
                </a:lnTo>
                <a:lnTo>
                  <a:pt x="1880" y="340"/>
                </a:lnTo>
                <a:lnTo>
                  <a:pt x="1885" y="325"/>
                </a:lnTo>
                <a:lnTo>
                  <a:pt x="1890" y="346"/>
                </a:lnTo>
                <a:lnTo>
                  <a:pt x="1895" y="278"/>
                </a:lnTo>
                <a:lnTo>
                  <a:pt x="1901" y="319"/>
                </a:lnTo>
                <a:lnTo>
                  <a:pt x="1906" y="283"/>
                </a:lnTo>
                <a:lnTo>
                  <a:pt x="1911" y="267"/>
                </a:lnTo>
                <a:lnTo>
                  <a:pt x="1916" y="351"/>
                </a:lnTo>
                <a:lnTo>
                  <a:pt x="1922" y="241"/>
                </a:lnTo>
                <a:lnTo>
                  <a:pt x="1927" y="262"/>
                </a:lnTo>
                <a:lnTo>
                  <a:pt x="1932" y="262"/>
                </a:lnTo>
                <a:lnTo>
                  <a:pt x="1938" y="215"/>
                </a:lnTo>
                <a:lnTo>
                  <a:pt x="1943" y="241"/>
                </a:lnTo>
                <a:lnTo>
                  <a:pt x="1948" y="335"/>
                </a:lnTo>
                <a:lnTo>
                  <a:pt x="1953" y="173"/>
                </a:lnTo>
                <a:lnTo>
                  <a:pt x="1959" y="231"/>
                </a:lnTo>
                <a:lnTo>
                  <a:pt x="1964" y="225"/>
                </a:lnTo>
                <a:lnTo>
                  <a:pt x="1969" y="293"/>
                </a:lnTo>
                <a:lnTo>
                  <a:pt x="1974" y="199"/>
                </a:lnTo>
                <a:lnTo>
                  <a:pt x="1980" y="231"/>
                </a:lnTo>
                <a:lnTo>
                  <a:pt x="1985" y="241"/>
                </a:lnTo>
                <a:lnTo>
                  <a:pt x="1990" y="199"/>
                </a:lnTo>
                <a:lnTo>
                  <a:pt x="1995" y="236"/>
                </a:lnTo>
                <a:lnTo>
                  <a:pt x="2001" y="173"/>
                </a:lnTo>
                <a:lnTo>
                  <a:pt x="2006" y="204"/>
                </a:lnTo>
                <a:lnTo>
                  <a:pt x="2011" y="126"/>
                </a:lnTo>
                <a:lnTo>
                  <a:pt x="2017" y="157"/>
                </a:lnTo>
                <a:lnTo>
                  <a:pt x="2022" y="157"/>
                </a:lnTo>
                <a:lnTo>
                  <a:pt x="2027" y="178"/>
                </a:lnTo>
                <a:lnTo>
                  <a:pt x="2032" y="115"/>
                </a:lnTo>
                <a:lnTo>
                  <a:pt x="2038" y="126"/>
                </a:lnTo>
                <a:lnTo>
                  <a:pt x="2043" y="94"/>
                </a:lnTo>
                <a:lnTo>
                  <a:pt x="2048" y="94"/>
                </a:lnTo>
                <a:lnTo>
                  <a:pt x="2053" y="94"/>
                </a:lnTo>
                <a:lnTo>
                  <a:pt x="2059" y="32"/>
                </a:lnTo>
                <a:lnTo>
                  <a:pt x="2064" y="37"/>
                </a:lnTo>
                <a:lnTo>
                  <a:pt x="2069" y="84"/>
                </a:lnTo>
                <a:lnTo>
                  <a:pt x="2074" y="0"/>
                </a:lnTo>
                <a:lnTo>
                  <a:pt x="2080" y="84"/>
                </a:lnTo>
                <a:lnTo>
                  <a:pt x="2085" y="94"/>
                </a:lnTo>
                <a:lnTo>
                  <a:pt x="2090" y="63"/>
                </a:lnTo>
                <a:lnTo>
                  <a:pt x="2095" y="47"/>
                </a:lnTo>
                <a:lnTo>
                  <a:pt x="2101" y="32"/>
                </a:lnTo>
                <a:lnTo>
                  <a:pt x="2106" y="94"/>
                </a:lnTo>
                <a:lnTo>
                  <a:pt x="2111" y="53"/>
                </a:lnTo>
                <a:lnTo>
                  <a:pt x="2117" y="74"/>
                </a:lnTo>
                <a:lnTo>
                  <a:pt x="2122" y="74"/>
                </a:lnTo>
                <a:lnTo>
                  <a:pt x="2127" y="94"/>
                </a:lnTo>
                <a:lnTo>
                  <a:pt x="2132" y="63"/>
                </a:lnTo>
                <a:lnTo>
                  <a:pt x="2138" y="63"/>
                </a:lnTo>
                <a:lnTo>
                  <a:pt x="2143" y="100"/>
                </a:lnTo>
                <a:lnTo>
                  <a:pt x="2148" y="84"/>
                </a:lnTo>
                <a:lnTo>
                  <a:pt x="2153" y="162"/>
                </a:lnTo>
                <a:lnTo>
                  <a:pt x="2159" y="115"/>
                </a:lnTo>
                <a:lnTo>
                  <a:pt x="2164" y="152"/>
                </a:lnTo>
                <a:lnTo>
                  <a:pt x="2169" y="63"/>
                </a:lnTo>
                <a:lnTo>
                  <a:pt x="2174" y="157"/>
                </a:lnTo>
                <a:lnTo>
                  <a:pt x="2180" y="152"/>
                </a:lnTo>
                <a:lnTo>
                  <a:pt x="2185" y="121"/>
                </a:lnTo>
                <a:lnTo>
                  <a:pt x="2190" y="47"/>
                </a:lnTo>
                <a:lnTo>
                  <a:pt x="2196" y="68"/>
                </a:lnTo>
                <a:lnTo>
                  <a:pt x="2201" y="74"/>
                </a:lnTo>
                <a:lnTo>
                  <a:pt x="2206" y="84"/>
                </a:lnTo>
                <a:lnTo>
                  <a:pt x="2211" y="131"/>
                </a:lnTo>
                <a:lnTo>
                  <a:pt x="2217" y="136"/>
                </a:lnTo>
                <a:lnTo>
                  <a:pt x="2222" y="105"/>
                </a:lnTo>
                <a:lnTo>
                  <a:pt x="2227" y="84"/>
                </a:lnTo>
                <a:lnTo>
                  <a:pt x="2232" y="100"/>
                </a:lnTo>
                <a:lnTo>
                  <a:pt x="2238" y="183"/>
                </a:lnTo>
                <a:lnTo>
                  <a:pt x="2243" y="189"/>
                </a:lnTo>
                <a:lnTo>
                  <a:pt x="2248" y="147"/>
                </a:lnTo>
                <a:lnTo>
                  <a:pt x="2253" y="189"/>
                </a:lnTo>
                <a:lnTo>
                  <a:pt x="2259" y="194"/>
                </a:lnTo>
                <a:lnTo>
                  <a:pt x="2264" y="162"/>
                </a:lnTo>
                <a:lnTo>
                  <a:pt x="2269" y="173"/>
                </a:lnTo>
                <a:lnTo>
                  <a:pt x="2275" y="173"/>
                </a:lnTo>
                <a:lnTo>
                  <a:pt x="2280" y="183"/>
                </a:lnTo>
                <a:lnTo>
                  <a:pt x="2285" y="220"/>
                </a:lnTo>
                <a:lnTo>
                  <a:pt x="2290" y="225"/>
                </a:lnTo>
                <a:lnTo>
                  <a:pt x="2296" y="168"/>
                </a:lnTo>
                <a:lnTo>
                  <a:pt x="2301" y="210"/>
                </a:lnTo>
                <a:lnTo>
                  <a:pt x="2306" y="131"/>
                </a:lnTo>
                <a:lnTo>
                  <a:pt x="2311" y="173"/>
                </a:lnTo>
                <a:lnTo>
                  <a:pt x="2317" y="131"/>
                </a:lnTo>
                <a:lnTo>
                  <a:pt x="2322" y="204"/>
                </a:lnTo>
                <a:lnTo>
                  <a:pt x="2327" y="257"/>
                </a:lnTo>
                <a:lnTo>
                  <a:pt x="2332" y="220"/>
                </a:lnTo>
                <a:lnTo>
                  <a:pt x="2338" y="220"/>
                </a:lnTo>
                <a:lnTo>
                  <a:pt x="2343" y="168"/>
                </a:lnTo>
                <a:lnTo>
                  <a:pt x="2348" y="199"/>
                </a:lnTo>
                <a:lnTo>
                  <a:pt x="2354" y="199"/>
                </a:lnTo>
                <a:lnTo>
                  <a:pt x="2359" y="157"/>
                </a:lnTo>
                <a:lnTo>
                  <a:pt x="2364" y="257"/>
                </a:lnTo>
                <a:lnTo>
                  <a:pt x="2369" y="225"/>
                </a:lnTo>
                <a:lnTo>
                  <a:pt x="2375" y="173"/>
                </a:lnTo>
                <a:lnTo>
                  <a:pt x="2380" y="267"/>
                </a:lnTo>
                <a:lnTo>
                  <a:pt x="2385" y="215"/>
                </a:lnTo>
                <a:lnTo>
                  <a:pt x="2390" y="199"/>
                </a:lnTo>
                <a:lnTo>
                  <a:pt x="2396" y="199"/>
                </a:lnTo>
                <a:lnTo>
                  <a:pt x="2401" y="183"/>
                </a:lnTo>
                <a:lnTo>
                  <a:pt x="2406" y="272"/>
                </a:lnTo>
                <a:lnTo>
                  <a:pt x="2411" y="272"/>
                </a:lnTo>
                <a:lnTo>
                  <a:pt x="2417" y="220"/>
                </a:lnTo>
                <a:lnTo>
                  <a:pt x="2422" y="257"/>
                </a:lnTo>
                <a:lnTo>
                  <a:pt x="2427" y="220"/>
                </a:lnTo>
                <a:lnTo>
                  <a:pt x="2432" y="262"/>
                </a:lnTo>
                <a:lnTo>
                  <a:pt x="2438" y="251"/>
                </a:lnTo>
                <a:lnTo>
                  <a:pt x="2443" y="236"/>
                </a:lnTo>
                <a:lnTo>
                  <a:pt x="2448" y="199"/>
                </a:lnTo>
                <a:lnTo>
                  <a:pt x="2454" y="194"/>
                </a:lnTo>
                <a:lnTo>
                  <a:pt x="2459" y="283"/>
                </a:lnTo>
                <a:lnTo>
                  <a:pt x="2464" y="241"/>
                </a:lnTo>
                <a:lnTo>
                  <a:pt x="2469" y="251"/>
                </a:lnTo>
                <a:lnTo>
                  <a:pt x="2475" y="210"/>
                </a:lnTo>
                <a:lnTo>
                  <a:pt x="2480" y="257"/>
                </a:lnTo>
                <a:lnTo>
                  <a:pt x="2485" y="251"/>
                </a:lnTo>
                <a:lnTo>
                  <a:pt x="2490" y="215"/>
                </a:lnTo>
                <a:lnTo>
                  <a:pt x="2496" y="257"/>
                </a:lnTo>
                <a:lnTo>
                  <a:pt x="2501" y="241"/>
                </a:lnTo>
                <a:lnTo>
                  <a:pt x="2506" y="346"/>
                </a:lnTo>
                <a:lnTo>
                  <a:pt x="2511" y="204"/>
                </a:lnTo>
                <a:lnTo>
                  <a:pt x="2517" y="267"/>
                </a:lnTo>
                <a:lnTo>
                  <a:pt x="2522" y="236"/>
                </a:lnTo>
                <a:lnTo>
                  <a:pt x="2527" y="288"/>
                </a:lnTo>
                <a:lnTo>
                  <a:pt x="2533" y="246"/>
                </a:lnTo>
                <a:lnTo>
                  <a:pt x="2538" y="241"/>
                </a:lnTo>
                <a:lnTo>
                  <a:pt x="2543" y="251"/>
                </a:lnTo>
                <a:lnTo>
                  <a:pt x="2548" y="225"/>
                </a:lnTo>
                <a:lnTo>
                  <a:pt x="2554" y="298"/>
                </a:lnTo>
                <a:lnTo>
                  <a:pt x="2559" y="288"/>
                </a:lnTo>
                <a:lnTo>
                  <a:pt x="2564" y="372"/>
                </a:lnTo>
                <a:lnTo>
                  <a:pt x="2569" y="288"/>
                </a:lnTo>
                <a:lnTo>
                  <a:pt x="2575" y="304"/>
                </a:lnTo>
                <a:lnTo>
                  <a:pt x="2580" y="278"/>
                </a:lnTo>
                <a:lnTo>
                  <a:pt x="2585" y="314"/>
                </a:lnTo>
                <a:lnTo>
                  <a:pt x="2590" y="183"/>
                </a:lnTo>
                <a:lnTo>
                  <a:pt x="2596" y="241"/>
                </a:lnTo>
                <a:lnTo>
                  <a:pt x="2601" y="272"/>
                </a:lnTo>
                <a:lnTo>
                  <a:pt x="2606" y="257"/>
                </a:lnTo>
                <a:lnTo>
                  <a:pt x="2612" y="346"/>
                </a:lnTo>
                <a:lnTo>
                  <a:pt x="2617" y="288"/>
                </a:lnTo>
                <a:lnTo>
                  <a:pt x="2622" y="272"/>
                </a:lnTo>
                <a:lnTo>
                  <a:pt x="2627" y="346"/>
                </a:lnTo>
                <a:lnTo>
                  <a:pt x="2633" y="283"/>
                </a:lnTo>
                <a:lnTo>
                  <a:pt x="2638" y="241"/>
                </a:lnTo>
                <a:lnTo>
                  <a:pt x="2643" y="257"/>
                </a:lnTo>
                <a:lnTo>
                  <a:pt x="2648" y="272"/>
                </a:lnTo>
                <a:lnTo>
                  <a:pt x="2654" y="231"/>
                </a:lnTo>
                <a:lnTo>
                  <a:pt x="2659" y="298"/>
                </a:lnTo>
                <a:lnTo>
                  <a:pt x="2664" y="262"/>
                </a:lnTo>
                <a:lnTo>
                  <a:pt x="2669" y="335"/>
                </a:lnTo>
                <a:lnTo>
                  <a:pt x="2675" y="325"/>
                </a:lnTo>
                <a:lnTo>
                  <a:pt x="2680" y="267"/>
                </a:lnTo>
                <a:lnTo>
                  <a:pt x="2685" y="335"/>
                </a:lnTo>
                <a:lnTo>
                  <a:pt x="2690" y="278"/>
                </a:lnTo>
                <a:lnTo>
                  <a:pt x="2696" y="278"/>
                </a:lnTo>
                <a:lnTo>
                  <a:pt x="2701" y="278"/>
                </a:lnTo>
                <a:lnTo>
                  <a:pt x="2706" y="372"/>
                </a:lnTo>
                <a:lnTo>
                  <a:pt x="2712" y="403"/>
                </a:lnTo>
                <a:lnTo>
                  <a:pt x="2717" y="262"/>
                </a:lnTo>
                <a:lnTo>
                  <a:pt x="2722" y="293"/>
                </a:lnTo>
                <a:lnTo>
                  <a:pt x="2727" y="351"/>
                </a:lnTo>
                <a:lnTo>
                  <a:pt x="2733" y="330"/>
                </a:lnTo>
                <a:lnTo>
                  <a:pt x="2738" y="325"/>
                </a:lnTo>
                <a:lnTo>
                  <a:pt x="2743" y="262"/>
                </a:lnTo>
                <a:lnTo>
                  <a:pt x="2748" y="335"/>
                </a:lnTo>
                <a:lnTo>
                  <a:pt x="2754" y="335"/>
                </a:lnTo>
                <a:lnTo>
                  <a:pt x="2759" y="367"/>
                </a:lnTo>
                <a:lnTo>
                  <a:pt x="2764" y="298"/>
                </a:lnTo>
                <a:lnTo>
                  <a:pt x="2769" y="335"/>
                </a:lnTo>
                <a:lnTo>
                  <a:pt x="2775" y="340"/>
                </a:lnTo>
                <a:lnTo>
                  <a:pt x="2780" y="288"/>
                </a:lnTo>
                <a:lnTo>
                  <a:pt x="2785" y="293"/>
                </a:lnTo>
                <a:lnTo>
                  <a:pt x="2791" y="377"/>
                </a:lnTo>
                <a:lnTo>
                  <a:pt x="2796" y="351"/>
                </a:lnTo>
                <a:lnTo>
                  <a:pt x="2801" y="340"/>
                </a:lnTo>
                <a:lnTo>
                  <a:pt x="2806" y="356"/>
                </a:lnTo>
                <a:lnTo>
                  <a:pt x="2812" y="361"/>
                </a:lnTo>
                <a:lnTo>
                  <a:pt x="2817" y="388"/>
                </a:lnTo>
                <a:lnTo>
                  <a:pt x="2822" y="351"/>
                </a:lnTo>
                <a:lnTo>
                  <a:pt x="2827" y="377"/>
                </a:lnTo>
                <a:lnTo>
                  <a:pt x="2833" y="361"/>
                </a:lnTo>
                <a:lnTo>
                  <a:pt x="2838" y="403"/>
                </a:lnTo>
                <a:lnTo>
                  <a:pt x="2843" y="325"/>
                </a:lnTo>
                <a:lnTo>
                  <a:pt x="2848" y="414"/>
                </a:lnTo>
                <a:lnTo>
                  <a:pt x="2854" y="414"/>
                </a:lnTo>
                <a:lnTo>
                  <a:pt x="2859" y="351"/>
                </a:lnTo>
                <a:lnTo>
                  <a:pt x="2864" y="340"/>
                </a:lnTo>
                <a:lnTo>
                  <a:pt x="2870" y="398"/>
                </a:lnTo>
                <a:lnTo>
                  <a:pt x="2875" y="325"/>
                </a:lnTo>
                <a:lnTo>
                  <a:pt x="2880" y="351"/>
                </a:lnTo>
                <a:lnTo>
                  <a:pt x="2885" y="346"/>
                </a:lnTo>
                <a:lnTo>
                  <a:pt x="2891" y="377"/>
                </a:lnTo>
                <a:lnTo>
                  <a:pt x="2896" y="382"/>
                </a:lnTo>
                <a:lnTo>
                  <a:pt x="2901" y="340"/>
                </a:lnTo>
                <a:lnTo>
                  <a:pt x="2906" y="388"/>
                </a:lnTo>
                <a:lnTo>
                  <a:pt x="2912" y="340"/>
                </a:lnTo>
                <a:lnTo>
                  <a:pt x="2917" y="325"/>
                </a:lnTo>
                <a:lnTo>
                  <a:pt x="2922" y="372"/>
                </a:lnTo>
                <a:lnTo>
                  <a:pt x="2927" y="356"/>
                </a:lnTo>
                <a:lnTo>
                  <a:pt x="2933" y="340"/>
                </a:lnTo>
                <a:lnTo>
                  <a:pt x="2938" y="351"/>
                </a:lnTo>
                <a:lnTo>
                  <a:pt x="2943" y="372"/>
                </a:lnTo>
                <a:lnTo>
                  <a:pt x="2949" y="372"/>
                </a:lnTo>
                <a:lnTo>
                  <a:pt x="2954" y="377"/>
                </a:lnTo>
                <a:lnTo>
                  <a:pt x="2959" y="377"/>
                </a:lnTo>
                <a:lnTo>
                  <a:pt x="2964" y="367"/>
                </a:lnTo>
                <a:lnTo>
                  <a:pt x="2970" y="361"/>
                </a:lnTo>
                <a:lnTo>
                  <a:pt x="2975" y="419"/>
                </a:lnTo>
                <a:lnTo>
                  <a:pt x="2980" y="393"/>
                </a:lnTo>
                <a:lnTo>
                  <a:pt x="2985" y="414"/>
                </a:lnTo>
                <a:lnTo>
                  <a:pt x="2991" y="388"/>
                </a:lnTo>
                <a:lnTo>
                  <a:pt x="2996" y="398"/>
                </a:lnTo>
                <a:lnTo>
                  <a:pt x="3001" y="356"/>
                </a:lnTo>
                <a:lnTo>
                  <a:pt x="3006" y="408"/>
                </a:lnTo>
                <a:lnTo>
                  <a:pt x="3012" y="388"/>
                </a:lnTo>
                <a:lnTo>
                  <a:pt x="3017" y="398"/>
                </a:lnTo>
                <a:lnTo>
                  <a:pt x="3022" y="372"/>
                </a:lnTo>
                <a:lnTo>
                  <a:pt x="3027" y="419"/>
                </a:lnTo>
                <a:lnTo>
                  <a:pt x="3033" y="372"/>
                </a:lnTo>
                <a:lnTo>
                  <a:pt x="3038" y="382"/>
                </a:lnTo>
                <a:lnTo>
                  <a:pt x="3043" y="487"/>
                </a:lnTo>
                <a:lnTo>
                  <a:pt x="3049" y="440"/>
                </a:lnTo>
                <a:lnTo>
                  <a:pt x="3054" y="408"/>
                </a:lnTo>
                <a:lnTo>
                  <a:pt x="3059" y="382"/>
                </a:lnTo>
                <a:lnTo>
                  <a:pt x="3064" y="476"/>
                </a:lnTo>
                <a:lnTo>
                  <a:pt x="3070" y="382"/>
                </a:lnTo>
                <a:lnTo>
                  <a:pt x="3075" y="408"/>
                </a:lnTo>
                <a:lnTo>
                  <a:pt x="3080" y="445"/>
                </a:lnTo>
                <a:lnTo>
                  <a:pt x="3085" y="424"/>
                </a:lnTo>
                <a:lnTo>
                  <a:pt x="3091" y="367"/>
                </a:lnTo>
                <a:lnTo>
                  <a:pt x="3096" y="482"/>
                </a:lnTo>
                <a:lnTo>
                  <a:pt x="3101" y="377"/>
                </a:lnTo>
                <a:lnTo>
                  <a:pt x="3106" y="398"/>
                </a:lnTo>
                <a:lnTo>
                  <a:pt x="3112" y="367"/>
                </a:lnTo>
                <a:lnTo>
                  <a:pt x="3117" y="445"/>
                </a:lnTo>
                <a:lnTo>
                  <a:pt x="3122" y="419"/>
                </a:lnTo>
                <a:lnTo>
                  <a:pt x="3128" y="356"/>
                </a:lnTo>
                <a:lnTo>
                  <a:pt x="3133" y="435"/>
                </a:lnTo>
                <a:lnTo>
                  <a:pt x="3138" y="388"/>
                </a:lnTo>
                <a:lnTo>
                  <a:pt x="3143" y="393"/>
                </a:lnTo>
                <a:lnTo>
                  <a:pt x="3149" y="435"/>
                </a:lnTo>
                <a:lnTo>
                  <a:pt x="3154" y="466"/>
                </a:lnTo>
                <a:lnTo>
                  <a:pt x="3159" y="476"/>
                </a:lnTo>
                <a:lnTo>
                  <a:pt x="3164" y="414"/>
                </a:lnTo>
                <a:lnTo>
                  <a:pt x="3170" y="414"/>
                </a:lnTo>
                <a:lnTo>
                  <a:pt x="3175" y="377"/>
                </a:lnTo>
                <a:lnTo>
                  <a:pt x="3180" y="440"/>
                </a:lnTo>
                <a:lnTo>
                  <a:pt x="3185" y="424"/>
                </a:lnTo>
                <a:lnTo>
                  <a:pt x="3191" y="455"/>
                </a:lnTo>
                <a:lnTo>
                  <a:pt x="3196" y="445"/>
                </a:lnTo>
                <a:lnTo>
                  <a:pt x="3201" y="408"/>
                </a:lnTo>
                <a:lnTo>
                  <a:pt x="3207" y="461"/>
                </a:lnTo>
                <a:lnTo>
                  <a:pt x="3212" y="429"/>
                </a:lnTo>
                <a:lnTo>
                  <a:pt x="3217" y="461"/>
                </a:lnTo>
                <a:lnTo>
                  <a:pt x="3222" y="455"/>
                </a:lnTo>
                <a:lnTo>
                  <a:pt x="3228" y="513"/>
                </a:lnTo>
                <a:lnTo>
                  <a:pt x="3233" y="450"/>
                </a:lnTo>
                <a:lnTo>
                  <a:pt x="3238" y="435"/>
                </a:lnTo>
                <a:lnTo>
                  <a:pt x="3243" y="482"/>
                </a:lnTo>
                <a:lnTo>
                  <a:pt x="3249" y="450"/>
                </a:lnTo>
                <a:lnTo>
                  <a:pt x="3254" y="419"/>
                </a:lnTo>
                <a:lnTo>
                  <a:pt x="3259" y="435"/>
                </a:lnTo>
                <a:lnTo>
                  <a:pt x="3264" y="408"/>
                </a:lnTo>
                <a:lnTo>
                  <a:pt x="3270" y="471"/>
                </a:lnTo>
                <a:lnTo>
                  <a:pt x="3275" y="497"/>
                </a:lnTo>
                <a:lnTo>
                  <a:pt x="3280" y="466"/>
                </a:lnTo>
                <a:lnTo>
                  <a:pt x="3286" y="445"/>
                </a:lnTo>
                <a:lnTo>
                  <a:pt x="3291" y="445"/>
                </a:lnTo>
                <a:lnTo>
                  <a:pt x="3296" y="471"/>
                </a:lnTo>
                <a:lnTo>
                  <a:pt x="3301" y="450"/>
                </a:lnTo>
                <a:lnTo>
                  <a:pt x="3307" y="393"/>
                </a:lnTo>
                <a:lnTo>
                  <a:pt x="3312" y="429"/>
                </a:lnTo>
                <a:lnTo>
                  <a:pt x="3317" y="398"/>
                </a:lnTo>
                <a:lnTo>
                  <a:pt x="3322" y="497"/>
                </a:lnTo>
                <a:lnTo>
                  <a:pt x="3328" y="414"/>
                </a:lnTo>
                <a:lnTo>
                  <a:pt x="3333" y="440"/>
                </a:lnTo>
                <a:lnTo>
                  <a:pt x="3338" y="450"/>
                </a:lnTo>
                <a:lnTo>
                  <a:pt x="3343" y="445"/>
                </a:lnTo>
                <a:lnTo>
                  <a:pt x="3349" y="513"/>
                </a:lnTo>
                <a:lnTo>
                  <a:pt x="3354" y="518"/>
                </a:lnTo>
                <a:lnTo>
                  <a:pt x="3359" y="429"/>
                </a:lnTo>
                <a:lnTo>
                  <a:pt x="3364" y="476"/>
                </a:lnTo>
                <a:lnTo>
                  <a:pt x="3370" y="445"/>
                </a:lnTo>
                <a:lnTo>
                  <a:pt x="3375" y="581"/>
                </a:lnTo>
                <a:lnTo>
                  <a:pt x="3380" y="440"/>
                </a:lnTo>
                <a:lnTo>
                  <a:pt x="3386" y="513"/>
                </a:lnTo>
                <a:lnTo>
                  <a:pt x="3391" y="487"/>
                </a:lnTo>
                <a:lnTo>
                  <a:pt x="3396" y="445"/>
                </a:lnTo>
                <a:lnTo>
                  <a:pt x="3401" y="403"/>
                </a:lnTo>
                <a:lnTo>
                  <a:pt x="3407" y="471"/>
                </a:lnTo>
                <a:lnTo>
                  <a:pt x="3412" y="455"/>
                </a:lnTo>
                <a:lnTo>
                  <a:pt x="3417" y="482"/>
                </a:lnTo>
                <a:lnTo>
                  <a:pt x="3422" y="508"/>
                </a:lnTo>
                <a:lnTo>
                  <a:pt x="3428" y="524"/>
                </a:lnTo>
                <a:lnTo>
                  <a:pt x="3433" y="414"/>
                </a:lnTo>
                <a:lnTo>
                  <a:pt x="3438" y="471"/>
                </a:lnTo>
                <a:lnTo>
                  <a:pt x="3443" y="445"/>
                </a:lnTo>
                <a:lnTo>
                  <a:pt x="3449" y="508"/>
                </a:lnTo>
                <a:lnTo>
                  <a:pt x="3454" y="424"/>
                </a:lnTo>
                <a:lnTo>
                  <a:pt x="3459" y="482"/>
                </a:lnTo>
                <a:lnTo>
                  <a:pt x="3465" y="445"/>
                </a:lnTo>
                <a:lnTo>
                  <a:pt x="3470" y="503"/>
                </a:lnTo>
                <a:lnTo>
                  <a:pt x="3475" y="518"/>
                </a:lnTo>
                <a:lnTo>
                  <a:pt x="3480" y="524"/>
                </a:lnTo>
                <a:lnTo>
                  <a:pt x="3486" y="466"/>
                </a:lnTo>
                <a:lnTo>
                  <a:pt x="3491" y="429"/>
                </a:lnTo>
                <a:lnTo>
                  <a:pt x="3496" y="503"/>
                </a:lnTo>
                <a:lnTo>
                  <a:pt x="3501" y="492"/>
                </a:lnTo>
                <a:lnTo>
                  <a:pt x="3507" y="419"/>
                </a:lnTo>
                <a:lnTo>
                  <a:pt x="3512" y="508"/>
                </a:lnTo>
                <a:lnTo>
                  <a:pt x="3517" y="503"/>
                </a:lnTo>
                <a:lnTo>
                  <a:pt x="3522" y="487"/>
                </a:lnTo>
                <a:lnTo>
                  <a:pt x="3528" y="524"/>
                </a:lnTo>
                <a:lnTo>
                  <a:pt x="3533" y="492"/>
                </a:lnTo>
                <a:lnTo>
                  <a:pt x="3538" y="414"/>
                </a:lnTo>
                <a:lnTo>
                  <a:pt x="3544" y="388"/>
                </a:lnTo>
                <a:lnTo>
                  <a:pt x="3549" y="503"/>
                </a:lnTo>
                <a:lnTo>
                  <a:pt x="3554" y="476"/>
                </a:lnTo>
                <a:lnTo>
                  <a:pt x="3559" y="476"/>
                </a:lnTo>
                <a:lnTo>
                  <a:pt x="3565" y="518"/>
                </a:lnTo>
                <a:lnTo>
                  <a:pt x="3570" y="482"/>
                </a:lnTo>
                <a:lnTo>
                  <a:pt x="3575" y="524"/>
                </a:lnTo>
                <a:lnTo>
                  <a:pt x="3580" y="497"/>
                </a:lnTo>
                <a:lnTo>
                  <a:pt x="3586" y="524"/>
                </a:lnTo>
                <a:lnTo>
                  <a:pt x="3591" y="539"/>
                </a:lnTo>
                <a:lnTo>
                  <a:pt x="3596" y="482"/>
                </a:lnTo>
                <a:lnTo>
                  <a:pt x="3601" y="524"/>
                </a:lnTo>
                <a:lnTo>
                  <a:pt x="3607" y="555"/>
                </a:lnTo>
                <a:lnTo>
                  <a:pt x="3612" y="492"/>
                </a:lnTo>
                <a:lnTo>
                  <a:pt x="3617" y="544"/>
                </a:lnTo>
                <a:lnTo>
                  <a:pt x="3623" y="529"/>
                </a:lnTo>
                <a:lnTo>
                  <a:pt x="3628" y="503"/>
                </a:lnTo>
                <a:lnTo>
                  <a:pt x="3633" y="524"/>
                </a:lnTo>
                <a:lnTo>
                  <a:pt x="3638" y="455"/>
                </a:lnTo>
                <a:lnTo>
                  <a:pt x="3644" y="487"/>
                </a:lnTo>
                <a:lnTo>
                  <a:pt x="3649" y="487"/>
                </a:lnTo>
                <a:lnTo>
                  <a:pt x="3654" y="524"/>
                </a:lnTo>
                <a:lnTo>
                  <a:pt x="3659" y="607"/>
                </a:lnTo>
                <a:lnTo>
                  <a:pt x="3665" y="592"/>
                </a:lnTo>
                <a:lnTo>
                  <a:pt x="3670" y="550"/>
                </a:lnTo>
                <a:lnTo>
                  <a:pt x="3675" y="461"/>
                </a:lnTo>
                <a:lnTo>
                  <a:pt x="3680" y="476"/>
                </a:lnTo>
                <a:lnTo>
                  <a:pt x="3686" y="544"/>
                </a:lnTo>
                <a:lnTo>
                  <a:pt x="3691" y="534"/>
                </a:lnTo>
                <a:lnTo>
                  <a:pt x="3696" y="466"/>
                </a:lnTo>
                <a:lnTo>
                  <a:pt x="3701" y="581"/>
                </a:lnTo>
                <a:lnTo>
                  <a:pt x="3707" y="544"/>
                </a:lnTo>
                <a:lnTo>
                  <a:pt x="3712" y="565"/>
                </a:lnTo>
                <a:lnTo>
                  <a:pt x="3717" y="534"/>
                </a:lnTo>
                <a:lnTo>
                  <a:pt x="3723" y="534"/>
                </a:lnTo>
                <a:lnTo>
                  <a:pt x="3728" y="440"/>
                </a:lnTo>
                <a:lnTo>
                  <a:pt x="3733" y="508"/>
                </a:lnTo>
                <a:lnTo>
                  <a:pt x="3738" y="550"/>
                </a:lnTo>
                <a:lnTo>
                  <a:pt x="3744" y="539"/>
                </a:lnTo>
                <a:lnTo>
                  <a:pt x="3749" y="539"/>
                </a:lnTo>
                <a:lnTo>
                  <a:pt x="3754" y="544"/>
                </a:lnTo>
                <a:lnTo>
                  <a:pt x="3759" y="508"/>
                </a:lnTo>
                <a:lnTo>
                  <a:pt x="3765" y="597"/>
                </a:lnTo>
                <a:lnTo>
                  <a:pt x="3770" y="450"/>
                </a:lnTo>
                <a:lnTo>
                  <a:pt x="3775" y="550"/>
                </a:lnTo>
                <a:lnTo>
                  <a:pt x="3780" y="529"/>
                </a:lnTo>
                <a:lnTo>
                  <a:pt x="3786" y="560"/>
                </a:lnTo>
                <a:lnTo>
                  <a:pt x="3791" y="476"/>
                </a:lnTo>
                <a:lnTo>
                  <a:pt x="3796" y="508"/>
                </a:lnTo>
                <a:lnTo>
                  <a:pt x="3802" y="576"/>
                </a:lnTo>
                <a:lnTo>
                  <a:pt x="3807" y="550"/>
                </a:lnTo>
                <a:lnTo>
                  <a:pt x="3812" y="586"/>
                </a:lnTo>
                <a:lnTo>
                  <a:pt x="3817" y="497"/>
                </a:lnTo>
                <a:lnTo>
                  <a:pt x="3823" y="508"/>
                </a:lnTo>
                <a:lnTo>
                  <a:pt x="3828" y="544"/>
                </a:lnTo>
                <a:lnTo>
                  <a:pt x="3833" y="518"/>
                </a:lnTo>
                <a:lnTo>
                  <a:pt x="3838" y="597"/>
                </a:lnTo>
                <a:lnTo>
                  <a:pt x="3844" y="576"/>
                </a:lnTo>
                <a:lnTo>
                  <a:pt x="3849" y="581"/>
                </a:lnTo>
                <a:lnTo>
                  <a:pt x="3854" y="524"/>
                </a:lnTo>
                <a:lnTo>
                  <a:pt x="3859" y="429"/>
                </a:lnTo>
                <a:lnTo>
                  <a:pt x="3865" y="613"/>
                </a:lnTo>
                <a:lnTo>
                  <a:pt x="3870" y="487"/>
                </a:lnTo>
                <a:lnTo>
                  <a:pt x="3875" y="634"/>
                </a:lnTo>
                <a:lnTo>
                  <a:pt x="3881" y="586"/>
                </a:lnTo>
                <a:lnTo>
                  <a:pt x="3886" y="550"/>
                </a:lnTo>
                <a:lnTo>
                  <a:pt x="3891" y="466"/>
                </a:lnTo>
                <a:lnTo>
                  <a:pt x="3896" y="560"/>
                </a:lnTo>
                <a:lnTo>
                  <a:pt x="3902" y="503"/>
                </a:lnTo>
                <a:lnTo>
                  <a:pt x="3907" y="539"/>
                </a:lnTo>
                <a:lnTo>
                  <a:pt x="3912" y="576"/>
                </a:lnTo>
                <a:lnTo>
                  <a:pt x="3917" y="503"/>
                </a:lnTo>
                <a:lnTo>
                  <a:pt x="3923" y="571"/>
                </a:lnTo>
                <a:lnTo>
                  <a:pt x="3928" y="513"/>
                </a:lnTo>
                <a:lnTo>
                  <a:pt x="3933" y="571"/>
                </a:lnTo>
                <a:lnTo>
                  <a:pt x="3938" y="503"/>
                </a:lnTo>
                <a:lnTo>
                  <a:pt x="3944" y="571"/>
                </a:lnTo>
                <a:lnTo>
                  <a:pt x="3949" y="586"/>
                </a:lnTo>
                <a:lnTo>
                  <a:pt x="3954" y="524"/>
                </a:lnTo>
                <a:lnTo>
                  <a:pt x="3960" y="565"/>
                </a:lnTo>
                <a:lnTo>
                  <a:pt x="3965" y="571"/>
                </a:lnTo>
                <a:lnTo>
                  <a:pt x="3970" y="539"/>
                </a:lnTo>
                <a:lnTo>
                  <a:pt x="3975" y="634"/>
                </a:lnTo>
                <a:lnTo>
                  <a:pt x="3981" y="565"/>
                </a:lnTo>
                <a:lnTo>
                  <a:pt x="3986" y="534"/>
                </a:lnTo>
                <a:lnTo>
                  <a:pt x="3991" y="497"/>
                </a:lnTo>
                <a:lnTo>
                  <a:pt x="3996" y="597"/>
                </a:lnTo>
                <a:lnTo>
                  <a:pt x="4002" y="602"/>
                </a:lnTo>
                <a:lnTo>
                  <a:pt x="4007" y="565"/>
                </a:lnTo>
                <a:lnTo>
                  <a:pt x="4012" y="581"/>
                </a:lnTo>
                <a:lnTo>
                  <a:pt x="4017" y="482"/>
                </a:lnTo>
                <a:lnTo>
                  <a:pt x="4023" y="576"/>
                </a:lnTo>
                <a:lnTo>
                  <a:pt x="4028" y="534"/>
                </a:lnTo>
                <a:lnTo>
                  <a:pt x="4033" y="576"/>
                </a:lnTo>
                <a:lnTo>
                  <a:pt x="4038" y="529"/>
                </a:lnTo>
                <a:lnTo>
                  <a:pt x="4044" y="550"/>
                </a:lnTo>
                <a:lnTo>
                  <a:pt x="4049" y="560"/>
                </a:lnTo>
                <a:lnTo>
                  <a:pt x="4054" y="607"/>
                </a:lnTo>
                <a:lnTo>
                  <a:pt x="4060" y="607"/>
                </a:lnTo>
                <a:lnTo>
                  <a:pt x="4065" y="560"/>
                </a:lnTo>
                <a:lnTo>
                  <a:pt x="4070" y="565"/>
                </a:lnTo>
                <a:lnTo>
                  <a:pt x="4075" y="592"/>
                </a:lnTo>
                <a:lnTo>
                  <a:pt x="4081" y="544"/>
                </a:lnTo>
                <a:lnTo>
                  <a:pt x="4086" y="565"/>
                </a:lnTo>
                <a:lnTo>
                  <a:pt x="4091" y="613"/>
                </a:lnTo>
                <a:lnTo>
                  <a:pt x="4096" y="565"/>
                </a:lnTo>
                <a:lnTo>
                  <a:pt x="4102" y="613"/>
                </a:lnTo>
                <a:lnTo>
                  <a:pt x="4107" y="529"/>
                </a:lnTo>
                <a:lnTo>
                  <a:pt x="4112" y="565"/>
                </a:lnTo>
                <a:lnTo>
                  <a:pt x="4117" y="565"/>
                </a:lnTo>
                <a:lnTo>
                  <a:pt x="4123" y="544"/>
                </a:lnTo>
                <a:lnTo>
                  <a:pt x="4128" y="529"/>
                </a:lnTo>
                <a:lnTo>
                  <a:pt x="4133" y="623"/>
                </a:lnTo>
                <a:lnTo>
                  <a:pt x="4139" y="586"/>
                </a:lnTo>
                <a:lnTo>
                  <a:pt x="4144" y="534"/>
                </a:lnTo>
                <a:lnTo>
                  <a:pt x="4149" y="534"/>
                </a:lnTo>
                <a:lnTo>
                  <a:pt x="4154" y="597"/>
                </a:lnTo>
                <a:lnTo>
                  <a:pt x="4160" y="513"/>
                </a:lnTo>
                <a:lnTo>
                  <a:pt x="4165" y="644"/>
                </a:lnTo>
                <a:lnTo>
                  <a:pt x="4170" y="571"/>
                </a:lnTo>
                <a:lnTo>
                  <a:pt x="4175" y="544"/>
                </a:lnTo>
                <a:lnTo>
                  <a:pt x="4181" y="644"/>
                </a:lnTo>
                <a:lnTo>
                  <a:pt x="4186" y="571"/>
                </a:lnTo>
                <a:lnTo>
                  <a:pt x="4191" y="660"/>
                </a:lnTo>
                <a:lnTo>
                  <a:pt x="4196" y="565"/>
                </a:lnTo>
                <a:lnTo>
                  <a:pt x="4202" y="597"/>
                </a:lnTo>
                <a:lnTo>
                  <a:pt x="4207" y="544"/>
                </a:lnTo>
                <a:lnTo>
                  <a:pt x="4212" y="534"/>
                </a:lnTo>
                <a:lnTo>
                  <a:pt x="4218" y="571"/>
                </a:lnTo>
                <a:lnTo>
                  <a:pt x="4223" y="571"/>
                </a:lnTo>
                <a:lnTo>
                  <a:pt x="4228" y="529"/>
                </a:lnTo>
                <a:lnTo>
                  <a:pt x="4233" y="607"/>
                </a:lnTo>
                <a:lnTo>
                  <a:pt x="4239" y="686"/>
                </a:lnTo>
                <a:lnTo>
                  <a:pt x="4244" y="607"/>
                </a:lnTo>
                <a:lnTo>
                  <a:pt x="4249" y="607"/>
                </a:lnTo>
                <a:lnTo>
                  <a:pt x="4254" y="639"/>
                </a:lnTo>
                <a:lnTo>
                  <a:pt x="4260" y="586"/>
                </a:lnTo>
                <a:lnTo>
                  <a:pt x="4265" y="639"/>
                </a:lnTo>
                <a:lnTo>
                  <a:pt x="4270" y="623"/>
                </a:lnTo>
                <a:lnTo>
                  <a:pt x="4275" y="602"/>
                </a:lnTo>
                <a:lnTo>
                  <a:pt x="4281" y="597"/>
                </a:lnTo>
                <a:lnTo>
                  <a:pt x="4286" y="576"/>
                </a:lnTo>
                <a:lnTo>
                  <a:pt x="4291" y="571"/>
                </a:lnTo>
                <a:lnTo>
                  <a:pt x="4297" y="555"/>
                </a:lnTo>
                <a:lnTo>
                  <a:pt x="4302" y="634"/>
                </a:lnTo>
                <a:lnTo>
                  <a:pt x="4307" y="607"/>
                </a:lnTo>
                <a:lnTo>
                  <a:pt x="4312" y="581"/>
                </a:lnTo>
                <a:lnTo>
                  <a:pt x="4318" y="613"/>
                </a:lnTo>
                <a:lnTo>
                  <a:pt x="4323" y="539"/>
                </a:lnTo>
                <a:lnTo>
                  <a:pt x="4328" y="482"/>
                </a:lnTo>
                <a:lnTo>
                  <a:pt x="4333" y="534"/>
                </a:lnTo>
                <a:lnTo>
                  <a:pt x="4339" y="607"/>
                </a:lnTo>
                <a:lnTo>
                  <a:pt x="4344" y="607"/>
                </a:lnTo>
                <a:lnTo>
                  <a:pt x="4349" y="654"/>
                </a:lnTo>
                <a:lnTo>
                  <a:pt x="4354" y="670"/>
                </a:lnTo>
                <a:lnTo>
                  <a:pt x="4360" y="634"/>
                </a:lnTo>
                <a:lnTo>
                  <a:pt x="4365" y="649"/>
                </a:lnTo>
                <a:lnTo>
                  <a:pt x="4370" y="618"/>
                </a:lnTo>
                <a:lnTo>
                  <a:pt x="4375" y="592"/>
                </a:lnTo>
                <a:lnTo>
                  <a:pt x="4381" y="571"/>
                </a:lnTo>
                <a:lnTo>
                  <a:pt x="4386" y="613"/>
                </a:lnTo>
                <a:lnTo>
                  <a:pt x="4391" y="654"/>
                </a:lnTo>
                <a:lnTo>
                  <a:pt x="4397" y="639"/>
                </a:lnTo>
                <a:lnTo>
                  <a:pt x="4402" y="649"/>
                </a:lnTo>
                <a:lnTo>
                  <a:pt x="4407" y="618"/>
                </a:lnTo>
                <a:lnTo>
                  <a:pt x="4412" y="539"/>
                </a:lnTo>
                <a:lnTo>
                  <a:pt x="4418" y="628"/>
                </a:lnTo>
                <a:lnTo>
                  <a:pt x="4423" y="644"/>
                </a:lnTo>
                <a:lnTo>
                  <a:pt x="4428" y="581"/>
                </a:lnTo>
                <a:lnTo>
                  <a:pt x="4433" y="586"/>
                </a:lnTo>
                <a:lnTo>
                  <a:pt x="4439" y="597"/>
                </a:lnTo>
                <a:lnTo>
                  <a:pt x="4444" y="602"/>
                </a:lnTo>
                <a:lnTo>
                  <a:pt x="4449" y="576"/>
                </a:lnTo>
                <a:lnTo>
                  <a:pt x="4454" y="555"/>
                </a:lnTo>
                <a:lnTo>
                  <a:pt x="4460" y="696"/>
                </a:lnTo>
                <a:lnTo>
                  <a:pt x="4465" y="639"/>
                </a:lnTo>
                <a:lnTo>
                  <a:pt x="4470" y="628"/>
                </a:lnTo>
                <a:lnTo>
                  <a:pt x="4476" y="644"/>
                </a:lnTo>
                <a:lnTo>
                  <a:pt x="4481" y="634"/>
                </a:lnTo>
                <a:lnTo>
                  <a:pt x="4486" y="613"/>
                </a:lnTo>
                <a:lnTo>
                  <a:pt x="4491" y="660"/>
                </a:lnTo>
                <a:lnTo>
                  <a:pt x="4497" y="555"/>
                </a:lnTo>
                <a:lnTo>
                  <a:pt x="4502" y="623"/>
                </a:lnTo>
                <a:lnTo>
                  <a:pt x="4507" y="634"/>
                </a:lnTo>
                <a:lnTo>
                  <a:pt x="4512" y="670"/>
                </a:lnTo>
                <a:lnTo>
                  <a:pt x="4518" y="586"/>
                </a:lnTo>
                <a:lnTo>
                  <a:pt x="4523" y="618"/>
                </a:lnTo>
                <a:lnTo>
                  <a:pt x="4528" y="618"/>
                </a:lnTo>
                <a:lnTo>
                  <a:pt x="4533" y="660"/>
                </a:lnTo>
                <a:lnTo>
                  <a:pt x="4539" y="660"/>
                </a:lnTo>
                <a:lnTo>
                  <a:pt x="4544" y="581"/>
                </a:lnTo>
                <a:lnTo>
                  <a:pt x="4549" y="665"/>
                </a:lnTo>
                <a:lnTo>
                  <a:pt x="4555" y="581"/>
                </a:lnTo>
                <a:lnTo>
                  <a:pt x="4560" y="592"/>
                </a:lnTo>
                <a:lnTo>
                  <a:pt x="4565" y="592"/>
                </a:lnTo>
                <a:lnTo>
                  <a:pt x="4570" y="613"/>
                </a:lnTo>
                <a:lnTo>
                  <a:pt x="4576" y="586"/>
                </a:lnTo>
                <a:lnTo>
                  <a:pt x="4581" y="602"/>
                </a:lnTo>
                <a:lnTo>
                  <a:pt x="4586" y="628"/>
                </a:lnTo>
                <a:lnTo>
                  <a:pt x="4591" y="644"/>
                </a:lnTo>
                <a:lnTo>
                  <a:pt x="4597" y="597"/>
                </a:lnTo>
                <a:lnTo>
                  <a:pt x="4602" y="618"/>
                </a:lnTo>
                <a:lnTo>
                  <a:pt x="4607" y="644"/>
                </a:lnTo>
                <a:lnTo>
                  <a:pt x="4612" y="639"/>
                </a:lnTo>
                <a:lnTo>
                  <a:pt x="4618" y="628"/>
                </a:lnTo>
                <a:lnTo>
                  <a:pt x="4623" y="665"/>
                </a:lnTo>
                <a:lnTo>
                  <a:pt x="4628" y="586"/>
                </a:lnTo>
                <a:lnTo>
                  <a:pt x="4634" y="660"/>
                </a:lnTo>
                <a:lnTo>
                  <a:pt x="4639" y="654"/>
                </a:lnTo>
                <a:lnTo>
                  <a:pt x="4644" y="665"/>
                </a:lnTo>
                <a:lnTo>
                  <a:pt x="4649" y="696"/>
                </a:lnTo>
                <a:lnTo>
                  <a:pt x="4655" y="628"/>
                </a:lnTo>
                <a:lnTo>
                  <a:pt x="4660" y="613"/>
                </a:lnTo>
                <a:lnTo>
                  <a:pt x="4665" y="623"/>
                </a:lnTo>
                <a:lnTo>
                  <a:pt x="4670" y="634"/>
                </a:lnTo>
                <a:lnTo>
                  <a:pt x="4676" y="686"/>
                </a:lnTo>
                <a:lnTo>
                  <a:pt x="4681" y="581"/>
                </a:lnTo>
                <a:lnTo>
                  <a:pt x="4686" y="670"/>
                </a:lnTo>
                <a:lnTo>
                  <a:pt x="4691" y="581"/>
                </a:lnTo>
                <a:lnTo>
                  <a:pt x="4697" y="675"/>
                </a:lnTo>
                <a:lnTo>
                  <a:pt x="4702" y="607"/>
                </a:lnTo>
                <a:lnTo>
                  <a:pt x="4707" y="644"/>
                </a:lnTo>
                <a:lnTo>
                  <a:pt x="4712" y="634"/>
                </a:lnTo>
                <a:lnTo>
                  <a:pt x="4718" y="712"/>
                </a:lnTo>
                <a:lnTo>
                  <a:pt x="4723" y="623"/>
                </a:lnTo>
                <a:lnTo>
                  <a:pt x="4728" y="665"/>
                </a:lnTo>
                <a:lnTo>
                  <a:pt x="4734" y="654"/>
                </a:lnTo>
                <a:lnTo>
                  <a:pt x="4739" y="649"/>
                </a:lnTo>
                <a:lnTo>
                  <a:pt x="4744" y="707"/>
                </a:lnTo>
                <a:lnTo>
                  <a:pt x="4749" y="639"/>
                </a:lnTo>
                <a:lnTo>
                  <a:pt x="4755" y="649"/>
                </a:lnTo>
                <a:lnTo>
                  <a:pt x="4760" y="623"/>
                </a:lnTo>
                <a:lnTo>
                  <a:pt x="4765" y="581"/>
                </a:lnTo>
                <a:lnTo>
                  <a:pt x="4770" y="628"/>
                </a:lnTo>
                <a:lnTo>
                  <a:pt x="4776" y="649"/>
                </a:lnTo>
                <a:lnTo>
                  <a:pt x="4781" y="634"/>
                </a:lnTo>
                <a:lnTo>
                  <a:pt x="4786" y="686"/>
                </a:lnTo>
                <a:lnTo>
                  <a:pt x="4791" y="691"/>
                </a:lnTo>
                <a:lnTo>
                  <a:pt x="4797" y="592"/>
                </a:lnTo>
                <a:lnTo>
                  <a:pt x="4802" y="628"/>
                </a:lnTo>
                <a:lnTo>
                  <a:pt x="4807" y="654"/>
                </a:lnTo>
                <a:lnTo>
                  <a:pt x="4813" y="613"/>
                </a:lnTo>
                <a:lnTo>
                  <a:pt x="4818" y="628"/>
                </a:lnTo>
                <a:lnTo>
                  <a:pt x="4823" y="701"/>
                </a:lnTo>
                <a:lnTo>
                  <a:pt x="4828" y="691"/>
                </a:lnTo>
                <a:lnTo>
                  <a:pt x="4834" y="565"/>
                </a:lnTo>
                <a:lnTo>
                  <a:pt x="4839" y="707"/>
                </a:lnTo>
                <a:lnTo>
                  <a:pt x="4844" y="691"/>
                </a:lnTo>
                <a:lnTo>
                  <a:pt x="4849" y="623"/>
                </a:lnTo>
                <a:lnTo>
                  <a:pt x="4855" y="649"/>
                </a:lnTo>
                <a:lnTo>
                  <a:pt x="4860" y="634"/>
                </a:lnTo>
                <a:lnTo>
                  <a:pt x="4865" y="644"/>
                </a:lnTo>
                <a:lnTo>
                  <a:pt x="4870" y="602"/>
                </a:lnTo>
                <a:lnTo>
                  <a:pt x="4876" y="691"/>
                </a:lnTo>
                <a:lnTo>
                  <a:pt x="4881" y="628"/>
                </a:lnTo>
                <a:lnTo>
                  <a:pt x="4886" y="701"/>
                </a:lnTo>
                <a:lnTo>
                  <a:pt x="4892" y="665"/>
                </a:lnTo>
                <a:lnTo>
                  <a:pt x="4897" y="707"/>
                </a:lnTo>
                <a:lnTo>
                  <a:pt x="4902" y="649"/>
                </a:lnTo>
                <a:lnTo>
                  <a:pt x="4907" y="660"/>
                </a:lnTo>
                <a:lnTo>
                  <a:pt x="4913" y="628"/>
                </a:lnTo>
                <a:lnTo>
                  <a:pt x="4918" y="644"/>
                </a:lnTo>
                <a:lnTo>
                  <a:pt x="4923" y="675"/>
                </a:lnTo>
                <a:lnTo>
                  <a:pt x="4928" y="618"/>
                </a:lnTo>
                <a:lnTo>
                  <a:pt x="4934" y="681"/>
                </a:lnTo>
                <a:lnTo>
                  <a:pt x="4939" y="660"/>
                </a:lnTo>
                <a:lnTo>
                  <a:pt x="4944" y="670"/>
                </a:lnTo>
                <a:lnTo>
                  <a:pt x="4949" y="550"/>
                </a:lnTo>
                <a:lnTo>
                  <a:pt x="4955" y="707"/>
                </a:lnTo>
                <a:lnTo>
                  <a:pt x="4960" y="660"/>
                </a:lnTo>
                <a:lnTo>
                  <a:pt x="4965" y="675"/>
                </a:lnTo>
                <a:lnTo>
                  <a:pt x="4971" y="628"/>
                </a:lnTo>
                <a:lnTo>
                  <a:pt x="4976" y="660"/>
                </a:lnTo>
                <a:lnTo>
                  <a:pt x="4981" y="686"/>
                </a:lnTo>
                <a:lnTo>
                  <a:pt x="4986" y="592"/>
                </a:lnTo>
                <a:lnTo>
                  <a:pt x="4992" y="701"/>
                </a:lnTo>
                <a:lnTo>
                  <a:pt x="4997" y="696"/>
                </a:lnTo>
                <a:lnTo>
                  <a:pt x="5002" y="691"/>
                </a:lnTo>
                <a:lnTo>
                  <a:pt x="5007" y="654"/>
                </a:lnTo>
                <a:lnTo>
                  <a:pt x="5013" y="712"/>
                </a:lnTo>
                <a:lnTo>
                  <a:pt x="5018" y="681"/>
                </a:lnTo>
                <a:lnTo>
                  <a:pt x="5023" y="660"/>
                </a:lnTo>
                <a:lnTo>
                  <a:pt x="5028" y="701"/>
                </a:lnTo>
                <a:lnTo>
                  <a:pt x="5034" y="707"/>
                </a:lnTo>
                <a:lnTo>
                  <a:pt x="5039" y="660"/>
                </a:lnTo>
                <a:lnTo>
                  <a:pt x="5044" y="675"/>
                </a:lnTo>
                <a:lnTo>
                  <a:pt x="5049" y="728"/>
                </a:lnTo>
                <a:lnTo>
                  <a:pt x="5055" y="691"/>
                </a:lnTo>
                <a:lnTo>
                  <a:pt x="5060" y="701"/>
                </a:lnTo>
                <a:lnTo>
                  <a:pt x="5065" y="675"/>
                </a:lnTo>
                <a:lnTo>
                  <a:pt x="5071" y="670"/>
                </a:lnTo>
                <a:lnTo>
                  <a:pt x="5076" y="675"/>
                </a:lnTo>
                <a:lnTo>
                  <a:pt x="5081" y="691"/>
                </a:lnTo>
                <a:lnTo>
                  <a:pt x="5086" y="707"/>
                </a:lnTo>
                <a:lnTo>
                  <a:pt x="5092" y="696"/>
                </a:lnTo>
                <a:lnTo>
                  <a:pt x="5097" y="681"/>
                </a:lnTo>
                <a:lnTo>
                  <a:pt x="5102" y="597"/>
                </a:lnTo>
                <a:lnTo>
                  <a:pt x="5107" y="701"/>
                </a:lnTo>
                <a:lnTo>
                  <a:pt x="5113" y="733"/>
                </a:lnTo>
                <a:lnTo>
                  <a:pt x="5118" y="660"/>
                </a:lnTo>
                <a:lnTo>
                  <a:pt x="5123" y="696"/>
                </a:lnTo>
                <a:lnTo>
                  <a:pt x="5128" y="749"/>
                </a:lnTo>
                <a:lnTo>
                  <a:pt x="5134" y="649"/>
                </a:lnTo>
                <a:lnTo>
                  <a:pt x="5139" y="665"/>
                </a:lnTo>
                <a:lnTo>
                  <a:pt x="5144" y="660"/>
                </a:lnTo>
                <a:lnTo>
                  <a:pt x="5150" y="634"/>
                </a:lnTo>
                <a:lnTo>
                  <a:pt x="5155" y="686"/>
                </a:lnTo>
                <a:lnTo>
                  <a:pt x="5160" y="733"/>
                </a:lnTo>
                <a:lnTo>
                  <a:pt x="5165" y="634"/>
                </a:lnTo>
                <a:lnTo>
                  <a:pt x="5171" y="728"/>
                </a:lnTo>
                <a:lnTo>
                  <a:pt x="5176" y="660"/>
                </a:lnTo>
                <a:lnTo>
                  <a:pt x="5181" y="696"/>
                </a:lnTo>
                <a:lnTo>
                  <a:pt x="5186" y="696"/>
                </a:lnTo>
                <a:lnTo>
                  <a:pt x="5192" y="691"/>
                </a:lnTo>
                <a:lnTo>
                  <a:pt x="5197" y="733"/>
                </a:lnTo>
                <a:lnTo>
                  <a:pt x="5202" y="675"/>
                </a:lnTo>
                <a:lnTo>
                  <a:pt x="5207" y="717"/>
                </a:lnTo>
                <a:lnTo>
                  <a:pt x="5213" y="707"/>
                </a:lnTo>
                <a:lnTo>
                  <a:pt x="5218" y="675"/>
                </a:lnTo>
                <a:lnTo>
                  <a:pt x="5223" y="701"/>
                </a:lnTo>
                <a:lnTo>
                  <a:pt x="5229" y="728"/>
                </a:lnTo>
                <a:lnTo>
                  <a:pt x="5234" y="670"/>
                </a:lnTo>
                <a:lnTo>
                  <a:pt x="5239" y="675"/>
                </a:lnTo>
                <a:lnTo>
                  <a:pt x="5244" y="728"/>
                </a:lnTo>
                <a:lnTo>
                  <a:pt x="5250" y="681"/>
                </a:lnTo>
                <a:lnTo>
                  <a:pt x="5255" y="759"/>
                </a:lnTo>
                <a:lnTo>
                  <a:pt x="5260" y="701"/>
                </a:lnTo>
                <a:lnTo>
                  <a:pt x="5265" y="707"/>
                </a:lnTo>
                <a:lnTo>
                  <a:pt x="5271" y="743"/>
                </a:lnTo>
                <a:lnTo>
                  <a:pt x="5276" y="707"/>
                </a:lnTo>
                <a:lnTo>
                  <a:pt x="5281" y="759"/>
                </a:lnTo>
                <a:lnTo>
                  <a:pt x="5286" y="728"/>
                </a:lnTo>
                <a:lnTo>
                  <a:pt x="5292" y="691"/>
                </a:lnTo>
                <a:lnTo>
                  <a:pt x="5297" y="722"/>
                </a:lnTo>
                <a:lnTo>
                  <a:pt x="5302" y="665"/>
                </a:lnTo>
                <a:lnTo>
                  <a:pt x="5308" y="733"/>
                </a:lnTo>
                <a:lnTo>
                  <a:pt x="5313" y="749"/>
                </a:lnTo>
                <a:lnTo>
                  <a:pt x="5318" y="644"/>
                </a:lnTo>
                <a:lnTo>
                  <a:pt x="5323" y="728"/>
                </a:lnTo>
                <a:lnTo>
                  <a:pt x="5329" y="712"/>
                </a:lnTo>
                <a:lnTo>
                  <a:pt x="5334" y="686"/>
                </a:lnTo>
                <a:lnTo>
                  <a:pt x="5339" y="722"/>
                </a:lnTo>
                <a:lnTo>
                  <a:pt x="5344" y="728"/>
                </a:lnTo>
                <a:lnTo>
                  <a:pt x="5350" y="634"/>
                </a:lnTo>
                <a:lnTo>
                  <a:pt x="5355" y="754"/>
                </a:lnTo>
                <a:lnTo>
                  <a:pt x="5360" y="681"/>
                </a:lnTo>
                <a:lnTo>
                  <a:pt x="5365" y="649"/>
                </a:lnTo>
                <a:lnTo>
                  <a:pt x="5371" y="722"/>
                </a:lnTo>
                <a:lnTo>
                  <a:pt x="5376" y="717"/>
                </a:lnTo>
                <a:lnTo>
                  <a:pt x="5381" y="686"/>
                </a:lnTo>
                <a:lnTo>
                  <a:pt x="5386" y="717"/>
                </a:lnTo>
                <a:lnTo>
                  <a:pt x="5392" y="675"/>
                </a:lnTo>
                <a:lnTo>
                  <a:pt x="5397" y="691"/>
                </a:lnTo>
                <a:lnTo>
                  <a:pt x="5402" y="712"/>
                </a:lnTo>
                <a:lnTo>
                  <a:pt x="5408" y="696"/>
                </a:lnTo>
                <a:lnTo>
                  <a:pt x="5413" y="712"/>
                </a:lnTo>
                <a:lnTo>
                  <a:pt x="5418" y="597"/>
                </a:lnTo>
                <a:lnTo>
                  <a:pt x="5423" y="681"/>
                </a:lnTo>
                <a:lnTo>
                  <a:pt x="5429" y="681"/>
                </a:lnTo>
                <a:lnTo>
                  <a:pt x="5434" y="681"/>
                </a:lnTo>
                <a:lnTo>
                  <a:pt x="5439" y="691"/>
                </a:lnTo>
                <a:lnTo>
                  <a:pt x="5444" y="681"/>
                </a:lnTo>
                <a:lnTo>
                  <a:pt x="5450" y="696"/>
                </a:lnTo>
                <a:lnTo>
                  <a:pt x="5455" y="660"/>
                </a:lnTo>
                <a:lnTo>
                  <a:pt x="5460" y="743"/>
                </a:lnTo>
                <a:lnTo>
                  <a:pt x="5465" y="665"/>
                </a:lnTo>
                <a:lnTo>
                  <a:pt x="5471" y="728"/>
                </a:lnTo>
                <a:lnTo>
                  <a:pt x="5476" y="749"/>
                </a:lnTo>
                <a:lnTo>
                  <a:pt x="5481" y="691"/>
                </a:lnTo>
                <a:lnTo>
                  <a:pt x="5487" y="712"/>
                </a:lnTo>
                <a:lnTo>
                  <a:pt x="5492" y="790"/>
                </a:lnTo>
                <a:lnTo>
                  <a:pt x="5497" y="691"/>
                </a:lnTo>
                <a:lnTo>
                  <a:pt x="5502" y="707"/>
                </a:lnTo>
                <a:lnTo>
                  <a:pt x="5508" y="717"/>
                </a:lnTo>
                <a:lnTo>
                  <a:pt x="5513" y="660"/>
                </a:lnTo>
                <a:lnTo>
                  <a:pt x="5518" y="738"/>
                </a:lnTo>
                <a:lnTo>
                  <a:pt x="5523" y="712"/>
                </a:lnTo>
                <a:lnTo>
                  <a:pt x="5529" y="733"/>
                </a:lnTo>
                <a:lnTo>
                  <a:pt x="5534" y="717"/>
                </a:lnTo>
                <a:lnTo>
                  <a:pt x="5539" y="790"/>
                </a:lnTo>
                <a:lnTo>
                  <a:pt x="5544" y="743"/>
                </a:lnTo>
                <a:lnTo>
                  <a:pt x="5550" y="733"/>
                </a:lnTo>
                <a:lnTo>
                  <a:pt x="5555" y="754"/>
                </a:lnTo>
                <a:lnTo>
                  <a:pt x="5560" y="749"/>
                </a:lnTo>
                <a:lnTo>
                  <a:pt x="5566" y="665"/>
                </a:lnTo>
                <a:lnTo>
                  <a:pt x="5571" y="696"/>
                </a:lnTo>
                <a:lnTo>
                  <a:pt x="5576" y="696"/>
                </a:lnTo>
                <a:lnTo>
                  <a:pt x="5581" y="623"/>
                </a:lnTo>
                <a:lnTo>
                  <a:pt x="5587" y="733"/>
                </a:lnTo>
                <a:lnTo>
                  <a:pt x="5592" y="707"/>
                </a:lnTo>
                <a:lnTo>
                  <a:pt x="5597" y="686"/>
                </a:lnTo>
                <a:lnTo>
                  <a:pt x="5602" y="743"/>
                </a:lnTo>
                <a:lnTo>
                  <a:pt x="5608" y="712"/>
                </a:lnTo>
                <a:lnTo>
                  <a:pt x="5613" y="728"/>
                </a:lnTo>
                <a:lnTo>
                  <a:pt x="5618" y="691"/>
                </a:lnTo>
                <a:lnTo>
                  <a:pt x="5623" y="707"/>
                </a:lnTo>
                <a:lnTo>
                  <a:pt x="5629" y="827"/>
                </a:lnTo>
                <a:lnTo>
                  <a:pt x="5634" y="660"/>
                </a:lnTo>
                <a:lnTo>
                  <a:pt x="5639" y="701"/>
                </a:lnTo>
                <a:lnTo>
                  <a:pt x="5644" y="790"/>
                </a:lnTo>
                <a:lnTo>
                  <a:pt x="5650" y="743"/>
                </a:lnTo>
                <a:lnTo>
                  <a:pt x="5655" y="691"/>
                </a:lnTo>
                <a:lnTo>
                  <a:pt x="5660" y="675"/>
                </a:lnTo>
                <a:lnTo>
                  <a:pt x="5666" y="701"/>
                </a:lnTo>
                <a:lnTo>
                  <a:pt x="5671" y="639"/>
                </a:lnTo>
                <a:lnTo>
                  <a:pt x="5676" y="712"/>
                </a:lnTo>
                <a:lnTo>
                  <a:pt x="5681" y="696"/>
                </a:lnTo>
                <a:lnTo>
                  <a:pt x="5687" y="728"/>
                </a:lnTo>
                <a:lnTo>
                  <a:pt x="5692" y="660"/>
                </a:lnTo>
                <a:lnTo>
                  <a:pt x="5697" y="733"/>
                </a:lnTo>
                <a:lnTo>
                  <a:pt x="5702" y="749"/>
                </a:lnTo>
                <a:lnTo>
                  <a:pt x="5708" y="717"/>
                </a:lnTo>
                <a:lnTo>
                  <a:pt x="5713" y="707"/>
                </a:lnTo>
                <a:lnTo>
                  <a:pt x="5718" y="675"/>
                </a:lnTo>
                <a:lnTo>
                  <a:pt x="5723" y="817"/>
                </a:lnTo>
                <a:lnTo>
                  <a:pt x="5729" y="743"/>
                </a:lnTo>
                <a:lnTo>
                  <a:pt x="5734" y="712"/>
                </a:lnTo>
                <a:lnTo>
                  <a:pt x="5739" y="701"/>
                </a:lnTo>
                <a:lnTo>
                  <a:pt x="5745" y="743"/>
                </a:lnTo>
                <a:lnTo>
                  <a:pt x="5750" y="728"/>
                </a:lnTo>
                <a:lnTo>
                  <a:pt x="5755" y="701"/>
                </a:lnTo>
                <a:lnTo>
                  <a:pt x="5760" y="733"/>
                </a:lnTo>
                <a:lnTo>
                  <a:pt x="5766" y="701"/>
                </a:lnTo>
                <a:lnTo>
                  <a:pt x="5771" y="717"/>
                </a:lnTo>
                <a:lnTo>
                  <a:pt x="5776" y="701"/>
                </a:lnTo>
                <a:lnTo>
                  <a:pt x="5781" y="749"/>
                </a:lnTo>
                <a:lnTo>
                  <a:pt x="5787" y="754"/>
                </a:lnTo>
                <a:lnTo>
                  <a:pt x="5792" y="696"/>
                </a:lnTo>
                <a:lnTo>
                  <a:pt x="5797" y="743"/>
                </a:lnTo>
                <a:lnTo>
                  <a:pt x="5802" y="743"/>
                </a:lnTo>
                <a:lnTo>
                  <a:pt x="5808" y="770"/>
                </a:lnTo>
                <a:lnTo>
                  <a:pt x="5813" y="770"/>
                </a:lnTo>
                <a:lnTo>
                  <a:pt x="5818" y="728"/>
                </a:lnTo>
                <a:lnTo>
                  <a:pt x="5824" y="696"/>
                </a:lnTo>
                <a:lnTo>
                  <a:pt x="5829" y="707"/>
                </a:lnTo>
                <a:lnTo>
                  <a:pt x="5834" y="790"/>
                </a:lnTo>
                <a:lnTo>
                  <a:pt x="5839" y="675"/>
                </a:lnTo>
                <a:lnTo>
                  <a:pt x="5845" y="785"/>
                </a:lnTo>
                <a:lnTo>
                  <a:pt x="5850" y="775"/>
                </a:lnTo>
                <a:lnTo>
                  <a:pt x="5855" y="728"/>
                </a:lnTo>
                <a:lnTo>
                  <a:pt x="5860" y="691"/>
                </a:lnTo>
                <a:lnTo>
                  <a:pt x="5866" y="733"/>
                </a:lnTo>
                <a:lnTo>
                  <a:pt x="5871" y="733"/>
                </a:lnTo>
                <a:lnTo>
                  <a:pt x="5876" y="770"/>
                </a:lnTo>
                <a:lnTo>
                  <a:pt x="5881" y="749"/>
                </a:lnTo>
                <a:lnTo>
                  <a:pt x="5887" y="738"/>
                </a:lnTo>
                <a:lnTo>
                  <a:pt x="5892" y="717"/>
                </a:lnTo>
                <a:lnTo>
                  <a:pt x="5897" y="728"/>
                </a:lnTo>
                <a:lnTo>
                  <a:pt x="5903" y="775"/>
                </a:lnTo>
                <a:lnTo>
                  <a:pt x="5908" y="733"/>
                </a:lnTo>
                <a:lnTo>
                  <a:pt x="5913" y="743"/>
                </a:lnTo>
                <a:lnTo>
                  <a:pt x="5918" y="785"/>
                </a:lnTo>
                <a:lnTo>
                  <a:pt x="5924" y="759"/>
                </a:lnTo>
                <a:lnTo>
                  <a:pt x="5929" y="712"/>
                </a:lnTo>
                <a:lnTo>
                  <a:pt x="5934" y="759"/>
                </a:lnTo>
                <a:lnTo>
                  <a:pt x="5939" y="790"/>
                </a:lnTo>
                <a:lnTo>
                  <a:pt x="5945" y="707"/>
                </a:lnTo>
                <a:lnTo>
                  <a:pt x="5950" y="780"/>
                </a:lnTo>
                <a:lnTo>
                  <a:pt x="5955" y="780"/>
                </a:lnTo>
                <a:lnTo>
                  <a:pt x="5960" y="722"/>
                </a:lnTo>
                <a:lnTo>
                  <a:pt x="5966" y="665"/>
                </a:lnTo>
                <a:lnTo>
                  <a:pt x="5971" y="696"/>
                </a:lnTo>
                <a:lnTo>
                  <a:pt x="5976" y="801"/>
                </a:lnTo>
                <a:lnTo>
                  <a:pt x="5981" y="754"/>
                </a:lnTo>
                <a:lnTo>
                  <a:pt x="5987" y="796"/>
                </a:lnTo>
                <a:lnTo>
                  <a:pt x="5992" y="801"/>
                </a:lnTo>
                <a:lnTo>
                  <a:pt x="5997" y="728"/>
                </a:lnTo>
                <a:lnTo>
                  <a:pt x="6003" y="743"/>
                </a:lnTo>
                <a:lnTo>
                  <a:pt x="6008" y="717"/>
                </a:lnTo>
                <a:lnTo>
                  <a:pt x="6013" y="759"/>
                </a:lnTo>
                <a:lnTo>
                  <a:pt x="6018" y="817"/>
                </a:lnTo>
                <a:lnTo>
                  <a:pt x="6024" y="738"/>
                </a:lnTo>
                <a:lnTo>
                  <a:pt x="6029" y="728"/>
                </a:lnTo>
                <a:lnTo>
                  <a:pt x="6034" y="764"/>
                </a:lnTo>
                <a:lnTo>
                  <a:pt x="6039" y="785"/>
                </a:lnTo>
                <a:lnTo>
                  <a:pt x="6045" y="749"/>
                </a:lnTo>
                <a:lnTo>
                  <a:pt x="6050" y="759"/>
                </a:lnTo>
                <a:lnTo>
                  <a:pt x="6055" y="743"/>
                </a:lnTo>
                <a:lnTo>
                  <a:pt x="6060" y="806"/>
                </a:lnTo>
                <a:lnTo>
                  <a:pt x="6066" y="754"/>
                </a:lnTo>
                <a:lnTo>
                  <a:pt x="6071" y="733"/>
                </a:lnTo>
                <a:lnTo>
                  <a:pt x="6076" y="733"/>
                </a:lnTo>
                <a:lnTo>
                  <a:pt x="6082" y="770"/>
                </a:lnTo>
                <a:lnTo>
                  <a:pt x="6087" y="712"/>
                </a:lnTo>
                <a:lnTo>
                  <a:pt x="6092" y="796"/>
                </a:lnTo>
                <a:lnTo>
                  <a:pt x="6097" y="785"/>
                </a:lnTo>
                <a:lnTo>
                  <a:pt x="6103" y="764"/>
                </a:lnTo>
                <a:lnTo>
                  <a:pt x="6108" y="759"/>
                </a:lnTo>
                <a:lnTo>
                  <a:pt x="6113" y="759"/>
                </a:lnTo>
                <a:lnTo>
                  <a:pt x="6118" y="759"/>
                </a:lnTo>
                <a:lnTo>
                  <a:pt x="6124" y="722"/>
                </a:lnTo>
                <a:lnTo>
                  <a:pt x="6129" y="722"/>
                </a:lnTo>
                <a:lnTo>
                  <a:pt x="6134" y="743"/>
                </a:lnTo>
                <a:lnTo>
                  <a:pt x="6139" y="764"/>
                </a:lnTo>
                <a:lnTo>
                  <a:pt x="6145" y="743"/>
                </a:lnTo>
                <a:lnTo>
                  <a:pt x="6150" y="749"/>
                </a:lnTo>
                <a:lnTo>
                  <a:pt x="6155" y="801"/>
                </a:lnTo>
                <a:lnTo>
                  <a:pt x="6161" y="759"/>
                </a:lnTo>
                <a:lnTo>
                  <a:pt x="6166" y="790"/>
                </a:lnTo>
                <a:lnTo>
                  <a:pt x="6171" y="775"/>
                </a:lnTo>
                <a:lnTo>
                  <a:pt x="6176" y="733"/>
                </a:lnTo>
                <a:lnTo>
                  <a:pt x="6182" y="670"/>
                </a:lnTo>
                <a:lnTo>
                  <a:pt x="6187" y="801"/>
                </a:lnTo>
                <a:lnTo>
                  <a:pt x="6192" y="701"/>
                </a:lnTo>
                <a:lnTo>
                  <a:pt x="6197" y="707"/>
                </a:lnTo>
                <a:lnTo>
                  <a:pt x="6203" y="743"/>
                </a:lnTo>
                <a:lnTo>
                  <a:pt x="6208" y="749"/>
                </a:lnTo>
                <a:lnTo>
                  <a:pt x="6213" y="722"/>
                </a:lnTo>
                <a:lnTo>
                  <a:pt x="6218" y="717"/>
                </a:lnTo>
                <a:lnTo>
                  <a:pt x="6224" y="775"/>
                </a:lnTo>
                <a:lnTo>
                  <a:pt x="6229" y="801"/>
                </a:lnTo>
                <a:lnTo>
                  <a:pt x="6234" y="733"/>
                </a:lnTo>
                <a:lnTo>
                  <a:pt x="6240" y="749"/>
                </a:lnTo>
                <a:lnTo>
                  <a:pt x="6245" y="728"/>
                </a:lnTo>
                <a:lnTo>
                  <a:pt x="6250" y="749"/>
                </a:lnTo>
                <a:lnTo>
                  <a:pt x="6255" y="738"/>
                </a:lnTo>
                <a:lnTo>
                  <a:pt x="6261" y="785"/>
                </a:lnTo>
                <a:lnTo>
                  <a:pt x="6266" y="822"/>
                </a:lnTo>
                <a:lnTo>
                  <a:pt x="6271" y="764"/>
                </a:lnTo>
                <a:lnTo>
                  <a:pt x="6276" y="806"/>
                </a:lnTo>
                <a:lnTo>
                  <a:pt x="6282" y="759"/>
                </a:lnTo>
                <a:lnTo>
                  <a:pt x="6287" y="728"/>
                </a:lnTo>
                <a:lnTo>
                  <a:pt x="6292" y="738"/>
                </a:lnTo>
                <a:lnTo>
                  <a:pt x="6297" y="806"/>
                </a:lnTo>
                <a:lnTo>
                  <a:pt x="6303" y="743"/>
                </a:lnTo>
                <a:lnTo>
                  <a:pt x="6308" y="785"/>
                </a:lnTo>
                <a:lnTo>
                  <a:pt x="6313" y="759"/>
                </a:lnTo>
                <a:lnTo>
                  <a:pt x="6318" y="775"/>
                </a:lnTo>
                <a:lnTo>
                  <a:pt x="6324" y="770"/>
                </a:lnTo>
                <a:lnTo>
                  <a:pt x="6329" y="738"/>
                </a:lnTo>
                <a:lnTo>
                  <a:pt x="6334" y="764"/>
                </a:lnTo>
                <a:lnTo>
                  <a:pt x="6340" y="770"/>
                </a:lnTo>
                <a:lnTo>
                  <a:pt x="6345" y="749"/>
                </a:lnTo>
                <a:lnTo>
                  <a:pt x="6350" y="780"/>
                </a:lnTo>
                <a:lnTo>
                  <a:pt x="6355" y="790"/>
                </a:lnTo>
                <a:lnTo>
                  <a:pt x="6361" y="764"/>
                </a:lnTo>
                <a:lnTo>
                  <a:pt x="6366" y="780"/>
                </a:lnTo>
                <a:lnTo>
                  <a:pt x="6371" y="811"/>
                </a:lnTo>
                <a:lnTo>
                  <a:pt x="6376" y="780"/>
                </a:lnTo>
                <a:lnTo>
                  <a:pt x="6382" y="785"/>
                </a:lnTo>
                <a:lnTo>
                  <a:pt x="6387" y="780"/>
                </a:lnTo>
                <a:lnTo>
                  <a:pt x="6392" y="764"/>
                </a:lnTo>
                <a:lnTo>
                  <a:pt x="6397" y="754"/>
                </a:lnTo>
                <a:lnTo>
                  <a:pt x="6403" y="681"/>
                </a:lnTo>
                <a:lnTo>
                  <a:pt x="6408" y="811"/>
                </a:lnTo>
                <a:lnTo>
                  <a:pt x="6413" y="738"/>
                </a:lnTo>
                <a:lnTo>
                  <a:pt x="6419" y="817"/>
                </a:lnTo>
                <a:lnTo>
                  <a:pt x="6424" y="822"/>
                </a:lnTo>
                <a:lnTo>
                  <a:pt x="6429" y="843"/>
                </a:lnTo>
                <a:lnTo>
                  <a:pt x="6434" y="780"/>
                </a:lnTo>
                <a:lnTo>
                  <a:pt x="6440" y="806"/>
                </a:lnTo>
                <a:lnTo>
                  <a:pt x="6445" y="785"/>
                </a:lnTo>
                <a:lnTo>
                  <a:pt x="6450" y="780"/>
                </a:lnTo>
                <a:lnTo>
                  <a:pt x="6455" y="749"/>
                </a:lnTo>
                <a:lnTo>
                  <a:pt x="6461" y="749"/>
                </a:lnTo>
                <a:lnTo>
                  <a:pt x="6466" y="801"/>
                </a:lnTo>
                <a:lnTo>
                  <a:pt x="6471" y="879"/>
                </a:lnTo>
                <a:lnTo>
                  <a:pt x="6476" y="827"/>
                </a:lnTo>
                <a:lnTo>
                  <a:pt x="6482" y="853"/>
                </a:lnTo>
                <a:lnTo>
                  <a:pt x="6487" y="770"/>
                </a:lnTo>
                <a:lnTo>
                  <a:pt x="6492" y="822"/>
                </a:lnTo>
                <a:lnTo>
                  <a:pt x="6498" y="796"/>
                </a:lnTo>
                <a:lnTo>
                  <a:pt x="6503" y="764"/>
                </a:lnTo>
                <a:lnTo>
                  <a:pt x="6508" y="759"/>
                </a:lnTo>
                <a:lnTo>
                  <a:pt x="6513" y="827"/>
                </a:lnTo>
                <a:lnTo>
                  <a:pt x="6519" y="775"/>
                </a:lnTo>
                <a:lnTo>
                  <a:pt x="6524" y="806"/>
                </a:lnTo>
                <a:lnTo>
                  <a:pt x="6529" y="806"/>
                </a:lnTo>
                <a:lnTo>
                  <a:pt x="6534" y="754"/>
                </a:lnTo>
                <a:lnTo>
                  <a:pt x="6540" y="801"/>
                </a:lnTo>
                <a:lnTo>
                  <a:pt x="6545" y="712"/>
                </a:lnTo>
                <a:lnTo>
                  <a:pt x="6550" y="858"/>
                </a:lnTo>
                <a:lnTo>
                  <a:pt x="6555" y="749"/>
                </a:lnTo>
                <a:lnTo>
                  <a:pt x="6561" y="827"/>
                </a:lnTo>
                <a:lnTo>
                  <a:pt x="6566" y="764"/>
                </a:lnTo>
                <a:lnTo>
                  <a:pt x="6571" y="801"/>
                </a:lnTo>
                <a:lnTo>
                  <a:pt x="6577" y="728"/>
                </a:lnTo>
                <a:lnTo>
                  <a:pt x="6582" y="785"/>
                </a:lnTo>
                <a:lnTo>
                  <a:pt x="6587" y="759"/>
                </a:lnTo>
                <a:lnTo>
                  <a:pt x="6592" y="743"/>
                </a:lnTo>
                <a:lnTo>
                  <a:pt x="6598" y="733"/>
                </a:lnTo>
                <a:lnTo>
                  <a:pt x="6603" y="749"/>
                </a:lnTo>
                <a:lnTo>
                  <a:pt x="6608" y="785"/>
                </a:lnTo>
                <a:lnTo>
                  <a:pt x="6613" y="764"/>
                </a:lnTo>
                <a:lnTo>
                  <a:pt x="6619" y="733"/>
                </a:lnTo>
                <a:lnTo>
                  <a:pt x="6624" y="780"/>
                </a:lnTo>
                <a:lnTo>
                  <a:pt x="6629" y="770"/>
                </a:lnTo>
                <a:lnTo>
                  <a:pt x="6634" y="790"/>
                </a:lnTo>
                <a:lnTo>
                  <a:pt x="6640" y="770"/>
                </a:lnTo>
                <a:lnTo>
                  <a:pt x="6645" y="780"/>
                </a:lnTo>
                <a:lnTo>
                  <a:pt x="6650" y="848"/>
                </a:lnTo>
                <a:lnTo>
                  <a:pt x="6655" y="811"/>
                </a:lnTo>
                <a:lnTo>
                  <a:pt x="6661" y="853"/>
                </a:lnTo>
                <a:lnTo>
                  <a:pt x="6666" y="853"/>
                </a:lnTo>
              </a:path>
            </a:pathLst>
          </a:custGeom>
          <a:noFill/>
          <a:ln w="6350">
            <a:solidFill>
              <a:srgbClr val="FFFF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2410" name="Freeform 283"/>
          <p:cNvSpPr>
            <a:spLocks/>
          </p:cNvSpPr>
          <p:nvPr/>
        </p:nvSpPr>
        <p:spPr bwMode="auto">
          <a:xfrm>
            <a:off x="376238" y="2760663"/>
            <a:ext cx="1828800" cy="436562"/>
          </a:xfrm>
          <a:custGeom>
            <a:avLst/>
            <a:gdLst>
              <a:gd name="T0" fmla="*/ 2147483647 w 6666"/>
              <a:gd name="T1" fmla="*/ 2147483647 h 1559"/>
              <a:gd name="T2" fmla="*/ 2147483647 w 6666"/>
              <a:gd name="T3" fmla="*/ 2147483647 h 1559"/>
              <a:gd name="T4" fmla="*/ 2147483647 w 6666"/>
              <a:gd name="T5" fmla="*/ 2147483647 h 1559"/>
              <a:gd name="T6" fmla="*/ 2147483647 w 6666"/>
              <a:gd name="T7" fmla="*/ 2147483647 h 1559"/>
              <a:gd name="T8" fmla="*/ 2147483647 w 6666"/>
              <a:gd name="T9" fmla="*/ 2147483647 h 1559"/>
              <a:gd name="T10" fmla="*/ 2147483647 w 6666"/>
              <a:gd name="T11" fmla="*/ 2147483647 h 1559"/>
              <a:gd name="T12" fmla="*/ 2147483647 w 6666"/>
              <a:gd name="T13" fmla="*/ 2147483647 h 1559"/>
              <a:gd name="T14" fmla="*/ 2147483647 w 6666"/>
              <a:gd name="T15" fmla="*/ 2147483647 h 1559"/>
              <a:gd name="T16" fmla="*/ 2147483647 w 6666"/>
              <a:gd name="T17" fmla="*/ 2147483647 h 1559"/>
              <a:gd name="T18" fmla="*/ 2147483647 w 6666"/>
              <a:gd name="T19" fmla="*/ 2147483647 h 1559"/>
              <a:gd name="T20" fmla="*/ 2147483647 w 6666"/>
              <a:gd name="T21" fmla="*/ 2147483647 h 1559"/>
              <a:gd name="T22" fmla="*/ 2147483647 w 6666"/>
              <a:gd name="T23" fmla="*/ 2147483647 h 1559"/>
              <a:gd name="T24" fmla="*/ 2147483647 w 6666"/>
              <a:gd name="T25" fmla="*/ 2147483647 h 1559"/>
              <a:gd name="T26" fmla="*/ 2147483647 w 6666"/>
              <a:gd name="T27" fmla="*/ 2147483647 h 1559"/>
              <a:gd name="T28" fmla="*/ 2147483647 w 6666"/>
              <a:gd name="T29" fmla="*/ 2147483647 h 1559"/>
              <a:gd name="T30" fmla="*/ 2147483647 w 6666"/>
              <a:gd name="T31" fmla="*/ 2147483647 h 1559"/>
              <a:gd name="T32" fmla="*/ 2147483647 w 6666"/>
              <a:gd name="T33" fmla="*/ 2147483647 h 1559"/>
              <a:gd name="T34" fmla="*/ 2147483647 w 6666"/>
              <a:gd name="T35" fmla="*/ 2147483647 h 1559"/>
              <a:gd name="T36" fmla="*/ 2147483647 w 6666"/>
              <a:gd name="T37" fmla="*/ 2147483647 h 1559"/>
              <a:gd name="T38" fmla="*/ 2147483647 w 6666"/>
              <a:gd name="T39" fmla="*/ 2147483647 h 1559"/>
              <a:gd name="T40" fmla="*/ 2147483647 w 6666"/>
              <a:gd name="T41" fmla="*/ 2147483647 h 1559"/>
              <a:gd name="T42" fmla="*/ 2147483647 w 6666"/>
              <a:gd name="T43" fmla="*/ 2147483647 h 1559"/>
              <a:gd name="T44" fmla="*/ 2147483647 w 6666"/>
              <a:gd name="T45" fmla="*/ 2147483647 h 1559"/>
              <a:gd name="T46" fmla="*/ 2147483647 w 6666"/>
              <a:gd name="T47" fmla="*/ 2147483647 h 1559"/>
              <a:gd name="T48" fmla="*/ 2147483647 w 6666"/>
              <a:gd name="T49" fmla="*/ 2147483647 h 1559"/>
              <a:gd name="T50" fmla="*/ 2147483647 w 6666"/>
              <a:gd name="T51" fmla="*/ 2147483647 h 1559"/>
              <a:gd name="T52" fmla="*/ 2147483647 w 6666"/>
              <a:gd name="T53" fmla="*/ 2147483647 h 1559"/>
              <a:gd name="T54" fmla="*/ 2147483647 w 6666"/>
              <a:gd name="T55" fmla="*/ 2147483647 h 1559"/>
              <a:gd name="T56" fmla="*/ 2147483647 w 6666"/>
              <a:gd name="T57" fmla="*/ 2147483647 h 1559"/>
              <a:gd name="T58" fmla="*/ 2147483647 w 6666"/>
              <a:gd name="T59" fmla="*/ 2147483647 h 1559"/>
              <a:gd name="T60" fmla="*/ 2147483647 w 6666"/>
              <a:gd name="T61" fmla="*/ 2147483647 h 1559"/>
              <a:gd name="T62" fmla="*/ 2147483647 w 6666"/>
              <a:gd name="T63" fmla="*/ 2147483647 h 1559"/>
              <a:gd name="T64" fmla="*/ 2147483647 w 6666"/>
              <a:gd name="T65" fmla="*/ 2147483647 h 1559"/>
              <a:gd name="T66" fmla="*/ 2147483647 w 6666"/>
              <a:gd name="T67" fmla="*/ 2147483647 h 1559"/>
              <a:gd name="T68" fmla="*/ 2147483647 w 6666"/>
              <a:gd name="T69" fmla="*/ 2147483647 h 1559"/>
              <a:gd name="T70" fmla="*/ 2147483647 w 6666"/>
              <a:gd name="T71" fmla="*/ 2147483647 h 1559"/>
              <a:gd name="T72" fmla="*/ 2147483647 w 6666"/>
              <a:gd name="T73" fmla="*/ 2147483647 h 1559"/>
              <a:gd name="T74" fmla="*/ 2147483647 w 6666"/>
              <a:gd name="T75" fmla="*/ 2147483647 h 1559"/>
              <a:gd name="T76" fmla="*/ 2147483647 w 6666"/>
              <a:gd name="T77" fmla="*/ 2147483647 h 1559"/>
              <a:gd name="T78" fmla="*/ 2147483647 w 6666"/>
              <a:gd name="T79" fmla="*/ 2147483647 h 1559"/>
              <a:gd name="T80" fmla="*/ 2147483647 w 6666"/>
              <a:gd name="T81" fmla="*/ 2147483647 h 1559"/>
              <a:gd name="T82" fmla="*/ 2147483647 w 6666"/>
              <a:gd name="T83" fmla="*/ 2147483647 h 1559"/>
              <a:gd name="T84" fmla="*/ 2147483647 w 6666"/>
              <a:gd name="T85" fmla="*/ 2147483647 h 1559"/>
              <a:gd name="T86" fmla="*/ 2147483647 w 6666"/>
              <a:gd name="T87" fmla="*/ 2147483647 h 1559"/>
              <a:gd name="T88" fmla="*/ 2147483647 w 6666"/>
              <a:gd name="T89" fmla="*/ 2147483647 h 1559"/>
              <a:gd name="T90" fmla="*/ 2147483647 w 6666"/>
              <a:gd name="T91" fmla="*/ 2147483647 h 1559"/>
              <a:gd name="T92" fmla="*/ 2147483647 w 6666"/>
              <a:gd name="T93" fmla="*/ 2147483647 h 1559"/>
              <a:gd name="T94" fmla="*/ 2147483647 w 6666"/>
              <a:gd name="T95" fmla="*/ 2147483647 h 1559"/>
              <a:gd name="T96" fmla="*/ 2147483647 w 6666"/>
              <a:gd name="T97" fmla="*/ 2147483647 h 1559"/>
              <a:gd name="T98" fmla="*/ 2147483647 w 6666"/>
              <a:gd name="T99" fmla="*/ 2147483647 h 1559"/>
              <a:gd name="T100" fmla="*/ 2147483647 w 6666"/>
              <a:gd name="T101" fmla="*/ 2147483647 h 1559"/>
              <a:gd name="T102" fmla="*/ 2147483647 w 6666"/>
              <a:gd name="T103" fmla="*/ 2147483647 h 1559"/>
              <a:gd name="T104" fmla="*/ 2147483647 w 6666"/>
              <a:gd name="T105" fmla="*/ 2147483647 h 1559"/>
              <a:gd name="T106" fmla="*/ 2147483647 w 6666"/>
              <a:gd name="T107" fmla="*/ 2147483647 h 1559"/>
              <a:gd name="T108" fmla="*/ 2147483647 w 6666"/>
              <a:gd name="T109" fmla="*/ 2147483647 h 1559"/>
              <a:gd name="T110" fmla="*/ 2147483647 w 6666"/>
              <a:gd name="T111" fmla="*/ 2147483647 h 1559"/>
              <a:gd name="T112" fmla="*/ 2147483647 w 6666"/>
              <a:gd name="T113" fmla="*/ 2147483647 h 1559"/>
              <a:gd name="T114" fmla="*/ 2147483647 w 6666"/>
              <a:gd name="T115" fmla="*/ 2147483647 h 1559"/>
              <a:gd name="T116" fmla="*/ 2147483647 w 6666"/>
              <a:gd name="T117" fmla="*/ 2147483647 h 1559"/>
              <a:gd name="T118" fmla="*/ 2147483647 w 6666"/>
              <a:gd name="T119" fmla="*/ 2147483647 h 1559"/>
              <a:gd name="T120" fmla="*/ 2147483647 w 6666"/>
              <a:gd name="T121" fmla="*/ 2147483647 h 1559"/>
              <a:gd name="T122" fmla="*/ 2147483647 w 6666"/>
              <a:gd name="T123" fmla="*/ 2147483647 h 1559"/>
              <a:gd name="T124" fmla="*/ 2147483647 w 6666"/>
              <a:gd name="T125" fmla="*/ 2147483647 h 1559"/>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6666"/>
              <a:gd name="T190" fmla="*/ 0 h 1559"/>
              <a:gd name="T191" fmla="*/ 6666 w 6666"/>
              <a:gd name="T192" fmla="*/ 1559 h 1559"/>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6666" h="1559">
                <a:moveTo>
                  <a:pt x="0" y="1559"/>
                </a:moveTo>
                <a:lnTo>
                  <a:pt x="5" y="1523"/>
                </a:lnTo>
                <a:lnTo>
                  <a:pt x="10" y="1508"/>
                </a:lnTo>
                <a:lnTo>
                  <a:pt x="16" y="1513"/>
                </a:lnTo>
                <a:lnTo>
                  <a:pt x="21" y="1539"/>
                </a:lnTo>
                <a:lnTo>
                  <a:pt x="26" y="1487"/>
                </a:lnTo>
                <a:lnTo>
                  <a:pt x="31" y="1471"/>
                </a:lnTo>
                <a:lnTo>
                  <a:pt x="37" y="1456"/>
                </a:lnTo>
                <a:lnTo>
                  <a:pt x="42" y="1445"/>
                </a:lnTo>
                <a:lnTo>
                  <a:pt x="47" y="1518"/>
                </a:lnTo>
                <a:lnTo>
                  <a:pt x="52" y="1502"/>
                </a:lnTo>
                <a:lnTo>
                  <a:pt x="58" y="1461"/>
                </a:lnTo>
                <a:lnTo>
                  <a:pt x="63" y="1456"/>
                </a:lnTo>
                <a:lnTo>
                  <a:pt x="68" y="1461"/>
                </a:lnTo>
                <a:lnTo>
                  <a:pt x="73" y="1420"/>
                </a:lnTo>
                <a:lnTo>
                  <a:pt x="79" y="1508"/>
                </a:lnTo>
                <a:lnTo>
                  <a:pt x="84" y="1523"/>
                </a:lnTo>
                <a:lnTo>
                  <a:pt x="89" y="1451"/>
                </a:lnTo>
                <a:lnTo>
                  <a:pt x="95" y="1466"/>
                </a:lnTo>
                <a:lnTo>
                  <a:pt x="100" y="1456"/>
                </a:lnTo>
                <a:lnTo>
                  <a:pt x="105" y="1378"/>
                </a:lnTo>
                <a:lnTo>
                  <a:pt x="110" y="1404"/>
                </a:lnTo>
                <a:lnTo>
                  <a:pt x="116" y="1430"/>
                </a:lnTo>
                <a:lnTo>
                  <a:pt x="121" y="1394"/>
                </a:lnTo>
                <a:lnTo>
                  <a:pt x="126" y="1404"/>
                </a:lnTo>
                <a:lnTo>
                  <a:pt x="131" y="1430"/>
                </a:lnTo>
                <a:lnTo>
                  <a:pt x="137" y="1368"/>
                </a:lnTo>
                <a:lnTo>
                  <a:pt x="142" y="1347"/>
                </a:lnTo>
                <a:lnTo>
                  <a:pt x="147" y="1378"/>
                </a:lnTo>
                <a:lnTo>
                  <a:pt x="152" y="1373"/>
                </a:lnTo>
                <a:lnTo>
                  <a:pt x="158" y="1399"/>
                </a:lnTo>
                <a:lnTo>
                  <a:pt x="163" y="1321"/>
                </a:lnTo>
                <a:lnTo>
                  <a:pt x="168" y="1409"/>
                </a:lnTo>
                <a:lnTo>
                  <a:pt x="174" y="1352"/>
                </a:lnTo>
                <a:lnTo>
                  <a:pt x="179" y="1347"/>
                </a:lnTo>
                <a:lnTo>
                  <a:pt x="184" y="1378"/>
                </a:lnTo>
                <a:lnTo>
                  <a:pt x="189" y="1280"/>
                </a:lnTo>
                <a:lnTo>
                  <a:pt x="195" y="1332"/>
                </a:lnTo>
                <a:lnTo>
                  <a:pt x="200" y="1264"/>
                </a:lnTo>
                <a:lnTo>
                  <a:pt x="205" y="1321"/>
                </a:lnTo>
                <a:lnTo>
                  <a:pt x="210" y="1327"/>
                </a:lnTo>
                <a:lnTo>
                  <a:pt x="216" y="1327"/>
                </a:lnTo>
                <a:lnTo>
                  <a:pt x="221" y="1321"/>
                </a:lnTo>
                <a:lnTo>
                  <a:pt x="226" y="1368"/>
                </a:lnTo>
                <a:lnTo>
                  <a:pt x="231" y="1295"/>
                </a:lnTo>
                <a:lnTo>
                  <a:pt x="237" y="1332"/>
                </a:lnTo>
                <a:lnTo>
                  <a:pt x="242" y="1347"/>
                </a:lnTo>
                <a:lnTo>
                  <a:pt x="247" y="1316"/>
                </a:lnTo>
                <a:lnTo>
                  <a:pt x="253" y="1301"/>
                </a:lnTo>
                <a:lnTo>
                  <a:pt x="258" y="1249"/>
                </a:lnTo>
                <a:lnTo>
                  <a:pt x="263" y="1238"/>
                </a:lnTo>
                <a:lnTo>
                  <a:pt x="268" y="1233"/>
                </a:lnTo>
                <a:lnTo>
                  <a:pt x="274" y="1290"/>
                </a:lnTo>
                <a:lnTo>
                  <a:pt x="279" y="1238"/>
                </a:lnTo>
                <a:lnTo>
                  <a:pt x="284" y="1166"/>
                </a:lnTo>
                <a:lnTo>
                  <a:pt x="289" y="1275"/>
                </a:lnTo>
                <a:lnTo>
                  <a:pt x="295" y="1218"/>
                </a:lnTo>
                <a:lnTo>
                  <a:pt x="300" y="1202"/>
                </a:lnTo>
                <a:lnTo>
                  <a:pt x="305" y="1171"/>
                </a:lnTo>
                <a:lnTo>
                  <a:pt x="310" y="1202"/>
                </a:lnTo>
                <a:lnTo>
                  <a:pt x="316" y="1212"/>
                </a:lnTo>
                <a:lnTo>
                  <a:pt x="321" y="1233"/>
                </a:lnTo>
                <a:lnTo>
                  <a:pt x="326" y="1202"/>
                </a:lnTo>
                <a:lnTo>
                  <a:pt x="332" y="1202"/>
                </a:lnTo>
                <a:lnTo>
                  <a:pt x="337" y="1223"/>
                </a:lnTo>
                <a:lnTo>
                  <a:pt x="342" y="1233"/>
                </a:lnTo>
                <a:lnTo>
                  <a:pt x="347" y="1192"/>
                </a:lnTo>
                <a:lnTo>
                  <a:pt x="353" y="1171"/>
                </a:lnTo>
                <a:lnTo>
                  <a:pt x="358" y="1264"/>
                </a:lnTo>
                <a:lnTo>
                  <a:pt x="363" y="1135"/>
                </a:lnTo>
                <a:lnTo>
                  <a:pt x="368" y="1238"/>
                </a:lnTo>
                <a:lnTo>
                  <a:pt x="374" y="1187"/>
                </a:lnTo>
                <a:lnTo>
                  <a:pt x="379" y="1135"/>
                </a:lnTo>
                <a:lnTo>
                  <a:pt x="384" y="1135"/>
                </a:lnTo>
                <a:lnTo>
                  <a:pt x="389" y="1114"/>
                </a:lnTo>
                <a:lnTo>
                  <a:pt x="395" y="1187"/>
                </a:lnTo>
                <a:lnTo>
                  <a:pt x="400" y="1166"/>
                </a:lnTo>
                <a:lnTo>
                  <a:pt x="405" y="1187"/>
                </a:lnTo>
                <a:lnTo>
                  <a:pt x="410" y="1140"/>
                </a:lnTo>
                <a:lnTo>
                  <a:pt x="416" y="1099"/>
                </a:lnTo>
                <a:lnTo>
                  <a:pt x="421" y="1104"/>
                </a:lnTo>
                <a:lnTo>
                  <a:pt x="426" y="1057"/>
                </a:lnTo>
                <a:lnTo>
                  <a:pt x="432" y="1119"/>
                </a:lnTo>
                <a:lnTo>
                  <a:pt x="437" y="1145"/>
                </a:lnTo>
                <a:lnTo>
                  <a:pt x="442" y="1099"/>
                </a:lnTo>
                <a:lnTo>
                  <a:pt x="447" y="1124"/>
                </a:lnTo>
                <a:lnTo>
                  <a:pt x="453" y="1109"/>
                </a:lnTo>
                <a:lnTo>
                  <a:pt x="458" y="1021"/>
                </a:lnTo>
                <a:lnTo>
                  <a:pt x="463" y="1052"/>
                </a:lnTo>
                <a:lnTo>
                  <a:pt x="468" y="1109"/>
                </a:lnTo>
                <a:lnTo>
                  <a:pt x="474" y="1068"/>
                </a:lnTo>
                <a:lnTo>
                  <a:pt x="479" y="1124"/>
                </a:lnTo>
                <a:lnTo>
                  <a:pt x="484" y="1145"/>
                </a:lnTo>
                <a:lnTo>
                  <a:pt x="489" y="1047"/>
                </a:lnTo>
                <a:lnTo>
                  <a:pt x="495" y="1057"/>
                </a:lnTo>
                <a:lnTo>
                  <a:pt x="500" y="1052"/>
                </a:lnTo>
                <a:lnTo>
                  <a:pt x="505" y="1036"/>
                </a:lnTo>
                <a:lnTo>
                  <a:pt x="511" y="1052"/>
                </a:lnTo>
                <a:lnTo>
                  <a:pt x="516" y="995"/>
                </a:lnTo>
                <a:lnTo>
                  <a:pt x="521" y="1005"/>
                </a:lnTo>
                <a:lnTo>
                  <a:pt x="526" y="1068"/>
                </a:lnTo>
                <a:lnTo>
                  <a:pt x="532" y="1031"/>
                </a:lnTo>
                <a:lnTo>
                  <a:pt x="537" y="1005"/>
                </a:lnTo>
                <a:lnTo>
                  <a:pt x="542" y="1088"/>
                </a:lnTo>
                <a:lnTo>
                  <a:pt x="547" y="959"/>
                </a:lnTo>
                <a:lnTo>
                  <a:pt x="553" y="1011"/>
                </a:lnTo>
                <a:lnTo>
                  <a:pt x="558" y="938"/>
                </a:lnTo>
                <a:lnTo>
                  <a:pt x="563" y="1016"/>
                </a:lnTo>
                <a:lnTo>
                  <a:pt x="568" y="995"/>
                </a:lnTo>
                <a:lnTo>
                  <a:pt x="574" y="979"/>
                </a:lnTo>
                <a:lnTo>
                  <a:pt x="579" y="1011"/>
                </a:lnTo>
                <a:lnTo>
                  <a:pt x="584" y="990"/>
                </a:lnTo>
                <a:lnTo>
                  <a:pt x="590" y="964"/>
                </a:lnTo>
                <a:lnTo>
                  <a:pt x="595" y="933"/>
                </a:lnTo>
                <a:lnTo>
                  <a:pt x="600" y="897"/>
                </a:lnTo>
                <a:lnTo>
                  <a:pt x="605" y="1000"/>
                </a:lnTo>
                <a:lnTo>
                  <a:pt x="611" y="979"/>
                </a:lnTo>
                <a:lnTo>
                  <a:pt x="616" y="891"/>
                </a:lnTo>
                <a:lnTo>
                  <a:pt x="621" y="902"/>
                </a:lnTo>
                <a:lnTo>
                  <a:pt x="626" y="891"/>
                </a:lnTo>
                <a:lnTo>
                  <a:pt x="632" y="954"/>
                </a:lnTo>
                <a:lnTo>
                  <a:pt x="637" y="933"/>
                </a:lnTo>
                <a:lnTo>
                  <a:pt x="642" y="943"/>
                </a:lnTo>
                <a:lnTo>
                  <a:pt x="647" y="928"/>
                </a:lnTo>
                <a:lnTo>
                  <a:pt x="653" y="928"/>
                </a:lnTo>
                <a:lnTo>
                  <a:pt x="658" y="979"/>
                </a:lnTo>
                <a:lnTo>
                  <a:pt x="663" y="907"/>
                </a:lnTo>
                <a:lnTo>
                  <a:pt x="669" y="897"/>
                </a:lnTo>
                <a:lnTo>
                  <a:pt x="674" y="866"/>
                </a:lnTo>
                <a:lnTo>
                  <a:pt x="679" y="891"/>
                </a:lnTo>
                <a:lnTo>
                  <a:pt x="684" y="886"/>
                </a:lnTo>
                <a:lnTo>
                  <a:pt x="690" y="886"/>
                </a:lnTo>
                <a:lnTo>
                  <a:pt x="695" y="814"/>
                </a:lnTo>
                <a:lnTo>
                  <a:pt x="700" y="912"/>
                </a:lnTo>
                <a:lnTo>
                  <a:pt x="705" y="860"/>
                </a:lnTo>
                <a:lnTo>
                  <a:pt x="711" y="840"/>
                </a:lnTo>
                <a:lnTo>
                  <a:pt x="716" y="824"/>
                </a:lnTo>
                <a:lnTo>
                  <a:pt x="721" y="886"/>
                </a:lnTo>
                <a:lnTo>
                  <a:pt x="726" y="876"/>
                </a:lnTo>
                <a:lnTo>
                  <a:pt x="732" y="902"/>
                </a:lnTo>
                <a:lnTo>
                  <a:pt x="737" y="866"/>
                </a:lnTo>
                <a:lnTo>
                  <a:pt x="742" y="860"/>
                </a:lnTo>
                <a:lnTo>
                  <a:pt x="747" y="881"/>
                </a:lnTo>
                <a:lnTo>
                  <a:pt x="753" y="762"/>
                </a:lnTo>
                <a:lnTo>
                  <a:pt x="758" y="819"/>
                </a:lnTo>
                <a:lnTo>
                  <a:pt x="763" y="767"/>
                </a:lnTo>
                <a:lnTo>
                  <a:pt x="769" y="809"/>
                </a:lnTo>
                <a:lnTo>
                  <a:pt x="774" y="845"/>
                </a:lnTo>
                <a:lnTo>
                  <a:pt x="779" y="855"/>
                </a:lnTo>
                <a:lnTo>
                  <a:pt x="784" y="762"/>
                </a:lnTo>
                <a:lnTo>
                  <a:pt x="790" y="850"/>
                </a:lnTo>
                <a:lnTo>
                  <a:pt x="795" y="860"/>
                </a:lnTo>
                <a:lnTo>
                  <a:pt x="800" y="793"/>
                </a:lnTo>
                <a:lnTo>
                  <a:pt x="805" y="736"/>
                </a:lnTo>
                <a:lnTo>
                  <a:pt x="811" y="752"/>
                </a:lnTo>
                <a:lnTo>
                  <a:pt x="816" y="777"/>
                </a:lnTo>
                <a:lnTo>
                  <a:pt x="821" y="803"/>
                </a:lnTo>
                <a:lnTo>
                  <a:pt x="826" y="700"/>
                </a:lnTo>
                <a:lnTo>
                  <a:pt x="832" y="783"/>
                </a:lnTo>
                <a:lnTo>
                  <a:pt x="837" y="721"/>
                </a:lnTo>
                <a:lnTo>
                  <a:pt x="842" y="726"/>
                </a:lnTo>
                <a:lnTo>
                  <a:pt x="848" y="741"/>
                </a:lnTo>
                <a:lnTo>
                  <a:pt x="853" y="793"/>
                </a:lnTo>
                <a:lnTo>
                  <a:pt x="858" y="788"/>
                </a:lnTo>
                <a:lnTo>
                  <a:pt x="863" y="741"/>
                </a:lnTo>
                <a:lnTo>
                  <a:pt x="869" y="772"/>
                </a:lnTo>
                <a:lnTo>
                  <a:pt x="874" y="710"/>
                </a:lnTo>
                <a:lnTo>
                  <a:pt x="879" y="741"/>
                </a:lnTo>
                <a:lnTo>
                  <a:pt x="884" y="788"/>
                </a:lnTo>
                <a:lnTo>
                  <a:pt x="890" y="726"/>
                </a:lnTo>
                <a:lnTo>
                  <a:pt x="895" y="757"/>
                </a:lnTo>
                <a:lnTo>
                  <a:pt x="900" y="736"/>
                </a:lnTo>
                <a:lnTo>
                  <a:pt x="905" y="803"/>
                </a:lnTo>
                <a:lnTo>
                  <a:pt x="911" y="715"/>
                </a:lnTo>
                <a:lnTo>
                  <a:pt x="916" y="679"/>
                </a:lnTo>
                <a:lnTo>
                  <a:pt x="921" y="715"/>
                </a:lnTo>
                <a:lnTo>
                  <a:pt x="927" y="695"/>
                </a:lnTo>
                <a:lnTo>
                  <a:pt x="932" y="674"/>
                </a:lnTo>
                <a:lnTo>
                  <a:pt x="937" y="700"/>
                </a:lnTo>
                <a:lnTo>
                  <a:pt x="942" y="643"/>
                </a:lnTo>
                <a:lnTo>
                  <a:pt x="948" y="684"/>
                </a:lnTo>
                <a:lnTo>
                  <a:pt x="953" y="715"/>
                </a:lnTo>
                <a:lnTo>
                  <a:pt x="958" y="632"/>
                </a:lnTo>
                <a:lnTo>
                  <a:pt x="963" y="721"/>
                </a:lnTo>
                <a:lnTo>
                  <a:pt x="969" y="601"/>
                </a:lnTo>
                <a:lnTo>
                  <a:pt x="974" y="632"/>
                </a:lnTo>
                <a:lnTo>
                  <a:pt x="979" y="664"/>
                </a:lnTo>
                <a:lnTo>
                  <a:pt x="984" y="622"/>
                </a:lnTo>
                <a:lnTo>
                  <a:pt x="990" y="586"/>
                </a:lnTo>
                <a:lnTo>
                  <a:pt x="995" y="741"/>
                </a:lnTo>
                <a:lnTo>
                  <a:pt x="1000" y="658"/>
                </a:lnTo>
                <a:lnTo>
                  <a:pt x="1006" y="679"/>
                </a:lnTo>
                <a:lnTo>
                  <a:pt x="1011" y="674"/>
                </a:lnTo>
                <a:lnTo>
                  <a:pt x="1016" y="643"/>
                </a:lnTo>
                <a:lnTo>
                  <a:pt x="1021" y="596"/>
                </a:lnTo>
                <a:lnTo>
                  <a:pt x="1027" y="622"/>
                </a:lnTo>
                <a:lnTo>
                  <a:pt x="1032" y="596"/>
                </a:lnTo>
                <a:lnTo>
                  <a:pt x="1037" y="632"/>
                </a:lnTo>
                <a:lnTo>
                  <a:pt x="1042" y="674"/>
                </a:lnTo>
                <a:lnTo>
                  <a:pt x="1048" y="612"/>
                </a:lnTo>
                <a:lnTo>
                  <a:pt x="1053" y="612"/>
                </a:lnTo>
                <a:lnTo>
                  <a:pt x="1058" y="591"/>
                </a:lnTo>
                <a:lnTo>
                  <a:pt x="1063" y="601"/>
                </a:lnTo>
                <a:lnTo>
                  <a:pt x="1069" y="560"/>
                </a:lnTo>
                <a:lnTo>
                  <a:pt x="1074" y="601"/>
                </a:lnTo>
                <a:lnTo>
                  <a:pt x="1079" y="586"/>
                </a:lnTo>
                <a:lnTo>
                  <a:pt x="1084" y="575"/>
                </a:lnTo>
                <a:lnTo>
                  <a:pt x="1090" y="581"/>
                </a:lnTo>
                <a:lnTo>
                  <a:pt x="1095" y="664"/>
                </a:lnTo>
                <a:lnTo>
                  <a:pt x="1100" y="612"/>
                </a:lnTo>
                <a:lnTo>
                  <a:pt x="1106" y="575"/>
                </a:lnTo>
                <a:lnTo>
                  <a:pt x="1111" y="549"/>
                </a:lnTo>
                <a:lnTo>
                  <a:pt x="1116" y="622"/>
                </a:lnTo>
                <a:lnTo>
                  <a:pt x="1121" y="581"/>
                </a:lnTo>
                <a:lnTo>
                  <a:pt x="1127" y="518"/>
                </a:lnTo>
                <a:lnTo>
                  <a:pt x="1132" y="586"/>
                </a:lnTo>
                <a:lnTo>
                  <a:pt x="1137" y="586"/>
                </a:lnTo>
                <a:lnTo>
                  <a:pt x="1142" y="487"/>
                </a:lnTo>
                <a:lnTo>
                  <a:pt x="1148" y="518"/>
                </a:lnTo>
                <a:lnTo>
                  <a:pt x="1153" y="612"/>
                </a:lnTo>
                <a:lnTo>
                  <a:pt x="1158" y="581"/>
                </a:lnTo>
                <a:lnTo>
                  <a:pt x="1163" y="508"/>
                </a:lnTo>
                <a:lnTo>
                  <a:pt x="1169" y="539"/>
                </a:lnTo>
                <a:lnTo>
                  <a:pt x="1174" y="570"/>
                </a:lnTo>
                <a:lnTo>
                  <a:pt x="1179" y="570"/>
                </a:lnTo>
                <a:lnTo>
                  <a:pt x="1185" y="508"/>
                </a:lnTo>
                <a:lnTo>
                  <a:pt x="1190" y="467"/>
                </a:lnTo>
                <a:lnTo>
                  <a:pt x="1195" y="503"/>
                </a:lnTo>
                <a:lnTo>
                  <a:pt x="1200" y="482"/>
                </a:lnTo>
                <a:lnTo>
                  <a:pt x="1206" y="492"/>
                </a:lnTo>
                <a:lnTo>
                  <a:pt x="1211" y="544"/>
                </a:lnTo>
                <a:lnTo>
                  <a:pt x="1216" y="503"/>
                </a:lnTo>
                <a:lnTo>
                  <a:pt x="1221" y="477"/>
                </a:lnTo>
                <a:lnTo>
                  <a:pt x="1227" y="482"/>
                </a:lnTo>
                <a:lnTo>
                  <a:pt x="1232" y="430"/>
                </a:lnTo>
                <a:lnTo>
                  <a:pt x="1237" y="477"/>
                </a:lnTo>
                <a:lnTo>
                  <a:pt x="1242" y="529"/>
                </a:lnTo>
                <a:lnTo>
                  <a:pt x="1248" y="456"/>
                </a:lnTo>
                <a:lnTo>
                  <a:pt x="1253" y="529"/>
                </a:lnTo>
                <a:lnTo>
                  <a:pt x="1258" y="472"/>
                </a:lnTo>
                <a:lnTo>
                  <a:pt x="1264" y="461"/>
                </a:lnTo>
                <a:lnTo>
                  <a:pt x="1269" y="472"/>
                </a:lnTo>
                <a:lnTo>
                  <a:pt x="1274" y="410"/>
                </a:lnTo>
                <a:lnTo>
                  <a:pt x="1279" y="498"/>
                </a:lnTo>
                <a:lnTo>
                  <a:pt x="1285" y="472"/>
                </a:lnTo>
                <a:lnTo>
                  <a:pt x="1290" y="435"/>
                </a:lnTo>
                <a:lnTo>
                  <a:pt x="1295" y="461"/>
                </a:lnTo>
                <a:lnTo>
                  <a:pt x="1300" y="435"/>
                </a:lnTo>
                <a:lnTo>
                  <a:pt x="1306" y="410"/>
                </a:lnTo>
                <a:lnTo>
                  <a:pt x="1311" y="430"/>
                </a:lnTo>
                <a:lnTo>
                  <a:pt x="1316" y="394"/>
                </a:lnTo>
                <a:lnTo>
                  <a:pt x="1321" y="446"/>
                </a:lnTo>
                <a:lnTo>
                  <a:pt x="1327" y="451"/>
                </a:lnTo>
                <a:lnTo>
                  <a:pt x="1332" y="435"/>
                </a:lnTo>
                <a:lnTo>
                  <a:pt x="1337" y="368"/>
                </a:lnTo>
                <a:lnTo>
                  <a:pt x="1343" y="384"/>
                </a:lnTo>
                <a:lnTo>
                  <a:pt x="1348" y="430"/>
                </a:lnTo>
                <a:lnTo>
                  <a:pt x="1353" y="425"/>
                </a:lnTo>
                <a:lnTo>
                  <a:pt x="1358" y="425"/>
                </a:lnTo>
                <a:lnTo>
                  <a:pt x="1364" y="368"/>
                </a:lnTo>
                <a:lnTo>
                  <a:pt x="1369" y="353"/>
                </a:lnTo>
                <a:lnTo>
                  <a:pt x="1374" y="394"/>
                </a:lnTo>
                <a:lnTo>
                  <a:pt x="1379" y="456"/>
                </a:lnTo>
                <a:lnTo>
                  <a:pt x="1385" y="430"/>
                </a:lnTo>
                <a:lnTo>
                  <a:pt x="1390" y="410"/>
                </a:lnTo>
                <a:lnTo>
                  <a:pt x="1395" y="337"/>
                </a:lnTo>
                <a:lnTo>
                  <a:pt x="1400" y="347"/>
                </a:lnTo>
                <a:lnTo>
                  <a:pt x="1406" y="332"/>
                </a:lnTo>
                <a:lnTo>
                  <a:pt x="1411" y="311"/>
                </a:lnTo>
                <a:lnTo>
                  <a:pt x="1416" y="394"/>
                </a:lnTo>
                <a:lnTo>
                  <a:pt x="1421" y="363"/>
                </a:lnTo>
                <a:lnTo>
                  <a:pt x="1427" y="389"/>
                </a:lnTo>
                <a:lnTo>
                  <a:pt x="1432" y="301"/>
                </a:lnTo>
                <a:lnTo>
                  <a:pt x="1437" y="270"/>
                </a:lnTo>
                <a:lnTo>
                  <a:pt x="1443" y="322"/>
                </a:lnTo>
                <a:lnTo>
                  <a:pt x="1448" y="347"/>
                </a:lnTo>
                <a:lnTo>
                  <a:pt x="1453" y="384"/>
                </a:lnTo>
                <a:lnTo>
                  <a:pt x="1458" y="379"/>
                </a:lnTo>
                <a:lnTo>
                  <a:pt x="1464" y="342"/>
                </a:lnTo>
                <a:lnTo>
                  <a:pt x="1469" y="363"/>
                </a:lnTo>
                <a:lnTo>
                  <a:pt x="1474" y="358"/>
                </a:lnTo>
                <a:lnTo>
                  <a:pt x="1479" y="301"/>
                </a:lnTo>
                <a:lnTo>
                  <a:pt x="1485" y="322"/>
                </a:lnTo>
                <a:lnTo>
                  <a:pt x="1490" y="358"/>
                </a:lnTo>
                <a:lnTo>
                  <a:pt x="1495" y="342"/>
                </a:lnTo>
                <a:lnTo>
                  <a:pt x="1500" y="316"/>
                </a:lnTo>
                <a:lnTo>
                  <a:pt x="1506" y="290"/>
                </a:lnTo>
                <a:lnTo>
                  <a:pt x="1511" y="311"/>
                </a:lnTo>
                <a:lnTo>
                  <a:pt x="1516" y="363"/>
                </a:lnTo>
                <a:lnTo>
                  <a:pt x="1522" y="270"/>
                </a:lnTo>
                <a:lnTo>
                  <a:pt x="1527" y="322"/>
                </a:lnTo>
                <a:lnTo>
                  <a:pt x="1532" y="285"/>
                </a:lnTo>
                <a:lnTo>
                  <a:pt x="1537" y="337"/>
                </a:lnTo>
                <a:lnTo>
                  <a:pt x="1543" y="322"/>
                </a:lnTo>
                <a:lnTo>
                  <a:pt x="1548" y="270"/>
                </a:lnTo>
                <a:lnTo>
                  <a:pt x="1553" y="296"/>
                </a:lnTo>
                <a:lnTo>
                  <a:pt x="1558" y="285"/>
                </a:lnTo>
                <a:lnTo>
                  <a:pt x="1564" y="270"/>
                </a:lnTo>
                <a:lnTo>
                  <a:pt x="1569" y="322"/>
                </a:lnTo>
                <a:lnTo>
                  <a:pt x="1574" y="337"/>
                </a:lnTo>
                <a:lnTo>
                  <a:pt x="1579" y="259"/>
                </a:lnTo>
                <a:lnTo>
                  <a:pt x="1585" y="322"/>
                </a:lnTo>
                <a:lnTo>
                  <a:pt x="1590" y="207"/>
                </a:lnTo>
                <a:lnTo>
                  <a:pt x="1595" y="301"/>
                </a:lnTo>
                <a:lnTo>
                  <a:pt x="1601" y="259"/>
                </a:lnTo>
                <a:lnTo>
                  <a:pt x="1606" y="316"/>
                </a:lnTo>
                <a:lnTo>
                  <a:pt x="1611" y="275"/>
                </a:lnTo>
                <a:lnTo>
                  <a:pt x="1616" y="264"/>
                </a:lnTo>
                <a:lnTo>
                  <a:pt x="1622" y="275"/>
                </a:lnTo>
                <a:lnTo>
                  <a:pt x="1627" y="254"/>
                </a:lnTo>
                <a:lnTo>
                  <a:pt x="1632" y="358"/>
                </a:lnTo>
                <a:lnTo>
                  <a:pt x="1637" y="244"/>
                </a:lnTo>
                <a:lnTo>
                  <a:pt x="1643" y="213"/>
                </a:lnTo>
                <a:lnTo>
                  <a:pt x="1648" y="259"/>
                </a:lnTo>
                <a:lnTo>
                  <a:pt x="1653" y="311"/>
                </a:lnTo>
                <a:lnTo>
                  <a:pt x="1658" y="202"/>
                </a:lnTo>
                <a:lnTo>
                  <a:pt x="1664" y="223"/>
                </a:lnTo>
                <a:lnTo>
                  <a:pt x="1669" y="207"/>
                </a:lnTo>
                <a:lnTo>
                  <a:pt x="1674" y="285"/>
                </a:lnTo>
                <a:lnTo>
                  <a:pt x="1680" y="223"/>
                </a:lnTo>
                <a:lnTo>
                  <a:pt x="1685" y="254"/>
                </a:lnTo>
                <a:lnTo>
                  <a:pt x="1690" y="218"/>
                </a:lnTo>
                <a:lnTo>
                  <a:pt x="1695" y="233"/>
                </a:lnTo>
                <a:lnTo>
                  <a:pt x="1701" y="197"/>
                </a:lnTo>
                <a:lnTo>
                  <a:pt x="1706" y="176"/>
                </a:lnTo>
                <a:lnTo>
                  <a:pt x="1711" y="218"/>
                </a:lnTo>
                <a:lnTo>
                  <a:pt x="1716" y="264"/>
                </a:lnTo>
                <a:lnTo>
                  <a:pt x="1722" y="202"/>
                </a:lnTo>
                <a:lnTo>
                  <a:pt x="1727" y="233"/>
                </a:lnTo>
                <a:lnTo>
                  <a:pt x="1732" y="239"/>
                </a:lnTo>
                <a:lnTo>
                  <a:pt x="1737" y="218"/>
                </a:lnTo>
                <a:lnTo>
                  <a:pt x="1743" y="197"/>
                </a:lnTo>
                <a:lnTo>
                  <a:pt x="1748" y="218"/>
                </a:lnTo>
                <a:lnTo>
                  <a:pt x="1753" y="150"/>
                </a:lnTo>
                <a:lnTo>
                  <a:pt x="1758" y="233"/>
                </a:lnTo>
                <a:lnTo>
                  <a:pt x="1764" y="166"/>
                </a:lnTo>
                <a:lnTo>
                  <a:pt x="1769" y="93"/>
                </a:lnTo>
                <a:lnTo>
                  <a:pt x="1774" y="171"/>
                </a:lnTo>
                <a:lnTo>
                  <a:pt x="1780" y="218"/>
                </a:lnTo>
                <a:lnTo>
                  <a:pt x="1785" y="161"/>
                </a:lnTo>
                <a:lnTo>
                  <a:pt x="1790" y="207"/>
                </a:lnTo>
                <a:lnTo>
                  <a:pt x="1795" y="135"/>
                </a:lnTo>
                <a:lnTo>
                  <a:pt x="1801" y="176"/>
                </a:lnTo>
                <a:lnTo>
                  <a:pt x="1806" y="150"/>
                </a:lnTo>
                <a:lnTo>
                  <a:pt x="1811" y="207"/>
                </a:lnTo>
                <a:lnTo>
                  <a:pt x="1816" y="166"/>
                </a:lnTo>
                <a:lnTo>
                  <a:pt x="1822" y="156"/>
                </a:lnTo>
                <a:lnTo>
                  <a:pt x="1827" y="166"/>
                </a:lnTo>
                <a:lnTo>
                  <a:pt x="1832" y="156"/>
                </a:lnTo>
                <a:lnTo>
                  <a:pt x="1837" y="140"/>
                </a:lnTo>
                <a:lnTo>
                  <a:pt x="1843" y="140"/>
                </a:lnTo>
                <a:lnTo>
                  <a:pt x="1848" y="130"/>
                </a:lnTo>
                <a:lnTo>
                  <a:pt x="1853" y="171"/>
                </a:lnTo>
                <a:lnTo>
                  <a:pt x="1859" y="166"/>
                </a:lnTo>
                <a:lnTo>
                  <a:pt x="1864" y="0"/>
                </a:lnTo>
                <a:lnTo>
                  <a:pt x="1869" y="99"/>
                </a:lnTo>
                <a:lnTo>
                  <a:pt x="1874" y="119"/>
                </a:lnTo>
                <a:lnTo>
                  <a:pt x="1880" y="104"/>
                </a:lnTo>
                <a:lnTo>
                  <a:pt x="1885" y="145"/>
                </a:lnTo>
                <a:lnTo>
                  <a:pt x="1890" y="145"/>
                </a:lnTo>
                <a:lnTo>
                  <a:pt x="1895" y="130"/>
                </a:lnTo>
                <a:lnTo>
                  <a:pt x="1901" y="114"/>
                </a:lnTo>
                <a:lnTo>
                  <a:pt x="1906" y="140"/>
                </a:lnTo>
                <a:lnTo>
                  <a:pt x="1911" y="176"/>
                </a:lnTo>
                <a:lnTo>
                  <a:pt x="1916" y="78"/>
                </a:lnTo>
                <a:lnTo>
                  <a:pt x="1922" y="93"/>
                </a:lnTo>
                <a:lnTo>
                  <a:pt x="1927" y="130"/>
                </a:lnTo>
                <a:lnTo>
                  <a:pt x="1932" y="119"/>
                </a:lnTo>
                <a:lnTo>
                  <a:pt x="1938" y="93"/>
                </a:lnTo>
                <a:lnTo>
                  <a:pt x="1943" y="73"/>
                </a:lnTo>
                <a:lnTo>
                  <a:pt x="1948" y="47"/>
                </a:lnTo>
                <a:lnTo>
                  <a:pt x="1953" y="88"/>
                </a:lnTo>
                <a:lnTo>
                  <a:pt x="1959" y="114"/>
                </a:lnTo>
                <a:lnTo>
                  <a:pt x="1964" y="88"/>
                </a:lnTo>
                <a:lnTo>
                  <a:pt x="1969" y="47"/>
                </a:lnTo>
                <a:lnTo>
                  <a:pt x="1974" y="114"/>
                </a:lnTo>
                <a:lnTo>
                  <a:pt x="1980" y="62"/>
                </a:lnTo>
                <a:lnTo>
                  <a:pt x="1985" y="10"/>
                </a:lnTo>
                <a:lnTo>
                  <a:pt x="1990" y="93"/>
                </a:lnTo>
                <a:lnTo>
                  <a:pt x="1995" y="62"/>
                </a:lnTo>
                <a:lnTo>
                  <a:pt x="2001" y="41"/>
                </a:lnTo>
                <a:lnTo>
                  <a:pt x="2006" y="73"/>
                </a:lnTo>
                <a:lnTo>
                  <a:pt x="2011" y="62"/>
                </a:lnTo>
                <a:lnTo>
                  <a:pt x="2017" y="67"/>
                </a:lnTo>
                <a:lnTo>
                  <a:pt x="2022" y="109"/>
                </a:lnTo>
                <a:lnTo>
                  <a:pt x="2027" y="36"/>
                </a:lnTo>
                <a:lnTo>
                  <a:pt x="2032" y="36"/>
                </a:lnTo>
                <a:lnTo>
                  <a:pt x="2038" y="47"/>
                </a:lnTo>
                <a:lnTo>
                  <a:pt x="2043" y="93"/>
                </a:lnTo>
                <a:lnTo>
                  <a:pt x="2048" y="93"/>
                </a:lnTo>
                <a:lnTo>
                  <a:pt x="2053" y="93"/>
                </a:lnTo>
                <a:lnTo>
                  <a:pt x="2059" y="93"/>
                </a:lnTo>
                <a:lnTo>
                  <a:pt x="2064" y="26"/>
                </a:lnTo>
                <a:lnTo>
                  <a:pt x="2069" y="135"/>
                </a:lnTo>
                <a:lnTo>
                  <a:pt x="2074" y="119"/>
                </a:lnTo>
                <a:lnTo>
                  <a:pt x="2080" y="109"/>
                </a:lnTo>
                <a:lnTo>
                  <a:pt x="2085" y="99"/>
                </a:lnTo>
                <a:lnTo>
                  <a:pt x="2090" y="83"/>
                </a:lnTo>
                <a:lnTo>
                  <a:pt x="2095" y="42"/>
                </a:lnTo>
                <a:lnTo>
                  <a:pt x="2101" y="119"/>
                </a:lnTo>
                <a:lnTo>
                  <a:pt x="2106" y="99"/>
                </a:lnTo>
                <a:lnTo>
                  <a:pt x="2111" y="114"/>
                </a:lnTo>
                <a:lnTo>
                  <a:pt x="2117" y="78"/>
                </a:lnTo>
                <a:lnTo>
                  <a:pt x="2122" y="104"/>
                </a:lnTo>
                <a:lnTo>
                  <a:pt x="2127" y="62"/>
                </a:lnTo>
                <a:lnTo>
                  <a:pt x="2132" y="114"/>
                </a:lnTo>
                <a:lnTo>
                  <a:pt x="2138" y="135"/>
                </a:lnTo>
                <a:lnTo>
                  <a:pt x="2143" y="109"/>
                </a:lnTo>
                <a:lnTo>
                  <a:pt x="2148" y="31"/>
                </a:lnTo>
                <a:lnTo>
                  <a:pt x="2153" y="130"/>
                </a:lnTo>
                <a:lnTo>
                  <a:pt x="2159" y="109"/>
                </a:lnTo>
                <a:lnTo>
                  <a:pt x="2164" y="104"/>
                </a:lnTo>
                <a:lnTo>
                  <a:pt x="2169" y="73"/>
                </a:lnTo>
                <a:lnTo>
                  <a:pt x="2174" y="156"/>
                </a:lnTo>
                <a:lnTo>
                  <a:pt x="2180" y="104"/>
                </a:lnTo>
                <a:lnTo>
                  <a:pt x="2185" y="109"/>
                </a:lnTo>
                <a:lnTo>
                  <a:pt x="2190" y="62"/>
                </a:lnTo>
                <a:lnTo>
                  <a:pt x="2196" y="114"/>
                </a:lnTo>
                <a:lnTo>
                  <a:pt x="2201" y="104"/>
                </a:lnTo>
                <a:lnTo>
                  <a:pt x="2206" y="88"/>
                </a:lnTo>
                <a:lnTo>
                  <a:pt x="2211" y="125"/>
                </a:lnTo>
                <a:lnTo>
                  <a:pt x="2217" y="99"/>
                </a:lnTo>
                <a:lnTo>
                  <a:pt x="2222" y="47"/>
                </a:lnTo>
                <a:lnTo>
                  <a:pt x="2227" y="135"/>
                </a:lnTo>
                <a:lnTo>
                  <a:pt x="2232" y="62"/>
                </a:lnTo>
                <a:lnTo>
                  <a:pt x="2238" y="125"/>
                </a:lnTo>
                <a:lnTo>
                  <a:pt x="2243" y="171"/>
                </a:lnTo>
                <a:lnTo>
                  <a:pt x="2248" y="135"/>
                </a:lnTo>
                <a:lnTo>
                  <a:pt x="2253" y="67"/>
                </a:lnTo>
                <a:lnTo>
                  <a:pt x="2259" y="78"/>
                </a:lnTo>
                <a:lnTo>
                  <a:pt x="2264" y="161"/>
                </a:lnTo>
                <a:lnTo>
                  <a:pt x="2269" y="78"/>
                </a:lnTo>
                <a:lnTo>
                  <a:pt x="2275" y="88"/>
                </a:lnTo>
                <a:lnTo>
                  <a:pt x="2280" y="114"/>
                </a:lnTo>
                <a:lnTo>
                  <a:pt x="2285" y="130"/>
                </a:lnTo>
                <a:lnTo>
                  <a:pt x="2290" y="83"/>
                </a:lnTo>
                <a:lnTo>
                  <a:pt x="2296" y="135"/>
                </a:lnTo>
                <a:lnTo>
                  <a:pt x="2301" y="140"/>
                </a:lnTo>
                <a:lnTo>
                  <a:pt x="2306" y="130"/>
                </a:lnTo>
                <a:lnTo>
                  <a:pt x="2311" y="104"/>
                </a:lnTo>
                <a:lnTo>
                  <a:pt x="2317" y="88"/>
                </a:lnTo>
                <a:lnTo>
                  <a:pt x="2322" y="52"/>
                </a:lnTo>
                <a:lnTo>
                  <a:pt x="2327" y="104"/>
                </a:lnTo>
                <a:lnTo>
                  <a:pt x="2332" y="156"/>
                </a:lnTo>
                <a:lnTo>
                  <a:pt x="2338" y="119"/>
                </a:lnTo>
                <a:lnTo>
                  <a:pt x="2343" y="156"/>
                </a:lnTo>
                <a:lnTo>
                  <a:pt x="2348" y="104"/>
                </a:lnTo>
                <a:lnTo>
                  <a:pt x="2354" y="135"/>
                </a:lnTo>
                <a:lnTo>
                  <a:pt x="2359" y="78"/>
                </a:lnTo>
                <a:lnTo>
                  <a:pt x="2364" y="130"/>
                </a:lnTo>
                <a:lnTo>
                  <a:pt x="2369" y="99"/>
                </a:lnTo>
                <a:lnTo>
                  <a:pt x="2375" y="57"/>
                </a:lnTo>
                <a:lnTo>
                  <a:pt x="2380" y="67"/>
                </a:lnTo>
                <a:lnTo>
                  <a:pt x="2385" y="109"/>
                </a:lnTo>
                <a:lnTo>
                  <a:pt x="2390" y="202"/>
                </a:lnTo>
                <a:lnTo>
                  <a:pt x="2396" y="93"/>
                </a:lnTo>
                <a:lnTo>
                  <a:pt x="2401" y="135"/>
                </a:lnTo>
                <a:lnTo>
                  <a:pt x="2406" y="140"/>
                </a:lnTo>
                <a:lnTo>
                  <a:pt x="2411" y="42"/>
                </a:lnTo>
                <a:lnTo>
                  <a:pt x="2417" y="78"/>
                </a:lnTo>
                <a:lnTo>
                  <a:pt x="2422" y="109"/>
                </a:lnTo>
                <a:lnTo>
                  <a:pt x="2427" y="156"/>
                </a:lnTo>
                <a:lnTo>
                  <a:pt x="2432" y="150"/>
                </a:lnTo>
                <a:lnTo>
                  <a:pt x="2438" y="99"/>
                </a:lnTo>
                <a:lnTo>
                  <a:pt x="2443" y="156"/>
                </a:lnTo>
                <a:lnTo>
                  <a:pt x="2448" y="104"/>
                </a:lnTo>
                <a:lnTo>
                  <a:pt x="2454" y="156"/>
                </a:lnTo>
                <a:lnTo>
                  <a:pt x="2459" y="187"/>
                </a:lnTo>
                <a:lnTo>
                  <a:pt x="2464" y="176"/>
                </a:lnTo>
                <a:lnTo>
                  <a:pt x="2469" y="150"/>
                </a:lnTo>
                <a:lnTo>
                  <a:pt x="2475" y="166"/>
                </a:lnTo>
                <a:lnTo>
                  <a:pt x="2480" y="182"/>
                </a:lnTo>
                <a:lnTo>
                  <a:pt x="2485" y="88"/>
                </a:lnTo>
                <a:lnTo>
                  <a:pt x="2490" y="114"/>
                </a:lnTo>
                <a:lnTo>
                  <a:pt x="2496" y="197"/>
                </a:lnTo>
                <a:lnTo>
                  <a:pt x="2501" y="73"/>
                </a:lnTo>
                <a:lnTo>
                  <a:pt x="2506" y="140"/>
                </a:lnTo>
                <a:lnTo>
                  <a:pt x="2511" y="93"/>
                </a:lnTo>
                <a:lnTo>
                  <a:pt x="2517" y="140"/>
                </a:lnTo>
                <a:lnTo>
                  <a:pt x="2522" y="88"/>
                </a:lnTo>
                <a:lnTo>
                  <a:pt x="2527" y="166"/>
                </a:lnTo>
                <a:lnTo>
                  <a:pt x="2533" y="83"/>
                </a:lnTo>
                <a:lnTo>
                  <a:pt x="2538" y="93"/>
                </a:lnTo>
                <a:lnTo>
                  <a:pt x="2543" y="161"/>
                </a:lnTo>
                <a:lnTo>
                  <a:pt x="2548" y="202"/>
                </a:lnTo>
                <a:lnTo>
                  <a:pt x="2554" y="182"/>
                </a:lnTo>
                <a:lnTo>
                  <a:pt x="2559" y="156"/>
                </a:lnTo>
                <a:lnTo>
                  <a:pt x="2564" y="171"/>
                </a:lnTo>
                <a:lnTo>
                  <a:pt x="2569" y="161"/>
                </a:lnTo>
                <a:lnTo>
                  <a:pt x="2575" y="150"/>
                </a:lnTo>
                <a:lnTo>
                  <a:pt x="2580" y="99"/>
                </a:lnTo>
                <a:lnTo>
                  <a:pt x="2585" y="166"/>
                </a:lnTo>
                <a:lnTo>
                  <a:pt x="2590" y="109"/>
                </a:lnTo>
                <a:lnTo>
                  <a:pt x="2596" y="156"/>
                </a:lnTo>
                <a:lnTo>
                  <a:pt x="2601" y="114"/>
                </a:lnTo>
                <a:lnTo>
                  <a:pt x="2606" y="156"/>
                </a:lnTo>
                <a:lnTo>
                  <a:pt x="2612" y="202"/>
                </a:lnTo>
                <a:lnTo>
                  <a:pt x="2617" y="135"/>
                </a:lnTo>
                <a:lnTo>
                  <a:pt x="2622" y="114"/>
                </a:lnTo>
                <a:lnTo>
                  <a:pt x="2627" y="93"/>
                </a:lnTo>
                <a:lnTo>
                  <a:pt x="2633" y="114"/>
                </a:lnTo>
                <a:lnTo>
                  <a:pt x="2638" y="166"/>
                </a:lnTo>
                <a:lnTo>
                  <a:pt x="2643" y="192"/>
                </a:lnTo>
                <a:lnTo>
                  <a:pt x="2648" y="130"/>
                </a:lnTo>
                <a:lnTo>
                  <a:pt x="2654" y="125"/>
                </a:lnTo>
                <a:lnTo>
                  <a:pt x="2659" y="130"/>
                </a:lnTo>
                <a:lnTo>
                  <a:pt x="2664" y="140"/>
                </a:lnTo>
                <a:lnTo>
                  <a:pt x="2669" y="207"/>
                </a:lnTo>
                <a:lnTo>
                  <a:pt x="2675" y="150"/>
                </a:lnTo>
                <a:lnTo>
                  <a:pt x="2680" y="161"/>
                </a:lnTo>
                <a:lnTo>
                  <a:pt x="2685" y="150"/>
                </a:lnTo>
                <a:lnTo>
                  <a:pt x="2690" y="130"/>
                </a:lnTo>
                <a:lnTo>
                  <a:pt x="2696" y="192"/>
                </a:lnTo>
                <a:lnTo>
                  <a:pt x="2701" y="171"/>
                </a:lnTo>
                <a:lnTo>
                  <a:pt x="2706" y="156"/>
                </a:lnTo>
                <a:lnTo>
                  <a:pt x="2712" y="156"/>
                </a:lnTo>
                <a:lnTo>
                  <a:pt x="2717" y="119"/>
                </a:lnTo>
                <a:lnTo>
                  <a:pt x="2722" y="145"/>
                </a:lnTo>
                <a:lnTo>
                  <a:pt x="2727" y="150"/>
                </a:lnTo>
                <a:lnTo>
                  <a:pt x="2733" y="93"/>
                </a:lnTo>
                <a:lnTo>
                  <a:pt x="2738" y="140"/>
                </a:lnTo>
                <a:lnTo>
                  <a:pt x="2743" y="182"/>
                </a:lnTo>
                <a:lnTo>
                  <a:pt x="2748" y="166"/>
                </a:lnTo>
                <a:lnTo>
                  <a:pt x="2754" y="176"/>
                </a:lnTo>
                <a:lnTo>
                  <a:pt x="2759" y="166"/>
                </a:lnTo>
                <a:lnTo>
                  <a:pt x="2764" y="197"/>
                </a:lnTo>
                <a:lnTo>
                  <a:pt x="2769" y="192"/>
                </a:lnTo>
                <a:lnTo>
                  <a:pt x="2775" y="114"/>
                </a:lnTo>
                <a:lnTo>
                  <a:pt x="2780" y="207"/>
                </a:lnTo>
                <a:lnTo>
                  <a:pt x="2785" y="119"/>
                </a:lnTo>
                <a:lnTo>
                  <a:pt x="2791" y="176"/>
                </a:lnTo>
                <a:lnTo>
                  <a:pt x="2796" y="171"/>
                </a:lnTo>
                <a:lnTo>
                  <a:pt x="2801" y="166"/>
                </a:lnTo>
                <a:lnTo>
                  <a:pt x="2806" y="156"/>
                </a:lnTo>
                <a:lnTo>
                  <a:pt x="2812" y="156"/>
                </a:lnTo>
                <a:lnTo>
                  <a:pt x="2817" y="156"/>
                </a:lnTo>
                <a:lnTo>
                  <a:pt x="2822" y="150"/>
                </a:lnTo>
                <a:lnTo>
                  <a:pt x="2827" y="99"/>
                </a:lnTo>
                <a:lnTo>
                  <a:pt x="2833" y="114"/>
                </a:lnTo>
                <a:lnTo>
                  <a:pt x="2838" y="150"/>
                </a:lnTo>
                <a:lnTo>
                  <a:pt x="2843" y="207"/>
                </a:lnTo>
                <a:lnTo>
                  <a:pt x="2848" y="150"/>
                </a:lnTo>
                <a:lnTo>
                  <a:pt x="2854" y="176"/>
                </a:lnTo>
                <a:lnTo>
                  <a:pt x="2859" y="140"/>
                </a:lnTo>
                <a:lnTo>
                  <a:pt x="2864" y="197"/>
                </a:lnTo>
                <a:lnTo>
                  <a:pt x="2870" y="104"/>
                </a:lnTo>
                <a:lnTo>
                  <a:pt x="2875" y="150"/>
                </a:lnTo>
                <a:lnTo>
                  <a:pt x="2880" y="156"/>
                </a:lnTo>
                <a:lnTo>
                  <a:pt x="2885" y="125"/>
                </a:lnTo>
                <a:lnTo>
                  <a:pt x="2891" y="119"/>
                </a:lnTo>
                <a:lnTo>
                  <a:pt x="2896" y="202"/>
                </a:lnTo>
                <a:lnTo>
                  <a:pt x="2901" y="192"/>
                </a:lnTo>
                <a:lnTo>
                  <a:pt x="2906" y="161"/>
                </a:lnTo>
                <a:lnTo>
                  <a:pt x="2912" y="187"/>
                </a:lnTo>
                <a:lnTo>
                  <a:pt x="2917" y="171"/>
                </a:lnTo>
                <a:lnTo>
                  <a:pt x="2922" y="197"/>
                </a:lnTo>
                <a:lnTo>
                  <a:pt x="2927" y="197"/>
                </a:lnTo>
                <a:lnTo>
                  <a:pt x="2933" y="145"/>
                </a:lnTo>
                <a:lnTo>
                  <a:pt x="2938" y="223"/>
                </a:lnTo>
                <a:lnTo>
                  <a:pt x="2943" y="140"/>
                </a:lnTo>
                <a:lnTo>
                  <a:pt x="2949" y="99"/>
                </a:lnTo>
                <a:lnTo>
                  <a:pt x="2954" y="109"/>
                </a:lnTo>
                <a:lnTo>
                  <a:pt x="2959" y="182"/>
                </a:lnTo>
                <a:lnTo>
                  <a:pt x="2964" y="171"/>
                </a:lnTo>
                <a:lnTo>
                  <a:pt x="2970" y="182"/>
                </a:lnTo>
                <a:lnTo>
                  <a:pt x="2975" y="176"/>
                </a:lnTo>
                <a:lnTo>
                  <a:pt x="2980" y="140"/>
                </a:lnTo>
                <a:lnTo>
                  <a:pt x="2985" y="150"/>
                </a:lnTo>
                <a:lnTo>
                  <a:pt x="2991" y="187"/>
                </a:lnTo>
                <a:lnTo>
                  <a:pt x="2996" y="202"/>
                </a:lnTo>
                <a:lnTo>
                  <a:pt x="3001" y="145"/>
                </a:lnTo>
                <a:lnTo>
                  <a:pt x="3006" y="114"/>
                </a:lnTo>
                <a:lnTo>
                  <a:pt x="3012" y="156"/>
                </a:lnTo>
                <a:lnTo>
                  <a:pt x="3017" y="171"/>
                </a:lnTo>
                <a:lnTo>
                  <a:pt x="3022" y="171"/>
                </a:lnTo>
                <a:lnTo>
                  <a:pt x="3027" y="182"/>
                </a:lnTo>
                <a:lnTo>
                  <a:pt x="3033" y="187"/>
                </a:lnTo>
                <a:lnTo>
                  <a:pt x="3038" y="176"/>
                </a:lnTo>
                <a:lnTo>
                  <a:pt x="3043" y="197"/>
                </a:lnTo>
                <a:lnTo>
                  <a:pt x="3049" y="176"/>
                </a:lnTo>
                <a:lnTo>
                  <a:pt x="3054" y="83"/>
                </a:lnTo>
                <a:lnTo>
                  <a:pt x="3059" y="182"/>
                </a:lnTo>
                <a:lnTo>
                  <a:pt x="3064" y="119"/>
                </a:lnTo>
                <a:lnTo>
                  <a:pt x="3070" y="182"/>
                </a:lnTo>
                <a:lnTo>
                  <a:pt x="3075" y="244"/>
                </a:lnTo>
                <a:lnTo>
                  <a:pt x="3080" y="176"/>
                </a:lnTo>
                <a:lnTo>
                  <a:pt x="3085" y="166"/>
                </a:lnTo>
                <a:lnTo>
                  <a:pt x="3091" y="166"/>
                </a:lnTo>
                <a:lnTo>
                  <a:pt x="3096" y="140"/>
                </a:lnTo>
                <a:lnTo>
                  <a:pt x="3101" y="223"/>
                </a:lnTo>
                <a:lnTo>
                  <a:pt x="3106" y="207"/>
                </a:lnTo>
                <a:lnTo>
                  <a:pt x="3112" y="218"/>
                </a:lnTo>
                <a:lnTo>
                  <a:pt x="3117" y="176"/>
                </a:lnTo>
                <a:lnTo>
                  <a:pt x="3122" y="187"/>
                </a:lnTo>
                <a:lnTo>
                  <a:pt x="3128" y="145"/>
                </a:lnTo>
                <a:lnTo>
                  <a:pt x="3133" y="207"/>
                </a:lnTo>
                <a:lnTo>
                  <a:pt x="3138" y="192"/>
                </a:lnTo>
                <a:lnTo>
                  <a:pt x="3143" y="109"/>
                </a:lnTo>
                <a:lnTo>
                  <a:pt x="3149" y="187"/>
                </a:lnTo>
                <a:lnTo>
                  <a:pt x="3154" y="192"/>
                </a:lnTo>
                <a:lnTo>
                  <a:pt x="3159" y="166"/>
                </a:lnTo>
                <a:lnTo>
                  <a:pt x="3164" y="150"/>
                </a:lnTo>
                <a:lnTo>
                  <a:pt x="3170" y="140"/>
                </a:lnTo>
                <a:lnTo>
                  <a:pt x="3175" y="192"/>
                </a:lnTo>
                <a:lnTo>
                  <a:pt x="3180" y="192"/>
                </a:lnTo>
                <a:lnTo>
                  <a:pt x="3185" y="264"/>
                </a:lnTo>
                <a:lnTo>
                  <a:pt x="3191" y="171"/>
                </a:lnTo>
                <a:lnTo>
                  <a:pt x="3196" y="218"/>
                </a:lnTo>
                <a:lnTo>
                  <a:pt x="3201" y="197"/>
                </a:lnTo>
                <a:lnTo>
                  <a:pt x="3207" y="187"/>
                </a:lnTo>
                <a:lnTo>
                  <a:pt x="3212" y="156"/>
                </a:lnTo>
                <a:lnTo>
                  <a:pt x="3217" y="171"/>
                </a:lnTo>
                <a:lnTo>
                  <a:pt x="3222" y="171"/>
                </a:lnTo>
                <a:lnTo>
                  <a:pt x="3228" y="156"/>
                </a:lnTo>
                <a:lnTo>
                  <a:pt x="3233" y="202"/>
                </a:lnTo>
                <a:lnTo>
                  <a:pt x="3238" y="182"/>
                </a:lnTo>
                <a:lnTo>
                  <a:pt x="3243" y="166"/>
                </a:lnTo>
                <a:lnTo>
                  <a:pt x="3249" y="176"/>
                </a:lnTo>
                <a:lnTo>
                  <a:pt x="3254" y="202"/>
                </a:lnTo>
                <a:lnTo>
                  <a:pt x="3259" y="156"/>
                </a:lnTo>
                <a:lnTo>
                  <a:pt x="3264" y="176"/>
                </a:lnTo>
                <a:lnTo>
                  <a:pt x="3270" y="182"/>
                </a:lnTo>
                <a:lnTo>
                  <a:pt x="3275" y="202"/>
                </a:lnTo>
                <a:lnTo>
                  <a:pt x="3280" y="130"/>
                </a:lnTo>
                <a:lnTo>
                  <a:pt x="3286" y="135"/>
                </a:lnTo>
                <a:lnTo>
                  <a:pt x="3291" y="187"/>
                </a:lnTo>
                <a:lnTo>
                  <a:pt x="3296" y="239"/>
                </a:lnTo>
                <a:lnTo>
                  <a:pt x="3301" y="166"/>
                </a:lnTo>
                <a:lnTo>
                  <a:pt x="3307" y="176"/>
                </a:lnTo>
                <a:lnTo>
                  <a:pt x="3312" y="202"/>
                </a:lnTo>
                <a:lnTo>
                  <a:pt x="3317" y="171"/>
                </a:lnTo>
                <a:lnTo>
                  <a:pt x="3322" y="197"/>
                </a:lnTo>
                <a:lnTo>
                  <a:pt x="3328" y="182"/>
                </a:lnTo>
                <a:lnTo>
                  <a:pt x="3333" y="249"/>
                </a:lnTo>
                <a:lnTo>
                  <a:pt x="3338" y="187"/>
                </a:lnTo>
                <a:lnTo>
                  <a:pt x="3343" y="150"/>
                </a:lnTo>
                <a:lnTo>
                  <a:pt x="3349" y="207"/>
                </a:lnTo>
                <a:lnTo>
                  <a:pt x="3354" y="223"/>
                </a:lnTo>
                <a:lnTo>
                  <a:pt x="3359" y="213"/>
                </a:lnTo>
                <a:lnTo>
                  <a:pt x="3364" y="166"/>
                </a:lnTo>
                <a:lnTo>
                  <a:pt x="3370" y="244"/>
                </a:lnTo>
                <a:lnTo>
                  <a:pt x="3375" y="202"/>
                </a:lnTo>
                <a:lnTo>
                  <a:pt x="3380" y="187"/>
                </a:lnTo>
                <a:lnTo>
                  <a:pt x="3386" y="176"/>
                </a:lnTo>
                <a:lnTo>
                  <a:pt x="3391" y="156"/>
                </a:lnTo>
                <a:lnTo>
                  <a:pt x="3396" y="187"/>
                </a:lnTo>
                <a:lnTo>
                  <a:pt x="3401" y="202"/>
                </a:lnTo>
                <a:lnTo>
                  <a:pt x="3407" y="239"/>
                </a:lnTo>
                <a:lnTo>
                  <a:pt x="3412" y="140"/>
                </a:lnTo>
                <a:lnTo>
                  <a:pt x="3417" y="150"/>
                </a:lnTo>
                <a:lnTo>
                  <a:pt x="3422" y="192"/>
                </a:lnTo>
                <a:lnTo>
                  <a:pt x="3428" y="239"/>
                </a:lnTo>
                <a:lnTo>
                  <a:pt x="3433" y="150"/>
                </a:lnTo>
                <a:lnTo>
                  <a:pt x="3438" y="176"/>
                </a:lnTo>
                <a:lnTo>
                  <a:pt x="3443" y="192"/>
                </a:lnTo>
                <a:lnTo>
                  <a:pt x="3449" y="218"/>
                </a:lnTo>
                <a:lnTo>
                  <a:pt x="3454" y="233"/>
                </a:lnTo>
                <a:lnTo>
                  <a:pt x="3459" y="202"/>
                </a:lnTo>
                <a:lnTo>
                  <a:pt x="3465" y="171"/>
                </a:lnTo>
                <a:lnTo>
                  <a:pt x="3470" y="176"/>
                </a:lnTo>
                <a:lnTo>
                  <a:pt x="3475" y="176"/>
                </a:lnTo>
                <a:lnTo>
                  <a:pt x="3480" y="192"/>
                </a:lnTo>
                <a:lnTo>
                  <a:pt x="3486" y="187"/>
                </a:lnTo>
                <a:lnTo>
                  <a:pt x="3491" y="119"/>
                </a:lnTo>
                <a:lnTo>
                  <a:pt x="3496" y="140"/>
                </a:lnTo>
                <a:lnTo>
                  <a:pt x="3501" y="280"/>
                </a:lnTo>
                <a:lnTo>
                  <a:pt x="3507" y="223"/>
                </a:lnTo>
                <a:lnTo>
                  <a:pt x="3512" y="192"/>
                </a:lnTo>
                <a:lnTo>
                  <a:pt x="3517" y="228"/>
                </a:lnTo>
                <a:lnTo>
                  <a:pt x="3522" y="166"/>
                </a:lnTo>
                <a:lnTo>
                  <a:pt x="3528" y="202"/>
                </a:lnTo>
                <a:lnTo>
                  <a:pt x="3533" y="244"/>
                </a:lnTo>
                <a:lnTo>
                  <a:pt x="3538" y="176"/>
                </a:lnTo>
                <a:lnTo>
                  <a:pt x="3544" y="228"/>
                </a:lnTo>
                <a:lnTo>
                  <a:pt x="3549" y="218"/>
                </a:lnTo>
                <a:lnTo>
                  <a:pt x="3554" y="275"/>
                </a:lnTo>
                <a:lnTo>
                  <a:pt x="3559" y="192"/>
                </a:lnTo>
                <a:lnTo>
                  <a:pt x="3565" y="207"/>
                </a:lnTo>
                <a:lnTo>
                  <a:pt x="3570" y="207"/>
                </a:lnTo>
                <a:lnTo>
                  <a:pt x="3575" y="192"/>
                </a:lnTo>
                <a:lnTo>
                  <a:pt x="3580" y="135"/>
                </a:lnTo>
                <a:lnTo>
                  <a:pt x="3586" y="176"/>
                </a:lnTo>
                <a:lnTo>
                  <a:pt x="3591" y="202"/>
                </a:lnTo>
                <a:lnTo>
                  <a:pt x="3596" y="233"/>
                </a:lnTo>
                <a:lnTo>
                  <a:pt x="3601" y="150"/>
                </a:lnTo>
                <a:lnTo>
                  <a:pt x="3607" y="233"/>
                </a:lnTo>
                <a:lnTo>
                  <a:pt x="3612" y="207"/>
                </a:lnTo>
                <a:lnTo>
                  <a:pt x="3617" y="213"/>
                </a:lnTo>
                <a:lnTo>
                  <a:pt x="3623" y="228"/>
                </a:lnTo>
                <a:lnTo>
                  <a:pt x="3628" y="187"/>
                </a:lnTo>
                <a:lnTo>
                  <a:pt x="3633" y="171"/>
                </a:lnTo>
                <a:lnTo>
                  <a:pt x="3638" y="182"/>
                </a:lnTo>
                <a:lnTo>
                  <a:pt x="3644" y="114"/>
                </a:lnTo>
                <a:lnTo>
                  <a:pt x="3649" y="192"/>
                </a:lnTo>
                <a:lnTo>
                  <a:pt x="3654" y="140"/>
                </a:lnTo>
                <a:lnTo>
                  <a:pt x="3659" y="192"/>
                </a:lnTo>
                <a:lnTo>
                  <a:pt x="3665" y="192"/>
                </a:lnTo>
                <a:lnTo>
                  <a:pt x="3670" y="187"/>
                </a:lnTo>
                <a:lnTo>
                  <a:pt x="3675" y="213"/>
                </a:lnTo>
                <a:lnTo>
                  <a:pt x="3680" y="259"/>
                </a:lnTo>
                <a:lnTo>
                  <a:pt x="3686" y="171"/>
                </a:lnTo>
                <a:lnTo>
                  <a:pt x="3691" y="218"/>
                </a:lnTo>
                <a:lnTo>
                  <a:pt x="3696" y="161"/>
                </a:lnTo>
                <a:lnTo>
                  <a:pt x="3701" y="182"/>
                </a:lnTo>
                <a:lnTo>
                  <a:pt x="3707" y="202"/>
                </a:lnTo>
                <a:lnTo>
                  <a:pt x="3712" y="228"/>
                </a:lnTo>
                <a:lnTo>
                  <a:pt x="3717" y="187"/>
                </a:lnTo>
                <a:lnTo>
                  <a:pt x="3723" y="140"/>
                </a:lnTo>
                <a:lnTo>
                  <a:pt x="3728" y="202"/>
                </a:lnTo>
                <a:lnTo>
                  <a:pt x="3733" y="192"/>
                </a:lnTo>
                <a:lnTo>
                  <a:pt x="3738" y="171"/>
                </a:lnTo>
                <a:lnTo>
                  <a:pt x="3744" y="223"/>
                </a:lnTo>
                <a:lnTo>
                  <a:pt x="3749" y="192"/>
                </a:lnTo>
                <a:lnTo>
                  <a:pt x="3754" y="223"/>
                </a:lnTo>
                <a:lnTo>
                  <a:pt x="3759" y="254"/>
                </a:lnTo>
                <a:lnTo>
                  <a:pt x="3765" y="202"/>
                </a:lnTo>
                <a:lnTo>
                  <a:pt x="3770" y="207"/>
                </a:lnTo>
                <a:lnTo>
                  <a:pt x="3775" y="197"/>
                </a:lnTo>
                <a:lnTo>
                  <a:pt x="3780" y="228"/>
                </a:lnTo>
                <a:lnTo>
                  <a:pt x="3786" y="218"/>
                </a:lnTo>
                <a:lnTo>
                  <a:pt x="3791" y="213"/>
                </a:lnTo>
                <a:lnTo>
                  <a:pt x="3796" y="223"/>
                </a:lnTo>
                <a:lnTo>
                  <a:pt x="3802" y="176"/>
                </a:lnTo>
                <a:lnTo>
                  <a:pt x="3807" y="192"/>
                </a:lnTo>
                <a:lnTo>
                  <a:pt x="3812" y="171"/>
                </a:lnTo>
                <a:lnTo>
                  <a:pt x="3817" y="207"/>
                </a:lnTo>
                <a:lnTo>
                  <a:pt x="3823" y="218"/>
                </a:lnTo>
                <a:lnTo>
                  <a:pt x="3828" y="161"/>
                </a:lnTo>
                <a:lnTo>
                  <a:pt x="3833" y="202"/>
                </a:lnTo>
                <a:lnTo>
                  <a:pt x="3838" y="202"/>
                </a:lnTo>
                <a:lnTo>
                  <a:pt x="3844" y="228"/>
                </a:lnTo>
                <a:lnTo>
                  <a:pt x="3849" y="176"/>
                </a:lnTo>
                <a:lnTo>
                  <a:pt x="3854" y="202"/>
                </a:lnTo>
                <a:lnTo>
                  <a:pt x="3859" y="254"/>
                </a:lnTo>
                <a:lnTo>
                  <a:pt x="3865" y="213"/>
                </a:lnTo>
                <a:lnTo>
                  <a:pt x="3870" y="202"/>
                </a:lnTo>
                <a:lnTo>
                  <a:pt x="3875" y="202"/>
                </a:lnTo>
                <a:lnTo>
                  <a:pt x="3881" y="233"/>
                </a:lnTo>
                <a:lnTo>
                  <a:pt x="3886" y="244"/>
                </a:lnTo>
                <a:lnTo>
                  <a:pt x="3891" y="233"/>
                </a:lnTo>
                <a:lnTo>
                  <a:pt x="3896" y="197"/>
                </a:lnTo>
                <a:lnTo>
                  <a:pt x="3902" y="202"/>
                </a:lnTo>
                <a:lnTo>
                  <a:pt x="3907" y="176"/>
                </a:lnTo>
                <a:lnTo>
                  <a:pt x="3912" y="207"/>
                </a:lnTo>
                <a:lnTo>
                  <a:pt x="3917" y="249"/>
                </a:lnTo>
                <a:lnTo>
                  <a:pt x="3923" y="259"/>
                </a:lnTo>
                <a:lnTo>
                  <a:pt x="3928" y="228"/>
                </a:lnTo>
                <a:lnTo>
                  <a:pt x="3933" y="244"/>
                </a:lnTo>
                <a:lnTo>
                  <a:pt x="3938" y="187"/>
                </a:lnTo>
                <a:lnTo>
                  <a:pt x="3944" y="254"/>
                </a:lnTo>
                <a:lnTo>
                  <a:pt x="3949" y="197"/>
                </a:lnTo>
                <a:lnTo>
                  <a:pt x="3954" y="192"/>
                </a:lnTo>
                <a:lnTo>
                  <a:pt x="3960" y="176"/>
                </a:lnTo>
                <a:lnTo>
                  <a:pt x="3965" y="228"/>
                </a:lnTo>
                <a:lnTo>
                  <a:pt x="3970" y="239"/>
                </a:lnTo>
                <a:lnTo>
                  <a:pt x="3975" y="218"/>
                </a:lnTo>
                <a:lnTo>
                  <a:pt x="3981" y="213"/>
                </a:lnTo>
                <a:lnTo>
                  <a:pt x="3986" y="239"/>
                </a:lnTo>
                <a:lnTo>
                  <a:pt x="3991" y="296"/>
                </a:lnTo>
                <a:lnTo>
                  <a:pt x="3996" y="197"/>
                </a:lnTo>
                <a:lnTo>
                  <a:pt x="4002" y="207"/>
                </a:lnTo>
                <a:lnTo>
                  <a:pt x="4007" y="249"/>
                </a:lnTo>
                <a:lnTo>
                  <a:pt x="4012" y="218"/>
                </a:lnTo>
                <a:lnTo>
                  <a:pt x="4017" y="228"/>
                </a:lnTo>
                <a:lnTo>
                  <a:pt x="4023" y="161"/>
                </a:lnTo>
                <a:lnTo>
                  <a:pt x="4028" y="207"/>
                </a:lnTo>
                <a:lnTo>
                  <a:pt x="4033" y="223"/>
                </a:lnTo>
                <a:lnTo>
                  <a:pt x="4038" y="223"/>
                </a:lnTo>
                <a:lnTo>
                  <a:pt x="4044" y="150"/>
                </a:lnTo>
                <a:lnTo>
                  <a:pt x="4049" y="259"/>
                </a:lnTo>
                <a:lnTo>
                  <a:pt x="4054" y="176"/>
                </a:lnTo>
                <a:lnTo>
                  <a:pt x="4060" y="233"/>
                </a:lnTo>
                <a:lnTo>
                  <a:pt x="4065" y="218"/>
                </a:lnTo>
                <a:lnTo>
                  <a:pt x="4070" y="182"/>
                </a:lnTo>
                <a:lnTo>
                  <a:pt x="4075" y="239"/>
                </a:lnTo>
                <a:lnTo>
                  <a:pt x="4081" y="145"/>
                </a:lnTo>
                <a:lnTo>
                  <a:pt x="4086" y="202"/>
                </a:lnTo>
                <a:lnTo>
                  <a:pt x="4091" y="192"/>
                </a:lnTo>
                <a:lnTo>
                  <a:pt x="4096" y="202"/>
                </a:lnTo>
                <a:lnTo>
                  <a:pt x="4102" y="275"/>
                </a:lnTo>
                <a:lnTo>
                  <a:pt x="4107" y="218"/>
                </a:lnTo>
                <a:lnTo>
                  <a:pt x="4112" y="176"/>
                </a:lnTo>
                <a:lnTo>
                  <a:pt x="4117" y="176"/>
                </a:lnTo>
                <a:lnTo>
                  <a:pt x="4123" y="218"/>
                </a:lnTo>
                <a:lnTo>
                  <a:pt x="4128" y="171"/>
                </a:lnTo>
                <a:lnTo>
                  <a:pt x="4133" y="218"/>
                </a:lnTo>
                <a:lnTo>
                  <a:pt x="4139" y="239"/>
                </a:lnTo>
                <a:lnTo>
                  <a:pt x="4144" y="249"/>
                </a:lnTo>
                <a:lnTo>
                  <a:pt x="4149" y="202"/>
                </a:lnTo>
                <a:lnTo>
                  <a:pt x="4154" y="264"/>
                </a:lnTo>
                <a:lnTo>
                  <a:pt x="4160" y="233"/>
                </a:lnTo>
                <a:lnTo>
                  <a:pt x="4165" y="213"/>
                </a:lnTo>
                <a:lnTo>
                  <a:pt x="4170" y="202"/>
                </a:lnTo>
                <a:lnTo>
                  <a:pt x="4175" y="285"/>
                </a:lnTo>
                <a:lnTo>
                  <a:pt x="4181" y="249"/>
                </a:lnTo>
                <a:lnTo>
                  <a:pt x="4186" y="275"/>
                </a:lnTo>
                <a:lnTo>
                  <a:pt x="4191" y="264"/>
                </a:lnTo>
                <a:lnTo>
                  <a:pt x="4196" y="244"/>
                </a:lnTo>
                <a:lnTo>
                  <a:pt x="4202" y="218"/>
                </a:lnTo>
                <a:lnTo>
                  <a:pt x="4207" y="176"/>
                </a:lnTo>
                <a:lnTo>
                  <a:pt x="4212" y="259"/>
                </a:lnTo>
                <a:lnTo>
                  <a:pt x="4218" y="171"/>
                </a:lnTo>
                <a:lnTo>
                  <a:pt x="4223" y="259"/>
                </a:lnTo>
                <a:lnTo>
                  <a:pt x="4228" y="156"/>
                </a:lnTo>
                <a:lnTo>
                  <a:pt x="4233" y="228"/>
                </a:lnTo>
                <a:lnTo>
                  <a:pt x="4239" y="213"/>
                </a:lnTo>
                <a:lnTo>
                  <a:pt x="4244" y="207"/>
                </a:lnTo>
                <a:lnTo>
                  <a:pt x="4249" y="187"/>
                </a:lnTo>
                <a:lnTo>
                  <a:pt x="4254" y="187"/>
                </a:lnTo>
                <a:lnTo>
                  <a:pt x="4260" y="207"/>
                </a:lnTo>
                <a:lnTo>
                  <a:pt x="4265" y="270"/>
                </a:lnTo>
                <a:lnTo>
                  <a:pt x="4270" y="254"/>
                </a:lnTo>
                <a:lnTo>
                  <a:pt x="4275" y="218"/>
                </a:lnTo>
                <a:lnTo>
                  <a:pt x="4281" y="259"/>
                </a:lnTo>
                <a:lnTo>
                  <a:pt x="4286" y="249"/>
                </a:lnTo>
                <a:lnTo>
                  <a:pt x="4291" y="223"/>
                </a:lnTo>
                <a:lnTo>
                  <a:pt x="4297" y="239"/>
                </a:lnTo>
                <a:lnTo>
                  <a:pt x="4302" y="213"/>
                </a:lnTo>
                <a:lnTo>
                  <a:pt x="4307" y="259"/>
                </a:lnTo>
                <a:lnTo>
                  <a:pt x="4312" y="239"/>
                </a:lnTo>
                <a:lnTo>
                  <a:pt x="4318" y="192"/>
                </a:lnTo>
                <a:lnTo>
                  <a:pt x="4323" y="182"/>
                </a:lnTo>
                <a:lnTo>
                  <a:pt x="4328" y="239"/>
                </a:lnTo>
                <a:lnTo>
                  <a:pt x="4333" y="213"/>
                </a:lnTo>
                <a:lnTo>
                  <a:pt x="4339" y="239"/>
                </a:lnTo>
                <a:lnTo>
                  <a:pt x="4344" y="228"/>
                </a:lnTo>
                <a:lnTo>
                  <a:pt x="4349" y="285"/>
                </a:lnTo>
                <a:lnTo>
                  <a:pt x="4354" y="207"/>
                </a:lnTo>
                <a:lnTo>
                  <a:pt x="4360" y="202"/>
                </a:lnTo>
                <a:lnTo>
                  <a:pt x="4365" y="223"/>
                </a:lnTo>
                <a:lnTo>
                  <a:pt x="4370" y="207"/>
                </a:lnTo>
                <a:lnTo>
                  <a:pt x="4375" y="176"/>
                </a:lnTo>
                <a:lnTo>
                  <a:pt x="4381" y="254"/>
                </a:lnTo>
                <a:lnTo>
                  <a:pt x="4386" y="228"/>
                </a:lnTo>
                <a:lnTo>
                  <a:pt x="4391" y="254"/>
                </a:lnTo>
                <a:lnTo>
                  <a:pt x="4397" y="202"/>
                </a:lnTo>
                <a:lnTo>
                  <a:pt x="4402" y="275"/>
                </a:lnTo>
                <a:lnTo>
                  <a:pt x="4407" y="249"/>
                </a:lnTo>
                <a:lnTo>
                  <a:pt x="4412" y="228"/>
                </a:lnTo>
                <a:lnTo>
                  <a:pt x="4418" y="228"/>
                </a:lnTo>
                <a:lnTo>
                  <a:pt x="4423" y="207"/>
                </a:lnTo>
                <a:lnTo>
                  <a:pt x="4428" y="275"/>
                </a:lnTo>
                <a:lnTo>
                  <a:pt x="4433" y="280"/>
                </a:lnTo>
                <a:lnTo>
                  <a:pt x="4439" y="218"/>
                </a:lnTo>
                <a:lnTo>
                  <a:pt x="4444" y="202"/>
                </a:lnTo>
                <a:lnTo>
                  <a:pt x="4449" y="275"/>
                </a:lnTo>
                <a:lnTo>
                  <a:pt x="4454" y="259"/>
                </a:lnTo>
                <a:lnTo>
                  <a:pt x="4460" y="228"/>
                </a:lnTo>
                <a:lnTo>
                  <a:pt x="4465" y="244"/>
                </a:lnTo>
                <a:lnTo>
                  <a:pt x="4470" y="249"/>
                </a:lnTo>
                <a:lnTo>
                  <a:pt x="4476" y="150"/>
                </a:lnTo>
                <a:lnTo>
                  <a:pt x="4481" y="223"/>
                </a:lnTo>
                <a:lnTo>
                  <a:pt x="4486" y="233"/>
                </a:lnTo>
                <a:lnTo>
                  <a:pt x="4491" y="197"/>
                </a:lnTo>
                <a:lnTo>
                  <a:pt x="4497" y="254"/>
                </a:lnTo>
                <a:lnTo>
                  <a:pt x="4502" y="202"/>
                </a:lnTo>
                <a:lnTo>
                  <a:pt x="4507" y="207"/>
                </a:lnTo>
                <a:lnTo>
                  <a:pt x="4512" y="264"/>
                </a:lnTo>
                <a:lnTo>
                  <a:pt x="4518" y="270"/>
                </a:lnTo>
                <a:lnTo>
                  <a:pt x="4523" y="379"/>
                </a:lnTo>
                <a:lnTo>
                  <a:pt x="4528" y="280"/>
                </a:lnTo>
                <a:lnTo>
                  <a:pt x="4533" y="150"/>
                </a:lnTo>
                <a:lnTo>
                  <a:pt x="4539" y="197"/>
                </a:lnTo>
                <a:lnTo>
                  <a:pt x="4544" y="233"/>
                </a:lnTo>
                <a:lnTo>
                  <a:pt x="4549" y="301"/>
                </a:lnTo>
                <a:lnTo>
                  <a:pt x="4555" y="207"/>
                </a:lnTo>
                <a:lnTo>
                  <a:pt x="4560" y="239"/>
                </a:lnTo>
                <a:lnTo>
                  <a:pt x="4565" y="197"/>
                </a:lnTo>
                <a:lnTo>
                  <a:pt x="4570" y="239"/>
                </a:lnTo>
                <a:lnTo>
                  <a:pt x="4576" y="264"/>
                </a:lnTo>
                <a:lnTo>
                  <a:pt x="4581" y="254"/>
                </a:lnTo>
                <a:lnTo>
                  <a:pt x="4586" y="233"/>
                </a:lnTo>
                <a:lnTo>
                  <a:pt x="4591" y="239"/>
                </a:lnTo>
                <a:lnTo>
                  <a:pt x="4597" y="218"/>
                </a:lnTo>
                <a:lnTo>
                  <a:pt x="4602" y="218"/>
                </a:lnTo>
                <a:lnTo>
                  <a:pt x="4607" y="249"/>
                </a:lnTo>
                <a:lnTo>
                  <a:pt x="4612" y="254"/>
                </a:lnTo>
                <a:lnTo>
                  <a:pt x="4618" y="213"/>
                </a:lnTo>
                <a:lnTo>
                  <a:pt x="4623" y="233"/>
                </a:lnTo>
                <a:lnTo>
                  <a:pt x="4628" y="254"/>
                </a:lnTo>
                <a:lnTo>
                  <a:pt x="4634" y="285"/>
                </a:lnTo>
                <a:lnTo>
                  <a:pt x="4639" y="270"/>
                </a:lnTo>
                <a:lnTo>
                  <a:pt x="4644" y="311"/>
                </a:lnTo>
                <a:lnTo>
                  <a:pt x="4649" y="244"/>
                </a:lnTo>
                <a:lnTo>
                  <a:pt x="4655" y="218"/>
                </a:lnTo>
                <a:lnTo>
                  <a:pt x="4660" y="306"/>
                </a:lnTo>
                <a:lnTo>
                  <a:pt x="4665" y="275"/>
                </a:lnTo>
                <a:lnTo>
                  <a:pt x="4670" y="223"/>
                </a:lnTo>
                <a:lnTo>
                  <a:pt x="4676" y="244"/>
                </a:lnTo>
                <a:lnTo>
                  <a:pt x="4681" y="311"/>
                </a:lnTo>
                <a:lnTo>
                  <a:pt x="4686" y="218"/>
                </a:lnTo>
                <a:lnTo>
                  <a:pt x="4691" y="275"/>
                </a:lnTo>
                <a:lnTo>
                  <a:pt x="4697" y="280"/>
                </a:lnTo>
                <a:lnTo>
                  <a:pt x="4702" y="223"/>
                </a:lnTo>
                <a:lnTo>
                  <a:pt x="4707" y="244"/>
                </a:lnTo>
                <a:lnTo>
                  <a:pt x="4712" y="301"/>
                </a:lnTo>
                <a:lnTo>
                  <a:pt x="4718" y="306"/>
                </a:lnTo>
                <a:lnTo>
                  <a:pt x="4723" y="233"/>
                </a:lnTo>
                <a:lnTo>
                  <a:pt x="4728" y="202"/>
                </a:lnTo>
                <a:lnTo>
                  <a:pt x="4734" y="264"/>
                </a:lnTo>
                <a:lnTo>
                  <a:pt x="4739" y="213"/>
                </a:lnTo>
                <a:lnTo>
                  <a:pt x="4744" y="228"/>
                </a:lnTo>
                <a:lnTo>
                  <a:pt x="4749" y="244"/>
                </a:lnTo>
                <a:lnTo>
                  <a:pt x="4755" y="270"/>
                </a:lnTo>
                <a:lnTo>
                  <a:pt x="4760" y="275"/>
                </a:lnTo>
                <a:lnTo>
                  <a:pt x="4765" y="218"/>
                </a:lnTo>
                <a:lnTo>
                  <a:pt x="4770" y="233"/>
                </a:lnTo>
                <a:lnTo>
                  <a:pt x="4776" y="207"/>
                </a:lnTo>
                <a:lnTo>
                  <a:pt x="4781" y="275"/>
                </a:lnTo>
                <a:lnTo>
                  <a:pt x="4786" y="244"/>
                </a:lnTo>
                <a:lnTo>
                  <a:pt x="4791" y="280"/>
                </a:lnTo>
                <a:lnTo>
                  <a:pt x="4797" y="228"/>
                </a:lnTo>
                <a:lnTo>
                  <a:pt x="4802" y="156"/>
                </a:lnTo>
                <a:lnTo>
                  <a:pt x="4807" y="213"/>
                </a:lnTo>
                <a:lnTo>
                  <a:pt x="4813" y="171"/>
                </a:lnTo>
                <a:lnTo>
                  <a:pt x="4818" y="197"/>
                </a:lnTo>
                <a:lnTo>
                  <a:pt x="4823" y="176"/>
                </a:lnTo>
                <a:lnTo>
                  <a:pt x="4828" y="254"/>
                </a:lnTo>
                <a:lnTo>
                  <a:pt x="4834" y="244"/>
                </a:lnTo>
                <a:lnTo>
                  <a:pt x="4839" y="254"/>
                </a:lnTo>
                <a:lnTo>
                  <a:pt x="4844" y="280"/>
                </a:lnTo>
                <a:lnTo>
                  <a:pt x="4849" y="254"/>
                </a:lnTo>
                <a:lnTo>
                  <a:pt x="4855" y="306"/>
                </a:lnTo>
                <a:lnTo>
                  <a:pt x="4860" y="228"/>
                </a:lnTo>
                <a:lnTo>
                  <a:pt x="4865" y="228"/>
                </a:lnTo>
                <a:lnTo>
                  <a:pt x="4870" y="280"/>
                </a:lnTo>
                <a:lnTo>
                  <a:pt x="4876" y="306"/>
                </a:lnTo>
                <a:lnTo>
                  <a:pt x="4881" y="280"/>
                </a:lnTo>
                <a:lnTo>
                  <a:pt x="4886" y="207"/>
                </a:lnTo>
                <a:lnTo>
                  <a:pt x="4892" y="244"/>
                </a:lnTo>
                <a:lnTo>
                  <a:pt x="4897" y="213"/>
                </a:lnTo>
                <a:lnTo>
                  <a:pt x="4902" y="233"/>
                </a:lnTo>
                <a:lnTo>
                  <a:pt x="4907" y="202"/>
                </a:lnTo>
                <a:lnTo>
                  <a:pt x="4913" y="228"/>
                </a:lnTo>
                <a:lnTo>
                  <a:pt x="4918" y="275"/>
                </a:lnTo>
                <a:lnTo>
                  <a:pt x="4923" y="233"/>
                </a:lnTo>
                <a:lnTo>
                  <a:pt x="4928" y="254"/>
                </a:lnTo>
                <a:lnTo>
                  <a:pt x="4934" y="259"/>
                </a:lnTo>
                <a:lnTo>
                  <a:pt x="4939" y="192"/>
                </a:lnTo>
                <a:lnTo>
                  <a:pt x="4944" y="280"/>
                </a:lnTo>
                <a:lnTo>
                  <a:pt x="4949" y="223"/>
                </a:lnTo>
                <a:lnTo>
                  <a:pt x="4955" y="280"/>
                </a:lnTo>
                <a:lnTo>
                  <a:pt x="4960" y="213"/>
                </a:lnTo>
                <a:lnTo>
                  <a:pt x="4965" y="254"/>
                </a:lnTo>
                <a:lnTo>
                  <a:pt x="4971" y="223"/>
                </a:lnTo>
                <a:lnTo>
                  <a:pt x="4976" y="254"/>
                </a:lnTo>
                <a:lnTo>
                  <a:pt x="4981" y="233"/>
                </a:lnTo>
                <a:lnTo>
                  <a:pt x="4986" y="254"/>
                </a:lnTo>
                <a:lnTo>
                  <a:pt x="4992" y="207"/>
                </a:lnTo>
                <a:lnTo>
                  <a:pt x="4997" y="244"/>
                </a:lnTo>
                <a:lnTo>
                  <a:pt x="5002" y="239"/>
                </a:lnTo>
                <a:lnTo>
                  <a:pt x="5007" y="244"/>
                </a:lnTo>
                <a:lnTo>
                  <a:pt x="5013" y="197"/>
                </a:lnTo>
                <a:lnTo>
                  <a:pt x="5018" y="259"/>
                </a:lnTo>
                <a:lnTo>
                  <a:pt x="5023" y="259"/>
                </a:lnTo>
                <a:lnTo>
                  <a:pt x="5028" y="156"/>
                </a:lnTo>
                <a:lnTo>
                  <a:pt x="5034" y="270"/>
                </a:lnTo>
                <a:lnTo>
                  <a:pt x="5039" y="259"/>
                </a:lnTo>
                <a:lnTo>
                  <a:pt x="5044" y="228"/>
                </a:lnTo>
                <a:lnTo>
                  <a:pt x="5049" y="254"/>
                </a:lnTo>
                <a:lnTo>
                  <a:pt x="5055" y="202"/>
                </a:lnTo>
                <a:lnTo>
                  <a:pt x="5060" y="259"/>
                </a:lnTo>
                <a:lnTo>
                  <a:pt x="5065" y="306"/>
                </a:lnTo>
                <a:lnTo>
                  <a:pt x="5071" y="290"/>
                </a:lnTo>
                <a:lnTo>
                  <a:pt x="5076" y="228"/>
                </a:lnTo>
                <a:lnTo>
                  <a:pt x="5081" y="197"/>
                </a:lnTo>
                <a:lnTo>
                  <a:pt x="5086" y="244"/>
                </a:lnTo>
                <a:lnTo>
                  <a:pt x="5092" y="306"/>
                </a:lnTo>
                <a:lnTo>
                  <a:pt x="5097" y="249"/>
                </a:lnTo>
                <a:lnTo>
                  <a:pt x="5102" y="244"/>
                </a:lnTo>
                <a:lnTo>
                  <a:pt x="5107" y="285"/>
                </a:lnTo>
                <a:lnTo>
                  <a:pt x="5113" y="259"/>
                </a:lnTo>
                <a:lnTo>
                  <a:pt x="5118" y="228"/>
                </a:lnTo>
                <a:lnTo>
                  <a:pt x="5123" y="259"/>
                </a:lnTo>
                <a:lnTo>
                  <a:pt x="5128" y="176"/>
                </a:lnTo>
                <a:lnTo>
                  <a:pt x="5134" y="259"/>
                </a:lnTo>
                <a:lnTo>
                  <a:pt x="5139" y="285"/>
                </a:lnTo>
                <a:lnTo>
                  <a:pt x="5144" y="264"/>
                </a:lnTo>
                <a:lnTo>
                  <a:pt x="5150" y="233"/>
                </a:lnTo>
                <a:lnTo>
                  <a:pt x="5155" y="244"/>
                </a:lnTo>
                <a:lnTo>
                  <a:pt x="5160" y="202"/>
                </a:lnTo>
                <a:lnTo>
                  <a:pt x="5165" y="192"/>
                </a:lnTo>
                <a:lnTo>
                  <a:pt x="5171" y="296"/>
                </a:lnTo>
                <a:lnTo>
                  <a:pt x="5176" y="259"/>
                </a:lnTo>
                <a:lnTo>
                  <a:pt x="5181" y="280"/>
                </a:lnTo>
                <a:lnTo>
                  <a:pt x="5186" y="223"/>
                </a:lnTo>
                <a:lnTo>
                  <a:pt x="5192" y="275"/>
                </a:lnTo>
                <a:lnTo>
                  <a:pt x="5197" y="254"/>
                </a:lnTo>
                <a:lnTo>
                  <a:pt x="5202" y="259"/>
                </a:lnTo>
                <a:lnTo>
                  <a:pt x="5207" y="244"/>
                </a:lnTo>
                <a:lnTo>
                  <a:pt x="5213" y="264"/>
                </a:lnTo>
                <a:lnTo>
                  <a:pt x="5218" y="207"/>
                </a:lnTo>
                <a:lnTo>
                  <a:pt x="5223" y="249"/>
                </a:lnTo>
                <a:lnTo>
                  <a:pt x="5229" y="296"/>
                </a:lnTo>
                <a:lnTo>
                  <a:pt x="5234" y="207"/>
                </a:lnTo>
                <a:lnTo>
                  <a:pt x="5239" y="207"/>
                </a:lnTo>
                <a:lnTo>
                  <a:pt x="5244" y="373"/>
                </a:lnTo>
                <a:lnTo>
                  <a:pt x="5250" y="228"/>
                </a:lnTo>
                <a:lnTo>
                  <a:pt x="5255" y="301"/>
                </a:lnTo>
                <a:lnTo>
                  <a:pt x="5260" y="306"/>
                </a:lnTo>
                <a:lnTo>
                  <a:pt x="5265" y="296"/>
                </a:lnTo>
                <a:lnTo>
                  <a:pt x="5271" y="249"/>
                </a:lnTo>
                <a:lnTo>
                  <a:pt x="5276" y="218"/>
                </a:lnTo>
                <a:lnTo>
                  <a:pt x="5281" y="254"/>
                </a:lnTo>
                <a:lnTo>
                  <a:pt x="5286" y="280"/>
                </a:lnTo>
                <a:lnTo>
                  <a:pt x="5292" y="244"/>
                </a:lnTo>
                <a:lnTo>
                  <a:pt x="5297" y="311"/>
                </a:lnTo>
                <a:lnTo>
                  <a:pt x="5302" y="213"/>
                </a:lnTo>
                <a:lnTo>
                  <a:pt x="5308" y="285"/>
                </a:lnTo>
                <a:lnTo>
                  <a:pt x="5313" y="270"/>
                </a:lnTo>
                <a:lnTo>
                  <a:pt x="5318" y="254"/>
                </a:lnTo>
                <a:lnTo>
                  <a:pt x="5323" y="296"/>
                </a:lnTo>
                <a:lnTo>
                  <a:pt x="5329" y="233"/>
                </a:lnTo>
                <a:lnTo>
                  <a:pt x="5334" y="342"/>
                </a:lnTo>
                <a:lnTo>
                  <a:pt x="5339" y="306"/>
                </a:lnTo>
                <a:lnTo>
                  <a:pt x="5344" y="301"/>
                </a:lnTo>
                <a:lnTo>
                  <a:pt x="5350" y="290"/>
                </a:lnTo>
                <a:lnTo>
                  <a:pt x="5355" y="327"/>
                </a:lnTo>
                <a:lnTo>
                  <a:pt x="5360" y="296"/>
                </a:lnTo>
                <a:lnTo>
                  <a:pt x="5365" y="213"/>
                </a:lnTo>
                <a:lnTo>
                  <a:pt x="5371" y="223"/>
                </a:lnTo>
                <a:lnTo>
                  <a:pt x="5376" y="264"/>
                </a:lnTo>
                <a:lnTo>
                  <a:pt x="5381" y="244"/>
                </a:lnTo>
                <a:lnTo>
                  <a:pt x="5386" y="270"/>
                </a:lnTo>
                <a:lnTo>
                  <a:pt x="5392" y="228"/>
                </a:lnTo>
                <a:lnTo>
                  <a:pt x="5397" y="213"/>
                </a:lnTo>
                <a:lnTo>
                  <a:pt x="5402" y="249"/>
                </a:lnTo>
                <a:lnTo>
                  <a:pt x="5408" y="259"/>
                </a:lnTo>
                <a:lnTo>
                  <a:pt x="5413" y="249"/>
                </a:lnTo>
                <a:lnTo>
                  <a:pt x="5418" y="233"/>
                </a:lnTo>
                <a:lnTo>
                  <a:pt x="5423" y="259"/>
                </a:lnTo>
                <a:lnTo>
                  <a:pt x="5429" y="275"/>
                </a:lnTo>
                <a:lnTo>
                  <a:pt x="5434" y="239"/>
                </a:lnTo>
                <a:lnTo>
                  <a:pt x="5439" y="213"/>
                </a:lnTo>
                <a:lnTo>
                  <a:pt x="5444" y="239"/>
                </a:lnTo>
                <a:lnTo>
                  <a:pt x="5450" y="301"/>
                </a:lnTo>
                <a:lnTo>
                  <a:pt x="5455" y="275"/>
                </a:lnTo>
                <a:lnTo>
                  <a:pt x="5460" y="306"/>
                </a:lnTo>
                <a:lnTo>
                  <a:pt x="5465" y="301"/>
                </a:lnTo>
                <a:lnTo>
                  <a:pt x="5471" y="207"/>
                </a:lnTo>
                <a:lnTo>
                  <a:pt x="5476" y="264"/>
                </a:lnTo>
                <a:lnTo>
                  <a:pt x="5481" y="275"/>
                </a:lnTo>
                <a:lnTo>
                  <a:pt x="5487" y="249"/>
                </a:lnTo>
                <a:lnTo>
                  <a:pt x="5492" y="270"/>
                </a:lnTo>
                <a:lnTo>
                  <a:pt x="5497" y="254"/>
                </a:lnTo>
                <a:lnTo>
                  <a:pt x="5502" y="223"/>
                </a:lnTo>
                <a:lnTo>
                  <a:pt x="5508" y="244"/>
                </a:lnTo>
                <a:lnTo>
                  <a:pt x="5513" y="249"/>
                </a:lnTo>
                <a:lnTo>
                  <a:pt x="5518" y="332"/>
                </a:lnTo>
                <a:lnTo>
                  <a:pt x="5523" y="259"/>
                </a:lnTo>
                <a:lnTo>
                  <a:pt x="5529" y="228"/>
                </a:lnTo>
                <a:lnTo>
                  <a:pt x="5534" y="264"/>
                </a:lnTo>
                <a:lnTo>
                  <a:pt x="5539" y="311"/>
                </a:lnTo>
                <a:lnTo>
                  <a:pt x="5544" y="290"/>
                </a:lnTo>
                <a:lnTo>
                  <a:pt x="5550" y="254"/>
                </a:lnTo>
                <a:lnTo>
                  <a:pt x="5555" y="239"/>
                </a:lnTo>
                <a:lnTo>
                  <a:pt x="5560" y="223"/>
                </a:lnTo>
                <a:lnTo>
                  <a:pt x="5566" y="244"/>
                </a:lnTo>
                <a:lnTo>
                  <a:pt x="5571" y="280"/>
                </a:lnTo>
                <a:lnTo>
                  <a:pt x="5576" y="285"/>
                </a:lnTo>
                <a:lnTo>
                  <a:pt x="5581" y="197"/>
                </a:lnTo>
                <a:lnTo>
                  <a:pt x="5587" y="322"/>
                </a:lnTo>
                <a:lnTo>
                  <a:pt x="5592" y="213"/>
                </a:lnTo>
                <a:lnTo>
                  <a:pt x="5597" y="223"/>
                </a:lnTo>
                <a:lnTo>
                  <a:pt x="5602" y="207"/>
                </a:lnTo>
                <a:lnTo>
                  <a:pt x="5608" y="239"/>
                </a:lnTo>
                <a:lnTo>
                  <a:pt x="5613" y="270"/>
                </a:lnTo>
                <a:lnTo>
                  <a:pt x="5618" y="270"/>
                </a:lnTo>
                <a:lnTo>
                  <a:pt x="5623" y="290"/>
                </a:lnTo>
                <a:lnTo>
                  <a:pt x="5629" y="399"/>
                </a:lnTo>
                <a:lnTo>
                  <a:pt x="5634" y="296"/>
                </a:lnTo>
                <a:lnTo>
                  <a:pt x="5639" y="285"/>
                </a:lnTo>
                <a:lnTo>
                  <a:pt x="5644" y="223"/>
                </a:lnTo>
                <a:lnTo>
                  <a:pt x="5650" y="275"/>
                </a:lnTo>
                <a:lnTo>
                  <a:pt x="5655" y="207"/>
                </a:lnTo>
                <a:lnTo>
                  <a:pt x="5660" y="270"/>
                </a:lnTo>
                <a:lnTo>
                  <a:pt x="5666" y="233"/>
                </a:lnTo>
                <a:lnTo>
                  <a:pt x="5671" y="290"/>
                </a:lnTo>
                <a:lnTo>
                  <a:pt x="5676" y="306"/>
                </a:lnTo>
                <a:lnTo>
                  <a:pt x="5681" y="259"/>
                </a:lnTo>
                <a:lnTo>
                  <a:pt x="5687" y="254"/>
                </a:lnTo>
                <a:lnTo>
                  <a:pt x="5692" y="280"/>
                </a:lnTo>
                <a:lnTo>
                  <a:pt x="5697" y="270"/>
                </a:lnTo>
                <a:lnTo>
                  <a:pt x="5702" y="347"/>
                </a:lnTo>
                <a:lnTo>
                  <a:pt x="5708" y="301"/>
                </a:lnTo>
                <a:lnTo>
                  <a:pt x="5713" y="322"/>
                </a:lnTo>
                <a:lnTo>
                  <a:pt x="5718" y="264"/>
                </a:lnTo>
                <a:lnTo>
                  <a:pt x="5723" y="259"/>
                </a:lnTo>
                <a:lnTo>
                  <a:pt x="5729" y="254"/>
                </a:lnTo>
                <a:lnTo>
                  <a:pt x="5734" y="264"/>
                </a:lnTo>
                <a:lnTo>
                  <a:pt x="5739" y="270"/>
                </a:lnTo>
                <a:lnTo>
                  <a:pt x="5745" y="249"/>
                </a:lnTo>
                <a:lnTo>
                  <a:pt x="5750" y="270"/>
                </a:lnTo>
                <a:lnTo>
                  <a:pt x="5755" y="280"/>
                </a:lnTo>
                <a:lnTo>
                  <a:pt x="5760" y="213"/>
                </a:lnTo>
                <a:lnTo>
                  <a:pt x="5766" y="275"/>
                </a:lnTo>
                <a:lnTo>
                  <a:pt x="5771" y="264"/>
                </a:lnTo>
                <a:lnTo>
                  <a:pt x="5776" y="327"/>
                </a:lnTo>
                <a:lnTo>
                  <a:pt x="5781" y="259"/>
                </a:lnTo>
                <a:lnTo>
                  <a:pt x="5787" y="280"/>
                </a:lnTo>
                <a:lnTo>
                  <a:pt x="5792" y="296"/>
                </a:lnTo>
                <a:lnTo>
                  <a:pt x="5797" y="233"/>
                </a:lnTo>
                <a:lnTo>
                  <a:pt x="5802" y="254"/>
                </a:lnTo>
                <a:lnTo>
                  <a:pt x="5808" y="285"/>
                </a:lnTo>
                <a:lnTo>
                  <a:pt x="5813" y="280"/>
                </a:lnTo>
                <a:lnTo>
                  <a:pt x="5818" y="270"/>
                </a:lnTo>
                <a:lnTo>
                  <a:pt x="5824" y="280"/>
                </a:lnTo>
                <a:lnTo>
                  <a:pt x="5829" y="347"/>
                </a:lnTo>
                <a:lnTo>
                  <a:pt x="5834" y="213"/>
                </a:lnTo>
                <a:lnTo>
                  <a:pt x="5839" y="301"/>
                </a:lnTo>
                <a:lnTo>
                  <a:pt x="5845" y="311"/>
                </a:lnTo>
                <a:lnTo>
                  <a:pt x="5850" y="311"/>
                </a:lnTo>
                <a:lnTo>
                  <a:pt x="5855" y="311"/>
                </a:lnTo>
                <a:lnTo>
                  <a:pt x="5860" y="316"/>
                </a:lnTo>
                <a:lnTo>
                  <a:pt x="5866" y="270"/>
                </a:lnTo>
                <a:lnTo>
                  <a:pt x="5871" y="213"/>
                </a:lnTo>
                <a:lnTo>
                  <a:pt x="5876" y="264"/>
                </a:lnTo>
                <a:lnTo>
                  <a:pt x="5881" y="259"/>
                </a:lnTo>
                <a:lnTo>
                  <a:pt x="5887" y="285"/>
                </a:lnTo>
                <a:lnTo>
                  <a:pt x="5892" y="290"/>
                </a:lnTo>
                <a:lnTo>
                  <a:pt x="5897" y="244"/>
                </a:lnTo>
                <a:lnTo>
                  <a:pt x="5903" y="264"/>
                </a:lnTo>
                <a:lnTo>
                  <a:pt x="5908" y="296"/>
                </a:lnTo>
                <a:lnTo>
                  <a:pt x="5913" y="316"/>
                </a:lnTo>
                <a:lnTo>
                  <a:pt x="5918" y="332"/>
                </a:lnTo>
                <a:lnTo>
                  <a:pt x="5924" y="275"/>
                </a:lnTo>
                <a:lnTo>
                  <a:pt x="5929" y="259"/>
                </a:lnTo>
                <a:lnTo>
                  <a:pt x="5934" y="249"/>
                </a:lnTo>
                <a:lnTo>
                  <a:pt x="5939" y="239"/>
                </a:lnTo>
                <a:lnTo>
                  <a:pt x="5945" y="264"/>
                </a:lnTo>
                <a:lnTo>
                  <a:pt x="5950" y="280"/>
                </a:lnTo>
                <a:lnTo>
                  <a:pt x="5955" y="270"/>
                </a:lnTo>
                <a:lnTo>
                  <a:pt x="5960" y="296"/>
                </a:lnTo>
                <a:lnTo>
                  <a:pt x="5966" y="270"/>
                </a:lnTo>
                <a:lnTo>
                  <a:pt x="5971" y="311"/>
                </a:lnTo>
                <a:lnTo>
                  <a:pt x="5976" y="259"/>
                </a:lnTo>
                <a:lnTo>
                  <a:pt x="5981" y="327"/>
                </a:lnTo>
                <a:lnTo>
                  <a:pt x="5987" y="270"/>
                </a:lnTo>
                <a:lnTo>
                  <a:pt x="5992" y="285"/>
                </a:lnTo>
                <a:lnTo>
                  <a:pt x="5997" y="285"/>
                </a:lnTo>
                <a:lnTo>
                  <a:pt x="6003" y="259"/>
                </a:lnTo>
                <a:lnTo>
                  <a:pt x="6008" y="332"/>
                </a:lnTo>
                <a:lnTo>
                  <a:pt x="6013" y="306"/>
                </a:lnTo>
                <a:lnTo>
                  <a:pt x="6018" y="342"/>
                </a:lnTo>
                <a:lnTo>
                  <a:pt x="6024" y="301"/>
                </a:lnTo>
                <a:lnTo>
                  <a:pt x="6029" y="311"/>
                </a:lnTo>
                <a:lnTo>
                  <a:pt x="6034" y="270"/>
                </a:lnTo>
                <a:lnTo>
                  <a:pt x="6039" y="296"/>
                </a:lnTo>
                <a:lnTo>
                  <a:pt x="6045" y="301"/>
                </a:lnTo>
                <a:lnTo>
                  <a:pt x="6050" y="264"/>
                </a:lnTo>
                <a:lnTo>
                  <a:pt x="6055" y="270"/>
                </a:lnTo>
                <a:lnTo>
                  <a:pt x="6060" y="332"/>
                </a:lnTo>
                <a:lnTo>
                  <a:pt x="6066" y="280"/>
                </a:lnTo>
                <a:lnTo>
                  <a:pt x="6071" y="311"/>
                </a:lnTo>
                <a:lnTo>
                  <a:pt x="6076" y="207"/>
                </a:lnTo>
                <a:lnTo>
                  <a:pt x="6082" y="270"/>
                </a:lnTo>
                <a:lnTo>
                  <a:pt x="6087" y="290"/>
                </a:lnTo>
                <a:lnTo>
                  <a:pt x="6092" y="290"/>
                </a:lnTo>
                <a:lnTo>
                  <a:pt x="6097" y="270"/>
                </a:lnTo>
                <a:lnTo>
                  <a:pt x="6103" y="254"/>
                </a:lnTo>
                <a:lnTo>
                  <a:pt x="6108" y="264"/>
                </a:lnTo>
                <a:lnTo>
                  <a:pt x="6113" y="290"/>
                </a:lnTo>
                <a:lnTo>
                  <a:pt x="6118" y="285"/>
                </a:lnTo>
                <a:lnTo>
                  <a:pt x="6124" y="264"/>
                </a:lnTo>
                <a:lnTo>
                  <a:pt x="6129" y="290"/>
                </a:lnTo>
                <a:lnTo>
                  <a:pt x="6134" y="259"/>
                </a:lnTo>
                <a:lnTo>
                  <a:pt x="6139" y="285"/>
                </a:lnTo>
                <a:lnTo>
                  <a:pt x="6145" y="244"/>
                </a:lnTo>
                <a:lnTo>
                  <a:pt x="6150" y="275"/>
                </a:lnTo>
                <a:lnTo>
                  <a:pt x="6155" y="285"/>
                </a:lnTo>
                <a:lnTo>
                  <a:pt x="6161" y="332"/>
                </a:lnTo>
                <a:lnTo>
                  <a:pt x="6166" y="316"/>
                </a:lnTo>
                <a:lnTo>
                  <a:pt x="6171" y="342"/>
                </a:lnTo>
                <a:lnTo>
                  <a:pt x="6176" y="285"/>
                </a:lnTo>
                <a:lnTo>
                  <a:pt x="6182" y="259"/>
                </a:lnTo>
                <a:lnTo>
                  <a:pt x="6187" y="368"/>
                </a:lnTo>
                <a:lnTo>
                  <a:pt x="6192" y="280"/>
                </a:lnTo>
                <a:lnTo>
                  <a:pt x="6197" y="270"/>
                </a:lnTo>
                <a:lnTo>
                  <a:pt x="6203" y="301"/>
                </a:lnTo>
                <a:lnTo>
                  <a:pt x="6208" y="296"/>
                </a:lnTo>
                <a:lnTo>
                  <a:pt x="6213" y="270"/>
                </a:lnTo>
                <a:lnTo>
                  <a:pt x="6218" y="280"/>
                </a:lnTo>
                <a:lnTo>
                  <a:pt x="6224" y="264"/>
                </a:lnTo>
                <a:lnTo>
                  <a:pt x="6229" y="342"/>
                </a:lnTo>
                <a:lnTo>
                  <a:pt x="6234" y="363"/>
                </a:lnTo>
                <a:lnTo>
                  <a:pt x="6240" y="285"/>
                </a:lnTo>
                <a:lnTo>
                  <a:pt x="6245" y="254"/>
                </a:lnTo>
                <a:lnTo>
                  <a:pt x="6250" y="244"/>
                </a:lnTo>
                <a:lnTo>
                  <a:pt x="6255" y="301"/>
                </a:lnTo>
                <a:lnTo>
                  <a:pt x="6261" y="280"/>
                </a:lnTo>
                <a:lnTo>
                  <a:pt x="6266" y="244"/>
                </a:lnTo>
                <a:lnTo>
                  <a:pt x="6271" y="264"/>
                </a:lnTo>
                <a:lnTo>
                  <a:pt x="6276" y="347"/>
                </a:lnTo>
                <a:lnTo>
                  <a:pt x="6282" y="306"/>
                </a:lnTo>
                <a:lnTo>
                  <a:pt x="6287" y="259"/>
                </a:lnTo>
                <a:lnTo>
                  <a:pt x="6292" y="285"/>
                </a:lnTo>
                <a:lnTo>
                  <a:pt x="6297" y="275"/>
                </a:lnTo>
                <a:lnTo>
                  <a:pt x="6303" y="264"/>
                </a:lnTo>
                <a:lnTo>
                  <a:pt x="6308" y="342"/>
                </a:lnTo>
                <a:lnTo>
                  <a:pt x="6313" y="322"/>
                </a:lnTo>
                <a:lnTo>
                  <a:pt x="6318" y="254"/>
                </a:lnTo>
                <a:lnTo>
                  <a:pt x="6324" y="296"/>
                </a:lnTo>
                <a:lnTo>
                  <a:pt x="6329" y="290"/>
                </a:lnTo>
                <a:lnTo>
                  <a:pt x="6334" y="316"/>
                </a:lnTo>
                <a:lnTo>
                  <a:pt x="6340" y="254"/>
                </a:lnTo>
                <a:lnTo>
                  <a:pt x="6345" y="316"/>
                </a:lnTo>
                <a:lnTo>
                  <a:pt x="6350" y="301"/>
                </a:lnTo>
                <a:lnTo>
                  <a:pt x="6355" y="347"/>
                </a:lnTo>
                <a:lnTo>
                  <a:pt x="6361" y="228"/>
                </a:lnTo>
                <a:lnTo>
                  <a:pt x="6366" y="358"/>
                </a:lnTo>
                <a:lnTo>
                  <a:pt x="6371" y="290"/>
                </a:lnTo>
                <a:lnTo>
                  <a:pt x="6376" y="275"/>
                </a:lnTo>
                <a:lnTo>
                  <a:pt x="6382" y="290"/>
                </a:lnTo>
                <a:lnTo>
                  <a:pt x="6387" y="280"/>
                </a:lnTo>
                <a:lnTo>
                  <a:pt x="6392" y="202"/>
                </a:lnTo>
                <a:lnTo>
                  <a:pt x="6397" y="270"/>
                </a:lnTo>
                <a:lnTo>
                  <a:pt x="6403" y="301"/>
                </a:lnTo>
                <a:lnTo>
                  <a:pt x="6408" y="290"/>
                </a:lnTo>
                <a:lnTo>
                  <a:pt x="6413" y="270"/>
                </a:lnTo>
                <a:lnTo>
                  <a:pt x="6419" y="306"/>
                </a:lnTo>
                <a:lnTo>
                  <a:pt x="6424" y="316"/>
                </a:lnTo>
                <a:lnTo>
                  <a:pt x="6429" y="337"/>
                </a:lnTo>
                <a:lnTo>
                  <a:pt x="6434" y="275"/>
                </a:lnTo>
                <a:lnTo>
                  <a:pt x="6440" y="275"/>
                </a:lnTo>
                <a:lnTo>
                  <a:pt x="6445" y="389"/>
                </a:lnTo>
                <a:lnTo>
                  <a:pt x="6450" y="316"/>
                </a:lnTo>
                <a:lnTo>
                  <a:pt x="6455" y="290"/>
                </a:lnTo>
                <a:lnTo>
                  <a:pt x="6461" y="290"/>
                </a:lnTo>
                <a:lnTo>
                  <a:pt x="6466" y="337"/>
                </a:lnTo>
                <a:lnTo>
                  <a:pt x="6471" y="301"/>
                </a:lnTo>
                <a:lnTo>
                  <a:pt x="6476" y="259"/>
                </a:lnTo>
                <a:lnTo>
                  <a:pt x="6482" y="306"/>
                </a:lnTo>
                <a:lnTo>
                  <a:pt x="6487" y="347"/>
                </a:lnTo>
                <a:lnTo>
                  <a:pt x="6492" y="259"/>
                </a:lnTo>
                <a:lnTo>
                  <a:pt x="6498" y="264"/>
                </a:lnTo>
                <a:lnTo>
                  <a:pt x="6503" y="301"/>
                </a:lnTo>
                <a:lnTo>
                  <a:pt x="6508" y="306"/>
                </a:lnTo>
                <a:lnTo>
                  <a:pt x="6513" y="290"/>
                </a:lnTo>
                <a:lnTo>
                  <a:pt x="6519" y="363"/>
                </a:lnTo>
                <a:lnTo>
                  <a:pt x="6524" y="285"/>
                </a:lnTo>
                <a:lnTo>
                  <a:pt x="6529" y="358"/>
                </a:lnTo>
                <a:lnTo>
                  <a:pt x="6534" y="264"/>
                </a:lnTo>
                <a:lnTo>
                  <a:pt x="6540" y="275"/>
                </a:lnTo>
                <a:lnTo>
                  <a:pt x="6545" y="316"/>
                </a:lnTo>
                <a:lnTo>
                  <a:pt x="6550" y="322"/>
                </a:lnTo>
                <a:lnTo>
                  <a:pt x="6555" y="290"/>
                </a:lnTo>
                <a:lnTo>
                  <a:pt x="6561" y="264"/>
                </a:lnTo>
                <a:lnTo>
                  <a:pt x="6566" y="280"/>
                </a:lnTo>
                <a:lnTo>
                  <a:pt x="6571" y="332"/>
                </a:lnTo>
                <a:lnTo>
                  <a:pt x="6577" y="327"/>
                </a:lnTo>
                <a:lnTo>
                  <a:pt x="6582" y="290"/>
                </a:lnTo>
                <a:lnTo>
                  <a:pt x="6587" y="275"/>
                </a:lnTo>
                <a:lnTo>
                  <a:pt x="6592" y="311"/>
                </a:lnTo>
                <a:lnTo>
                  <a:pt x="6598" y="311"/>
                </a:lnTo>
                <a:lnTo>
                  <a:pt x="6603" y="223"/>
                </a:lnTo>
                <a:lnTo>
                  <a:pt x="6608" y="249"/>
                </a:lnTo>
                <a:lnTo>
                  <a:pt x="6613" y="337"/>
                </a:lnTo>
                <a:lnTo>
                  <a:pt x="6619" y="322"/>
                </a:lnTo>
                <a:lnTo>
                  <a:pt x="6624" y="213"/>
                </a:lnTo>
                <a:lnTo>
                  <a:pt x="6629" y="290"/>
                </a:lnTo>
                <a:lnTo>
                  <a:pt x="6634" y="270"/>
                </a:lnTo>
                <a:lnTo>
                  <a:pt x="6640" y="342"/>
                </a:lnTo>
                <a:lnTo>
                  <a:pt x="6645" y="311"/>
                </a:lnTo>
                <a:lnTo>
                  <a:pt x="6650" y="342"/>
                </a:lnTo>
                <a:lnTo>
                  <a:pt x="6655" y="259"/>
                </a:lnTo>
                <a:lnTo>
                  <a:pt x="6661" y="228"/>
                </a:lnTo>
                <a:lnTo>
                  <a:pt x="6666" y="228"/>
                </a:lnTo>
              </a:path>
            </a:pathLst>
          </a:custGeom>
          <a:noFill/>
          <a:ln w="6350">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2411" name="Freeform 284"/>
          <p:cNvSpPr>
            <a:spLocks/>
          </p:cNvSpPr>
          <p:nvPr/>
        </p:nvSpPr>
        <p:spPr bwMode="auto">
          <a:xfrm>
            <a:off x="403225" y="3163888"/>
            <a:ext cx="1828800" cy="150812"/>
          </a:xfrm>
          <a:custGeom>
            <a:avLst/>
            <a:gdLst>
              <a:gd name="T0" fmla="*/ 2147483647 w 6666"/>
              <a:gd name="T1" fmla="*/ 2147483647 h 536"/>
              <a:gd name="T2" fmla="*/ 2147483647 w 6666"/>
              <a:gd name="T3" fmla="*/ 2147483647 h 536"/>
              <a:gd name="T4" fmla="*/ 2147483647 w 6666"/>
              <a:gd name="T5" fmla="*/ 2147483647 h 536"/>
              <a:gd name="T6" fmla="*/ 2147483647 w 6666"/>
              <a:gd name="T7" fmla="*/ 2147483647 h 536"/>
              <a:gd name="T8" fmla="*/ 2147483647 w 6666"/>
              <a:gd name="T9" fmla="*/ 2147483647 h 536"/>
              <a:gd name="T10" fmla="*/ 2147483647 w 6666"/>
              <a:gd name="T11" fmla="*/ 2147483647 h 536"/>
              <a:gd name="T12" fmla="*/ 2147483647 w 6666"/>
              <a:gd name="T13" fmla="*/ 2147483647 h 536"/>
              <a:gd name="T14" fmla="*/ 2147483647 w 6666"/>
              <a:gd name="T15" fmla="*/ 2147483647 h 536"/>
              <a:gd name="T16" fmla="*/ 2147483647 w 6666"/>
              <a:gd name="T17" fmla="*/ 2147483647 h 536"/>
              <a:gd name="T18" fmla="*/ 2147483647 w 6666"/>
              <a:gd name="T19" fmla="*/ 2147483647 h 536"/>
              <a:gd name="T20" fmla="*/ 2147483647 w 6666"/>
              <a:gd name="T21" fmla="*/ 2147483647 h 536"/>
              <a:gd name="T22" fmla="*/ 2147483647 w 6666"/>
              <a:gd name="T23" fmla="*/ 2147483647 h 536"/>
              <a:gd name="T24" fmla="*/ 2147483647 w 6666"/>
              <a:gd name="T25" fmla="*/ 2147483647 h 536"/>
              <a:gd name="T26" fmla="*/ 2147483647 w 6666"/>
              <a:gd name="T27" fmla="*/ 2147483647 h 536"/>
              <a:gd name="T28" fmla="*/ 2147483647 w 6666"/>
              <a:gd name="T29" fmla="*/ 2147483647 h 536"/>
              <a:gd name="T30" fmla="*/ 2147483647 w 6666"/>
              <a:gd name="T31" fmla="*/ 2147483647 h 536"/>
              <a:gd name="T32" fmla="*/ 2147483647 w 6666"/>
              <a:gd name="T33" fmla="*/ 2147483647 h 536"/>
              <a:gd name="T34" fmla="*/ 2147483647 w 6666"/>
              <a:gd name="T35" fmla="*/ 2147483647 h 536"/>
              <a:gd name="T36" fmla="*/ 2147483647 w 6666"/>
              <a:gd name="T37" fmla="*/ 2147483647 h 536"/>
              <a:gd name="T38" fmla="*/ 2147483647 w 6666"/>
              <a:gd name="T39" fmla="*/ 2147483647 h 536"/>
              <a:gd name="T40" fmla="*/ 2147483647 w 6666"/>
              <a:gd name="T41" fmla="*/ 2147483647 h 536"/>
              <a:gd name="T42" fmla="*/ 2147483647 w 6666"/>
              <a:gd name="T43" fmla="*/ 2147483647 h 536"/>
              <a:gd name="T44" fmla="*/ 2147483647 w 6666"/>
              <a:gd name="T45" fmla="*/ 2147483647 h 536"/>
              <a:gd name="T46" fmla="*/ 2147483647 w 6666"/>
              <a:gd name="T47" fmla="*/ 2147483647 h 536"/>
              <a:gd name="T48" fmla="*/ 2147483647 w 6666"/>
              <a:gd name="T49" fmla="*/ 2147483647 h 536"/>
              <a:gd name="T50" fmla="*/ 2147483647 w 6666"/>
              <a:gd name="T51" fmla="*/ 2147483647 h 536"/>
              <a:gd name="T52" fmla="*/ 2147483647 w 6666"/>
              <a:gd name="T53" fmla="*/ 2147483647 h 536"/>
              <a:gd name="T54" fmla="*/ 2147483647 w 6666"/>
              <a:gd name="T55" fmla="*/ 2147483647 h 536"/>
              <a:gd name="T56" fmla="*/ 2147483647 w 6666"/>
              <a:gd name="T57" fmla="*/ 2147483647 h 536"/>
              <a:gd name="T58" fmla="*/ 2147483647 w 6666"/>
              <a:gd name="T59" fmla="*/ 2147483647 h 536"/>
              <a:gd name="T60" fmla="*/ 2147483647 w 6666"/>
              <a:gd name="T61" fmla="*/ 2147483647 h 536"/>
              <a:gd name="T62" fmla="*/ 2147483647 w 6666"/>
              <a:gd name="T63" fmla="*/ 2147483647 h 536"/>
              <a:gd name="T64" fmla="*/ 2147483647 w 6666"/>
              <a:gd name="T65" fmla="*/ 2147483647 h 536"/>
              <a:gd name="T66" fmla="*/ 2147483647 w 6666"/>
              <a:gd name="T67" fmla="*/ 2147483647 h 536"/>
              <a:gd name="T68" fmla="*/ 2147483647 w 6666"/>
              <a:gd name="T69" fmla="*/ 2147483647 h 536"/>
              <a:gd name="T70" fmla="*/ 2147483647 w 6666"/>
              <a:gd name="T71" fmla="*/ 2147483647 h 536"/>
              <a:gd name="T72" fmla="*/ 2147483647 w 6666"/>
              <a:gd name="T73" fmla="*/ 2147483647 h 536"/>
              <a:gd name="T74" fmla="*/ 2147483647 w 6666"/>
              <a:gd name="T75" fmla="*/ 2147483647 h 536"/>
              <a:gd name="T76" fmla="*/ 2147483647 w 6666"/>
              <a:gd name="T77" fmla="*/ 2147483647 h 536"/>
              <a:gd name="T78" fmla="*/ 2147483647 w 6666"/>
              <a:gd name="T79" fmla="*/ 2147483647 h 536"/>
              <a:gd name="T80" fmla="*/ 2147483647 w 6666"/>
              <a:gd name="T81" fmla="*/ 2147483647 h 536"/>
              <a:gd name="T82" fmla="*/ 2147483647 w 6666"/>
              <a:gd name="T83" fmla="*/ 2147483647 h 536"/>
              <a:gd name="T84" fmla="*/ 2147483647 w 6666"/>
              <a:gd name="T85" fmla="*/ 2147483647 h 536"/>
              <a:gd name="T86" fmla="*/ 2147483647 w 6666"/>
              <a:gd name="T87" fmla="*/ 2147483647 h 536"/>
              <a:gd name="T88" fmla="*/ 2147483647 w 6666"/>
              <a:gd name="T89" fmla="*/ 2147483647 h 536"/>
              <a:gd name="T90" fmla="*/ 2147483647 w 6666"/>
              <a:gd name="T91" fmla="*/ 2147483647 h 536"/>
              <a:gd name="T92" fmla="*/ 2147483647 w 6666"/>
              <a:gd name="T93" fmla="*/ 2147483647 h 536"/>
              <a:gd name="T94" fmla="*/ 2147483647 w 6666"/>
              <a:gd name="T95" fmla="*/ 2147483647 h 536"/>
              <a:gd name="T96" fmla="*/ 2147483647 w 6666"/>
              <a:gd name="T97" fmla="*/ 2147483647 h 536"/>
              <a:gd name="T98" fmla="*/ 2147483647 w 6666"/>
              <a:gd name="T99" fmla="*/ 2147483647 h 536"/>
              <a:gd name="T100" fmla="*/ 2147483647 w 6666"/>
              <a:gd name="T101" fmla="*/ 2147483647 h 536"/>
              <a:gd name="T102" fmla="*/ 2147483647 w 6666"/>
              <a:gd name="T103" fmla="*/ 2147483647 h 536"/>
              <a:gd name="T104" fmla="*/ 2147483647 w 6666"/>
              <a:gd name="T105" fmla="*/ 2147483647 h 536"/>
              <a:gd name="T106" fmla="*/ 2147483647 w 6666"/>
              <a:gd name="T107" fmla="*/ 2147483647 h 536"/>
              <a:gd name="T108" fmla="*/ 2147483647 w 6666"/>
              <a:gd name="T109" fmla="*/ 2147483647 h 536"/>
              <a:gd name="T110" fmla="*/ 2147483647 w 6666"/>
              <a:gd name="T111" fmla="*/ 2147483647 h 536"/>
              <a:gd name="T112" fmla="*/ 2147483647 w 6666"/>
              <a:gd name="T113" fmla="*/ 2147483647 h 536"/>
              <a:gd name="T114" fmla="*/ 2147483647 w 6666"/>
              <a:gd name="T115" fmla="*/ 2147483647 h 536"/>
              <a:gd name="T116" fmla="*/ 2147483647 w 6666"/>
              <a:gd name="T117" fmla="*/ 2147483647 h 536"/>
              <a:gd name="T118" fmla="*/ 2147483647 w 6666"/>
              <a:gd name="T119" fmla="*/ 2147483647 h 536"/>
              <a:gd name="T120" fmla="*/ 2147483647 w 6666"/>
              <a:gd name="T121" fmla="*/ 2147483647 h 536"/>
              <a:gd name="T122" fmla="*/ 2147483647 w 6666"/>
              <a:gd name="T123" fmla="*/ 2147483647 h 536"/>
              <a:gd name="T124" fmla="*/ 2147483647 w 6666"/>
              <a:gd name="T125" fmla="*/ 2147483647 h 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6666"/>
              <a:gd name="T190" fmla="*/ 0 h 536"/>
              <a:gd name="T191" fmla="*/ 6666 w 6666"/>
              <a:gd name="T192" fmla="*/ 536 h 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6666" h="536">
                <a:moveTo>
                  <a:pt x="0" y="69"/>
                </a:moveTo>
                <a:lnTo>
                  <a:pt x="5" y="106"/>
                </a:lnTo>
                <a:lnTo>
                  <a:pt x="10" y="69"/>
                </a:lnTo>
                <a:lnTo>
                  <a:pt x="16" y="91"/>
                </a:lnTo>
                <a:lnTo>
                  <a:pt x="21" y="91"/>
                </a:lnTo>
                <a:lnTo>
                  <a:pt x="26" y="75"/>
                </a:lnTo>
                <a:lnTo>
                  <a:pt x="31" y="91"/>
                </a:lnTo>
                <a:lnTo>
                  <a:pt x="37" y="59"/>
                </a:lnTo>
                <a:lnTo>
                  <a:pt x="42" y="144"/>
                </a:lnTo>
                <a:lnTo>
                  <a:pt x="47" y="64"/>
                </a:lnTo>
                <a:lnTo>
                  <a:pt x="52" y="106"/>
                </a:lnTo>
                <a:lnTo>
                  <a:pt x="58" y="101"/>
                </a:lnTo>
                <a:lnTo>
                  <a:pt x="63" y="43"/>
                </a:lnTo>
                <a:lnTo>
                  <a:pt x="68" y="128"/>
                </a:lnTo>
                <a:lnTo>
                  <a:pt x="73" y="144"/>
                </a:lnTo>
                <a:lnTo>
                  <a:pt x="79" y="96"/>
                </a:lnTo>
                <a:lnTo>
                  <a:pt x="84" y="64"/>
                </a:lnTo>
                <a:lnTo>
                  <a:pt x="89" y="122"/>
                </a:lnTo>
                <a:lnTo>
                  <a:pt x="95" y="80"/>
                </a:lnTo>
                <a:lnTo>
                  <a:pt x="100" y="138"/>
                </a:lnTo>
                <a:lnTo>
                  <a:pt x="105" y="80"/>
                </a:lnTo>
                <a:lnTo>
                  <a:pt x="110" y="16"/>
                </a:lnTo>
                <a:lnTo>
                  <a:pt x="116" y="80"/>
                </a:lnTo>
                <a:lnTo>
                  <a:pt x="121" y="64"/>
                </a:lnTo>
                <a:lnTo>
                  <a:pt x="126" y="91"/>
                </a:lnTo>
                <a:lnTo>
                  <a:pt x="131" y="53"/>
                </a:lnTo>
                <a:lnTo>
                  <a:pt x="137" y="106"/>
                </a:lnTo>
                <a:lnTo>
                  <a:pt x="142" y="106"/>
                </a:lnTo>
                <a:lnTo>
                  <a:pt x="147" y="91"/>
                </a:lnTo>
                <a:lnTo>
                  <a:pt x="152" y="91"/>
                </a:lnTo>
                <a:lnTo>
                  <a:pt x="158" y="186"/>
                </a:lnTo>
                <a:lnTo>
                  <a:pt x="163" y="138"/>
                </a:lnTo>
                <a:lnTo>
                  <a:pt x="168" y="101"/>
                </a:lnTo>
                <a:lnTo>
                  <a:pt x="174" y="176"/>
                </a:lnTo>
                <a:lnTo>
                  <a:pt x="179" y="59"/>
                </a:lnTo>
                <a:lnTo>
                  <a:pt x="184" y="112"/>
                </a:lnTo>
                <a:lnTo>
                  <a:pt x="189" y="0"/>
                </a:lnTo>
                <a:lnTo>
                  <a:pt x="195" y="101"/>
                </a:lnTo>
                <a:lnTo>
                  <a:pt x="200" y="117"/>
                </a:lnTo>
                <a:lnTo>
                  <a:pt x="205" y="133"/>
                </a:lnTo>
                <a:lnTo>
                  <a:pt x="210" y="80"/>
                </a:lnTo>
                <a:lnTo>
                  <a:pt x="216" y="106"/>
                </a:lnTo>
                <a:lnTo>
                  <a:pt x="221" y="128"/>
                </a:lnTo>
                <a:lnTo>
                  <a:pt x="226" y="117"/>
                </a:lnTo>
                <a:lnTo>
                  <a:pt x="231" y="144"/>
                </a:lnTo>
                <a:lnTo>
                  <a:pt x="237" y="176"/>
                </a:lnTo>
                <a:lnTo>
                  <a:pt x="242" y="154"/>
                </a:lnTo>
                <a:lnTo>
                  <a:pt x="247" y="133"/>
                </a:lnTo>
                <a:lnTo>
                  <a:pt x="253" y="80"/>
                </a:lnTo>
                <a:lnTo>
                  <a:pt x="258" y="170"/>
                </a:lnTo>
                <a:lnTo>
                  <a:pt x="263" y="80"/>
                </a:lnTo>
                <a:lnTo>
                  <a:pt x="268" y="176"/>
                </a:lnTo>
                <a:lnTo>
                  <a:pt x="274" y="133"/>
                </a:lnTo>
                <a:lnTo>
                  <a:pt x="279" y="112"/>
                </a:lnTo>
                <a:lnTo>
                  <a:pt x="284" y="144"/>
                </a:lnTo>
                <a:lnTo>
                  <a:pt x="289" y="80"/>
                </a:lnTo>
                <a:lnTo>
                  <a:pt x="295" y="96"/>
                </a:lnTo>
                <a:lnTo>
                  <a:pt x="300" y="117"/>
                </a:lnTo>
                <a:lnTo>
                  <a:pt x="305" y="64"/>
                </a:lnTo>
                <a:lnTo>
                  <a:pt x="310" y="181"/>
                </a:lnTo>
                <a:lnTo>
                  <a:pt x="316" y="160"/>
                </a:lnTo>
                <a:lnTo>
                  <a:pt x="321" y="144"/>
                </a:lnTo>
                <a:lnTo>
                  <a:pt x="326" y="181"/>
                </a:lnTo>
                <a:lnTo>
                  <a:pt x="332" y="181"/>
                </a:lnTo>
                <a:lnTo>
                  <a:pt x="337" y="144"/>
                </a:lnTo>
                <a:lnTo>
                  <a:pt x="342" y="91"/>
                </a:lnTo>
                <a:lnTo>
                  <a:pt x="347" y="69"/>
                </a:lnTo>
                <a:lnTo>
                  <a:pt x="353" y="165"/>
                </a:lnTo>
                <a:lnTo>
                  <a:pt x="358" y="160"/>
                </a:lnTo>
                <a:lnTo>
                  <a:pt x="363" y="122"/>
                </a:lnTo>
                <a:lnTo>
                  <a:pt x="368" y="133"/>
                </a:lnTo>
                <a:lnTo>
                  <a:pt x="374" y="165"/>
                </a:lnTo>
                <a:lnTo>
                  <a:pt x="379" y="160"/>
                </a:lnTo>
                <a:lnTo>
                  <a:pt x="384" y="160"/>
                </a:lnTo>
                <a:lnTo>
                  <a:pt x="389" y="106"/>
                </a:lnTo>
                <a:lnTo>
                  <a:pt x="395" y="112"/>
                </a:lnTo>
                <a:lnTo>
                  <a:pt x="400" y="197"/>
                </a:lnTo>
                <a:lnTo>
                  <a:pt x="405" y="122"/>
                </a:lnTo>
                <a:lnTo>
                  <a:pt x="410" y="91"/>
                </a:lnTo>
                <a:lnTo>
                  <a:pt x="416" y="176"/>
                </a:lnTo>
                <a:lnTo>
                  <a:pt x="421" y="128"/>
                </a:lnTo>
                <a:lnTo>
                  <a:pt x="426" y="122"/>
                </a:lnTo>
                <a:lnTo>
                  <a:pt x="432" y="117"/>
                </a:lnTo>
                <a:lnTo>
                  <a:pt x="437" y="96"/>
                </a:lnTo>
                <a:lnTo>
                  <a:pt x="442" y="133"/>
                </a:lnTo>
                <a:lnTo>
                  <a:pt x="447" y="144"/>
                </a:lnTo>
                <a:lnTo>
                  <a:pt x="453" y="128"/>
                </a:lnTo>
                <a:lnTo>
                  <a:pt x="458" y="176"/>
                </a:lnTo>
                <a:lnTo>
                  <a:pt x="463" y="176"/>
                </a:lnTo>
                <a:lnTo>
                  <a:pt x="468" y="176"/>
                </a:lnTo>
                <a:lnTo>
                  <a:pt x="474" y="181"/>
                </a:lnTo>
                <a:lnTo>
                  <a:pt x="479" y="197"/>
                </a:lnTo>
                <a:lnTo>
                  <a:pt x="484" y="186"/>
                </a:lnTo>
                <a:lnTo>
                  <a:pt x="489" y="106"/>
                </a:lnTo>
                <a:lnTo>
                  <a:pt x="495" y="197"/>
                </a:lnTo>
                <a:lnTo>
                  <a:pt x="500" y="181"/>
                </a:lnTo>
                <a:lnTo>
                  <a:pt x="505" y="101"/>
                </a:lnTo>
                <a:lnTo>
                  <a:pt x="511" y="122"/>
                </a:lnTo>
                <a:lnTo>
                  <a:pt x="516" y="181"/>
                </a:lnTo>
                <a:lnTo>
                  <a:pt x="521" y="165"/>
                </a:lnTo>
                <a:lnTo>
                  <a:pt x="526" y="170"/>
                </a:lnTo>
                <a:lnTo>
                  <a:pt x="532" y="112"/>
                </a:lnTo>
                <a:lnTo>
                  <a:pt x="537" y="154"/>
                </a:lnTo>
                <a:lnTo>
                  <a:pt x="542" y="223"/>
                </a:lnTo>
                <a:lnTo>
                  <a:pt x="547" y="149"/>
                </a:lnTo>
                <a:lnTo>
                  <a:pt x="553" y="154"/>
                </a:lnTo>
                <a:lnTo>
                  <a:pt x="558" y="149"/>
                </a:lnTo>
                <a:lnTo>
                  <a:pt x="563" y="202"/>
                </a:lnTo>
                <a:lnTo>
                  <a:pt x="568" y="154"/>
                </a:lnTo>
                <a:lnTo>
                  <a:pt x="574" y="234"/>
                </a:lnTo>
                <a:lnTo>
                  <a:pt x="579" y="75"/>
                </a:lnTo>
                <a:lnTo>
                  <a:pt x="584" y="154"/>
                </a:lnTo>
                <a:lnTo>
                  <a:pt x="590" y="176"/>
                </a:lnTo>
                <a:lnTo>
                  <a:pt x="595" y="197"/>
                </a:lnTo>
                <a:lnTo>
                  <a:pt x="600" y="191"/>
                </a:lnTo>
                <a:lnTo>
                  <a:pt x="605" y="160"/>
                </a:lnTo>
                <a:lnTo>
                  <a:pt x="611" y="165"/>
                </a:lnTo>
                <a:lnTo>
                  <a:pt x="616" y="186"/>
                </a:lnTo>
                <a:lnTo>
                  <a:pt x="621" y="176"/>
                </a:lnTo>
                <a:lnTo>
                  <a:pt x="626" y="133"/>
                </a:lnTo>
                <a:lnTo>
                  <a:pt x="632" y="234"/>
                </a:lnTo>
                <a:lnTo>
                  <a:pt x="637" y="186"/>
                </a:lnTo>
                <a:lnTo>
                  <a:pt x="642" y="186"/>
                </a:lnTo>
                <a:lnTo>
                  <a:pt x="647" y="160"/>
                </a:lnTo>
                <a:lnTo>
                  <a:pt x="653" y="213"/>
                </a:lnTo>
                <a:lnTo>
                  <a:pt x="658" y="170"/>
                </a:lnTo>
                <a:lnTo>
                  <a:pt x="663" y="276"/>
                </a:lnTo>
                <a:lnTo>
                  <a:pt x="669" y="149"/>
                </a:lnTo>
                <a:lnTo>
                  <a:pt x="674" y="170"/>
                </a:lnTo>
                <a:lnTo>
                  <a:pt x="679" y="154"/>
                </a:lnTo>
                <a:lnTo>
                  <a:pt x="684" y="255"/>
                </a:lnTo>
                <a:lnTo>
                  <a:pt x="690" y="170"/>
                </a:lnTo>
                <a:lnTo>
                  <a:pt x="695" y="234"/>
                </a:lnTo>
                <a:lnTo>
                  <a:pt x="700" y="176"/>
                </a:lnTo>
                <a:lnTo>
                  <a:pt x="705" y="176"/>
                </a:lnTo>
                <a:lnTo>
                  <a:pt x="711" y="176"/>
                </a:lnTo>
                <a:lnTo>
                  <a:pt x="716" y="260"/>
                </a:lnTo>
                <a:lnTo>
                  <a:pt x="721" y="176"/>
                </a:lnTo>
                <a:lnTo>
                  <a:pt x="726" y="176"/>
                </a:lnTo>
                <a:lnTo>
                  <a:pt x="732" y="176"/>
                </a:lnTo>
                <a:lnTo>
                  <a:pt x="737" y="186"/>
                </a:lnTo>
                <a:lnTo>
                  <a:pt x="742" y="244"/>
                </a:lnTo>
                <a:lnTo>
                  <a:pt x="747" y="170"/>
                </a:lnTo>
                <a:lnTo>
                  <a:pt x="753" y="218"/>
                </a:lnTo>
                <a:lnTo>
                  <a:pt x="758" y="213"/>
                </a:lnTo>
                <a:lnTo>
                  <a:pt x="763" y="149"/>
                </a:lnTo>
                <a:lnTo>
                  <a:pt x="769" y="218"/>
                </a:lnTo>
                <a:lnTo>
                  <a:pt x="774" y="207"/>
                </a:lnTo>
                <a:lnTo>
                  <a:pt x="779" y="218"/>
                </a:lnTo>
                <a:lnTo>
                  <a:pt x="784" y="229"/>
                </a:lnTo>
                <a:lnTo>
                  <a:pt x="790" y="197"/>
                </a:lnTo>
                <a:lnTo>
                  <a:pt x="795" y="176"/>
                </a:lnTo>
                <a:lnTo>
                  <a:pt x="800" y="255"/>
                </a:lnTo>
                <a:lnTo>
                  <a:pt x="805" y="202"/>
                </a:lnTo>
                <a:lnTo>
                  <a:pt x="811" y="213"/>
                </a:lnTo>
                <a:lnTo>
                  <a:pt x="816" y="213"/>
                </a:lnTo>
                <a:lnTo>
                  <a:pt x="821" y="202"/>
                </a:lnTo>
                <a:lnTo>
                  <a:pt x="826" y="218"/>
                </a:lnTo>
                <a:lnTo>
                  <a:pt x="832" y="165"/>
                </a:lnTo>
                <a:lnTo>
                  <a:pt x="837" y="229"/>
                </a:lnTo>
                <a:lnTo>
                  <a:pt x="842" y="202"/>
                </a:lnTo>
                <a:lnTo>
                  <a:pt x="848" y="170"/>
                </a:lnTo>
                <a:lnTo>
                  <a:pt x="853" y="181"/>
                </a:lnTo>
                <a:lnTo>
                  <a:pt x="858" y="271"/>
                </a:lnTo>
                <a:lnTo>
                  <a:pt x="863" y="223"/>
                </a:lnTo>
                <a:lnTo>
                  <a:pt x="869" y="197"/>
                </a:lnTo>
                <a:lnTo>
                  <a:pt x="874" y="197"/>
                </a:lnTo>
                <a:lnTo>
                  <a:pt x="879" y="165"/>
                </a:lnTo>
                <a:lnTo>
                  <a:pt x="884" y="229"/>
                </a:lnTo>
                <a:lnTo>
                  <a:pt x="890" y="202"/>
                </a:lnTo>
                <a:lnTo>
                  <a:pt x="895" y="202"/>
                </a:lnTo>
                <a:lnTo>
                  <a:pt x="900" y="223"/>
                </a:lnTo>
                <a:lnTo>
                  <a:pt x="905" y="176"/>
                </a:lnTo>
                <a:lnTo>
                  <a:pt x="911" y="229"/>
                </a:lnTo>
                <a:lnTo>
                  <a:pt x="916" y="223"/>
                </a:lnTo>
                <a:lnTo>
                  <a:pt x="921" y="250"/>
                </a:lnTo>
                <a:lnTo>
                  <a:pt x="927" y="170"/>
                </a:lnTo>
                <a:lnTo>
                  <a:pt x="932" y="223"/>
                </a:lnTo>
                <a:lnTo>
                  <a:pt x="937" y="197"/>
                </a:lnTo>
                <a:lnTo>
                  <a:pt x="942" y="202"/>
                </a:lnTo>
                <a:lnTo>
                  <a:pt x="948" y="239"/>
                </a:lnTo>
                <a:lnTo>
                  <a:pt x="953" y="128"/>
                </a:lnTo>
                <a:lnTo>
                  <a:pt x="958" y="239"/>
                </a:lnTo>
                <a:lnTo>
                  <a:pt x="963" y="234"/>
                </a:lnTo>
                <a:lnTo>
                  <a:pt x="969" y="239"/>
                </a:lnTo>
                <a:lnTo>
                  <a:pt x="974" y="202"/>
                </a:lnTo>
                <a:lnTo>
                  <a:pt x="979" y="202"/>
                </a:lnTo>
                <a:lnTo>
                  <a:pt x="984" y="181"/>
                </a:lnTo>
                <a:lnTo>
                  <a:pt x="990" y="271"/>
                </a:lnTo>
                <a:lnTo>
                  <a:pt x="995" y="197"/>
                </a:lnTo>
                <a:lnTo>
                  <a:pt x="1000" y="181"/>
                </a:lnTo>
                <a:lnTo>
                  <a:pt x="1006" y="244"/>
                </a:lnTo>
                <a:lnTo>
                  <a:pt x="1011" y="207"/>
                </a:lnTo>
                <a:lnTo>
                  <a:pt x="1016" y="244"/>
                </a:lnTo>
                <a:lnTo>
                  <a:pt x="1021" y="234"/>
                </a:lnTo>
                <a:lnTo>
                  <a:pt x="1027" y="239"/>
                </a:lnTo>
                <a:lnTo>
                  <a:pt x="1032" y="244"/>
                </a:lnTo>
                <a:lnTo>
                  <a:pt x="1037" y="191"/>
                </a:lnTo>
                <a:lnTo>
                  <a:pt x="1042" y="213"/>
                </a:lnTo>
                <a:lnTo>
                  <a:pt x="1048" y="170"/>
                </a:lnTo>
                <a:lnTo>
                  <a:pt x="1053" y="218"/>
                </a:lnTo>
                <a:lnTo>
                  <a:pt x="1058" y="160"/>
                </a:lnTo>
                <a:lnTo>
                  <a:pt x="1063" y="244"/>
                </a:lnTo>
                <a:lnTo>
                  <a:pt x="1069" y="229"/>
                </a:lnTo>
                <a:lnTo>
                  <a:pt x="1074" y="244"/>
                </a:lnTo>
                <a:lnTo>
                  <a:pt x="1079" y="255"/>
                </a:lnTo>
                <a:lnTo>
                  <a:pt x="1084" y="239"/>
                </a:lnTo>
                <a:lnTo>
                  <a:pt x="1090" y="202"/>
                </a:lnTo>
                <a:lnTo>
                  <a:pt x="1095" y="244"/>
                </a:lnTo>
                <a:lnTo>
                  <a:pt x="1100" y="260"/>
                </a:lnTo>
                <a:lnTo>
                  <a:pt x="1106" y="165"/>
                </a:lnTo>
                <a:lnTo>
                  <a:pt x="1111" y="165"/>
                </a:lnTo>
                <a:lnTo>
                  <a:pt x="1116" y="244"/>
                </a:lnTo>
                <a:lnTo>
                  <a:pt x="1121" y="218"/>
                </a:lnTo>
                <a:lnTo>
                  <a:pt x="1127" y="181"/>
                </a:lnTo>
                <a:lnTo>
                  <a:pt x="1132" y="255"/>
                </a:lnTo>
                <a:lnTo>
                  <a:pt x="1137" y="250"/>
                </a:lnTo>
                <a:lnTo>
                  <a:pt x="1142" y="186"/>
                </a:lnTo>
                <a:lnTo>
                  <a:pt x="1148" y="282"/>
                </a:lnTo>
                <a:lnTo>
                  <a:pt x="1153" y="213"/>
                </a:lnTo>
                <a:lnTo>
                  <a:pt x="1158" y="266"/>
                </a:lnTo>
                <a:lnTo>
                  <a:pt x="1163" y="207"/>
                </a:lnTo>
                <a:lnTo>
                  <a:pt x="1169" y="244"/>
                </a:lnTo>
                <a:lnTo>
                  <a:pt x="1174" y="154"/>
                </a:lnTo>
                <a:lnTo>
                  <a:pt x="1179" y="207"/>
                </a:lnTo>
                <a:lnTo>
                  <a:pt x="1185" y="181"/>
                </a:lnTo>
                <a:lnTo>
                  <a:pt x="1190" y="213"/>
                </a:lnTo>
                <a:lnTo>
                  <a:pt x="1195" y="176"/>
                </a:lnTo>
                <a:lnTo>
                  <a:pt x="1200" y="271"/>
                </a:lnTo>
                <a:lnTo>
                  <a:pt x="1206" y="239"/>
                </a:lnTo>
                <a:lnTo>
                  <a:pt x="1211" y="266"/>
                </a:lnTo>
                <a:lnTo>
                  <a:pt x="1216" y="202"/>
                </a:lnTo>
                <a:lnTo>
                  <a:pt x="1221" y="276"/>
                </a:lnTo>
                <a:lnTo>
                  <a:pt x="1227" y="276"/>
                </a:lnTo>
                <a:lnTo>
                  <a:pt x="1232" y="292"/>
                </a:lnTo>
                <a:lnTo>
                  <a:pt x="1237" y="202"/>
                </a:lnTo>
                <a:lnTo>
                  <a:pt x="1242" y="207"/>
                </a:lnTo>
                <a:lnTo>
                  <a:pt x="1248" y="197"/>
                </a:lnTo>
                <a:lnTo>
                  <a:pt x="1253" y="207"/>
                </a:lnTo>
                <a:lnTo>
                  <a:pt x="1258" y="271"/>
                </a:lnTo>
                <a:lnTo>
                  <a:pt x="1264" y="271"/>
                </a:lnTo>
                <a:lnTo>
                  <a:pt x="1269" y="207"/>
                </a:lnTo>
                <a:lnTo>
                  <a:pt x="1274" y="239"/>
                </a:lnTo>
                <a:lnTo>
                  <a:pt x="1279" y="250"/>
                </a:lnTo>
                <a:lnTo>
                  <a:pt x="1285" y="313"/>
                </a:lnTo>
                <a:lnTo>
                  <a:pt x="1290" y="234"/>
                </a:lnTo>
                <a:lnTo>
                  <a:pt x="1295" y="223"/>
                </a:lnTo>
                <a:lnTo>
                  <a:pt x="1300" y="250"/>
                </a:lnTo>
                <a:lnTo>
                  <a:pt x="1306" y="223"/>
                </a:lnTo>
                <a:lnTo>
                  <a:pt x="1311" y="234"/>
                </a:lnTo>
                <a:lnTo>
                  <a:pt x="1316" y="282"/>
                </a:lnTo>
                <a:lnTo>
                  <a:pt x="1321" y="223"/>
                </a:lnTo>
                <a:lnTo>
                  <a:pt x="1327" y="213"/>
                </a:lnTo>
                <a:lnTo>
                  <a:pt x="1332" y="255"/>
                </a:lnTo>
                <a:lnTo>
                  <a:pt x="1337" y="207"/>
                </a:lnTo>
                <a:lnTo>
                  <a:pt x="1343" y="218"/>
                </a:lnTo>
                <a:lnTo>
                  <a:pt x="1348" y="260"/>
                </a:lnTo>
                <a:lnTo>
                  <a:pt x="1353" y="213"/>
                </a:lnTo>
                <a:lnTo>
                  <a:pt x="1358" y="244"/>
                </a:lnTo>
                <a:lnTo>
                  <a:pt x="1364" y="218"/>
                </a:lnTo>
                <a:lnTo>
                  <a:pt x="1369" y="213"/>
                </a:lnTo>
                <a:lnTo>
                  <a:pt x="1374" y="244"/>
                </a:lnTo>
                <a:lnTo>
                  <a:pt x="1379" y="244"/>
                </a:lnTo>
                <a:lnTo>
                  <a:pt x="1385" y="297"/>
                </a:lnTo>
                <a:lnTo>
                  <a:pt x="1390" y="292"/>
                </a:lnTo>
                <a:lnTo>
                  <a:pt x="1395" y="287"/>
                </a:lnTo>
                <a:lnTo>
                  <a:pt x="1400" y="260"/>
                </a:lnTo>
                <a:lnTo>
                  <a:pt x="1406" y="234"/>
                </a:lnTo>
                <a:lnTo>
                  <a:pt x="1411" y="287"/>
                </a:lnTo>
                <a:lnTo>
                  <a:pt x="1416" y="255"/>
                </a:lnTo>
                <a:lnTo>
                  <a:pt x="1421" y="250"/>
                </a:lnTo>
                <a:lnTo>
                  <a:pt x="1427" y="181"/>
                </a:lnTo>
                <a:lnTo>
                  <a:pt x="1432" y="218"/>
                </a:lnTo>
                <a:lnTo>
                  <a:pt x="1437" y="313"/>
                </a:lnTo>
                <a:lnTo>
                  <a:pt x="1443" y="260"/>
                </a:lnTo>
                <a:lnTo>
                  <a:pt x="1448" y="250"/>
                </a:lnTo>
                <a:lnTo>
                  <a:pt x="1453" y="234"/>
                </a:lnTo>
                <a:lnTo>
                  <a:pt x="1458" y="229"/>
                </a:lnTo>
                <a:lnTo>
                  <a:pt x="1464" y="276"/>
                </a:lnTo>
                <a:lnTo>
                  <a:pt x="1469" y="186"/>
                </a:lnTo>
                <a:lnTo>
                  <a:pt x="1474" y="287"/>
                </a:lnTo>
                <a:lnTo>
                  <a:pt x="1479" y="223"/>
                </a:lnTo>
                <a:lnTo>
                  <a:pt x="1485" y="223"/>
                </a:lnTo>
                <a:lnTo>
                  <a:pt x="1490" y="297"/>
                </a:lnTo>
                <a:lnTo>
                  <a:pt x="1495" y="324"/>
                </a:lnTo>
                <a:lnTo>
                  <a:pt x="1500" y="229"/>
                </a:lnTo>
                <a:lnTo>
                  <a:pt x="1506" y="250"/>
                </a:lnTo>
                <a:lnTo>
                  <a:pt x="1511" y="239"/>
                </a:lnTo>
                <a:lnTo>
                  <a:pt x="1516" y="287"/>
                </a:lnTo>
                <a:lnTo>
                  <a:pt x="1522" y="297"/>
                </a:lnTo>
                <a:lnTo>
                  <a:pt x="1527" y="239"/>
                </a:lnTo>
                <a:lnTo>
                  <a:pt x="1532" y="260"/>
                </a:lnTo>
                <a:lnTo>
                  <a:pt x="1537" y="276"/>
                </a:lnTo>
                <a:lnTo>
                  <a:pt x="1543" y="287"/>
                </a:lnTo>
                <a:lnTo>
                  <a:pt x="1548" y="244"/>
                </a:lnTo>
                <a:lnTo>
                  <a:pt x="1553" y="287"/>
                </a:lnTo>
                <a:lnTo>
                  <a:pt x="1558" y="234"/>
                </a:lnTo>
                <a:lnTo>
                  <a:pt x="1564" y="250"/>
                </a:lnTo>
                <a:lnTo>
                  <a:pt x="1569" y="234"/>
                </a:lnTo>
                <a:lnTo>
                  <a:pt x="1574" y="244"/>
                </a:lnTo>
                <a:lnTo>
                  <a:pt x="1579" y="239"/>
                </a:lnTo>
                <a:lnTo>
                  <a:pt x="1585" y="234"/>
                </a:lnTo>
                <a:lnTo>
                  <a:pt x="1590" y="329"/>
                </a:lnTo>
                <a:lnTo>
                  <a:pt x="1595" y="250"/>
                </a:lnTo>
                <a:lnTo>
                  <a:pt x="1601" y="313"/>
                </a:lnTo>
                <a:lnTo>
                  <a:pt x="1606" y="244"/>
                </a:lnTo>
                <a:lnTo>
                  <a:pt x="1611" y="255"/>
                </a:lnTo>
                <a:lnTo>
                  <a:pt x="1616" y="282"/>
                </a:lnTo>
                <a:lnTo>
                  <a:pt x="1622" y="260"/>
                </a:lnTo>
                <a:lnTo>
                  <a:pt x="1627" y="229"/>
                </a:lnTo>
                <a:lnTo>
                  <a:pt x="1632" y="303"/>
                </a:lnTo>
                <a:lnTo>
                  <a:pt x="1637" y="223"/>
                </a:lnTo>
                <a:lnTo>
                  <a:pt x="1643" y="324"/>
                </a:lnTo>
                <a:lnTo>
                  <a:pt x="1648" y="292"/>
                </a:lnTo>
                <a:lnTo>
                  <a:pt x="1653" y="271"/>
                </a:lnTo>
                <a:lnTo>
                  <a:pt x="1658" y="213"/>
                </a:lnTo>
                <a:lnTo>
                  <a:pt x="1664" y="287"/>
                </a:lnTo>
                <a:lnTo>
                  <a:pt x="1669" y="303"/>
                </a:lnTo>
                <a:lnTo>
                  <a:pt x="1674" y="297"/>
                </a:lnTo>
                <a:lnTo>
                  <a:pt x="1680" y="303"/>
                </a:lnTo>
                <a:lnTo>
                  <a:pt x="1685" y="282"/>
                </a:lnTo>
                <a:lnTo>
                  <a:pt x="1690" y="297"/>
                </a:lnTo>
                <a:lnTo>
                  <a:pt x="1695" y="282"/>
                </a:lnTo>
                <a:lnTo>
                  <a:pt x="1701" y="234"/>
                </a:lnTo>
                <a:lnTo>
                  <a:pt x="1706" y="276"/>
                </a:lnTo>
                <a:lnTo>
                  <a:pt x="1711" y="255"/>
                </a:lnTo>
                <a:lnTo>
                  <a:pt x="1716" y="271"/>
                </a:lnTo>
                <a:lnTo>
                  <a:pt x="1722" y="260"/>
                </a:lnTo>
                <a:lnTo>
                  <a:pt x="1727" y="319"/>
                </a:lnTo>
                <a:lnTo>
                  <a:pt x="1732" y="276"/>
                </a:lnTo>
                <a:lnTo>
                  <a:pt x="1737" y="282"/>
                </a:lnTo>
                <a:lnTo>
                  <a:pt x="1743" y="303"/>
                </a:lnTo>
                <a:lnTo>
                  <a:pt x="1748" y="351"/>
                </a:lnTo>
                <a:lnTo>
                  <a:pt x="1753" y="313"/>
                </a:lnTo>
                <a:lnTo>
                  <a:pt x="1758" y="239"/>
                </a:lnTo>
                <a:lnTo>
                  <a:pt x="1764" y="250"/>
                </a:lnTo>
                <a:lnTo>
                  <a:pt x="1769" y="207"/>
                </a:lnTo>
                <a:lnTo>
                  <a:pt x="1774" y="345"/>
                </a:lnTo>
                <a:lnTo>
                  <a:pt x="1780" y="244"/>
                </a:lnTo>
                <a:lnTo>
                  <a:pt x="1785" y="308"/>
                </a:lnTo>
                <a:lnTo>
                  <a:pt x="1790" y="260"/>
                </a:lnTo>
                <a:lnTo>
                  <a:pt x="1795" y="271"/>
                </a:lnTo>
                <a:lnTo>
                  <a:pt x="1801" y="271"/>
                </a:lnTo>
                <a:lnTo>
                  <a:pt x="1806" y="303"/>
                </a:lnTo>
                <a:lnTo>
                  <a:pt x="1811" y="218"/>
                </a:lnTo>
                <a:lnTo>
                  <a:pt x="1816" y="255"/>
                </a:lnTo>
                <a:lnTo>
                  <a:pt x="1822" y="287"/>
                </a:lnTo>
                <a:lnTo>
                  <a:pt x="1827" y="313"/>
                </a:lnTo>
                <a:lnTo>
                  <a:pt x="1832" y="255"/>
                </a:lnTo>
                <a:lnTo>
                  <a:pt x="1837" y="244"/>
                </a:lnTo>
                <a:lnTo>
                  <a:pt x="1843" y="266"/>
                </a:lnTo>
                <a:lnTo>
                  <a:pt x="1848" y="260"/>
                </a:lnTo>
                <a:lnTo>
                  <a:pt x="1853" y="297"/>
                </a:lnTo>
                <a:lnTo>
                  <a:pt x="1859" y="271"/>
                </a:lnTo>
                <a:lnTo>
                  <a:pt x="1864" y="297"/>
                </a:lnTo>
                <a:lnTo>
                  <a:pt x="1869" y="324"/>
                </a:lnTo>
                <a:lnTo>
                  <a:pt x="1874" y="303"/>
                </a:lnTo>
                <a:lnTo>
                  <a:pt x="1880" y="276"/>
                </a:lnTo>
                <a:lnTo>
                  <a:pt x="1885" y="239"/>
                </a:lnTo>
                <a:lnTo>
                  <a:pt x="1890" y="276"/>
                </a:lnTo>
                <a:lnTo>
                  <a:pt x="1895" y="308"/>
                </a:lnTo>
                <a:lnTo>
                  <a:pt x="1901" y="266"/>
                </a:lnTo>
                <a:lnTo>
                  <a:pt x="1906" y="271"/>
                </a:lnTo>
                <a:lnTo>
                  <a:pt x="1911" y="329"/>
                </a:lnTo>
                <a:lnTo>
                  <a:pt x="1916" y="297"/>
                </a:lnTo>
                <a:lnTo>
                  <a:pt x="1922" y="329"/>
                </a:lnTo>
                <a:lnTo>
                  <a:pt x="1927" y="266"/>
                </a:lnTo>
                <a:lnTo>
                  <a:pt x="1932" y="287"/>
                </a:lnTo>
                <a:lnTo>
                  <a:pt x="1938" y="329"/>
                </a:lnTo>
                <a:lnTo>
                  <a:pt x="1943" y="313"/>
                </a:lnTo>
                <a:lnTo>
                  <a:pt x="1948" y="319"/>
                </a:lnTo>
                <a:lnTo>
                  <a:pt x="1953" y="213"/>
                </a:lnTo>
                <a:lnTo>
                  <a:pt x="1959" y="271"/>
                </a:lnTo>
                <a:lnTo>
                  <a:pt x="1964" y="297"/>
                </a:lnTo>
                <a:lnTo>
                  <a:pt x="1969" y="335"/>
                </a:lnTo>
                <a:lnTo>
                  <a:pt x="1974" y="287"/>
                </a:lnTo>
                <a:lnTo>
                  <a:pt x="1980" y="319"/>
                </a:lnTo>
                <a:lnTo>
                  <a:pt x="1985" y="255"/>
                </a:lnTo>
                <a:lnTo>
                  <a:pt x="1990" y="340"/>
                </a:lnTo>
                <a:lnTo>
                  <a:pt x="1995" y="244"/>
                </a:lnTo>
                <a:lnTo>
                  <a:pt x="2001" y="282"/>
                </a:lnTo>
                <a:lnTo>
                  <a:pt x="2006" y="271"/>
                </a:lnTo>
                <a:lnTo>
                  <a:pt x="2011" y="260"/>
                </a:lnTo>
                <a:lnTo>
                  <a:pt x="2017" y="324"/>
                </a:lnTo>
                <a:lnTo>
                  <a:pt x="2022" y="276"/>
                </a:lnTo>
                <a:lnTo>
                  <a:pt x="2027" y="234"/>
                </a:lnTo>
                <a:lnTo>
                  <a:pt x="2032" y="340"/>
                </a:lnTo>
                <a:lnTo>
                  <a:pt x="2038" y="266"/>
                </a:lnTo>
                <a:lnTo>
                  <a:pt x="2043" y="234"/>
                </a:lnTo>
                <a:lnTo>
                  <a:pt x="2048" y="234"/>
                </a:lnTo>
                <a:lnTo>
                  <a:pt x="2053" y="234"/>
                </a:lnTo>
                <a:lnTo>
                  <a:pt x="2059" y="191"/>
                </a:lnTo>
                <a:lnTo>
                  <a:pt x="2064" y="213"/>
                </a:lnTo>
                <a:lnTo>
                  <a:pt x="2069" y="245"/>
                </a:lnTo>
                <a:lnTo>
                  <a:pt x="2074" y="202"/>
                </a:lnTo>
                <a:lnTo>
                  <a:pt x="2080" y="266"/>
                </a:lnTo>
                <a:lnTo>
                  <a:pt x="2085" y="255"/>
                </a:lnTo>
                <a:lnTo>
                  <a:pt x="2090" y="245"/>
                </a:lnTo>
                <a:lnTo>
                  <a:pt x="2095" y="266"/>
                </a:lnTo>
                <a:lnTo>
                  <a:pt x="2101" y="298"/>
                </a:lnTo>
                <a:lnTo>
                  <a:pt x="2106" y="266"/>
                </a:lnTo>
                <a:lnTo>
                  <a:pt x="2111" y="276"/>
                </a:lnTo>
                <a:lnTo>
                  <a:pt x="2117" y="213"/>
                </a:lnTo>
                <a:lnTo>
                  <a:pt x="2122" y="229"/>
                </a:lnTo>
                <a:lnTo>
                  <a:pt x="2127" y="245"/>
                </a:lnTo>
                <a:lnTo>
                  <a:pt x="2132" y="255"/>
                </a:lnTo>
                <a:lnTo>
                  <a:pt x="2138" y="255"/>
                </a:lnTo>
                <a:lnTo>
                  <a:pt x="2143" y="255"/>
                </a:lnTo>
                <a:lnTo>
                  <a:pt x="2148" y="287"/>
                </a:lnTo>
                <a:lnTo>
                  <a:pt x="2153" y="308"/>
                </a:lnTo>
                <a:lnTo>
                  <a:pt x="2159" y="276"/>
                </a:lnTo>
                <a:lnTo>
                  <a:pt x="2164" y="191"/>
                </a:lnTo>
                <a:lnTo>
                  <a:pt x="2169" y="229"/>
                </a:lnTo>
                <a:lnTo>
                  <a:pt x="2174" y="255"/>
                </a:lnTo>
                <a:lnTo>
                  <a:pt x="2180" y="266"/>
                </a:lnTo>
                <a:lnTo>
                  <a:pt x="2185" y="271"/>
                </a:lnTo>
                <a:lnTo>
                  <a:pt x="2190" y="271"/>
                </a:lnTo>
                <a:lnTo>
                  <a:pt x="2196" y="276"/>
                </a:lnTo>
                <a:lnTo>
                  <a:pt x="2201" y="255"/>
                </a:lnTo>
                <a:lnTo>
                  <a:pt x="2206" y="292"/>
                </a:lnTo>
                <a:lnTo>
                  <a:pt x="2211" y="271"/>
                </a:lnTo>
                <a:lnTo>
                  <a:pt x="2217" y="245"/>
                </a:lnTo>
                <a:lnTo>
                  <a:pt x="2222" y="229"/>
                </a:lnTo>
                <a:lnTo>
                  <a:pt x="2227" y="239"/>
                </a:lnTo>
                <a:lnTo>
                  <a:pt x="2232" y="266"/>
                </a:lnTo>
                <a:lnTo>
                  <a:pt x="2238" y="234"/>
                </a:lnTo>
                <a:lnTo>
                  <a:pt x="2243" y="282"/>
                </a:lnTo>
                <a:lnTo>
                  <a:pt x="2248" y="276"/>
                </a:lnTo>
                <a:lnTo>
                  <a:pt x="2253" y="266"/>
                </a:lnTo>
                <a:lnTo>
                  <a:pt x="2259" y="313"/>
                </a:lnTo>
                <a:lnTo>
                  <a:pt x="2264" y="245"/>
                </a:lnTo>
                <a:lnTo>
                  <a:pt x="2269" y="266"/>
                </a:lnTo>
                <a:lnTo>
                  <a:pt x="2275" y="260"/>
                </a:lnTo>
                <a:lnTo>
                  <a:pt x="2280" y="260"/>
                </a:lnTo>
                <a:lnTo>
                  <a:pt x="2285" y="234"/>
                </a:lnTo>
                <a:lnTo>
                  <a:pt x="2290" y="319"/>
                </a:lnTo>
                <a:lnTo>
                  <a:pt x="2296" y="276"/>
                </a:lnTo>
                <a:lnTo>
                  <a:pt x="2301" y="202"/>
                </a:lnTo>
                <a:lnTo>
                  <a:pt x="2306" y="229"/>
                </a:lnTo>
                <a:lnTo>
                  <a:pt x="2311" y="276"/>
                </a:lnTo>
                <a:lnTo>
                  <a:pt x="2317" y="250"/>
                </a:lnTo>
                <a:lnTo>
                  <a:pt x="2322" y="245"/>
                </a:lnTo>
                <a:lnTo>
                  <a:pt x="2327" y="351"/>
                </a:lnTo>
                <a:lnTo>
                  <a:pt x="2332" y="234"/>
                </a:lnTo>
                <a:lnTo>
                  <a:pt x="2338" y="319"/>
                </a:lnTo>
                <a:lnTo>
                  <a:pt x="2343" y="276"/>
                </a:lnTo>
                <a:lnTo>
                  <a:pt x="2348" y="329"/>
                </a:lnTo>
                <a:lnTo>
                  <a:pt x="2354" y="271"/>
                </a:lnTo>
                <a:lnTo>
                  <a:pt x="2359" y="282"/>
                </a:lnTo>
                <a:lnTo>
                  <a:pt x="2364" y="303"/>
                </a:lnTo>
                <a:lnTo>
                  <a:pt x="2369" y="276"/>
                </a:lnTo>
                <a:lnTo>
                  <a:pt x="2375" y="303"/>
                </a:lnTo>
                <a:lnTo>
                  <a:pt x="2380" y="319"/>
                </a:lnTo>
                <a:lnTo>
                  <a:pt x="2385" y="271"/>
                </a:lnTo>
                <a:lnTo>
                  <a:pt x="2390" y="271"/>
                </a:lnTo>
                <a:lnTo>
                  <a:pt x="2396" y="271"/>
                </a:lnTo>
                <a:lnTo>
                  <a:pt x="2401" y="245"/>
                </a:lnTo>
                <a:lnTo>
                  <a:pt x="2406" y="308"/>
                </a:lnTo>
                <a:lnTo>
                  <a:pt x="2411" y="213"/>
                </a:lnTo>
                <a:lnTo>
                  <a:pt x="2417" y="292"/>
                </a:lnTo>
                <a:lnTo>
                  <a:pt x="2422" y="271"/>
                </a:lnTo>
                <a:lnTo>
                  <a:pt x="2427" y="292"/>
                </a:lnTo>
                <a:lnTo>
                  <a:pt x="2432" y="319"/>
                </a:lnTo>
                <a:lnTo>
                  <a:pt x="2438" y="287"/>
                </a:lnTo>
                <a:lnTo>
                  <a:pt x="2443" y="260"/>
                </a:lnTo>
                <a:lnTo>
                  <a:pt x="2448" y="335"/>
                </a:lnTo>
                <a:lnTo>
                  <a:pt x="2454" y="234"/>
                </a:lnTo>
                <a:lnTo>
                  <a:pt x="2459" y="260"/>
                </a:lnTo>
                <a:lnTo>
                  <a:pt x="2464" y="287"/>
                </a:lnTo>
                <a:lnTo>
                  <a:pt x="2469" y="287"/>
                </a:lnTo>
                <a:lnTo>
                  <a:pt x="2475" y="260"/>
                </a:lnTo>
                <a:lnTo>
                  <a:pt x="2480" y="260"/>
                </a:lnTo>
                <a:lnTo>
                  <a:pt x="2485" y="245"/>
                </a:lnTo>
                <a:lnTo>
                  <a:pt x="2490" y="207"/>
                </a:lnTo>
                <a:lnTo>
                  <a:pt x="2496" y="345"/>
                </a:lnTo>
                <a:lnTo>
                  <a:pt x="2501" y="266"/>
                </a:lnTo>
                <a:lnTo>
                  <a:pt x="2506" y="292"/>
                </a:lnTo>
                <a:lnTo>
                  <a:pt x="2511" y="255"/>
                </a:lnTo>
                <a:lnTo>
                  <a:pt x="2517" y="271"/>
                </a:lnTo>
                <a:lnTo>
                  <a:pt x="2522" y="250"/>
                </a:lnTo>
                <a:lnTo>
                  <a:pt x="2527" y="308"/>
                </a:lnTo>
                <a:lnTo>
                  <a:pt x="2533" y="229"/>
                </a:lnTo>
                <a:lnTo>
                  <a:pt x="2538" y="324"/>
                </a:lnTo>
                <a:lnTo>
                  <a:pt x="2543" y="255"/>
                </a:lnTo>
                <a:lnTo>
                  <a:pt x="2548" y="266"/>
                </a:lnTo>
                <a:lnTo>
                  <a:pt x="2554" y="287"/>
                </a:lnTo>
                <a:lnTo>
                  <a:pt x="2559" y="271"/>
                </a:lnTo>
                <a:lnTo>
                  <a:pt x="2564" y="255"/>
                </a:lnTo>
                <a:lnTo>
                  <a:pt x="2569" y="250"/>
                </a:lnTo>
                <a:lnTo>
                  <a:pt x="2575" y="287"/>
                </a:lnTo>
                <a:lnTo>
                  <a:pt x="2580" y="298"/>
                </a:lnTo>
                <a:lnTo>
                  <a:pt x="2585" y="287"/>
                </a:lnTo>
                <a:lnTo>
                  <a:pt x="2590" y="351"/>
                </a:lnTo>
                <a:lnTo>
                  <a:pt x="2596" y="298"/>
                </a:lnTo>
                <a:lnTo>
                  <a:pt x="2601" y="287"/>
                </a:lnTo>
                <a:lnTo>
                  <a:pt x="2606" y="292"/>
                </a:lnTo>
                <a:lnTo>
                  <a:pt x="2612" y="308"/>
                </a:lnTo>
                <a:lnTo>
                  <a:pt x="2617" y="255"/>
                </a:lnTo>
                <a:lnTo>
                  <a:pt x="2622" y="276"/>
                </a:lnTo>
                <a:lnTo>
                  <a:pt x="2627" y="319"/>
                </a:lnTo>
                <a:lnTo>
                  <a:pt x="2633" y="287"/>
                </a:lnTo>
                <a:lnTo>
                  <a:pt x="2638" y="266"/>
                </a:lnTo>
                <a:lnTo>
                  <a:pt x="2643" y="308"/>
                </a:lnTo>
                <a:lnTo>
                  <a:pt x="2648" y="282"/>
                </a:lnTo>
                <a:lnTo>
                  <a:pt x="2654" y="245"/>
                </a:lnTo>
                <a:lnTo>
                  <a:pt x="2659" y="303"/>
                </a:lnTo>
                <a:lnTo>
                  <a:pt x="2664" y="287"/>
                </a:lnTo>
                <a:lnTo>
                  <a:pt x="2669" y="282"/>
                </a:lnTo>
                <a:lnTo>
                  <a:pt x="2675" y="250"/>
                </a:lnTo>
                <a:lnTo>
                  <a:pt x="2680" y="255"/>
                </a:lnTo>
                <a:lnTo>
                  <a:pt x="2685" y="234"/>
                </a:lnTo>
                <a:lnTo>
                  <a:pt x="2690" y="234"/>
                </a:lnTo>
                <a:lnTo>
                  <a:pt x="2696" y="271"/>
                </a:lnTo>
                <a:lnTo>
                  <a:pt x="2701" y="266"/>
                </a:lnTo>
                <a:lnTo>
                  <a:pt x="2706" y="298"/>
                </a:lnTo>
                <a:lnTo>
                  <a:pt x="2712" y="329"/>
                </a:lnTo>
                <a:lnTo>
                  <a:pt x="2717" y="361"/>
                </a:lnTo>
                <a:lnTo>
                  <a:pt x="2722" y="229"/>
                </a:lnTo>
                <a:lnTo>
                  <a:pt x="2727" y="276"/>
                </a:lnTo>
                <a:lnTo>
                  <a:pt x="2733" y="282"/>
                </a:lnTo>
                <a:lnTo>
                  <a:pt x="2738" y="245"/>
                </a:lnTo>
                <a:lnTo>
                  <a:pt x="2743" y="197"/>
                </a:lnTo>
                <a:lnTo>
                  <a:pt x="2748" y="308"/>
                </a:lnTo>
                <a:lnTo>
                  <a:pt x="2754" y="308"/>
                </a:lnTo>
                <a:lnTo>
                  <a:pt x="2759" y="202"/>
                </a:lnTo>
                <a:lnTo>
                  <a:pt x="2764" y="298"/>
                </a:lnTo>
                <a:lnTo>
                  <a:pt x="2769" y="303"/>
                </a:lnTo>
                <a:lnTo>
                  <a:pt x="2775" y="313"/>
                </a:lnTo>
                <a:lnTo>
                  <a:pt x="2780" y="361"/>
                </a:lnTo>
                <a:lnTo>
                  <a:pt x="2785" y="239"/>
                </a:lnTo>
                <a:lnTo>
                  <a:pt x="2791" y="308"/>
                </a:lnTo>
                <a:lnTo>
                  <a:pt x="2796" y="282"/>
                </a:lnTo>
                <a:lnTo>
                  <a:pt x="2801" y="245"/>
                </a:lnTo>
                <a:lnTo>
                  <a:pt x="2806" y="276"/>
                </a:lnTo>
                <a:lnTo>
                  <a:pt x="2812" y="329"/>
                </a:lnTo>
                <a:lnTo>
                  <a:pt x="2817" y="313"/>
                </a:lnTo>
                <a:lnTo>
                  <a:pt x="2822" y="271"/>
                </a:lnTo>
                <a:lnTo>
                  <a:pt x="2827" y="250"/>
                </a:lnTo>
                <a:lnTo>
                  <a:pt x="2833" y="266"/>
                </a:lnTo>
                <a:lnTo>
                  <a:pt x="2838" y="303"/>
                </a:lnTo>
                <a:lnTo>
                  <a:pt x="2843" y="276"/>
                </a:lnTo>
                <a:lnTo>
                  <a:pt x="2848" y="372"/>
                </a:lnTo>
                <a:lnTo>
                  <a:pt x="2854" y="292"/>
                </a:lnTo>
                <a:lnTo>
                  <a:pt x="2859" y="287"/>
                </a:lnTo>
                <a:lnTo>
                  <a:pt x="2864" y="287"/>
                </a:lnTo>
                <a:lnTo>
                  <a:pt x="2870" y="260"/>
                </a:lnTo>
                <a:lnTo>
                  <a:pt x="2875" y="255"/>
                </a:lnTo>
                <a:lnTo>
                  <a:pt x="2880" y="308"/>
                </a:lnTo>
                <a:lnTo>
                  <a:pt x="2885" y="308"/>
                </a:lnTo>
                <a:lnTo>
                  <a:pt x="2891" y="255"/>
                </a:lnTo>
                <a:lnTo>
                  <a:pt x="2896" y="287"/>
                </a:lnTo>
                <a:lnTo>
                  <a:pt x="2901" y="255"/>
                </a:lnTo>
                <a:lnTo>
                  <a:pt x="2906" y="335"/>
                </a:lnTo>
                <a:lnTo>
                  <a:pt x="2912" y="298"/>
                </a:lnTo>
                <a:lnTo>
                  <a:pt x="2917" y="308"/>
                </a:lnTo>
                <a:lnTo>
                  <a:pt x="2922" y="298"/>
                </a:lnTo>
                <a:lnTo>
                  <a:pt x="2927" y="329"/>
                </a:lnTo>
                <a:lnTo>
                  <a:pt x="2933" y="292"/>
                </a:lnTo>
                <a:lnTo>
                  <a:pt x="2938" y="292"/>
                </a:lnTo>
                <a:lnTo>
                  <a:pt x="2943" y="292"/>
                </a:lnTo>
                <a:lnTo>
                  <a:pt x="2949" y="356"/>
                </a:lnTo>
                <a:lnTo>
                  <a:pt x="2954" y="250"/>
                </a:lnTo>
                <a:lnTo>
                  <a:pt x="2959" y="319"/>
                </a:lnTo>
                <a:lnTo>
                  <a:pt x="2964" y="271"/>
                </a:lnTo>
                <a:lnTo>
                  <a:pt x="2970" y="329"/>
                </a:lnTo>
                <a:lnTo>
                  <a:pt x="2975" y="292"/>
                </a:lnTo>
                <a:lnTo>
                  <a:pt x="2980" y="351"/>
                </a:lnTo>
                <a:lnTo>
                  <a:pt x="2985" y="313"/>
                </a:lnTo>
                <a:lnTo>
                  <a:pt x="2991" y="245"/>
                </a:lnTo>
                <a:lnTo>
                  <a:pt x="2996" y="308"/>
                </a:lnTo>
                <a:lnTo>
                  <a:pt x="3001" y="329"/>
                </a:lnTo>
                <a:lnTo>
                  <a:pt x="3006" y="329"/>
                </a:lnTo>
                <a:lnTo>
                  <a:pt x="3012" y="282"/>
                </a:lnTo>
                <a:lnTo>
                  <a:pt x="3017" y="313"/>
                </a:lnTo>
                <a:lnTo>
                  <a:pt x="3022" y="324"/>
                </a:lnTo>
                <a:lnTo>
                  <a:pt x="3027" y="292"/>
                </a:lnTo>
                <a:lnTo>
                  <a:pt x="3033" y="329"/>
                </a:lnTo>
                <a:lnTo>
                  <a:pt x="3038" y="292"/>
                </a:lnTo>
                <a:lnTo>
                  <a:pt x="3043" y="313"/>
                </a:lnTo>
                <a:lnTo>
                  <a:pt x="3049" y="287"/>
                </a:lnTo>
                <a:lnTo>
                  <a:pt x="3054" y="319"/>
                </a:lnTo>
                <a:lnTo>
                  <a:pt x="3059" y="303"/>
                </a:lnTo>
                <a:lnTo>
                  <a:pt x="3064" y="282"/>
                </a:lnTo>
                <a:lnTo>
                  <a:pt x="3070" y="287"/>
                </a:lnTo>
                <a:lnTo>
                  <a:pt x="3075" y="356"/>
                </a:lnTo>
                <a:lnTo>
                  <a:pt x="3080" y="308"/>
                </a:lnTo>
                <a:lnTo>
                  <a:pt x="3085" y="351"/>
                </a:lnTo>
                <a:lnTo>
                  <a:pt x="3091" y="287"/>
                </a:lnTo>
                <a:lnTo>
                  <a:pt x="3096" y="324"/>
                </a:lnTo>
                <a:lnTo>
                  <a:pt x="3101" y="303"/>
                </a:lnTo>
                <a:lnTo>
                  <a:pt x="3106" y="260"/>
                </a:lnTo>
                <a:lnTo>
                  <a:pt x="3112" y="250"/>
                </a:lnTo>
                <a:lnTo>
                  <a:pt x="3117" y="367"/>
                </a:lnTo>
                <a:lnTo>
                  <a:pt x="3122" y="298"/>
                </a:lnTo>
                <a:lnTo>
                  <a:pt x="3128" y="329"/>
                </a:lnTo>
                <a:lnTo>
                  <a:pt x="3133" y="335"/>
                </a:lnTo>
                <a:lnTo>
                  <a:pt x="3138" y="345"/>
                </a:lnTo>
                <a:lnTo>
                  <a:pt x="3143" y="329"/>
                </a:lnTo>
                <a:lnTo>
                  <a:pt x="3149" y="345"/>
                </a:lnTo>
                <a:lnTo>
                  <a:pt x="3154" y="351"/>
                </a:lnTo>
                <a:lnTo>
                  <a:pt x="3159" y="303"/>
                </a:lnTo>
                <a:lnTo>
                  <a:pt x="3164" y="319"/>
                </a:lnTo>
                <a:lnTo>
                  <a:pt x="3170" y="313"/>
                </a:lnTo>
                <a:lnTo>
                  <a:pt x="3175" y="298"/>
                </a:lnTo>
                <a:lnTo>
                  <a:pt x="3180" y="340"/>
                </a:lnTo>
                <a:lnTo>
                  <a:pt x="3185" y="266"/>
                </a:lnTo>
                <a:lnTo>
                  <a:pt x="3191" y="292"/>
                </a:lnTo>
                <a:lnTo>
                  <a:pt x="3196" y="324"/>
                </a:lnTo>
                <a:lnTo>
                  <a:pt x="3201" y="351"/>
                </a:lnTo>
                <a:lnTo>
                  <a:pt x="3207" y="324"/>
                </a:lnTo>
                <a:lnTo>
                  <a:pt x="3212" y="319"/>
                </a:lnTo>
                <a:lnTo>
                  <a:pt x="3217" y="351"/>
                </a:lnTo>
                <a:lnTo>
                  <a:pt x="3222" y="313"/>
                </a:lnTo>
                <a:lnTo>
                  <a:pt x="3228" y="287"/>
                </a:lnTo>
                <a:lnTo>
                  <a:pt x="3233" y="287"/>
                </a:lnTo>
                <a:lnTo>
                  <a:pt x="3238" y="298"/>
                </a:lnTo>
                <a:lnTo>
                  <a:pt x="3243" y="319"/>
                </a:lnTo>
                <a:lnTo>
                  <a:pt x="3249" y="345"/>
                </a:lnTo>
                <a:lnTo>
                  <a:pt x="3254" y="271"/>
                </a:lnTo>
                <a:lnTo>
                  <a:pt x="3259" y="335"/>
                </a:lnTo>
                <a:lnTo>
                  <a:pt x="3264" y="361"/>
                </a:lnTo>
                <a:lnTo>
                  <a:pt x="3270" y="313"/>
                </a:lnTo>
                <a:lnTo>
                  <a:pt x="3275" y="319"/>
                </a:lnTo>
                <a:lnTo>
                  <a:pt x="3280" y="313"/>
                </a:lnTo>
                <a:lnTo>
                  <a:pt x="3286" y="367"/>
                </a:lnTo>
                <a:lnTo>
                  <a:pt x="3291" y="303"/>
                </a:lnTo>
                <a:lnTo>
                  <a:pt x="3296" y="372"/>
                </a:lnTo>
                <a:lnTo>
                  <a:pt x="3301" y="287"/>
                </a:lnTo>
                <a:lnTo>
                  <a:pt x="3307" y="340"/>
                </a:lnTo>
                <a:lnTo>
                  <a:pt x="3312" y="313"/>
                </a:lnTo>
                <a:lnTo>
                  <a:pt x="3317" y="409"/>
                </a:lnTo>
                <a:lnTo>
                  <a:pt x="3322" y="308"/>
                </a:lnTo>
                <a:lnTo>
                  <a:pt x="3328" y="292"/>
                </a:lnTo>
                <a:lnTo>
                  <a:pt x="3333" y="335"/>
                </a:lnTo>
                <a:lnTo>
                  <a:pt x="3338" y="361"/>
                </a:lnTo>
                <a:lnTo>
                  <a:pt x="3343" y="351"/>
                </a:lnTo>
                <a:lnTo>
                  <a:pt x="3349" y="303"/>
                </a:lnTo>
                <a:lnTo>
                  <a:pt x="3354" y="303"/>
                </a:lnTo>
                <a:lnTo>
                  <a:pt x="3359" y="308"/>
                </a:lnTo>
                <a:lnTo>
                  <a:pt x="3364" y="382"/>
                </a:lnTo>
                <a:lnTo>
                  <a:pt x="3370" y="324"/>
                </a:lnTo>
                <a:lnTo>
                  <a:pt x="3375" y="377"/>
                </a:lnTo>
                <a:lnTo>
                  <a:pt x="3380" y="329"/>
                </a:lnTo>
                <a:lnTo>
                  <a:pt x="3386" y="282"/>
                </a:lnTo>
                <a:lnTo>
                  <a:pt x="3391" y="340"/>
                </a:lnTo>
                <a:lnTo>
                  <a:pt x="3396" y="351"/>
                </a:lnTo>
                <a:lnTo>
                  <a:pt x="3401" y="356"/>
                </a:lnTo>
                <a:lnTo>
                  <a:pt x="3407" y="313"/>
                </a:lnTo>
                <a:lnTo>
                  <a:pt x="3412" y="282"/>
                </a:lnTo>
                <a:lnTo>
                  <a:pt x="3417" y="382"/>
                </a:lnTo>
                <a:lnTo>
                  <a:pt x="3422" y="356"/>
                </a:lnTo>
                <a:lnTo>
                  <a:pt x="3428" y="367"/>
                </a:lnTo>
                <a:lnTo>
                  <a:pt x="3433" y="367"/>
                </a:lnTo>
                <a:lnTo>
                  <a:pt x="3438" y="335"/>
                </a:lnTo>
                <a:lnTo>
                  <a:pt x="3443" y="367"/>
                </a:lnTo>
                <a:lnTo>
                  <a:pt x="3449" y="303"/>
                </a:lnTo>
                <a:lnTo>
                  <a:pt x="3454" y="324"/>
                </a:lnTo>
                <a:lnTo>
                  <a:pt x="3459" y="351"/>
                </a:lnTo>
                <a:lnTo>
                  <a:pt x="3465" y="319"/>
                </a:lnTo>
                <a:lnTo>
                  <a:pt x="3470" y="282"/>
                </a:lnTo>
                <a:lnTo>
                  <a:pt x="3475" y="351"/>
                </a:lnTo>
                <a:lnTo>
                  <a:pt x="3480" y="409"/>
                </a:lnTo>
                <a:lnTo>
                  <a:pt x="3486" y="398"/>
                </a:lnTo>
                <a:lnTo>
                  <a:pt x="3491" y="335"/>
                </a:lnTo>
                <a:lnTo>
                  <a:pt x="3496" y="329"/>
                </a:lnTo>
                <a:lnTo>
                  <a:pt x="3501" y="329"/>
                </a:lnTo>
                <a:lnTo>
                  <a:pt x="3507" y="271"/>
                </a:lnTo>
                <a:lnTo>
                  <a:pt x="3512" y="329"/>
                </a:lnTo>
                <a:lnTo>
                  <a:pt x="3517" y="308"/>
                </a:lnTo>
                <a:lnTo>
                  <a:pt x="3522" y="356"/>
                </a:lnTo>
                <a:lnTo>
                  <a:pt x="3528" y="367"/>
                </a:lnTo>
                <a:lnTo>
                  <a:pt x="3533" y="282"/>
                </a:lnTo>
                <a:lnTo>
                  <a:pt x="3538" y="319"/>
                </a:lnTo>
                <a:lnTo>
                  <a:pt x="3544" y="372"/>
                </a:lnTo>
                <a:lnTo>
                  <a:pt x="3549" y="335"/>
                </a:lnTo>
                <a:lnTo>
                  <a:pt x="3554" y="324"/>
                </a:lnTo>
                <a:lnTo>
                  <a:pt x="3559" y="367"/>
                </a:lnTo>
                <a:lnTo>
                  <a:pt x="3565" y="329"/>
                </a:lnTo>
                <a:lnTo>
                  <a:pt x="3570" y="351"/>
                </a:lnTo>
                <a:lnTo>
                  <a:pt x="3575" y="335"/>
                </a:lnTo>
                <a:lnTo>
                  <a:pt x="3580" y="351"/>
                </a:lnTo>
                <a:lnTo>
                  <a:pt x="3586" y="298"/>
                </a:lnTo>
                <a:lnTo>
                  <a:pt x="3591" y="319"/>
                </a:lnTo>
                <a:lnTo>
                  <a:pt x="3596" y="255"/>
                </a:lnTo>
                <a:lnTo>
                  <a:pt x="3601" y="345"/>
                </a:lnTo>
                <a:lnTo>
                  <a:pt x="3607" y="340"/>
                </a:lnTo>
                <a:lnTo>
                  <a:pt x="3612" y="372"/>
                </a:lnTo>
                <a:lnTo>
                  <a:pt x="3617" y="340"/>
                </a:lnTo>
                <a:lnTo>
                  <a:pt x="3623" y="324"/>
                </a:lnTo>
                <a:lnTo>
                  <a:pt x="3628" y="271"/>
                </a:lnTo>
                <a:lnTo>
                  <a:pt x="3633" y="287"/>
                </a:lnTo>
                <a:lnTo>
                  <a:pt x="3638" y="298"/>
                </a:lnTo>
                <a:lnTo>
                  <a:pt x="3644" y="319"/>
                </a:lnTo>
                <a:lnTo>
                  <a:pt x="3649" y="298"/>
                </a:lnTo>
                <a:lnTo>
                  <a:pt x="3654" y="340"/>
                </a:lnTo>
                <a:lnTo>
                  <a:pt x="3659" y="313"/>
                </a:lnTo>
                <a:lnTo>
                  <a:pt x="3665" y="329"/>
                </a:lnTo>
                <a:lnTo>
                  <a:pt x="3670" y="377"/>
                </a:lnTo>
                <a:lnTo>
                  <a:pt x="3675" y="303"/>
                </a:lnTo>
                <a:lnTo>
                  <a:pt x="3680" y="372"/>
                </a:lnTo>
                <a:lnTo>
                  <a:pt x="3686" y="319"/>
                </a:lnTo>
                <a:lnTo>
                  <a:pt x="3691" y="287"/>
                </a:lnTo>
                <a:lnTo>
                  <a:pt x="3696" y="287"/>
                </a:lnTo>
                <a:lnTo>
                  <a:pt x="3701" y="372"/>
                </a:lnTo>
                <a:lnTo>
                  <a:pt x="3707" y="345"/>
                </a:lnTo>
                <a:lnTo>
                  <a:pt x="3712" y="377"/>
                </a:lnTo>
                <a:lnTo>
                  <a:pt x="3717" y="361"/>
                </a:lnTo>
                <a:lnTo>
                  <a:pt x="3723" y="335"/>
                </a:lnTo>
                <a:lnTo>
                  <a:pt x="3728" y="382"/>
                </a:lnTo>
                <a:lnTo>
                  <a:pt x="3733" y="324"/>
                </a:lnTo>
                <a:lnTo>
                  <a:pt x="3738" y="345"/>
                </a:lnTo>
                <a:lnTo>
                  <a:pt x="3744" y="340"/>
                </a:lnTo>
                <a:lnTo>
                  <a:pt x="3749" y="276"/>
                </a:lnTo>
                <a:lnTo>
                  <a:pt x="3754" y="393"/>
                </a:lnTo>
                <a:lnTo>
                  <a:pt x="3759" y="356"/>
                </a:lnTo>
                <a:lnTo>
                  <a:pt x="3765" y="361"/>
                </a:lnTo>
                <a:lnTo>
                  <a:pt x="3770" y="377"/>
                </a:lnTo>
                <a:lnTo>
                  <a:pt x="3775" y="329"/>
                </a:lnTo>
                <a:lnTo>
                  <a:pt x="3780" y="356"/>
                </a:lnTo>
                <a:lnTo>
                  <a:pt x="3786" y="335"/>
                </a:lnTo>
                <a:lnTo>
                  <a:pt x="3791" y="340"/>
                </a:lnTo>
                <a:lnTo>
                  <a:pt x="3796" y="319"/>
                </a:lnTo>
                <a:lnTo>
                  <a:pt x="3802" y="404"/>
                </a:lnTo>
                <a:lnTo>
                  <a:pt x="3807" y="324"/>
                </a:lnTo>
                <a:lnTo>
                  <a:pt x="3812" y="287"/>
                </a:lnTo>
                <a:lnTo>
                  <a:pt x="3817" y="313"/>
                </a:lnTo>
                <a:lnTo>
                  <a:pt x="3823" y="367"/>
                </a:lnTo>
                <a:lnTo>
                  <a:pt x="3828" y="335"/>
                </a:lnTo>
                <a:lnTo>
                  <a:pt x="3833" y="372"/>
                </a:lnTo>
                <a:lnTo>
                  <a:pt x="3838" y="372"/>
                </a:lnTo>
                <a:lnTo>
                  <a:pt x="3844" y="420"/>
                </a:lnTo>
                <a:lnTo>
                  <a:pt x="3849" y="335"/>
                </a:lnTo>
                <a:lnTo>
                  <a:pt x="3854" y="324"/>
                </a:lnTo>
                <a:lnTo>
                  <a:pt x="3859" y="308"/>
                </a:lnTo>
                <a:lnTo>
                  <a:pt x="3865" y="393"/>
                </a:lnTo>
                <a:lnTo>
                  <a:pt x="3870" y="351"/>
                </a:lnTo>
                <a:lnTo>
                  <a:pt x="3875" y="356"/>
                </a:lnTo>
                <a:lnTo>
                  <a:pt x="3881" y="303"/>
                </a:lnTo>
                <a:lnTo>
                  <a:pt x="3886" y="303"/>
                </a:lnTo>
                <a:lnTo>
                  <a:pt x="3891" y="367"/>
                </a:lnTo>
                <a:lnTo>
                  <a:pt x="3896" y="377"/>
                </a:lnTo>
                <a:lnTo>
                  <a:pt x="3902" y="345"/>
                </a:lnTo>
                <a:lnTo>
                  <a:pt x="3907" y="340"/>
                </a:lnTo>
                <a:lnTo>
                  <a:pt x="3912" y="335"/>
                </a:lnTo>
                <a:lnTo>
                  <a:pt x="3917" y="398"/>
                </a:lnTo>
                <a:lnTo>
                  <a:pt x="3923" y="345"/>
                </a:lnTo>
                <a:lnTo>
                  <a:pt x="3928" y="372"/>
                </a:lnTo>
                <a:lnTo>
                  <a:pt x="3933" y="313"/>
                </a:lnTo>
                <a:lnTo>
                  <a:pt x="3938" y="313"/>
                </a:lnTo>
                <a:lnTo>
                  <a:pt x="3944" y="340"/>
                </a:lnTo>
                <a:lnTo>
                  <a:pt x="3949" y="356"/>
                </a:lnTo>
                <a:lnTo>
                  <a:pt x="3954" y="377"/>
                </a:lnTo>
                <a:lnTo>
                  <a:pt x="3960" y="393"/>
                </a:lnTo>
                <a:lnTo>
                  <a:pt x="3965" y="356"/>
                </a:lnTo>
                <a:lnTo>
                  <a:pt x="3970" y="382"/>
                </a:lnTo>
                <a:lnTo>
                  <a:pt x="3975" y="351"/>
                </a:lnTo>
                <a:lnTo>
                  <a:pt x="3981" y="351"/>
                </a:lnTo>
                <a:lnTo>
                  <a:pt x="3986" y="377"/>
                </a:lnTo>
                <a:lnTo>
                  <a:pt x="3991" y="377"/>
                </a:lnTo>
                <a:lnTo>
                  <a:pt x="3996" y="324"/>
                </a:lnTo>
                <a:lnTo>
                  <a:pt x="4002" y="335"/>
                </a:lnTo>
                <a:lnTo>
                  <a:pt x="4007" y="319"/>
                </a:lnTo>
                <a:lnTo>
                  <a:pt x="4012" y="335"/>
                </a:lnTo>
                <a:lnTo>
                  <a:pt x="4017" y="361"/>
                </a:lnTo>
                <a:lnTo>
                  <a:pt x="4023" y="313"/>
                </a:lnTo>
                <a:lnTo>
                  <a:pt x="4028" y="335"/>
                </a:lnTo>
                <a:lnTo>
                  <a:pt x="4033" y="356"/>
                </a:lnTo>
                <a:lnTo>
                  <a:pt x="4038" y="393"/>
                </a:lnTo>
                <a:lnTo>
                  <a:pt x="4044" y="361"/>
                </a:lnTo>
                <a:lnTo>
                  <a:pt x="4049" y="446"/>
                </a:lnTo>
                <a:lnTo>
                  <a:pt x="4054" y="361"/>
                </a:lnTo>
                <a:lnTo>
                  <a:pt x="4060" y="420"/>
                </a:lnTo>
                <a:lnTo>
                  <a:pt x="4065" y="345"/>
                </a:lnTo>
                <a:lnTo>
                  <a:pt x="4070" y="345"/>
                </a:lnTo>
                <a:lnTo>
                  <a:pt x="4075" y="329"/>
                </a:lnTo>
                <a:lnTo>
                  <a:pt x="4081" y="382"/>
                </a:lnTo>
                <a:lnTo>
                  <a:pt x="4086" y="356"/>
                </a:lnTo>
                <a:lnTo>
                  <a:pt x="4091" y="340"/>
                </a:lnTo>
                <a:lnTo>
                  <a:pt x="4096" y="313"/>
                </a:lnTo>
                <a:lnTo>
                  <a:pt x="4102" y="340"/>
                </a:lnTo>
                <a:lnTo>
                  <a:pt x="4107" y="367"/>
                </a:lnTo>
                <a:lnTo>
                  <a:pt x="4112" y="382"/>
                </a:lnTo>
                <a:lnTo>
                  <a:pt x="4117" y="282"/>
                </a:lnTo>
                <a:lnTo>
                  <a:pt x="4123" y="398"/>
                </a:lnTo>
                <a:lnTo>
                  <a:pt x="4128" y="324"/>
                </a:lnTo>
                <a:lnTo>
                  <a:pt x="4133" y="329"/>
                </a:lnTo>
                <a:lnTo>
                  <a:pt x="4139" y="382"/>
                </a:lnTo>
                <a:lnTo>
                  <a:pt x="4144" y="335"/>
                </a:lnTo>
                <a:lnTo>
                  <a:pt x="4149" y="404"/>
                </a:lnTo>
                <a:lnTo>
                  <a:pt x="4154" y="292"/>
                </a:lnTo>
                <a:lnTo>
                  <a:pt x="4160" y="287"/>
                </a:lnTo>
                <a:lnTo>
                  <a:pt x="4165" y="335"/>
                </a:lnTo>
                <a:lnTo>
                  <a:pt x="4170" y="313"/>
                </a:lnTo>
                <a:lnTo>
                  <a:pt x="4175" y="351"/>
                </a:lnTo>
                <a:lnTo>
                  <a:pt x="4181" y="367"/>
                </a:lnTo>
                <a:lnTo>
                  <a:pt x="4186" y="351"/>
                </a:lnTo>
                <a:lnTo>
                  <a:pt x="4191" y="361"/>
                </a:lnTo>
                <a:lnTo>
                  <a:pt x="4196" y="367"/>
                </a:lnTo>
                <a:lnTo>
                  <a:pt x="4202" y="345"/>
                </a:lnTo>
                <a:lnTo>
                  <a:pt x="4207" y="329"/>
                </a:lnTo>
                <a:lnTo>
                  <a:pt x="4212" y="313"/>
                </a:lnTo>
                <a:lnTo>
                  <a:pt x="4218" y="398"/>
                </a:lnTo>
                <a:lnTo>
                  <a:pt x="4223" y="356"/>
                </a:lnTo>
                <a:lnTo>
                  <a:pt x="4228" y="372"/>
                </a:lnTo>
                <a:lnTo>
                  <a:pt x="4233" y="367"/>
                </a:lnTo>
                <a:lnTo>
                  <a:pt x="4239" y="319"/>
                </a:lnTo>
                <a:lnTo>
                  <a:pt x="4244" y="393"/>
                </a:lnTo>
                <a:lnTo>
                  <a:pt x="4249" y="335"/>
                </a:lnTo>
                <a:lnTo>
                  <a:pt x="4254" y="319"/>
                </a:lnTo>
                <a:lnTo>
                  <a:pt x="4260" y="313"/>
                </a:lnTo>
                <a:lnTo>
                  <a:pt x="4265" y="398"/>
                </a:lnTo>
                <a:lnTo>
                  <a:pt x="4270" y="409"/>
                </a:lnTo>
                <a:lnTo>
                  <a:pt x="4275" y="345"/>
                </a:lnTo>
                <a:lnTo>
                  <a:pt x="4281" y="382"/>
                </a:lnTo>
                <a:lnTo>
                  <a:pt x="4286" y="372"/>
                </a:lnTo>
                <a:lnTo>
                  <a:pt x="4291" y="356"/>
                </a:lnTo>
                <a:lnTo>
                  <a:pt x="4297" y="345"/>
                </a:lnTo>
                <a:lnTo>
                  <a:pt x="4302" y="372"/>
                </a:lnTo>
                <a:lnTo>
                  <a:pt x="4307" y="382"/>
                </a:lnTo>
                <a:lnTo>
                  <a:pt x="4312" y="329"/>
                </a:lnTo>
                <a:lnTo>
                  <a:pt x="4318" y="340"/>
                </a:lnTo>
                <a:lnTo>
                  <a:pt x="4323" y="398"/>
                </a:lnTo>
                <a:lnTo>
                  <a:pt x="4328" y="345"/>
                </a:lnTo>
                <a:lnTo>
                  <a:pt x="4333" y="361"/>
                </a:lnTo>
                <a:lnTo>
                  <a:pt x="4339" y="398"/>
                </a:lnTo>
                <a:lnTo>
                  <a:pt x="4344" y="340"/>
                </a:lnTo>
                <a:lnTo>
                  <a:pt x="4349" y="313"/>
                </a:lnTo>
                <a:lnTo>
                  <a:pt x="4354" y="377"/>
                </a:lnTo>
                <a:lnTo>
                  <a:pt x="4360" y="340"/>
                </a:lnTo>
                <a:lnTo>
                  <a:pt x="4365" y="308"/>
                </a:lnTo>
                <a:lnTo>
                  <a:pt x="4370" y="356"/>
                </a:lnTo>
                <a:lnTo>
                  <a:pt x="4375" y="436"/>
                </a:lnTo>
                <a:lnTo>
                  <a:pt x="4381" y="298"/>
                </a:lnTo>
                <a:lnTo>
                  <a:pt x="4386" y="335"/>
                </a:lnTo>
                <a:lnTo>
                  <a:pt x="4391" y="377"/>
                </a:lnTo>
                <a:lnTo>
                  <a:pt x="4397" y="356"/>
                </a:lnTo>
                <a:lnTo>
                  <a:pt x="4402" y="425"/>
                </a:lnTo>
                <a:lnTo>
                  <a:pt x="4407" y="324"/>
                </a:lnTo>
                <a:lnTo>
                  <a:pt x="4412" y="340"/>
                </a:lnTo>
                <a:lnTo>
                  <a:pt x="4418" y="292"/>
                </a:lnTo>
                <a:lnTo>
                  <a:pt x="4423" y="377"/>
                </a:lnTo>
                <a:lnTo>
                  <a:pt x="4428" y="340"/>
                </a:lnTo>
                <a:lnTo>
                  <a:pt x="4433" y="356"/>
                </a:lnTo>
                <a:lnTo>
                  <a:pt x="4439" y="367"/>
                </a:lnTo>
                <a:lnTo>
                  <a:pt x="4444" y="361"/>
                </a:lnTo>
                <a:lnTo>
                  <a:pt x="4449" y="351"/>
                </a:lnTo>
                <a:lnTo>
                  <a:pt x="4454" y="367"/>
                </a:lnTo>
                <a:lnTo>
                  <a:pt x="4460" y="335"/>
                </a:lnTo>
                <a:lnTo>
                  <a:pt x="4465" y="398"/>
                </a:lnTo>
                <a:lnTo>
                  <a:pt x="4470" y="382"/>
                </a:lnTo>
                <a:lnTo>
                  <a:pt x="4476" y="329"/>
                </a:lnTo>
                <a:lnTo>
                  <a:pt x="4481" y="372"/>
                </a:lnTo>
                <a:lnTo>
                  <a:pt x="4486" y="329"/>
                </a:lnTo>
                <a:lnTo>
                  <a:pt x="4491" y="382"/>
                </a:lnTo>
                <a:lnTo>
                  <a:pt x="4497" y="388"/>
                </a:lnTo>
                <a:lnTo>
                  <a:pt x="4502" y="393"/>
                </a:lnTo>
                <a:lnTo>
                  <a:pt x="4507" y="345"/>
                </a:lnTo>
                <a:lnTo>
                  <a:pt x="4512" y="420"/>
                </a:lnTo>
                <a:lnTo>
                  <a:pt x="4518" y="425"/>
                </a:lnTo>
                <a:lnTo>
                  <a:pt x="4523" y="329"/>
                </a:lnTo>
                <a:lnTo>
                  <a:pt x="4528" y="446"/>
                </a:lnTo>
                <a:lnTo>
                  <a:pt x="4533" y="425"/>
                </a:lnTo>
                <a:lnTo>
                  <a:pt x="4539" y="367"/>
                </a:lnTo>
                <a:lnTo>
                  <a:pt x="4544" y="367"/>
                </a:lnTo>
                <a:lnTo>
                  <a:pt x="4549" y="398"/>
                </a:lnTo>
                <a:lnTo>
                  <a:pt x="4555" y="340"/>
                </a:lnTo>
                <a:lnTo>
                  <a:pt x="4560" y="382"/>
                </a:lnTo>
                <a:lnTo>
                  <a:pt x="4565" y="393"/>
                </a:lnTo>
                <a:lnTo>
                  <a:pt x="4570" y="361"/>
                </a:lnTo>
                <a:lnTo>
                  <a:pt x="4576" y="388"/>
                </a:lnTo>
                <a:lnTo>
                  <a:pt x="4581" y="356"/>
                </a:lnTo>
                <a:lnTo>
                  <a:pt x="4586" y="340"/>
                </a:lnTo>
                <a:lnTo>
                  <a:pt x="4591" y="345"/>
                </a:lnTo>
                <a:lnTo>
                  <a:pt x="4597" y="398"/>
                </a:lnTo>
                <a:lnTo>
                  <a:pt x="4602" y="398"/>
                </a:lnTo>
                <a:lnTo>
                  <a:pt x="4607" y="478"/>
                </a:lnTo>
                <a:lnTo>
                  <a:pt x="4612" y="361"/>
                </a:lnTo>
                <a:lnTo>
                  <a:pt x="4618" y="393"/>
                </a:lnTo>
                <a:lnTo>
                  <a:pt x="4623" y="367"/>
                </a:lnTo>
                <a:lnTo>
                  <a:pt x="4628" y="356"/>
                </a:lnTo>
                <a:lnTo>
                  <a:pt x="4634" y="420"/>
                </a:lnTo>
                <a:lnTo>
                  <a:pt x="4639" y="340"/>
                </a:lnTo>
                <a:lnTo>
                  <a:pt x="4644" y="393"/>
                </a:lnTo>
                <a:lnTo>
                  <a:pt x="4649" y="367"/>
                </a:lnTo>
                <a:lnTo>
                  <a:pt x="4655" y="356"/>
                </a:lnTo>
                <a:lnTo>
                  <a:pt x="4660" y="377"/>
                </a:lnTo>
                <a:lnTo>
                  <a:pt x="4665" y="404"/>
                </a:lnTo>
                <a:lnTo>
                  <a:pt x="4670" y="420"/>
                </a:lnTo>
                <a:lnTo>
                  <a:pt x="4676" y="372"/>
                </a:lnTo>
                <a:lnTo>
                  <a:pt x="4681" y="372"/>
                </a:lnTo>
                <a:lnTo>
                  <a:pt x="4686" y="377"/>
                </a:lnTo>
                <a:lnTo>
                  <a:pt x="4691" y="372"/>
                </a:lnTo>
                <a:lnTo>
                  <a:pt x="4697" y="356"/>
                </a:lnTo>
                <a:lnTo>
                  <a:pt x="4702" y="345"/>
                </a:lnTo>
                <a:lnTo>
                  <a:pt x="4707" y="367"/>
                </a:lnTo>
                <a:lnTo>
                  <a:pt x="4712" y="382"/>
                </a:lnTo>
                <a:lnTo>
                  <a:pt x="4718" y="393"/>
                </a:lnTo>
                <a:lnTo>
                  <a:pt x="4723" y="356"/>
                </a:lnTo>
                <a:lnTo>
                  <a:pt x="4728" y="340"/>
                </a:lnTo>
                <a:lnTo>
                  <a:pt x="4734" y="345"/>
                </a:lnTo>
                <a:lnTo>
                  <a:pt x="4739" y="377"/>
                </a:lnTo>
                <a:lnTo>
                  <a:pt x="4744" y="393"/>
                </a:lnTo>
                <a:lnTo>
                  <a:pt x="4749" y="367"/>
                </a:lnTo>
                <a:lnTo>
                  <a:pt x="4755" y="367"/>
                </a:lnTo>
                <a:lnTo>
                  <a:pt x="4760" y="367"/>
                </a:lnTo>
                <a:lnTo>
                  <a:pt x="4765" y="425"/>
                </a:lnTo>
                <a:lnTo>
                  <a:pt x="4770" y="393"/>
                </a:lnTo>
                <a:lnTo>
                  <a:pt x="4776" y="335"/>
                </a:lnTo>
                <a:lnTo>
                  <a:pt x="4781" y="398"/>
                </a:lnTo>
                <a:lnTo>
                  <a:pt x="4786" y="361"/>
                </a:lnTo>
                <a:lnTo>
                  <a:pt x="4791" y="356"/>
                </a:lnTo>
                <a:lnTo>
                  <a:pt x="4797" y="382"/>
                </a:lnTo>
                <a:lnTo>
                  <a:pt x="4802" y="409"/>
                </a:lnTo>
                <a:lnTo>
                  <a:pt x="4807" y="372"/>
                </a:lnTo>
                <a:lnTo>
                  <a:pt x="4813" y="340"/>
                </a:lnTo>
                <a:lnTo>
                  <a:pt x="4818" y="393"/>
                </a:lnTo>
                <a:lnTo>
                  <a:pt x="4823" y="372"/>
                </a:lnTo>
                <a:lnTo>
                  <a:pt x="4828" y="313"/>
                </a:lnTo>
                <a:lnTo>
                  <a:pt x="4834" y="351"/>
                </a:lnTo>
                <a:lnTo>
                  <a:pt x="4839" y="372"/>
                </a:lnTo>
                <a:lnTo>
                  <a:pt x="4844" y="388"/>
                </a:lnTo>
                <a:lnTo>
                  <a:pt x="4849" y="329"/>
                </a:lnTo>
                <a:lnTo>
                  <a:pt x="4855" y="409"/>
                </a:lnTo>
                <a:lnTo>
                  <a:pt x="4860" y="382"/>
                </a:lnTo>
                <a:lnTo>
                  <a:pt x="4865" y="335"/>
                </a:lnTo>
                <a:lnTo>
                  <a:pt x="4870" y="382"/>
                </a:lnTo>
                <a:lnTo>
                  <a:pt x="4876" y="393"/>
                </a:lnTo>
                <a:lnTo>
                  <a:pt x="4881" y="388"/>
                </a:lnTo>
                <a:lnTo>
                  <a:pt x="4886" y="345"/>
                </a:lnTo>
                <a:lnTo>
                  <a:pt x="4892" y="409"/>
                </a:lnTo>
                <a:lnTo>
                  <a:pt x="4897" y="377"/>
                </a:lnTo>
                <a:lnTo>
                  <a:pt x="4902" y="377"/>
                </a:lnTo>
                <a:lnTo>
                  <a:pt x="4907" y="430"/>
                </a:lnTo>
                <a:lnTo>
                  <a:pt x="4913" y="372"/>
                </a:lnTo>
                <a:lnTo>
                  <a:pt x="4918" y="324"/>
                </a:lnTo>
                <a:lnTo>
                  <a:pt x="4923" y="393"/>
                </a:lnTo>
                <a:lnTo>
                  <a:pt x="4928" y="393"/>
                </a:lnTo>
                <a:lnTo>
                  <a:pt x="4934" y="409"/>
                </a:lnTo>
                <a:lnTo>
                  <a:pt x="4939" y="351"/>
                </a:lnTo>
                <a:lnTo>
                  <a:pt x="4944" y="324"/>
                </a:lnTo>
                <a:lnTo>
                  <a:pt x="4949" y="409"/>
                </a:lnTo>
                <a:lnTo>
                  <a:pt x="4955" y="457"/>
                </a:lnTo>
                <a:lnTo>
                  <a:pt x="4960" y="351"/>
                </a:lnTo>
                <a:lnTo>
                  <a:pt x="4965" y="382"/>
                </a:lnTo>
                <a:lnTo>
                  <a:pt x="4971" y="335"/>
                </a:lnTo>
                <a:lnTo>
                  <a:pt x="4976" y="414"/>
                </a:lnTo>
                <a:lnTo>
                  <a:pt x="4981" y="414"/>
                </a:lnTo>
                <a:lnTo>
                  <a:pt x="4986" y="499"/>
                </a:lnTo>
                <a:lnTo>
                  <a:pt x="4992" y="393"/>
                </a:lnTo>
                <a:lnTo>
                  <a:pt x="4997" y="335"/>
                </a:lnTo>
                <a:lnTo>
                  <a:pt x="5002" y="345"/>
                </a:lnTo>
                <a:lnTo>
                  <a:pt x="5007" y="414"/>
                </a:lnTo>
                <a:lnTo>
                  <a:pt x="5013" y="446"/>
                </a:lnTo>
                <a:lnTo>
                  <a:pt x="5018" y="356"/>
                </a:lnTo>
                <a:lnTo>
                  <a:pt x="5023" y="436"/>
                </a:lnTo>
                <a:lnTo>
                  <a:pt x="5028" y="441"/>
                </a:lnTo>
                <a:lnTo>
                  <a:pt x="5034" y="436"/>
                </a:lnTo>
                <a:lnTo>
                  <a:pt x="5039" y="404"/>
                </a:lnTo>
                <a:lnTo>
                  <a:pt x="5044" y="414"/>
                </a:lnTo>
                <a:lnTo>
                  <a:pt x="5049" y="377"/>
                </a:lnTo>
                <a:lnTo>
                  <a:pt x="5055" y="372"/>
                </a:lnTo>
                <a:lnTo>
                  <a:pt x="5060" y="404"/>
                </a:lnTo>
                <a:lnTo>
                  <a:pt x="5065" y="367"/>
                </a:lnTo>
                <a:lnTo>
                  <a:pt x="5071" y="398"/>
                </a:lnTo>
                <a:lnTo>
                  <a:pt x="5076" y="441"/>
                </a:lnTo>
                <a:lnTo>
                  <a:pt x="5081" y="377"/>
                </a:lnTo>
                <a:lnTo>
                  <a:pt x="5086" y="367"/>
                </a:lnTo>
                <a:lnTo>
                  <a:pt x="5092" y="414"/>
                </a:lnTo>
                <a:lnTo>
                  <a:pt x="5097" y="414"/>
                </a:lnTo>
                <a:lnTo>
                  <a:pt x="5102" y="420"/>
                </a:lnTo>
                <a:lnTo>
                  <a:pt x="5107" y="441"/>
                </a:lnTo>
                <a:lnTo>
                  <a:pt x="5113" y="398"/>
                </a:lnTo>
                <a:lnTo>
                  <a:pt x="5118" y="409"/>
                </a:lnTo>
                <a:lnTo>
                  <a:pt x="5123" y="393"/>
                </a:lnTo>
                <a:lnTo>
                  <a:pt x="5128" y="388"/>
                </a:lnTo>
                <a:lnTo>
                  <a:pt x="5134" y="388"/>
                </a:lnTo>
                <a:lnTo>
                  <a:pt x="5139" y="457"/>
                </a:lnTo>
                <a:lnTo>
                  <a:pt x="5144" y="388"/>
                </a:lnTo>
                <a:lnTo>
                  <a:pt x="5150" y="372"/>
                </a:lnTo>
                <a:lnTo>
                  <a:pt x="5155" y="292"/>
                </a:lnTo>
                <a:lnTo>
                  <a:pt x="5160" y="409"/>
                </a:lnTo>
                <a:lnTo>
                  <a:pt x="5165" y="361"/>
                </a:lnTo>
                <a:lnTo>
                  <a:pt x="5171" y="377"/>
                </a:lnTo>
                <a:lnTo>
                  <a:pt x="5176" y="404"/>
                </a:lnTo>
                <a:lnTo>
                  <a:pt x="5181" y="436"/>
                </a:lnTo>
                <a:lnTo>
                  <a:pt x="5186" y="457"/>
                </a:lnTo>
                <a:lnTo>
                  <a:pt x="5192" y="436"/>
                </a:lnTo>
                <a:lnTo>
                  <a:pt x="5197" y="393"/>
                </a:lnTo>
                <a:lnTo>
                  <a:pt x="5202" y="414"/>
                </a:lnTo>
                <a:lnTo>
                  <a:pt x="5207" y="398"/>
                </a:lnTo>
                <a:lnTo>
                  <a:pt x="5213" y="367"/>
                </a:lnTo>
                <a:lnTo>
                  <a:pt x="5218" y="361"/>
                </a:lnTo>
                <a:lnTo>
                  <a:pt x="5223" y="430"/>
                </a:lnTo>
                <a:lnTo>
                  <a:pt x="5229" y="441"/>
                </a:lnTo>
                <a:lnTo>
                  <a:pt x="5234" y="425"/>
                </a:lnTo>
                <a:lnTo>
                  <a:pt x="5239" y="409"/>
                </a:lnTo>
                <a:lnTo>
                  <a:pt x="5244" y="377"/>
                </a:lnTo>
                <a:lnTo>
                  <a:pt x="5250" y="414"/>
                </a:lnTo>
                <a:lnTo>
                  <a:pt x="5255" y="398"/>
                </a:lnTo>
                <a:lnTo>
                  <a:pt x="5260" y="425"/>
                </a:lnTo>
                <a:lnTo>
                  <a:pt x="5265" y="420"/>
                </a:lnTo>
                <a:lnTo>
                  <a:pt x="5271" y="377"/>
                </a:lnTo>
                <a:lnTo>
                  <a:pt x="5276" y="361"/>
                </a:lnTo>
                <a:lnTo>
                  <a:pt x="5281" y="398"/>
                </a:lnTo>
                <a:lnTo>
                  <a:pt x="5286" y="398"/>
                </a:lnTo>
                <a:lnTo>
                  <a:pt x="5292" y="430"/>
                </a:lnTo>
                <a:lnTo>
                  <a:pt x="5297" y="367"/>
                </a:lnTo>
                <a:lnTo>
                  <a:pt x="5302" y="451"/>
                </a:lnTo>
                <a:lnTo>
                  <a:pt x="5308" y="446"/>
                </a:lnTo>
                <a:lnTo>
                  <a:pt x="5313" y="388"/>
                </a:lnTo>
                <a:lnTo>
                  <a:pt x="5318" y="404"/>
                </a:lnTo>
                <a:lnTo>
                  <a:pt x="5323" y="404"/>
                </a:lnTo>
                <a:lnTo>
                  <a:pt x="5329" y="436"/>
                </a:lnTo>
                <a:lnTo>
                  <a:pt x="5334" y="483"/>
                </a:lnTo>
                <a:lnTo>
                  <a:pt x="5339" y="414"/>
                </a:lnTo>
                <a:lnTo>
                  <a:pt x="5344" y="382"/>
                </a:lnTo>
                <a:lnTo>
                  <a:pt x="5350" y="388"/>
                </a:lnTo>
                <a:lnTo>
                  <a:pt x="5355" y="430"/>
                </a:lnTo>
                <a:lnTo>
                  <a:pt x="5360" y="462"/>
                </a:lnTo>
                <a:lnTo>
                  <a:pt x="5365" y="409"/>
                </a:lnTo>
                <a:lnTo>
                  <a:pt x="5371" y="430"/>
                </a:lnTo>
                <a:lnTo>
                  <a:pt x="5376" y="414"/>
                </a:lnTo>
                <a:lnTo>
                  <a:pt x="5381" y="457"/>
                </a:lnTo>
                <a:lnTo>
                  <a:pt x="5386" y="451"/>
                </a:lnTo>
                <a:lnTo>
                  <a:pt x="5392" y="446"/>
                </a:lnTo>
                <a:lnTo>
                  <a:pt x="5397" y="436"/>
                </a:lnTo>
                <a:lnTo>
                  <a:pt x="5402" y="441"/>
                </a:lnTo>
                <a:lnTo>
                  <a:pt x="5408" y="441"/>
                </a:lnTo>
                <a:lnTo>
                  <a:pt x="5413" y="425"/>
                </a:lnTo>
                <a:lnTo>
                  <a:pt x="5418" y="425"/>
                </a:lnTo>
                <a:lnTo>
                  <a:pt x="5423" y="372"/>
                </a:lnTo>
                <a:lnTo>
                  <a:pt x="5429" y="414"/>
                </a:lnTo>
                <a:lnTo>
                  <a:pt x="5434" y="430"/>
                </a:lnTo>
                <a:lnTo>
                  <a:pt x="5439" y="382"/>
                </a:lnTo>
                <a:lnTo>
                  <a:pt x="5444" y="446"/>
                </a:lnTo>
                <a:lnTo>
                  <a:pt x="5450" y="457"/>
                </a:lnTo>
                <a:lnTo>
                  <a:pt x="5455" y="335"/>
                </a:lnTo>
                <a:lnTo>
                  <a:pt x="5460" y="367"/>
                </a:lnTo>
                <a:lnTo>
                  <a:pt x="5465" y="372"/>
                </a:lnTo>
                <a:lnTo>
                  <a:pt x="5471" y="382"/>
                </a:lnTo>
                <a:lnTo>
                  <a:pt x="5476" y="382"/>
                </a:lnTo>
                <a:lnTo>
                  <a:pt x="5481" y="420"/>
                </a:lnTo>
                <a:lnTo>
                  <a:pt x="5487" y="393"/>
                </a:lnTo>
                <a:lnTo>
                  <a:pt x="5492" y="404"/>
                </a:lnTo>
                <a:lnTo>
                  <a:pt x="5497" y="441"/>
                </a:lnTo>
                <a:lnTo>
                  <a:pt x="5502" y="351"/>
                </a:lnTo>
                <a:lnTo>
                  <a:pt x="5508" y="462"/>
                </a:lnTo>
                <a:lnTo>
                  <a:pt x="5513" y="393"/>
                </a:lnTo>
                <a:lnTo>
                  <a:pt x="5518" y="441"/>
                </a:lnTo>
                <a:lnTo>
                  <a:pt x="5523" y="398"/>
                </a:lnTo>
                <a:lnTo>
                  <a:pt x="5529" y="393"/>
                </a:lnTo>
                <a:lnTo>
                  <a:pt x="5534" y="324"/>
                </a:lnTo>
                <a:lnTo>
                  <a:pt x="5539" y="462"/>
                </a:lnTo>
                <a:lnTo>
                  <a:pt x="5544" y="409"/>
                </a:lnTo>
                <a:lnTo>
                  <a:pt x="5550" y="510"/>
                </a:lnTo>
                <a:lnTo>
                  <a:pt x="5555" y="367"/>
                </a:lnTo>
                <a:lnTo>
                  <a:pt x="5560" y="446"/>
                </a:lnTo>
                <a:lnTo>
                  <a:pt x="5566" y="388"/>
                </a:lnTo>
                <a:lnTo>
                  <a:pt x="5571" y="451"/>
                </a:lnTo>
                <a:lnTo>
                  <a:pt x="5576" y="351"/>
                </a:lnTo>
                <a:lnTo>
                  <a:pt x="5581" y="467"/>
                </a:lnTo>
                <a:lnTo>
                  <a:pt x="5587" y="388"/>
                </a:lnTo>
                <a:lnTo>
                  <a:pt x="5592" y="425"/>
                </a:lnTo>
                <a:lnTo>
                  <a:pt x="5597" y="404"/>
                </a:lnTo>
                <a:lnTo>
                  <a:pt x="5602" y="441"/>
                </a:lnTo>
                <a:lnTo>
                  <a:pt x="5608" y="436"/>
                </a:lnTo>
                <a:lnTo>
                  <a:pt x="5613" y="425"/>
                </a:lnTo>
                <a:lnTo>
                  <a:pt x="5618" y="425"/>
                </a:lnTo>
                <a:lnTo>
                  <a:pt x="5623" y="351"/>
                </a:lnTo>
                <a:lnTo>
                  <a:pt x="5629" y="409"/>
                </a:lnTo>
                <a:lnTo>
                  <a:pt x="5634" y="377"/>
                </a:lnTo>
                <a:lnTo>
                  <a:pt x="5639" y="414"/>
                </a:lnTo>
                <a:lnTo>
                  <a:pt x="5644" y="420"/>
                </a:lnTo>
                <a:lnTo>
                  <a:pt x="5650" y="425"/>
                </a:lnTo>
                <a:lnTo>
                  <a:pt x="5655" y="425"/>
                </a:lnTo>
                <a:lnTo>
                  <a:pt x="5660" y="430"/>
                </a:lnTo>
                <a:lnTo>
                  <a:pt x="5666" y="361"/>
                </a:lnTo>
                <a:lnTo>
                  <a:pt x="5671" y="436"/>
                </a:lnTo>
                <a:lnTo>
                  <a:pt x="5676" y="441"/>
                </a:lnTo>
                <a:lnTo>
                  <a:pt x="5681" y="414"/>
                </a:lnTo>
                <a:lnTo>
                  <a:pt x="5687" y="430"/>
                </a:lnTo>
                <a:lnTo>
                  <a:pt x="5692" y="420"/>
                </a:lnTo>
                <a:lnTo>
                  <a:pt x="5697" y="441"/>
                </a:lnTo>
                <a:lnTo>
                  <a:pt x="5702" y="372"/>
                </a:lnTo>
                <a:lnTo>
                  <a:pt x="5708" y="409"/>
                </a:lnTo>
                <a:lnTo>
                  <a:pt x="5713" y="446"/>
                </a:lnTo>
                <a:lnTo>
                  <a:pt x="5718" y="398"/>
                </a:lnTo>
                <a:lnTo>
                  <a:pt x="5723" y="430"/>
                </a:lnTo>
                <a:lnTo>
                  <a:pt x="5729" y="457"/>
                </a:lnTo>
                <a:lnTo>
                  <a:pt x="5734" y="457"/>
                </a:lnTo>
                <a:lnTo>
                  <a:pt x="5739" y="446"/>
                </a:lnTo>
                <a:lnTo>
                  <a:pt x="5745" y="414"/>
                </a:lnTo>
                <a:lnTo>
                  <a:pt x="5750" y="367"/>
                </a:lnTo>
                <a:lnTo>
                  <a:pt x="5755" y="409"/>
                </a:lnTo>
                <a:lnTo>
                  <a:pt x="5760" y="377"/>
                </a:lnTo>
                <a:lnTo>
                  <a:pt x="5766" y="367"/>
                </a:lnTo>
                <a:lnTo>
                  <a:pt x="5771" y="398"/>
                </a:lnTo>
                <a:lnTo>
                  <a:pt x="5776" y="351"/>
                </a:lnTo>
                <a:lnTo>
                  <a:pt x="5781" y="414"/>
                </a:lnTo>
                <a:lnTo>
                  <a:pt x="5787" y="351"/>
                </a:lnTo>
                <a:lnTo>
                  <a:pt x="5792" y="382"/>
                </a:lnTo>
                <a:lnTo>
                  <a:pt x="5797" y="441"/>
                </a:lnTo>
                <a:lnTo>
                  <a:pt x="5802" y="404"/>
                </a:lnTo>
                <a:lnTo>
                  <a:pt x="5808" y="372"/>
                </a:lnTo>
                <a:lnTo>
                  <a:pt x="5813" y="335"/>
                </a:lnTo>
                <a:lnTo>
                  <a:pt x="5818" y="441"/>
                </a:lnTo>
                <a:lnTo>
                  <a:pt x="5824" y="451"/>
                </a:lnTo>
                <a:lnTo>
                  <a:pt x="5829" y="441"/>
                </a:lnTo>
                <a:lnTo>
                  <a:pt x="5834" y="462"/>
                </a:lnTo>
                <a:lnTo>
                  <a:pt x="5839" y="436"/>
                </a:lnTo>
                <a:lnTo>
                  <a:pt x="5845" y="404"/>
                </a:lnTo>
                <a:lnTo>
                  <a:pt x="5850" y="457"/>
                </a:lnTo>
                <a:lnTo>
                  <a:pt x="5855" y="483"/>
                </a:lnTo>
                <a:lnTo>
                  <a:pt x="5860" y="489"/>
                </a:lnTo>
                <a:lnTo>
                  <a:pt x="5866" y="457"/>
                </a:lnTo>
                <a:lnTo>
                  <a:pt x="5871" y="414"/>
                </a:lnTo>
                <a:lnTo>
                  <a:pt x="5876" y="451"/>
                </a:lnTo>
                <a:lnTo>
                  <a:pt x="5881" y="446"/>
                </a:lnTo>
                <a:lnTo>
                  <a:pt x="5887" y="393"/>
                </a:lnTo>
                <a:lnTo>
                  <a:pt x="5892" y="372"/>
                </a:lnTo>
                <a:lnTo>
                  <a:pt x="5897" y="451"/>
                </a:lnTo>
                <a:lnTo>
                  <a:pt x="5903" y="441"/>
                </a:lnTo>
                <a:lnTo>
                  <a:pt x="5908" y="441"/>
                </a:lnTo>
                <a:lnTo>
                  <a:pt x="5913" y="441"/>
                </a:lnTo>
                <a:lnTo>
                  <a:pt x="5918" y="436"/>
                </a:lnTo>
                <a:lnTo>
                  <a:pt x="5924" y="388"/>
                </a:lnTo>
                <a:lnTo>
                  <a:pt x="5929" y="414"/>
                </a:lnTo>
                <a:lnTo>
                  <a:pt x="5934" y="409"/>
                </a:lnTo>
                <a:lnTo>
                  <a:pt x="5939" y="409"/>
                </a:lnTo>
                <a:lnTo>
                  <a:pt x="5945" y="382"/>
                </a:lnTo>
                <a:lnTo>
                  <a:pt x="5950" y="430"/>
                </a:lnTo>
                <a:lnTo>
                  <a:pt x="5955" y="446"/>
                </a:lnTo>
                <a:lnTo>
                  <a:pt x="5960" y="473"/>
                </a:lnTo>
                <a:lnTo>
                  <a:pt x="5966" y="451"/>
                </a:lnTo>
                <a:lnTo>
                  <a:pt x="5971" y="430"/>
                </a:lnTo>
                <a:lnTo>
                  <a:pt x="5976" y="441"/>
                </a:lnTo>
                <a:lnTo>
                  <a:pt x="5981" y="414"/>
                </a:lnTo>
                <a:lnTo>
                  <a:pt x="5987" y="398"/>
                </a:lnTo>
                <a:lnTo>
                  <a:pt x="5992" y="414"/>
                </a:lnTo>
                <a:lnTo>
                  <a:pt x="5997" y="425"/>
                </a:lnTo>
                <a:lnTo>
                  <a:pt x="6003" y="420"/>
                </a:lnTo>
                <a:lnTo>
                  <a:pt x="6008" y="409"/>
                </a:lnTo>
                <a:lnTo>
                  <a:pt x="6013" y="436"/>
                </a:lnTo>
                <a:lnTo>
                  <a:pt x="6018" y="430"/>
                </a:lnTo>
                <a:lnTo>
                  <a:pt x="6024" y="430"/>
                </a:lnTo>
                <a:lnTo>
                  <a:pt x="6029" y="462"/>
                </a:lnTo>
                <a:lnTo>
                  <a:pt x="6034" y="483"/>
                </a:lnTo>
                <a:lnTo>
                  <a:pt x="6039" y="489"/>
                </a:lnTo>
                <a:lnTo>
                  <a:pt x="6045" y="409"/>
                </a:lnTo>
                <a:lnTo>
                  <a:pt x="6050" y="414"/>
                </a:lnTo>
                <a:lnTo>
                  <a:pt x="6055" y="467"/>
                </a:lnTo>
                <a:lnTo>
                  <a:pt x="6060" y="404"/>
                </a:lnTo>
                <a:lnTo>
                  <a:pt x="6066" y="499"/>
                </a:lnTo>
                <a:lnTo>
                  <a:pt x="6071" y="436"/>
                </a:lnTo>
                <a:lnTo>
                  <a:pt x="6076" y="404"/>
                </a:lnTo>
                <a:lnTo>
                  <a:pt x="6082" y="425"/>
                </a:lnTo>
                <a:lnTo>
                  <a:pt x="6087" y="409"/>
                </a:lnTo>
                <a:lnTo>
                  <a:pt x="6092" y="462"/>
                </a:lnTo>
                <a:lnTo>
                  <a:pt x="6097" y="414"/>
                </a:lnTo>
                <a:lnTo>
                  <a:pt x="6103" y="425"/>
                </a:lnTo>
                <a:lnTo>
                  <a:pt x="6108" y="382"/>
                </a:lnTo>
                <a:lnTo>
                  <a:pt x="6113" y="425"/>
                </a:lnTo>
                <a:lnTo>
                  <a:pt x="6118" y="414"/>
                </a:lnTo>
                <a:lnTo>
                  <a:pt x="6124" y="446"/>
                </a:lnTo>
                <a:lnTo>
                  <a:pt x="6129" y="382"/>
                </a:lnTo>
                <a:lnTo>
                  <a:pt x="6134" y="420"/>
                </a:lnTo>
                <a:lnTo>
                  <a:pt x="6139" y="409"/>
                </a:lnTo>
                <a:lnTo>
                  <a:pt x="6145" y="377"/>
                </a:lnTo>
                <a:lnTo>
                  <a:pt x="6150" y="420"/>
                </a:lnTo>
                <a:lnTo>
                  <a:pt x="6155" y="393"/>
                </a:lnTo>
                <a:lnTo>
                  <a:pt x="6161" y="367"/>
                </a:lnTo>
                <a:lnTo>
                  <a:pt x="6166" y="414"/>
                </a:lnTo>
                <a:lnTo>
                  <a:pt x="6171" y="398"/>
                </a:lnTo>
                <a:lnTo>
                  <a:pt x="6176" y="414"/>
                </a:lnTo>
                <a:lnTo>
                  <a:pt x="6182" y="457"/>
                </a:lnTo>
                <a:lnTo>
                  <a:pt x="6187" y="499"/>
                </a:lnTo>
                <a:lnTo>
                  <a:pt x="6192" y="446"/>
                </a:lnTo>
                <a:lnTo>
                  <a:pt x="6197" y="451"/>
                </a:lnTo>
                <a:lnTo>
                  <a:pt x="6203" y="451"/>
                </a:lnTo>
                <a:lnTo>
                  <a:pt x="6208" y="414"/>
                </a:lnTo>
                <a:lnTo>
                  <a:pt x="6213" y="420"/>
                </a:lnTo>
                <a:lnTo>
                  <a:pt x="6218" y="409"/>
                </a:lnTo>
                <a:lnTo>
                  <a:pt x="6224" y="441"/>
                </a:lnTo>
                <a:lnTo>
                  <a:pt x="6229" y="393"/>
                </a:lnTo>
                <a:lnTo>
                  <a:pt x="6234" y="404"/>
                </a:lnTo>
                <a:lnTo>
                  <a:pt x="6240" y="420"/>
                </a:lnTo>
                <a:lnTo>
                  <a:pt x="6245" y="425"/>
                </a:lnTo>
                <a:lnTo>
                  <a:pt x="6250" y="441"/>
                </a:lnTo>
                <a:lnTo>
                  <a:pt x="6255" y="404"/>
                </a:lnTo>
                <a:lnTo>
                  <a:pt x="6261" y="441"/>
                </a:lnTo>
                <a:lnTo>
                  <a:pt x="6266" y="398"/>
                </a:lnTo>
                <a:lnTo>
                  <a:pt x="6271" y="483"/>
                </a:lnTo>
                <a:lnTo>
                  <a:pt x="6276" y="425"/>
                </a:lnTo>
                <a:lnTo>
                  <a:pt x="6282" y="478"/>
                </a:lnTo>
                <a:lnTo>
                  <a:pt x="6287" y="494"/>
                </a:lnTo>
                <a:lnTo>
                  <a:pt x="6292" y="451"/>
                </a:lnTo>
                <a:lnTo>
                  <a:pt x="6297" y="473"/>
                </a:lnTo>
                <a:lnTo>
                  <a:pt x="6303" y="478"/>
                </a:lnTo>
                <a:lnTo>
                  <a:pt x="6308" y="446"/>
                </a:lnTo>
                <a:lnTo>
                  <a:pt x="6313" y="382"/>
                </a:lnTo>
                <a:lnTo>
                  <a:pt x="6318" y="425"/>
                </a:lnTo>
                <a:lnTo>
                  <a:pt x="6324" y="504"/>
                </a:lnTo>
                <a:lnTo>
                  <a:pt x="6329" y="536"/>
                </a:lnTo>
                <a:lnTo>
                  <a:pt x="6334" y="446"/>
                </a:lnTo>
                <a:lnTo>
                  <a:pt x="6340" y="409"/>
                </a:lnTo>
                <a:lnTo>
                  <a:pt x="6345" y="425"/>
                </a:lnTo>
                <a:lnTo>
                  <a:pt x="6350" y="382"/>
                </a:lnTo>
                <a:lnTo>
                  <a:pt x="6355" y="441"/>
                </a:lnTo>
                <a:lnTo>
                  <a:pt x="6361" y="457"/>
                </a:lnTo>
                <a:lnTo>
                  <a:pt x="6366" y="478"/>
                </a:lnTo>
                <a:lnTo>
                  <a:pt x="6371" y="393"/>
                </a:lnTo>
                <a:lnTo>
                  <a:pt x="6376" y="430"/>
                </a:lnTo>
                <a:lnTo>
                  <a:pt x="6382" y="457"/>
                </a:lnTo>
                <a:lnTo>
                  <a:pt x="6387" y="420"/>
                </a:lnTo>
                <a:lnTo>
                  <a:pt x="6392" y="473"/>
                </a:lnTo>
                <a:lnTo>
                  <a:pt x="6397" y="409"/>
                </a:lnTo>
                <a:lnTo>
                  <a:pt x="6403" y="483"/>
                </a:lnTo>
                <a:lnTo>
                  <a:pt x="6408" y="414"/>
                </a:lnTo>
                <a:lnTo>
                  <a:pt x="6413" y="425"/>
                </a:lnTo>
                <a:lnTo>
                  <a:pt x="6419" y="451"/>
                </a:lnTo>
                <a:lnTo>
                  <a:pt x="6424" y="430"/>
                </a:lnTo>
                <a:lnTo>
                  <a:pt x="6429" y="441"/>
                </a:lnTo>
                <a:lnTo>
                  <a:pt x="6434" y="393"/>
                </a:lnTo>
                <a:lnTo>
                  <a:pt x="6440" y="420"/>
                </a:lnTo>
                <a:lnTo>
                  <a:pt x="6445" y="446"/>
                </a:lnTo>
                <a:lnTo>
                  <a:pt x="6450" y="462"/>
                </a:lnTo>
                <a:lnTo>
                  <a:pt x="6455" y="436"/>
                </a:lnTo>
                <a:lnTo>
                  <a:pt x="6461" y="504"/>
                </a:lnTo>
                <a:lnTo>
                  <a:pt x="6466" y="430"/>
                </a:lnTo>
                <a:lnTo>
                  <a:pt x="6471" y="457"/>
                </a:lnTo>
                <a:lnTo>
                  <a:pt x="6476" y="499"/>
                </a:lnTo>
                <a:lnTo>
                  <a:pt x="6482" y="462"/>
                </a:lnTo>
                <a:lnTo>
                  <a:pt x="6487" y="510"/>
                </a:lnTo>
                <a:lnTo>
                  <a:pt x="6492" y="467"/>
                </a:lnTo>
                <a:lnTo>
                  <a:pt x="6498" y="420"/>
                </a:lnTo>
                <a:lnTo>
                  <a:pt x="6503" y="441"/>
                </a:lnTo>
                <a:lnTo>
                  <a:pt x="6508" y="404"/>
                </a:lnTo>
                <a:lnTo>
                  <a:pt x="6513" y="382"/>
                </a:lnTo>
                <a:lnTo>
                  <a:pt x="6519" y="457"/>
                </a:lnTo>
                <a:lnTo>
                  <a:pt x="6524" y="446"/>
                </a:lnTo>
                <a:lnTo>
                  <a:pt x="6529" y="409"/>
                </a:lnTo>
                <a:lnTo>
                  <a:pt x="6534" y="467"/>
                </a:lnTo>
                <a:lnTo>
                  <a:pt x="6540" y="393"/>
                </a:lnTo>
                <a:lnTo>
                  <a:pt x="6545" y="473"/>
                </a:lnTo>
                <a:lnTo>
                  <a:pt x="6550" y="489"/>
                </a:lnTo>
                <a:lnTo>
                  <a:pt x="6555" y="510"/>
                </a:lnTo>
                <a:lnTo>
                  <a:pt x="6561" y="425"/>
                </a:lnTo>
                <a:lnTo>
                  <a:pt x="6566" y="414"/>
                </a:lnTo>
                <a:lnTo>
                  <a:pt x="6571" y="457"/>
                </a:lnTo>
                <a:lnTo>
                  <a:pt x="6577" y="478"/>
                </a:lnTo>
                <a:lnTo>
                  <a:pt x="6582" y="425"/>
                </a:lnTo>
                <a:lnTo>
                  <a:pt x="6587" y="398"/>
                </a:lnTo>
                <a:lnTo>
                  <a:pt x="6592" y="425"/>
                </a:lnTo>
                <a:lnTo>
                  <a:pt x="6598" y="420"/>
                </a:lnTo>
                <a:lnTo>
                  <a:pt x="6603" y="446"/>
                </a:lnTo>
                <a:lnTo>
                  <a:pt x="6608" y="446"/>
                </a:lnTo>
                <a:lnTo>
                  <a:pt x="6613" y="356"/>
                </a:lnTo>
                <a:lnTo>
                  <a:pt x="6619" y="462"/>
                </a:lnTo>
                <a:lnTo>
                  <a:pt x="6624" y="446"/>
                </a:lnTo>
                <a:lnTo>
                  <a:pt x="6629" y="462"/>
                </a:lnTo>
                <a:lnTo>
                  <a:pt x="6634" y="436"/>
                </a:lnTo>
                <a:lnTo>
                  <a:pt x="6640" y="430"/>
                </a:lnTo>
                <a:lnTo>
                  <a:pt x="6645" y="451"/>
                </a:lnTo>
                <a:lnTo>
                  <a:pt x="6650" y="446"/>
                </a:lnTo>
                <a:lnTo>
                  <a:pt x="6655" y="425"/>
                </a:lnTo>
                <a:lnTo>
                  <a:pt x="6661" y="425"/>
                </a:lnTo>
                <a:lnTo>
                  <a:pt x="6666" y="425"/>
                </a:lnTo>
              </a:path>
            </a:pathLst>
          </a:custGeom>
          <a:noFill/>
          <a:ln w="635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2412" name="Rectangle 365"/>
          <p:cNvSpPr>
            <a:spLocks noGrp="1" noChangeArrowheads="1"/>
          </p:cNvSpPr>
          <p:nvPr>
            <p:ph type="title" idx="4294967295"/>
          </p:nvPr>
        </p:nvSpPr>
        <p:spPr>
          <a:xfrm>
            <a:off x="1580873" y="137079"/>
            <a:ext cx="6944278" cy="630237"/>
          </a:xfrm>
        </p:spPr>
        <p:txBody>
          <a:bodyPr/>
          <a:lstStyle/>
          <a:p>
            <a:r>
              <a:rPr lang="en-US" altLang="en-US" dirty="0" smtClean="0">
                <a:latin typeface="Calibri Bold" pitchFamily="34" charset="0"/>
                <a:ea typeface="Geneva"/>
                <a:cs typeface="Geneva"/>
              </a:rPr>
              <a:t>Rapidly Develop Optimal Assay Conditions</a:t>
            </a:r>
          </a:p>
        </p:txBody>
      </p:sp>
      <p:sp>
        <p:nvSpPr>
          <p:cNvPr id="12413" name="Text Box 366"/>
          <p:cNvSpPr txBox="1">
            <a:spLocks noChangeArrowheads="1"/>
          </p:cNvSpPr>
          <p:nvPr/>
        </p:nvSpPr>
        <p:spPr bwMode="auto">
          <a:xfrm>
            <a:off x="2965450" y="1214438"/>
            <a:ext cx="2012950" cy="944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rgbClr val="3A6E8F"/>
              </a:buClr>
              <a:buChar char="•"/>
              <a:defRPr sz="2300">
                <a:solidFill>
                  <a:srgbClr val="3A6E8F"/>
                </a:solidFill>
                <a:latin typeface="Arial" pitchFamily="34" charset="0"/>
              </a:defRPr>
            </a:lvl1pPr>
            <a:lvl2pPr marL="742950" indent="-285750" eaLnBrk="0" hangingPunct="0">
              <a:spcBef>
                <a:spcPct val="20000"/>
              </a:spcBef>
              <a:buClr>
                <a:schemeClr val="bg2"/>
              </a:buClr>
              <a:buFont typeface="Times" pitchFamily="18" charset="0"/>
              <a:buChar char="•"/>
              <a:defRPr sz="2100">
                <a:solidFill>
                  <a:srgbClr val="3A6E8F"/>
                </a:solidFill>
                <a:latin typeface="Arial" pitchFamily="34" charset="0"/>
              </a:defRPr>
            </a:lvl2pPr>
            <a:lvl3pPr marL="1143000" indent="-228600" eaLnBrk="0" hangingPunct="0">
              <a:spcBef>
                <a:spcPct val="20000"/>
              </a:spcBef>
              <a:buClr>
                <a:srgbClr val="A0A0A4"/>
              </a:buClr>
              <a:buChar char="•"/>
              <a:defRPr sz="2000">
                <a:solidFill>
                  <a:srgbClr val="3A6E8F"/>
                </a:solidFill>
                <a:latin typeface="Arial" pitchFamily="34" charset="0"/>
              </a:defRPr>
            </a:lvl3pPr>
            <a:lvl4pPr marL="1600200" indent="-228600" eaLnBrk="0" hangingPunct="0">
              <a:spcBef>
                <a:spcPct val="20000"/>
              </a:spcBef>
              <a:buClr>
                <a:schemeClr val="bg2"/>
              </a:buClr>
              <a:buFont typeface="Times" pitchFamily="18" charset="0"/>
              <a:buChar char="•"/>
              <a:defRPr sz="2000">
                <a:solidFill>
                  <a:srgbClr val="3A6E8F"/>
                </a:solidFill>
                <a:latin typeface="Arial" pitchFamily="34" charset="0"/>
              </a:defRPr>
            </a:lvl4pPr>
            <a:lvl5pPr marL="2057400" indent="-228600" eaLnBrk="0" hangingPunct="0">
              <a:spcBef>
                <a:spcPct val="20000"/>
              </a:spcBef>
              <a:buClr>
                <a:srgbClr val="3A6E8F"/>
              </a:buClr>
              <a:buFont typeface="Times" pitchFamily="18" charset="0"/>
              <a:buChar char="•"/>
              <a:defRPr sz="2000">
                <a:solidFill>
                  <a:srgbClr val="3A6E8F"/>
                </a:solidFill>
                <a:latin typeface="Arial" pitchFamily="34" charset="0"/>
              </a:defRPr>
            </a:lvl5pPr>
            <a:lvl6pPr marL="2514600" indent="-228600" eaLnBrk="0" fontAlgn="base" hangingPunct="0">
              <a:spcBef>
                <a:spcPct val="20000"/>
              </a:spcBef>
              <a:spcAft>
                <a:spcPct val="0"/>
              </a:spcAft>
              <a:buClr>
                <a:srgbClr val="3A6E8F"/>
              </a:buClr>
              <a:buFont typeface="Times" pitchFamily="18" charset="0"/>
              <a:buChar char="•"/>
              <a:defRPr sz="2000">
                <a:solidFill>
                  <a:srgbClr val="3A6E8F"/>
                </a:solidFill>
                <a:latin typeface="Arial" pitchFamily="34" charset="0"/>
              </a:defRPr>
            </a:lvl6pPr>
            <a:lvl7pPr marL="2971800" indent="-228600" eaLnBrk="0" fontAlgn="base" hangingPunct="0">
              <a:spcBef>
                <a:spcPct val="20000"/>
              </a:spcBef>
              <a:spcAft>
                <a:spcPct val="0"/>
              </a:spcAft>
              <a:buClr>
                <a:srgbClr val="3A6E8F"/>
              </a:buClr>
              <a:buFont typeface="Times" pitchFamily="18" charset="0"/>
              <a:buChar char="•"/>
              <a:defRPr sz="2000">
                <a:solidFill>
                  <a:srgbClr val="3A6E8F"/>
                </a:solidFill>
                <a:latin typeface="Arial" pitchFamily="34" charset="0"/>
              </a:defRPr>
            </a:lvl7pPr>
            <a:lvl8pPr marL="3429000" indent="-228600" eaLnBrk="0" fontAlgn="base" hangingPunct="0">
              <a:spcBef>
                <a:spcPct val="20000"/>
              </a:spcBef>
              <a:spcAft>
                <a:spcPct val="0"/>
              </a:spcAft>
              <a:buClr>
                <a:srgbClr val="3A6E8F"/>
              </a:buClr>
              <a:buFont typeface="Times" pitchFamily="18" charset="0"/>
              <a:buChar char="•"/>
              <a:defRPr sz="2000">
                <a:solidFill>
                  <a:srgbClr val="3A6E8F"/>
                </a:solidFill>
                <a:latin typeface="Arial" pitchFamily="34" charset="0"/>
              </a:defRPr>
            </a:lvl8pPr>
            <a:lvl9pPr marL="3886200" indent="-228600" eaLnBrk="0" fontAlgn="base" hangingPunct="0">
              <a:spcBef>
                <a:spcPct val="20000"/>
              </a:spcBef>
              <a:spcAft>
                <a:spcPct val="0"/>
              </a:spcAft>
              <a:buClr>
                <a:srgbClr val="3A6E8F"/>
              </a:buClr>
              <a:buFont typeface="Times" pitchFamily="18" charset="0"/>
              <a:buChar char="•"/>
              <a:defRPr sz="2000">
                <a:solidFill>
                  <a:srgbClr val="3A6E8F"/>
                </a:solidFill>
                <a:latin typeface="Arial" pitchFamily="34" charset="0"/>
              </a:defRPr>
            </a:lvl9pPr>
          </a:lstStyle>
          <a:p>
            <a:pPr>
              <a:spcBef>
                <a:spcPct val="0"/>
              </a:spcBef>
              <a:buClrTx/>
              <a:buFontTx/>
              <a:buNone/>
            </a:pPr>
            <a:r>
              <a:rPr lang="en-GB" altLang="en-US" sz="1200" b="1">
                <a:solidFill>
                  <a:schemeClr val="tx1"/>
                </a:solidFill>
                <a:latin typeface="Calibri" pitchFamily="34" charset="0"/>
              </a:rPr>
              <a:t>Peptide 1:  Antibody	</a:t>
            </a:r>
          </a:p>
          <a:p>
            <a:pPr>
              <a:spcBef>
                <a:spcPct val="0"/>
              </a:spcBef>
              <a:buClrTx/>
              <a:buFontTx/>
              <a:buNone/>
            </a:pPr>
            <a:r>
              <a:rPr lang="en-GB" altLang="en-US" sz="1200" b="1">
                <a:solidFill>
                  <a:schemeClr val="tx1"/>
                </a:solidFill>
                <a:latin typeface="Calibri" pitchFamily="34" charset="0"/>
              </a:rPr>
              <a:t>	K</a:t>
            </a:r>
            <a:r>
              <a:rPr lang="en-GB" altLang="en-US" sz="1200" b="1" baseline="-25000">
                <a:solidFill>
                  <a:schemeClr val="tx1"/>
                </a:solidFill>
                <a:latin typeface="Calibri" pitchFamily="34" charset="0"/>
              </a:rPr>
              <a:t>D</a:t>
            </a:r>
            <a:r>
              <a:rPr lang="en-GB" altLang="en-US" sz="1200" b="1">
                <a:solidFill>
                  <a:schemeClr val="tx1"/>
                </a:solidFill>
                <a:latin typeface="Calibri" pitchFamily="34" charset="0"/>
              </a:rPr>
              <a:t> = 2.6nM</a:t>
            </a:r>
          </a:p>
          <a:p>
            <a:pPr>
              <a:spcBef>
                <a:spcPct val="0"/>
              </a:spcBef>
              <a:buClrTx/>
              <a:buFontTx/>
              <a:buNone/>
            </a:pPr>
            <a:endParaRPr lang="en-GB" altLang="en-US" sz="800" b="1">
              <a:solidFill>
                <a:schemeClr val="tx1"/>
              </a:solidFill>
              <a:latin typeface="Calibri" pitchFamily="34" charset="0"/>
            </a:endParaRPr>
          </a:p>
          <a:p>
            <a:pPr>
              <a:spcBef>
                <a:spcPct val="0"/>
              </a:spcBef>
              <a:buClrTx/>
              <a:buFontTx/>
              <a:buNone/>
            </a:pPr>
            <a:r>
              <a:rPr lang="en-GB" altLang="en-US" sz="1200" b="1">
                <a:solidFill>
                  <a:schemeClr val="tx1"/>
                </a:solidFill>
                <a:latin typeface="Calibri" pitchFamily="34" charset="0"/>
              </a:rPr>
              <a:t>Peptide 2:   Antibody 	</a:t>
            </a:r>
          </a:p>
          <a:p>
            <a:pPr>
              <a:spcBef>
                <a:spcPct val="0"/>
              </a:spcBef>
              <a:buClrTx/>
              <a:buFontTx/>
              <a:buNone/>
            </a:pPr>
            <a:r>
              <a:rPr lang="en-GB" altLang="en-US" sz="1200" b="1">
                <a:solidFill>
                  <a:schemeClr val="tx1"/>
                </a:solidFill>
                <a:latin typeface="Calibri" pitchFamily="34" charset="0"/>
              </a:rPr>
              <a:t>	K</a:t>
            </a:r>
            <a:r>
              <a:rPr lang="en-GB" altLang="en-US" sz="1200" b="1" baseline="-25000">
                <a:solidFill>
                  <a:schemeClr val="tx1"/>
                </a:solidFill>
                <a:latin typeface="Calibri" pitchFamily="34" charset="0"/>
              </a:rPr>
              <a:t>D</a:t>
            </a:r>
            <a:r>
              <a:rPr lang="en-GB" altLang="en-US" sz="1200" b="1">
                <a:solidFill>
                  <a:schemeClr val="tx1"/>
                </a:solidFill>
                <a:latin typeface="Calibri" pitchFamily="34" charset="0"/>
              </a:rPr>
              <a:t> = 460pM</a:t>
            </a:r>
            <a:endParaRPr lang="en-US" altLang="en-US" sz="1200" b="1">
              <a:solidFill>
                <a:schemeClr val="tx1"/>
              </a:solidFill>
              <a:latin typeface="Calibri" pitchFamily="34" charset="0"/>
            </a:endParaRPr>
          </a:p>
        </p:txBody>
      </p:sp>
      <p:sp>
        <p:nvSpPr>
          <p:cNvPr id="12414" name="Rectangle 367"/>
          <p:cNvSpPr>
            <a:spLocks noChangeArrowheads="1"/>
          </p:cNvSpPr>
          <p:nvPr/>
        </p:nvSpPr>
        <p:spPr bwMode="auto">
          <a:xfrm>
            <a:off x="2998788" y="1649413"/>
            <a:ext cx="1814512" cy="446087"/>
          </a:xfrm>
          <a:prstGeom prst="rect">
            <a:avLst/>
          </a:prstGeom>
          <a:noFill/>
          <a:ln w="38100">
            <a:solidFill>
              <a:srgbClr val="FDB913"/>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rgbClr val="3A6E8F"/>
              </a:buClr>
              <a:buChar char="•"/>
              <a:defRPr sz="2300">
                <a:solidFill>
                  <a:srgbClr val="3A6E8F"/>
                </a:solidFill>
                <a:latin typeface="Arial" pitchFamily="34" charset="0"/>
              </a:defRPr>
            </a:lvl1pPr>
            <a:lvl2pPr marL="742950" indent="-285750" eaLnBrk="0" hangingPunct="0">
              <a:spcBef>
                <a:spcPct val="20000"/>
              </a:spcBef>
              <a:buClr>
                <a:schemeClr val="bg2"/>
              </a:buClr>
              <a:buFont typeface="Times" pitchFamily="18" charset="0"/>
              <a:buChar char="•"/>
              <a:defRPr sz="2100">
                <a:solidFill>
                  <a:srgbClr val="3A6E8F"/>
                </a:solidFill>
                <a:latin typeface="Arial" pitchFamily="34" charset="0"/>
              </a:defRPr>
            </a:lvl2pPr>
            <a:lvl3pPr marL="1143000" indent="-228600" eaLnBrk="0" hangingPunct="0">
              <a:spcBef>
                <a:spcPct val="20000"/>
              </a:spcBef>
              <a:buClr>
                <a:srgbClr val="A0A0A4"/>
              </a:buClr>
              <a:buChar char="•"/>
              <a:defRPr sz="2000">
                <a:solidFill>
                  <a:srgbClr val="3A6E8F"/>
                </a:solidFill>
                <a:latin typeface="Arial" pitchFamily="34" charset="0"/>
              </a:defRPr>
            </a:lvl3pPr>
            <a:lvl4pPr marL="1600200" indent="-228600" eaLnBrk="0" hangingPunct="0">
              <a:spcBef>
                <a:spcPct val="20000"/>
              </a:spcBef>
              <a:buClr>
                <a:schemeClr val="bg2"/>
              </a:buClr>
              <a:buFont typeface="Times" pitchFamily="18" charset="0"/>
              <a:buChar char="•"/>
              <a:defRPr sz="2000">
                <a:solidFill>
                  <a:srgbClr val="3A6E8F"/>
                </a:solidFill>
                <a:latin typeface="Arial" pitchFamily="34" charset="0"/>
              </a:defRPr>
            </a:lvl4pPr>
            <a:lvl5pPr marL="2057400" indent="-228600" eaLnBrk="0" hangingPunct="0">
              <a:spcBef>
                <a:spcPct val="20000"/>
              </a:spcBef>
              <a:buClr>
                <a:srgbClr val="3A6E8F"/>
              </a:buClr>
              <a:buFont typeface="Times" pitchFamily="18" charset="0"/>
              <a:buChar char="•"/>
              <a:defRPr sz="2000">
                <a:solidFill>
                  <a:srgbClr val="3A6E8F"/>
                </a:solidFill>
                <a:latin typeface="Arial" pitchFamily="34" charset="0"/>
              </a:defRPr>
            </a:lvl5pPr>
            <a:lvl6pPr marL="2514600" indent="-228600" eaLnBrk="0" fontAlgn="base" hangingPunct="0">
              <a:spcBef>
                <a:spcPct val="20000"/>
              </a:spcBef>
              <a:spcAft>
                <a:spcPct val="0"/>
              </a:spcAft>
              <a:buClr>
                <a:srgbClr val="3A6E8F"/>
              </a:buClr>
              <a:buFont typeface="Times" pitchFamily="18" charset="0"/>
              <a:buChar char="•"/>
              <a:defRPr sz="2000">
                <a:solidFill>
                  <a:srgbClr val="3A6E8F"/>
                </a:solidFill>
                <a:latin typeface="Arial" pitchFamily="34" charset="0"/>
              </a:defRPr>
            </a:lvl6pPr>
            <a:lvl7pPr marL="2971800" indent="-228600" eaLnBrk="0" fontAlgn="base" hangingPunct="0">
              <a:spcBef>
                <a:spcPct val="20000"/>
              </a:spcBef>
              <a:spcAft>
                <a:spcPct val="0"/>
              </a:spcAft>
              <a:buClr>
                <a:srgbClr val="3A6E8F"/>
              </a:buClr>
              <a:buFont typeface="Times" pitchFamily="18" charset="0"/>
              <a:buChar char="•"/>
              <a:defRPr sz="2000">
                <a:solidFill>
                  <a:srgbClr val="3A6E8F"/>
                </a:solidFill>
                <a:latin typeface="Arial" pitchFamily="34" charset="0"/>
              </a:defRPr>
            </a:lvl7pPr>
            <a:lvl8pPr marL="3429000" indent="-228600" eaLnBrk="0" fontAlgn="base" hangingPunct="0">
              <a:spcBef>
                <a:spcPct val="20000"/>
              </a:spcBef>
              <a:spcAft>
                <a:spcPct val="0"/>
              </a:spcAft>
              <a:buClr>
                <a:srgbClr val="3A6E8F"/>
              </a:buClr>
              <a:buFont typeface="Times" pitchFamily="18" charset="0"/>
              <a:buChar char="•"/>
              <a:defRPr sz="2000">
                <a:solidFill>
                  <a:srgbClr val="3A6E8F"/>
                </a:solidFill>
                <a:latin typeface="Arial" pitchFamily="34" charset="0"/>
              </a:defRPr>
            </a:lvl8pPr>
            <a:lvl9pPr marL="3886200" indent="-228600" eaLnBrk="0" fontAlgn="base" hangingPunct="0">
              <a:spcBef>
                <a:spcPct val="20000"/>
              </a:spcBef>
              <a:spcAft>
                <a:spcPct val="0"/>
              </a:spcAft>
              <a:buClr>
                <a:srgbClr val="3A6E8F"/>
              </a:buClr>
              <a:buFont typeface="Times" pitchFamily="18" charset="0"/>
              <a:buChar char="•"/>
              <a:defRPr sz="2000">
                <a:solidFill>
                  <a:srgbClr val="3A6E8F"/>
                </a:solidFill>
                <a:latin typeface="Arial" pitchFamily="34" charset="0"/>
              </a:defRPr>
            </a:lvl9pPr>
          </a:lstStyle>
          <a:p>
            <a:pPr>
              <a:spcBef>
                <a:spcPct val="0"/>
              </a:spcBef>
              <a:buClrTx/>
              <a:buFontTx/>
              <a:buNone/>
            </a:pPr>
            <a:endParaRPr lang="en-US" altLang="en-US" sz="2400">
              <a:solidFill>
                <a:schemeClr val="tx1"/>
              </a:solidFill>
            </a:endParaRPr>
          </a:p>
        </p:txBody>
      </p:sp>
      <p:sp>
        <p:nvSpPr>
          <p:cNvPr id="12415" name="Line 370"/>
          <p:cNvSpPr>
            <a:spLocks noChangeShapeType="1"/>
          </p:cNvSpPr>
          <p:nvPr/>
        </p:nvSpPr>
        <p:spPr bwMode="auto">
          <a:xfrm>
            <a:off x="3435350" y="2762250"/>
            <a:ext cx="409575"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2416" name="Rectangle 371"/>
          <p:cNvSpPr>
            <a:spLocks noChangeArrowheads="1"/>
          </p:cNvSpPr>
          <p:nvPr/>
        </p:nvSpPr>
        <p:spPr bwMode="auto">
          <a:xfrm>
            <a:off x="1520825" y="4422775"/>
            <a:ext cx="1854200" cy="17463"/>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rgbClr val="3A6E8F"/>
              </a:buClr>
              <a:buChar char="•"/>
              <a:defRPr sz="2300">
                <a:solidFill>
                  <a:srgbClr val="3A6E8F"/>
                </a:solidFill>
                <a:latin typeface="Arial" pitchFamily="34" charset="0"/>
              </a:defRPr>
            </a:lvl1pPr>
            <a:lvl2pPr marL="742950" indent="-285750" eaLnBrk="0" hangingPunct="0">
              <a:spcBef>
                <a:spcPct val="20000"/>
              </a:spcBef>
              <a:buClr>
                <a:schemeClr val="bg2"/>
              </a:buClr>
              <a:buFont typeface="Times" pitchFamily="18" charset="0"/>
              <a:buChar char="•"/>
              <a:defRPr sz="2100">
                <a:solidFill>
                  <a:srgbClr val="3A6E8F"/>
                </a:solidFill>
                <a:latin typeface="Arial" pitchFamily="34" charset="0"/>
              </a:defRPr>
            </a:lvl2pPr>
            <a:lvl3pPr marL="1143000" indent="-228600" eaLnBrk="0" hangingPunct="0">
              <a:spcBef>
                <a:spcPct val="20000"/>
              </a:spcBef>
              <a:buClr>
                <a:srgbClr val="A0A0A4"/>
              </a:buClr>
              <a:buChar char="•"/>
              <a:defRPr sz="2000">
                <a:solidFill>
                  <a:srgbClr val="3A6E8F"/>
                </a:solidFill>
                <a:latin typeface="Arial" pitchFamily="34" charset="0"/>
              </a:defRPr>
            </a:lvl3pPr>
            <a:lvl4pPr marL="1600200" indent="-228600" eaLnBrk="0" hangingPunct="0">
              <a:spcBef>
                <a:spcPct val="20000"/>
              </a:spcBef>
              <a:buClr>
                <a:schemeClr val="bg2"/>
              </a:buClr>
              <a:buFont typeface="Times" pitchFamily="18" charset="0"/>
              <a:buChar char="•"/>
              <a:defRPr sz="2000">
                <a:solidFill>
                  <a:srgbClr val="3A6E8F"/>
                </a:solidFill>
                <a:latin typeface="Arial" pitchFamily="34" charset="0"/>
              </a:defRPr>
            </a:lvl4pPr>
            <a:lvl5pPr marL="2057400" indent="-228600" eaLnBrk="0" hangingPunct="0">
              <a:spcBef>
                <a:spcPct val="20000"/>
              </a:spcBef>
              <a:buClr>
                <a:srgbClr val="3A6E8F"/>
              </a:buClr>
              <a:buFont typeface="Times" pitchFamily="18" charset="0"/>
              <a:buChar char="•"/>
              <a:defRPr sz="2000">
                <a:solidFill>
                  <a:srgbClr val="3A6E8F"/>
                </a:solidFill>
                <a:latin typeface="Arial" pitchFamily="34" charset="0"/>
              </a:defRPr>
            </a:lvl5pPr>
            <a:lvl6pPr marL="2514600" indent="-228600" eaLnBrk="0" fontAlgn="base" hangingPunct="0">
              <a:spcBef>
                <a:spcPct val="20000"/>
              </a:spcBef>
              <a:spcAft>
                <a:spcPct val="0"/>
              </a:spcAft>
              <a:buClr>
                <a:srgbClr val="3A6E8F"/>
              </a:buClr>
              <a:buFont typeface="Times" pitchFamily="18" charset="0"/>
              <a:buChar char="•"/>
              <a:defRPr sz="2000">
                <a:solidFill>
                  <a:srgbClr val="3A6E8F"/>
                </a:solidFill>
                <a:latin typeface="Arial" pitchFamily="34" charset="0"/>
              </a:defRPr>
            </a:lvl6pPr>
            <a:lvl7pPr marL="2971800" indent="-228600" eaLnBrk="0" fontAlgn="base" hangingPunct="0">
              <a:spcBef>
                <a:spcPct val="20000"/>
              </a:spcBef>
              <a:spcAft>
                <a:spcPct val="0"/>
              </a:spcAft>
              <a:buClr>
                <a:srgbClr val="3A6E8F"/>
              </a:buClr>
              <a:buFont typeface="Times" pitchFamily="18" charset="0"/>
              <a:buChar char="•"/>
              <a:defRPr sz="2000">
                <a:solidFill>
                  <a:srgbClr val="3A6E8F"/>
                </a:solidFill>
                <a:latin typeface="Arial" pitchFamily="34" charset="0"/>
              </a:defRPr>
            </a:lvl7pPr>
            <a:lvl8pPr marL="3429000" indent="-228600" eaLnBrk="0" fontAlgn="base" hangingPunct="0">
              <a:spcBef>
                <a:spcPct val="20000"/>
              </a:spcBef>
              <a:spcAft>
                <a:spcPct val="0"/>
              </a:spcAft>
              <a:buClr>
                <a:srgbClr val="3A6E8F"/>
              </a:buClr>
              <a:buFont typeface="Times" pitchFamily="18" charset="0"/>
              <a:buChar char="•"/>
              <a:defRPr sz="2000">
                <a:solidFill>
                  <a:srgbClr val="3A6E8F"/>
                </a:solidFill>
                <a:latin typeface="Arial" pitchFamily="34" charset="0"/>
              </a:defRPr>
            </a:lvl8pPr>
            <a:lvl9pPr marL="3886200" indent="-228600" eaLnBrk="0" fontAlgn="base" hangingPunct="0">
              <a:spcBef>
                <a:spcPct val="20000"/>
              </a:spcBef>
              <a:spcAft>
                <a:spcPct val="0"/>
              </a:spcAft>
              <a:buClr>
                <a:srgbClr val="3A6E8F"/>
              </a:buClr>
              <a:buFont typeface="Times" pitchFamily="18" charset="0"/>
              <a:buChar char="•"/>
              <a:defRPr sz="2000">
                <a:solidFill>
                  <a:srgbClr val="3A6E8F"/>
                </a:solidFill>
                <a:latin typeface="Arial" pitchFamily="34" charset="0"/>
              </a:defRPr>
            </a:lvl9pPr>
          </a:lstStyle>
          <a:p>
            <a:pPr>
              <a:spcBef>
                <a:spcPct val="0"/>
              </a:spcBef>
              <a:buClrTx/>
              <a:buFontTx/>
              <a:buNone/>
            </a:pPr>
            <a:endParaRPr lang="en-US" altLang="en-US" sz="2400">
              <a:solidFill>
                <a:schemeClr val="tx1"/>
              </a:solidFill>
            </a:endParaRPr>
          </a:p>
        </p:txBody>
      </p:sp>
      <p:sp>
        <p:nvSpPr>
          <p:cNvPr id="12417" name="Rectangle 372"/>
          <p:cNvSpPr>
            <a:spLocks noChangeArrowheads="1"/>
          </p:cNvSpPr>
          <p:nvPr/>
        </p:nvSpPr>
        <p:spPr bwMode="auto">
          <a:xfrm>
            <a:off x="3357563" y="2227263"/>
            <a:ext cx="17462" cy="2212975"/>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rgbClr val="3A6E8F"/>
              </a:buClr>
              <a:buChar char="•"/>
              <a:defRPr sz="2300">
                <a:solidFill>
                  <a:srgbClr val="3A6E8F"/>
                </a:solidFill>
                <a:latin typeface="Arial" pitchFamily="34" charset="0"/>
              </a:defRPr>
            </a:lvl1pPr>
            <a:lvl2pPr marL="742950" indent="-285750" eaLnBrk="0" hangingPunct="0">
              <a:spcBef>
                <a:spcPct val="20000"/>
              </a:spcBef>
              <a:buClr>
                <a:schemeClr val="bg2"/>
              </a:buClr>
              <a:buFont typeface="Times" pitchFamily="18" charset="0"/>
              <a:buChar char="•"/>
              <a:defRPr sz="2100">
                <a:solidFill>
                  <a:srgbClr val="3A6E8F"/>
                </a:solidFill>
                <a:latin typeface="Arial" pitchFamily="34" charset="0"/>
              </a:defRPr>
            </a:lvl2pPr>
            <a:lvl3pPr marL="1143000" indent="-228600" eaLnBrk="0" hangingPunct="0">
              <a:spcBef>
                <a:spcPct val="20000"/>
              </a:spcBef>
              <a:buClr>
                <a:srgbClr val="A0A0A4"/>
              </a:buClr>
              <a:buChar char="•"/>
              <a:defRPr sz="2000">
                <a:solidFill>
                  <a:srgbClr val="3A6E8F"/>
                </a:solidFill>
                <a:latin typeface="Arial" pitchFamily="34" charset="0"/>
              </a:defRPr>
            </a:lvl3pPr>
            <a:lvl4pPr marL="1600200" indent="-228600" eaLnBrk="0" hangingPunct="0">
              <a:spcBef>
                <a:spcPct val="20000"/>
              </a:spcBef>
              <a:buClr>
                <a:schemeClr val="bg2"/>
              </a:buClr>
              <a:buFont typeface="Times" pitchFamily="18" charset="0"/>
              <a:buChar char="•"/>
              <a:defRPr sz="2000">
                <a:solidFill>
                  <a:srgbClr val="3A6E8F"/>
                </a:solidFill>
                <a:latin typeface="Arial" pitchFamily="34" charset="0"/>
              </a:defRPr>
            </a:lvl4pPr>
            <a:lvl5pPr marL="2057400" indent="-228600" eaLnBrk="0" hangingPunct="0">
              <a:spcBef>
                <a:spcPct val="20000"/>
              </a:spcBef>
              <a:buClr>
                <a:srgbClr val="3A6E8F"/>
              </a:buClr>
              <a:buFont typeface="Times" pitchFamily="18" charset="0"/>
              <a:buChar char="•"/>
              <a:defRPr sz="2000">
                <a:solidFill>
                  <a:srgbClr val="3A6E8F"/>
                </a:solidFill>
                <a:latin typeface="Arial" pitchFamily="34" charset="0"/>
              </a:defRPr>
            </a:lvl5pPr>
            <a:lvl6pPr marL="2514600" indent="-228600" eaLnBrk="0" fontAlgn="base" hangingPunct="0">
              <a:spcBef>
                <a:spcPct val="20000"/>
              </a:spcBef>
              <a:spcAft>
                <a:spcPct val="0"/>
              </a:spcAft>
              <a:buClr>
                <a:srgbClr val="3A6E8F"/>
              </a:buClr>
              <a:buFont typeface="Times" pitchFamily="18" charset="0"/>
              <a:buChar char="•"/>
              <a:defRPr sz="2000">
                <a:solidFill>
                  <a:srgbClr val="3A6E8F"/>
                </a:solidFill>
                <a:latin typeface="Arial" pitchFamily="34" charset="0"/>
              </a:defRPr>
            </a:lvl6pPr>
            <a:lvl7pPr marL="2971800" indent="-228600" eaLnBrk="0" fontAlgn="base" hangingPunct="0">
              <a:spcBef>
                <a:spcPct val="20000"/>
              </a:spcBef>
              <a:spcAft>
                <a:spcPct val="0"/>
              </a:spcAft>
              <a:buClr>
                <a:srgbClr val="3A6E8F"/>
              </a:buClr>
              <a:buFont typeface="Times" pitchFamily="18" charset="0"/>
              <a:buChar char="•"/>
              <a:defRPr sz="2000">
                <a:solidFill>
                  <a:srgbClr val="3A6E8F"/>
                </a:solidFill>
                <a:latin typeface="Arial" pitchFamily="34" charset="0"/>
              </a:defRPr>
            </a:lvl7pPr>
            <a:lvl8pPr marL="3429000" indent="-228600" eaLnBrk="0" fontAlgn="base" hangingPunct="0">
              <a:spcBef>
                <a:spcPct val="20000"/>
              </a:spcBef>
              <a:spcAft>
                <a:spcPct val="0"/>
              </a:spcAft>
              <a:buClr>
                <a:srgbClr val="3A6E8F"/>
              </a:buClr>
              <a:buFont typeface="Times" pitchFamily="18" charset="0"/>
              <a:buChar char="•"/>
              <a:defRPr sz="2000">
                <a:solidFill>
                  <a:srgbClr val="3A6E8F"/>
                </a:solidFill>
                <a:latin typeface="Arial" pitchFamily="34" charset="0"/>
              </a:defRPr>
            </a:lvl8pPr>
            <a:lvl9pPr marL="3886200" indent="-228600" eaLnBrk="0" fontAlgn="base" hangingPunct="0">
              <a:spcBef>
                <a:spcPct val="20000"/>
              </a:spcBef>
              <a:spcAft>
                <a:spcPct val="0"/>
              </a:spcAft>
              <a:buClr>
                <a:srgbClr val="3A6E8F"/>
              </a:buClr>
              <a:buFont typeface="Times" pitchFamily="18" charset="0"/>
              <a:buChar char="•"/>
              <a:defRPr sz="2000">
                <a:solidFill>
                  <a:srgbClr val="3A6E8F"/>
                </a:solidFill>
                <a:latin typeface="Arial" pitchFamily="34" charset="0"/>
              </a:defRPr>
            </a:lvl9pPr>
          </a:lstStyle>
          <a:p>
            <a:pPr>
              <a:spcBef>
                <a:spcPct val="0"/>
              </a:spcBef>
              <a:buClrTx/>
              <a:buFontTx/>
              <a:buNone/>
            </a:pPr>
            <a:endParaRPr lang="en-US" altLang="en-US" sz="2400">
              <a:solidFill>
                <a:schemeClr val="tx1"/>
              </a:solidFill>
            </a:endParaRPr>
          </a:p>
        </p:txBody>
      </p:sp>
      <p:sp>
        <p:nvSpPr>
          <p:cNvPr id="12418" name="Rectangle 373"/>
          <p:cNvSpPr>
            <a:spLocks noChangeArrowheads="1"/>
          </p:cNvSpPr>
          <p:nvPr/>
        </p:nvSpPr>
        <p:spPr bwMode="auto">
          <a:xfrm>
            <a:off x="1503363" y="2209800"/>
            <a:ext cx="1854200" cy="2212975"/>
          </a:xfrm>
          <a:prstGeom prst="rect">
            <a:avLst/>
          </a:prstGeom>
          <a:solidFill>
            <a:srgbClr val="D3D3D3"/>
          </a:solidFill>
          <a:ln w="6350">
            <a:solidFill>
              <a:srgbClr val="000000"/>
            </a:solidFill>
            <a:miter lim="800000"/>
            <a:headEnd/>
            <a:tailEnd/>
          </a:ln>
        </p:spPr>
        <p:txBody>
          <a:bodyPr/>
          <a:lstStyle>
            <a:lvl1pPr eaLnBrk="0" hangingPunct="0">
              <a:spcBef>
                <a:spcPct val="20000"/>
              </a:spcBef>
              <a:buClr>
                <a:srgbClr val="3A6E8F"/>
              </a:buClr>
              <a:buChar char="•"/>
              <a:defRPr sz="2300">
                <a:solidFill>
                  <a:srgbClr val="3A6E8F"/>
                </a:solidFill>
                <a:latin typeface="Arial" pitchFamily="34" charset="0"/>
              </a:defRPr>
            </a:lvl1pPr>
            <a:lvl2pPr marL="742950" indent="-285750" eaLnBrk="0" hangingPunct="0">
              <a:spcBef>
                <a:spcPct val="20000"/>
              </a:spcBef>
              <a:buClr>
                <a:schemeClr val="bg2"/>
              </a:buClr>
              <a:buFont typeface="Times" pitchFamily="18" charset="0"/>
              <a:buChar char="•"/>
              <a:defRPr sz="2100">
                <a:solidFill>
                  <a:srgbClr val="3A6E8F"/>
                </a:solidFill>
                <a:latin typeface="Arial" pitchFamily="34" charset="0"/>
              </a:defRPr>
            </a:lvl2pPr>
            <a:lvl3pPr marL="1143000" indent="-228600" eaLnBrk="0" hangingPunct="0">
              <a:spcBef>
                <a:spcPct val="20000"/>
              </a:spcBef>
              <a:buClr>
                <a:srgbClr val="A0A0A4"/>
              </a:buClr>
              <a:buChar char="•"/>
              <a:defRPr sz="2000">
                <a:solidFill>
                  <a:srgbClr val="3A6E8F"/>
                </a:solidFill>
                <a:latin typeface="Arial" pitchFamily="34" charset="0"/>
              </a:defRPr>
            </a:lvl3pPr>
            <a:lvl4pPr marL="1600200" indent="-228600" eaLnBrk="0" hangingPunct="0">
              <a:spcBef>
                <a:spcPct val="20000"/>
              </a:spcBef>
              <a:buClr>
                <a:schemeClr val="bg2"/>
              </a:buClr>
              <a:buFont typeface="Times" pitchFamily="18" charset="0"/>
              <a:buChar char="•"/>
              <a:defRPr sz="2000">
                <a:solidFill>
                  <a:srgbClr val="3A6E8F"/>
                </a:solidFill>
                <a:latin typeface="Arial" pitchFamily="34" charset="0"/>
              </a:defRPr>
            </a:lvl4pPr>
            <a:lvl5pPr marL="2057400" indent="-228600" eaLnBrk="0" hangingPunct="0">
              <a:spcBef>
                <a:spcPct val="20000"/>
              </a:spcBef>
              <a:buClr>
                <a:srgbClr val="3A6E8F"/>
              </a:buClr>
              <a:buFont typeface="Times" pitchFamily="18" charset="0"/>
              <a:buChar char="•"/>
              <a:defRPr sz="2000">
                <a:solidFill>
                  <a:srgbClr val="3A6E8F"/>
                </a:solidFill>
                <a:latin typeface="Arial" pitchFamily="34" charset="0"/>
              </a:defRPr>
            </a:lvl5pPr>
            <a:lvl6pPr marL="2514600" indent="-228600" eaLnBrk="0" fontAlgn="base" hangingPunct="0">
              <a:spcBef>
                <a:spcPct val="20000"/>
              </a:spcBef>
              <a:spcAft>
                <a:spcPct val="0"/>
              </a:spcAft>
              <a:buClr>
                <a:srgbClr val="3A6E8F"/>
              </a:buClr>
              <a:buFont typeface="Times" pitchFamily="18" charset="0"/>
              <a:buChar char="•"/>
              <a:defRPr sz="2000">
                <a:solidFill>
                  <a:srgbClr val="3A6E8F"/>
                </a:solidFill>
                <a:latin typeface="Arial" pitchFamily="34" charset="0"/>
              </a:defRPr>
            </a:lvl6pPr>
            <a:lvl7pPr marL="2971800" indent="-228600" eaLnBrk="0" fontAlgn="base" hangingPunct="0">
              <a:spcBef>
                <a:spcPct val="20000"/>
              </a:spcBef>
              <a:spcAft>
                <a:spcPct val="0"/>
              </a:spcAft>
              <a:buClr>
                <a:srgbClr val="3A6E8F"/>
              </a:buClr>
              <a:buFont typeface="Times" pitchFamily="18" charset="0"/>
              <a:buChar char="•"/>
              <a:defRPr sz="2000">
                <a:solidFill>
                  <a:srgbClr val="3A6E8F"/>
                </a:solidFill>
                <a:latin typeface="Arial" pitchFamily="34" charset="0"/>
              </a:defRPr>
            </a:lvl7pPr>
            <a:lvl8pPr marL="3429000" indent="-228600" eaLnBrk="0" fontAlgn="base" hangingPunct="0">
              <a:spcBef>
                <a:spcPct val="20000"/>
              </a:spcBef>
              <a:spcAft>
                <a:spcPct val="0"/>
              </a:spcAft>
              <a:buClr>
                <a:srgbClr val="3A6E8F"/>
              </a:buClr>
              <a:buFont typeface="Times" pitchFamily="18" charset="0"/>
              <a:buChar char="•"/>
              <a:defRPr sz="2000">
                <a:solidFill>
                  <a:srgbClr val="3A6E8F"/>
                </a:solidFill>
                <a:latin typeface="Arial" pitchFamily="34" charset="0"/>
              </a:defRPr>
            </a:lvl8pPr>
            <a:lvl9pPr marL="3886200" indent="-228600" eaLnBrk="0" fontAlgn="base" hangingPunct="0">
              <a:spcBef>
                <a:spcPct val="20000"/>
              </a:spcBef>
              <a:spcAft>
                <a:spcPct val="0"/>
              </a:spcAft>
              <a:buClr>
                <a:srgbClr val="3A6E8F"/>
              </a:buClr>
              <a:buFont typeface="Times" pitchFamily="18" charset="0"/>
              <a:buChar char="•"/>
              <a:defRPr sz="2000">
                <a:solidFill>
                  <a:srgbClr val="3A6E8F"/>
                </a:solidFill>
                <a:latin typeface="Arial" pitchFamily="34" charset="0"/>
              </a:defRPr>
            </a:lvl9pPr>
          </a:lstStyle>
          <a:p>
            <a:pPr>
              <a:spcBef>
                <a:spcPct val="0"/>
              </a:spcBef>
              <a:buClrTx/>
              <a:buFontTx/>
              <a:buNone/>
            </a:pPr>
            <a:endParaRPr lang="en-US" altLang="en-US" sz="2400">
              <a:solidFill>
                <a:schemeClr val="tx1"/>
              </a:solidFill>
            </a:endParaRPr>
          </a:p>
        </p:txBody>
      </p:sp>
      <p:sp>
        <p:nvSpPr>
          <p:cNvPr id="12419" name="Line 374"/>
          <p:cNvSpPr>
            <a:spLocks noChangeShapeType="1"/>
          </p:cNvSpPr>
          <p:nvPr/>
        </p:nvSpPr>
        <p:spPr bwMode="auto">
          <a:xfrm>
            <a:off x="1503363" y="4370388"/>
            <a:ext cx="26987" cy="1587"/>
          </a:xfrm>
          <a:prstGeom prst="line">
            <a:avLst/>
          </a:prstGeom>
          <a:noFill/>
          <a:ln w="6350">
            <a:solidFill>
              <a:srgbClr val="CDF5C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20" name="Line 375"/>
          <p:cNvSpPr>
            <a:spLocks noChangeShapeType="1"/>
          </p:cNvSpPr>
          <p:nvPr/>
        </p:nvSpPr>
        <p:spPr bwMode="auto">
          <a:xfrm flipH="1">
            <a:off x="1503363" y="4316413"/>
            <a:ext cx="1854200" cy="1587"/>
          </a:xfrm>
          <a:prstGeom prst="line">
            <a:avLst/>
          </a:prstGeom>
          <a:noFill/>
          <a:ln w="0">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sp>
        <p:nvSpPr>
          <p:cNvPr id="12421" name="Line 376"/>
          <p:cNvSpPr>
            <a:spLocks noChangeShapeType="1"/>
          </p:cNvSpPr>
          <p:nvPr/>
        </p:nvSpPr>
        <p:spPr bwMode="auto">
          <a:xfrm>
            <a:off x="1503363" y="4316413"/>
            <a:ext cx="1587"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22" name="Line 377"/>
          <p:cNvSpPr>
            <a:spLocks noChangeShapeType="1"/>
          </p:cNvSpPr>
          <p:nvPr/>
        </p:nvSpPr>
        <p:spPr bwMode="auto">
          <a:xfrm>
            <a:off x="1503363" y="4262438"/>
            <a:ext cx="26987" cy="1587"/>
          </a:xfrm>
          <a:prstGeom prst="line">
            <a:avLst/>
          </a:prstGeom>
          <a:noFill/>
          <a:ln w="6350">
            <a:solidFill>
              <a:srgbClr val="CDF5C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23" name="Line 378"/>
          <p:cNvSpPr>
            <a:spLocks noChangeShapeType="1"/>
          </p:cNvSpPr>
          <p:nvPr/>
        </p:nvSpPr>
        <p:spPr bwMode="auto">
          <a:xfrm>
            <a:off x="1503363" y="4210050"/>
            <a:ext cx="26987" cy="1588"/>
          </a:xfrm>
          <a:prstGeom prst="line">
            <a:avLst/>
          </a:prstGeom>
          <a:noFill/>
          <a:ln w="6350">
            <a:solidFill>
              <a:srgbClr val="CDF5C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24" name="Line 379"/>
          <p:cNvSpPr>
            <a:spLocks noChangeShapeType="1"/>
          </p:cNvSpPr>
          <p:nvPr/>
        </p:nvSpPr>
        <p:spPr bwMode="auto">
          <a:xfrm>
            <a:off x="1503363" y="4156075"/>
            <a:ext cx="26987" cy="1588"/>
          </a:xfrm>
          <a:prstGeom prst="line">
            <a:avLst/>
          </a:prstGeom>
          <a:noFill/>
          <a:ln w="6350">
            <a:solidFill>
              <a:srgbClr val="CDF5C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25" name="Line 380"/>
          <p:cNvSpPr>
            <a:spLocks noChangeShapeType="1"/>
          </p:cNvSpPr>
          <p:nvPr/>
        </p:nvSpPr>
        <p:spPr bwMode="auto">
          <a:xfrm>
            <a:off x="1503363" y="4103688"/>
            <a:ext cx="26987" cy="1587"/>
          </a:xfrm>
          <a:prstGeom prst="line">
            <a:avLst/>
          </a:prstGeom>
          <a:noFill/>
          <a:ln w="6350">
            <a:solidFill>
              <a:srgbClr val="CDF5C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26" name="Line 381"/>
          <p:cNvSpPr>
            <a:spLocks noChangeShapeType="1"/>
          </p:cNvSpPr>
          <p:nvPr/>
        </p:nvSpPr>
        <p:spPr bwMode="auto">
          <a:xfrm flipH="1">
            <a:off x="1503363" y="4049713"/>
            <a:ext cx="1854200" cy="1587"/>
          </a:xfrm>
          <a:prstGeom prst="line">
            <a:avLst/>
          </a:prstGeom>
          <a:noFill/>
          <a:ln w="0">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sp>
        <p:nvSpPr>
          <p:cNvPr id="12427" name="Line 382"/>
          <p:cNvSpPr>
            <a:spLocks noChangeShapeType="1"/>
          </p:cNvSpPr>
          <p:nvPr/>
        </p:nvSpPr>
        <p:spPr bwMode="auto">
          <a:xfrm>
            <a:off x="1503363" y="4049713"/>
            <a:ext cx="1587"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28" name="Line 383"/>
          <p:cNvSpPr>
            <a:spLocks noChangeShapeType="1"/>
          </p:cNvSpPr>
          <p:nvPr/>
        </p:nvSpPr>
        <p:spPr bwMode="auto">
          <a:xfrm>
            <a:off x="1503363" y="3997325"/>
            <a:ext cx="26987" cy="1588"/>
          </a:xfrm>
          <a:prstGeom prst="line">
            <a:avLst/>
          </a:prstGeom>
          <a:noFill/>
          <a:ln w="6350">
            <a:solidFill>
              <a:srgbClr val="CDF5C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29" name="Line 384"/>
          <p:cNvSpPr>
            <a:spLocks noChangeShapeType="1"/>
          </p:cNvSpPr>
          <p:nvPr/>
        </p:nvSpPr>
        <p:spPr bwMode="auto">
          <a:xfrm>
            <a:off x="1503363" y="3943350"/>
            <a:ext cx="26987" cy="1588"/>
          </a:xfrm>
          <a:prstGeom prst="line">
            <a:avLst/>
          </a:prstGeom>
          <a:noFill/>
          <a:ln w="6350">
            <a:solidFill>
              <a:srgbClr val="CDF5C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30" name="Line 385"/>
          <p:cNvSpPr>
            <a:spLocks noChangeShapeType="1"/>
          </p:cNvSpPr>
          <p:nvPr/>
        </p:nvSpPr>
        <p:spPr bwMode="auto">
          <a:xfrm>
            <a:off x="1503363" y="3890963"/>
            <a:ext cx="26987" cy="1587"/>
          </a:xfrm>
          <a:prstGeom prst="line">
            <a:avLst/>
          </a:prstGeom>
          <a:noFill/>
          <a:ln w="6350">
            <a:solidFill>
              <a:srgbClr val="CDF5C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31" name="Line 386"/>
          <p:cNvSpPr>
            <a:spLocks noChangeShapeType="1"/>
          </p:cNvSpPr>
          <p:nvPr/>
        </p:nvSpPr>
        <p:spPr bwMode="auto">
          <a:xfrm>
            <a:off x="1503363" y="3836988"/>
            <a:ext cx="26987" cy="1587"/>
          </a:xfrm>
          <a:prstGeom prst="line">
            <a:avLst/>
          </a:prstGeom>
          <a:noFill/>
          <a:ln w="6350">
            <a:solidFill>
              <a:srgbClr val="CDF5C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32" name="Line 387"/>
          <p:cNvSpPr>
            <a:spLocks noChangeShapeType="1"/>
          </p:cNvSpPr>
          <p:nvPr/>
        </p:nvSpPr>
        <p:spPr bwMode="auto">
          <a:xfrm flipH="1">
            <a:off x="1503363" y="3784600"/>
            <a:ext cx="1854200" cy="1588"/>
          </a:xfrm>
          <a:prstGeom prst="line">
            <a:avLst/>
          </a:prstGeom>
          <a:noFill/>
          <a:ln w="0">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sp>
        <p:nvSpPr>
          <p:cNvPr id="12433" name="Line 388"/>
          <p:cNvSpPr>
            <a:spLocks noChangeShapeType="1"/>
          </p:cNvSpPr>
          <p:nvPr/>
        </p:nvSpPr>
        <p:spPr bwMode="auto">
          <a:xfrm>
            <a:off x="1503363" y="3784600"/>
            <a:ext cx="1587"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34" name="Line 389"/>
          <p:cNvSpPr>
            <a:spLocks noChangeShapeType="1"/>
          </p:cNvSpPr>
          <p:nvPr/>
        </p:nvSpPr>
        <p:spPr bwMode="auto">
          <a:xfrm>
            <a:off x="1503363" y="3730625"/>
            <a:ext cx="26987" cy="1588"/>
          </a:xfrm>
          <a:prstGeom prst="line">
            <a:avLst/>
          </a:prstGeom>
          <a:noFill/>
          <a:ln w="6350">
            <a:solidFill>
              <a:srgbClr val="CDF5C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35" name="Line 390"/>
          <p:cNvSpPr>
            <a:spLocks noChangeShapeType="1"/>
          </p:cNvSpPr>
          <p:nvPr/>
        </p:nvSpPr>
        <p:spPr bwMode="auto">
          <a:xfrm>
            <a:off x="1503363" y="3716338"/>
            <a:ext cx="26987" cy="1587"/>
          </a:xfrm>
          <a:prstGeom prst="line">
            <a:avLst/>
          </a:prstGeom>
          <a:noFill/>
          <a:ln w="6350">
            <a:solidFill>
              <a:srgbClr val="CDF5C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36" name="Line 391"/>
          <p:cNvSpPr>
            <a:spLocks noChangeShapeType="1"/>
          </p:cNvSpPr>
          <p:nvPr/>
        </p:nvSpPr>
        <p:spPr bwMode="auto">
          <a:xfrm>
            <a:off x="1503363" y="3662363"/>
            <a:ext cx="26987" cy="1587"/>
          </a:xfrm>
          <a:prstGeom prst="line">
            <a:avLst/>
          </a:prstGeom>
          <a:noFill/>
          <a:ln w="6350">
            <a:solidFill>
              <a:srgbClr val="CDF5C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37" name="Line 392"/>
          <p:cNvSpPr>
            <a:spLocks noChangeShapeType="1"/>
          </p:cNvSpPr>
          <p:nvPr/>
        </p:nvSpPr>
        <p:spPr bwMode="auto">
          <a:xfrm>
            <a:off x="1503363" y="3609975"/>
            <a:ext cx="26987" cy="1588"/>
          </a:xfrm>
          <a:prstGeom prst="line">
            <a:avLst/>
          </a:prstGeom>
          <a:noFill/>
          <a:ln w="6350">
            <a:solidFill>
              <a:srgbClr val="CDF5C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38" name="Line 393"/>
          <p:cNvSpPr>
            <a:spLocks noChangeShapeType="1"/>
          </p:cNvSpPr>
          <p:nvPr/>
        </p:nvSpPr>
        <p:spPr bwMode="auto">
          <a:xfrm flipH="1">
            <a:off x="1503363" y="3517900"/>
            <a:ext cx="1854200" cy="1588"/>
          </a:xfrm>
          <a:prstGeom prst="line">
            <a:avLst/>
          </a:prstGeom>
          <a:noFill/>
          <a:ln w="0">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sp>
        <p:nvSpPr>
          <p:cNvPr id="12439" name="Line 394"/>
          <p:cNvSpPr>
            <a:spLocks noChangeShapeType="1"/>
          </p:cNvSpPr>
          <p:nvPr/>
        </p:nvSpPr>
        <p:spPr bwMode="auto">
          <a:xfrm>
            <a:off x="1503363" y="3556000"/>
            <a:ext cx="1587"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40" name="Line 395"/>
          <p:cNvSpPr>
            <a:spLocks noChangeShapeType="1"/>
          </p:cNvSpPr>
          <p:nvPr/>
        </p:nvSpPr>
        <p:spPr bwMode="auto">
          <a:xfrm>
            <a:off x="1503363" y="3503613"/>
            <a:ext cx="26987" cy="1587"/>
          </a:xfrm>
          <a:prstGeom prst="line">
            <a:avLst/>
          </a:prstGeom>
          <a:noFill/>
          <a:ln w="6350">
            <a:solidFill>
              <a:srgbClr val="CDF5C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41" name="Line 396"/>
          <p:cNvSpPr>
            <a:spLocks noChangeShapeType="1"/>
          </p:cNvSpPr>
          <p:nvPr/>
        </p:nvSpPr>
        <p:spPr bwMode="auto">
          <a:xfrm>
            <a:off x="1503363" y="3449638"/>
            <a:ext cx="26987" cy="1587"/>
          </a:xfrm>
          <a:prstGeom prst="line">
            <a:avLst/>
          </a:prstGeom>
          <a:noFill/>
          <a:ln w="6350">
            <a:solidFill>
              <a:srgbClr val="CDF5C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42" name="Line 397"/>
          <p:cNvSpPr>
            <a:spLocks noChangeShapeType="1"/>
          </p:cNvSpPr>
          <p:nvPr/>
        </p:nvSpPr>
        <p:spPr bwMode="auto">
          <a:xfrm>
            <a:off x="1503363" y="3397250"/>
            <a:ext cx="26987" cy="1588"/>
          </a:xfrm>
          <a:prstGeom prst="line">
            <a:avLst/>
          </a:prstGeom>
          <a:noFill/>
          <a:ln w="6350">
            <a:solidFill>
              <a:srgbClr val="CDF5C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43" name="Line 398"/>
          <p:cNvSpPr>
            <a:spLocks noChangeShapeType="1"/>
          </p:cNvSpPr>
          <p:nvPr/>
        </p:nvSpPr>
        <p:spPr bwMode="auto">
          <a:xfrm>
            <a:off x="1503363" y="3343275"/>
            <a:ext cx="26987" cy="1588"/>
          </a:xfrm>
          <a:prstGeom prst="line">
            <a:avLst/>
          </a:prstGeom>
          <a:noFill/>
          <a:ln w="6350">
            <a:solidFill>
              <a:srgbClr val="CDF5C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44" name="Line 399"/>
          <p:cNvSpPr>
            <a:spLocks noChangeShapeType="1"/>
          </p:cNvSpPr>
          <p:nvPr/>
        </p:nvSpPr>
        <p:spPr bwMode="auto">
          <a:xfrm flipH="1">
            <a:off x="1503363" y="3251200"/>
            <a:ext cx="1854200" cy="1588"/>
          </a:xfrm>
          <a:prstGeom prst="line">
            <a:avLst/>
          </a:prstGeom>
          <a:noFill/>
          <a:ln w="0">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sp>
        <p:nvSpPr>
          <p:cNvPr id="12445" name="Line 400"/>
          <p:cNvSpPr>
            <a:spLocks noChangeShapeType="1"/>
          </p:cNvSpPr>
          <p:nvPr/>
        </p:nvSpPr>
        <p:spPr bwMode="auto">
          <a:xfrm>
            <a:off x="1503363" y="3289300"/>
            <a:ext cx="1587"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46" name="Line 401"/>
          <p:cNvSpPr>
            <a:spLocks noChangeShapeType="1"/>
          </p:cNvSpPr>
          <p:nvPr/>
        </p:nvSpPr>
        <p:spPr bwMode="auto">
          <a:xfrm>
            <a:off x="1503363" y="3236913"/>
            <a:ext cx="26987" cy="1587"/>
          </a:xfrm>
          <a:prstGeom prst="line">
            <a:avLst/>
          </a:prstGeom>
          <a:noFill/>
          <a:ln w="6350">
            <a:solidFill>
              <a:srgbClr val="CDF5C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47" name="Line 402"/>
          <p:cNvSpPr>
            <a:spLocks noChangeShapeType="1"/>
          </p:cNvSpPr>
          <p:nvPr/>
        </p:nvSpPr>
        <p:spPr bwMode="auto">
          <a:xfrm>
            <a:off x="1503363" y="3184525"/>
            <a:ext cx="26987" cy="1588"/>
          </a:xfrm>
          <a:prstGeom prst="line">
            <a:avLst/>
          </a:prstGeom>
          <a:noFill/>
          <a:ln w="6350">
            <a:solidFill>
              <a:srgbClr val="CDF5C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48" name="Line 403"/>
          <p:cNvSpPr>
            <a:spLocks noChangeShapeType="1"/>
          </p:cNvSpPr>
          <p:nvPr/>
        </p:nvSpPr>
        <p:spPr bwMode="auto">
          <a:xfrm>
            <a:off x="1503363" y="3130550"/>
            <a:ext cx="26987" cy="1588"/>
          </a:xfrm>
          <a:prstGeom prst="line">
            <a:avLst/>
          </a:prstGeom>
          <a:noFill/>
          <a:ln w="6350">
            <a:solidFill>
              <a:srgbClr val="CDF5C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49" name="Line 404"/>
          <p:cNvSpPr>
            <a:spLocks noChangeShapeType="1"/>
          </p:cNvSpPr>
          <p:nvPr/>
        </p:nvSpPr>
        <p:spPr bwMode="auto">
          <a:xfrm>
            <a:off x="1503363" y="3076575"/>
            <a:ext cx="26987" cy="1588"/>
          </a:xfrm>
          <a:prstGeom prst="line">
            <a:avLst/>
          </a:prstGeom>
          <a:noFill/>
          <a:ln w="6350">
            <a:solidFill>
              <a:srgbClr val="CDF5C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50" name="Line 405"/>
          <p:cNvSpPr>
            <a:spLocks noChangeShapeType="1"/>
          </p:cNvSpPr>
          <p:nvPr/>
        </p:nvSpPr>
        <p:spPr bwMode="auto">
          <a:xfrm flipH="1">
            <a:off x="1503363" y="2986088"/>
            <a:ext cx="1854200" cy="1587"/>
          </a:xfrm>
          <a:prstGeom prst="line">
            <a:avLst/>
          </a:prstGeom>
          <a:noFill/>
          <a:ln w="0">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sp>
        <p:nvSpPr>
          <p:cNvPr id="12451" name="Line 406"/>
          <p:cNvSpPr>
            <a:spLocks noChangeShapeType="1"/>
          </p:cNvSpPr>
          <p:nvPr/>
        </p:nvSpPr>
        <p:spPr bwMode="auto">
          <a:xfrm>
            <a:off x="1503363" y="3024188"/>
            <a:ext cx="1587"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52" name="Line 407"/>
          <p:cNvSpPr>
            <a:spLocks noChangeShapeType="1"/>
          </p:cNvSpPr>
          <p:nvPr/>
        </p:nvSpPr>
        <p:spPr bwMode="auto">
          <a:xfrm>
            <a:off x="1503363" y="2970213"/>
            <a:ext cx="26987" cy="1587"/>
          </a:xfrm>
          <a:prstGeom prst="line">
            <a:avLst/>
          </a:prstGeom>
          <a:noFill/>
          <a:ln w="6350">
            <a:solidFill>
              <a:srgbClr val="CDF5C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53" name="Line 408"/>
          <p:cNvSpPr>
            <a:spLocks noChangeShapeType="1"/>
          </p:cNvSpPr>
          <p:nvPr/>
        </p:nvSpPr>
        <p:spPr bwMode="auto">
          <a:xfrm>
            <a:off x="1503363" y="2917825"/>
            <a:ext cx="26987" cy="1588"/>
          </a:xfrm>
          <a:prstGeom prst="line">
            <a:avLst/>
          </a:prstGeom>
          <a:noFill/>
          <a:ln w="6350">
            <a:solidFill>
              <a:srgbClr val="CDF5C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54" name="Line 409"/>
          <p:cNvSpPr>
            <a:spLocks noChangeShapeType="1"/>
          </p:cNvSpPr>
          <p:nvPr/>
        </p:nvSpPr>
        <p:spPr bwMode="auto">
          <a:xfrm>
            <a:off x="1503363" y="2863850"/>
            <a:ext cx="26987" cy="1588"/>
          </a:xfrm>
          <a:prstGeom prst="line">
            <a:avLst/>
          </a:prstGeom>
          <a:noFill/>
          <a:ln w="6350">
            <a:solidFill>
              <a:srgbClr val="CDF5C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55" name="Line 410"/>
          <p:cNvSpPr>
            <a:spLocks noChangeShapeType="1"/>
          </p:cNvSpPr>
          <p:nvPr/>
        </p:nvSpPr>
        <p:spPr bwMode="auto">
          <a:xfrm>
            <a:off x="1503363" y="2811463"/>
            <a:ext cx="26987" cy="1587"/>
          </a:xfrm>
          <a:prstGeom prst="line">
            <a:avLst/>
          </a:prstGeom>
          <a:noFill/>
          <a:ln w="6350">
            <a:solidFill>
              <a:srgbClr val="CDF5C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56" name="Line 411"/>
          <p:cNvSpPr>
            <a:spLocks noChangeShapeType="1"/>
          </p:cNvSpPr>
          <p:nvPr/>
        </p:nvSpPr>
        <p:spPr bwMode="auto">
          <a:xfrm flipH="1">
            <a:off x="1503363" y="2719388"/>
            <a:ext cx="1854200" cy="1587"/>
          </a:xfrm>
          <a:prstGeom prst="line">
            <a:avLst/>
          </a:prstGeom>
          <a:noFill/>
          <a:ln w="0">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sp>
        <p:nvSpPr>
          <p:cNvPr id="12457" name="Line 412"/>
          <p:cNvSpPr>
            <a:spLocks noChangeShapeType="1"/>
          </p:cNvSpPr>
          <p:nvPr/>
        </p:nvSpPr>
        <p:spPr bwMode="auto">
          <a:xfrm>
            <a:off x="1503363" y="2757488"/>
            <a:ext cx="1587"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58" name="Line 413"/>
          <p:cNvSpPr>
            <a:spLocks noChangeShapeType="1"/>
          </p:cNvSpPr>
          <p:nvPr/>
        </p:nvSpPr>
        <p:spPr bwMode="auto">
          <a:xfrm>
            <a:off x="1503363" y="2705100"/>
            <a:ext cx="26987" cy="1588"/>
          </a:xfrm>
          <a:prstGeom prst="line">
            <a:avLst/>
          </a:prstGeom>
          <a:noFill/>
          <a:ln w="6350">
            <a:solidFill>
              <a:srgbClr val="CDF5C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59" name="Line 414"/>
          <p:cNvSpPr>
            <a:spLocks noChangeShapeType="1"/>
          </p:cNvSpPr>
          <p:nvPr/>
        </p:nvSpPr>
        <p:spPr bwMode="auto">
          <a:xfrm>
            <a:off x="1503363" y="2651125"/>
            <a:ext cx="26987" cy="1588"/>
          </a:xfrm>
          <a:prstGeom prst="line">
            <a:avLst/>
          </a:prstGeom>
          <a:noFill/>
          <a:ln w="6350">
            <a:solidFill>
              <a:srgbClr val="CDF5C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60" name="Line 415"/>
          <p:cNvSpPr>
            <a:spLocks noChangeShapeType="1"/>
          </p:cNvSpPr>
          <p:nvPr/>
        </p:nvSpPr>
        <p:spPr bwMode="auto">
          <a:xfrm>
            <a:off x="1503363" y="2598738"/>
            <a:ext cx="26987" cy="1587"/>
          </a:xfrm>
          <a:prstGeom prst="line">
            <a:avLst/>
          </a:prstGeom>
          <a:noFill/>
          <a:ln w="6350">
            <a:solidFill>
              <a:srgbClr val="CDF5C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61" name="Line 416"/>
          <p:cNvSpPr>
            <a:spLocks noChangeShapeType="1"/>
          </p:cNvSpPr>
          <p:nvPr/>
        </p:nvSpPr>
        <p:spPr bwMode="auto">
          <a:xfrm>
            <a:off x="1503363" y="2544763"/>
            <a:ext cx="26987" cy="1587"/>
          </a:xfrm>
          <a:prstGeom prst="line">
            <a:avLst/>
          </a:prstGeom>
          <a:noFill/>
          <a:ln w="6350">
            <a:solidFill>
              <a:srgbClr val="CDF5C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62" name="Line 417"/>
          <p:cNvSpPr>
            <a:spLocks noChangeShapeType="1"/>
          </p:cNvSpPr>
          <p:nvPr/>
        </p:nvSpPr>
        <p:spPr bwMode="auto">
          <a:xfrm flipH="1">
            <a:off x="1503363" y="2454275"/>
            <a:ext cx="1854200" cy="1588"/>
          </a:xfrm>
          <a:prstGeom prst="line">
            <a:avLst/>
          </a:prstGeom>
          <a:noFill/>
          <a:ln w="0">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sp>
        <p:nvSpPr>
          <p:cNvPr id="12463" name="Line 418"/>
          <p:cNvSpPr>
            <a:spLocks noChangeShapeType="1"/>
          </p:cNvSpPr>
          <p:nvPr/>
        </p:nvSpPr>
        <p:spPr bwMode="auto">
          <a:xfrm>
            <a:off x="1503363" y="2492375"/>
            <a:ext cx="1587"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64" name="Line 419"/>
          <p:cNvSpPr>
            <a:spLocks noChangeShapeType="1"/>
          </p:cNvSpPr>
          <p:nvPr/>
        </p:nvSpPr>
        <p:spPr bwMode="auto">
          <a:xfrm>
            <a:off x="1503363" y="2438400"/>
            <a:ext cx="26987" cy="1588"/>
          </a:xfrm>
          <a:prstGeom prst="line">
            <a:avLst/>
          </a:prstGeom>
          <a:noFill/>
          <a:ln w="6350">
            <a:solidFill>
              <a:srgbClr val="CDF5C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65" name="Line 420"/>
          <p:cNvSpPr>
            <a:spLocks noChangeShapeType="1"/>
          </p:cNvSpPr>
          <p:nvPr/>
        </p:nvSpPr>
        <p:spPr bwMode="auto">
          <a:xfrm>
            <a:off x="1503363" y="2386013"/>
            <a:ext cx="26987" cy="1587"/>
          </a:xfrm>
          <a:prstGeom prst="line">
            <a:avLst/>
          </a:prstGeom>
          <a:noFill/>
          <a:ln w="6350">
            <a:solidFill>
              <a:srgbClr val="CDF5C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66" name="Line 421"/>
          <p:cNvSpPr>
            <a:spLocks noChangeShapeType="1"/>
          </p:cNvSpPr>
          <p:nvPr/>
        </p:nvSpPr>
        <p:spPr bwMode="auto">
          <a:xfrm>
            <a:off x="1503363" y="2332038"/>
            <a:ext cx="26987" cy="1587"/>
          </a:xfrm>
          <a:prstGeom prst="line">
            <a:avLst/>
          </a:prstGeom>
          <a:noFill/>
          <a:ln w="6350">
            <a:solidFill>
              <a:srgbClr val="CDF5C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67" name="Line 422"/>
          <p:cNvSpPr>
            <a:spLocks noChangeShapeType="1"/>
          </p:cNvSpPr>
          <p:nvPr/>
        </p:nvSpPr>
        <p:spPr bwMode="auto">
          <a:xfrm>
            <a:off x="1503363" y="2279650"/>
            <a:ext cx="26987" cy="1588"/>
          </a:xfrm>
          <a:prstGeom prst="line">
            <a:avLst/>
          </a:prstGeom>
          <a:noFill/>
          <a:ln w="6350">
            <a:solidFill>
              <a:srgbClr val="CDF5C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68" name="Line 423"/>
          <p:cNvSpPr>
            <a:spLocks noChangeShapeType="1"/>
          </p:cNvSpPr>
          <p:nvPr/>
        </p:nvSpPr>
        <p:spPr bwMode="auto">
          <a:xfrm flipV="1">
            <a:off x="1528763" y="4391025"/>
            <a:ext cx="1587" cy="31750"/>
          </a:xfrm>
          <a:prstGeom prst="line">
            <a:avLst/>
          </a:prstGeom>
          <a:noFill/>
          <a:ln w="6350">
            <a:solidFill>
              <a:srgbClr val="CDF5C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69" name="Line 424"/>
          <p:cNvSpPr>
            <a:spLocks noChangeShapeType="1"/>
          </p:cNvSpPr>
          <p:nvPr/>
        </p:nvSpPr>
        <p:spPr bwMode="auto">
          <a:xfrm>
            <a:off x="1570038" y="2209800"/>
            <a:ext cx="1587" cy="2212975"/>
          </a:xfrm>
          <a:prstGeom prst="line">
            <a:avLst/>
          </a:prstGeom>
          <a:noFill/>
          <a:ln w="0">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sp>
        <p:nvSpPr>
          <p:cNvPr id="12470" name="Line 425"/>
          <p:cNvSpPr>
            <a:spLocks noChangeShapeType="1"/>
          </p:cNvSpPr>
          <p:nvPr/>
        </p:nvSpPr>
        <p:spPr bwMode="auto">
          <a:xfrm>
            <a:off x="1570038" y="4422775"/>
            <a:ext cx="1587"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71" name="Line 426"/>
          <p:cNvSpPr>
            <a:spLocks noChangeShapeType="1"/>
          </p:cNvSpPr>
          <p:nvPr/>
        </p:nvSpPr>
        <p:spPr bwMode="auto">
          <a:xfrm flipV="1">
            <a:off x="1611313" y="4391025"/>
            <a:ext cx="1587" cy="31750"/>
          </a:xfrm>
          <a:prstGeom prst="line">
            <a:avLst/>
          </a:prstGeom>
          <a:noFill/>
          <a:ln w="6350">
            <a:solidFill>
              <a:srgbClr val="CDF5C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72" name="Line 427"/>
          <p:cNvSpPr>
            <a:spLocks noChangeShapeType="1"/>
          </p:cNvSpPr>
          <p:nvPr/>
        </p:nvSpPr>
        <p:spPr bwMode="auto">
          <a:xfrm flipV="1">
            <a:off x="1652588" y="4391025"/>
            <a:ext cx="1587" cy="31750"/>
          </a:xfrm>
          <a:prstGeom prst="line">
            <a:avLst/>
          </a:prstGeom>
          <a:noFill/>
          <a:ln w="6350">
            <a:solidFill>
              <a:srgbClr val="CDF5C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73" name="Line 428"/>
          <p:cNvSpPr>
            <a:spLocks noChangeShapeType="1"/>
          </p:cNvSpPr>
          <p:nvPr/>
        </p:nvSpPr>
        <p:spPr bwMode="auto">
          <a:xfrm flipV="1">
            <a:off x="1693863" y="4391025"/>
            <a:ext cx="1587" cy="31750"/>
          </a:xfrm>
          <a:prstGeom prst="line">
            <a:avLst/>
          </a:prstGeom>
          <a:noFill/>
          <a:ln w="6350">
            <a:solidFill>
              <a:srgbClr val="CDF5C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74" name="Line 429"/>
          <p:cNvSpPr>
            <a:spLocks noChangeShapeType="1"/>
          </p:cNvSpPr>
          <p:nvPr/>
        </p:nvSpPr>
        <p:spPr bwMode="auto">
          <a:xfrm>
            <a:off x="1735138" y="2209800"/>
            <a:ext cx="1587" cy="2212975"/>
          </a:xfrm>
          <a:prstGeom prst="line">
            <a:avLst/>
          </a:prstGeom>
          <a:noFill/>
          <a:ln w="0">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sp>
        <p:nvSpPr>
          <p:cNvPr id="12475" name="Line 430"/>
          <p:cNvSpPr>
            <a:spLocks noChangeShapeType="1"/>
          </p:cNvSpPr>
          <p:nvPr/>
        </p:nvSpPr>
        <p:spPr bwMode="auto">
          <a:xfrm>
            <a:off x="1735138" y="4422775"/>
            <a:ext cx="1587"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76" name="Line 431"/>
          <p:cNvSpPr>
            <a:spLocks noChangeShapeType="1"/>
          </p:cNvSpPr>
          <p:nvPr/>
        </p:nvSpPr>
        <p:spPr bwMode="auto">
          <a:xfrm flipV="1">
            <a:off x="1776413" y="4391025"/>
            <a:ext cx="1587" cy="31750"/>
          </a:xfrm>
          <a:prstGeom prst="line">
            <a:avLst/>
          </a:prstGeom>
          <a:noFill/>
          <a:ln w="6350">
            <a:solidFill>
              <a:srgbClr val="CDF5C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77" name="Line 432"/>
          <p:cNvSpPr>
            <a:spLocks noChangeShapeType="1"/>
          </p:cNvSpPr>
          <p:nvPr/>
        </p:nvSpPr>
        <p:spPr bwMode="auto">
          <a:xfrm flipV="1">
            <a:off x="1817688" y="4391025"/>
            <a:ext cx="1587" cy="31750"/>
          </a:xfrm>
          <a:prstGeom prst="line">
            <a:avLst/>
          </a:prstGeom>
          <a:noFill/>
          <a:ln w="6350">
            <a:solidFill>
              <a:srgbClr val="CDF5C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78" name="Line 433"/>
          <p:cNvSpPr>
            <a:spLocks noChangeShapeType="1"/>
          </p:cNvSpPr>
          <p:nvPr/>
        </p:nvSpPr>
        <p:spPr bwMode="auto">
          <a:xfrm flipV="1">
            <a:off x="1858963" y="4391025"/>
            <a:ext cx="1587" cy="31750"/>
          </a:xfrm>
          <a:prstGeom prst="line">
            <a:avLst/>
          </a:prstGeom>
          <a:noFill/>
          <a:ln w="6350">
            <a:solidFill>
              <a:srgbClr val="CDF5C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79" name="Line 434"/>
          <p:cNvSpPr>
            <a:spLocks noChangeShapeType="1"/>
          </p:cNvSpPr>
          <p:nvPr/>
        </p:nvSpPr>
        <p:spPr bwMode="auto">
          <a:xfrm>
            <a:off x="1900238" y="2209800"/>
            <a:ext cx="1587" cy="2212975"/>
          </a:xfrm>
          <a:prstGeom prst="line">
            <a:avLst/>
          </a:prstGeom>
          <a:noFill/>
          <a:ln w="0">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sp>
        <p:nvSpPr>
          <p:cNvPr id="12480" name="Line 435"/>
          <p:cNvSpPr>
            <a:spLocks noChangeShapeType="1"/>
          </p:cNvSpPr>
          <p:nvPr/>
        </p:nvSpPr>
        <p:spPr bwMode="auto">
          <a:xfrm>
            <a:off x="1900238" y="4422775"/>
            <a:ext cx="1587"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81" name="Line 436"/>
          <p:cNvSpPr>
            <a:spLocks noChangeShapeType="1"/>
          </p:cNvSpPr>
          <p:nvPr/>
        </p:nvSpPr>
        <p:spPr bwMode="auto">
          <a:xfrm flipV="1">
            <a:off x="1941513" y="4391025"/>
            <a:ext cx="1587" cy="31750"/>
          </a:xfrm>
          <a:prstGeom prst="line">
            <a:avLst/>
          </a:prstGeom>
          <a:noFill/>
          <a:ln w="6350">
            <a:solidFill>
              <a:srgbClr val="CDF5C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82" name="Line 437"/>
          <p:cNvSpPr>
            <a:spLocks noChangeShapeType="1"/>
          </p:cNvSpPr>
          <p:nvPr/>
        </p:nvSpPr>
        <p:spPr bwMode="auto">
          <a:xfrm flipV="1">
            <a:off x="1982788" y="4391025"/>
            <a:ext cx="1587" cy="31750"/>
          </a:xfrm>
          <a:prstGeom prst="line">
            <a:avLst/>
          </a:prstGeom>
          <a:noFill/>
          <a:ln w="6350">
            <a:solidFill>
              <a:srgbClr val="CDF5C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83" name="Line 438"/>
          <p:cNvSpPr>
            <a:spLocks noChangeShapeType="1"/>
          </p:cNvSpPr>
          <p:nvPr/>
        </p:nvSpPr>
        <p:spPr bwMode="auto">
          <a:xfrm flipV="1">
            <a:off x="2024063" y="4391025"/>
            <a:ext cx="1587" cy="31750"/>
          </a:xfrm>
          <a:prstGeom prst="line">
            <a:avLst/>
          </a:prstGeom>
          <a:noFill/>
          <a:ln w="6350">
            <a:solidFill>
              <a:srgbClr val="CDF5C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84" name="Line 439"/>
          <p:cNvSpPr>
            <a:spLocks noChangeShapeType="1"/>
          </p:cNvSpPr>
          <p:nvPr/>
        </p:nvSpPr>
        <p:spPr bwMode="auto">
          <a:xfrm>
            <a:off x="2065338" y="2209800"/>
            <a:ext cx="1587" cy="2212975"/>
          </a:xfrm>
          <a:prstGeom prst="line">
            <a:avLst/>
          </a:prstGeom>
          <a:noFill/>
          <a:ln w="0">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sp>
        <p:nvSpPr>
          <p:cNvPr id="12485" name="Line 440"/>
          <p:cNvSpPr>
            <a:spLocks noChangeShapeType="1"/>
          </p:cNvSpPr>
          <p:nvPr/>
        </p:nvSpPr>
        <p:spPr bwMode="auto">
          <a:xfrm>
            <a:off x="2065338" y="4422775"/>
            <a:ext cx="1587"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86" name="Line 441"/>
          <p:cNvSpPr>
            <a:spLocks noChangeShapeType="1"/>
          </p:cNvSpPr>
          <p:nvPr/>
        </p:nvSpPr>
        <p:spPr bwMode="auto">
          <a:xfrm flipV="1">
            <a:off x="2106613" y="4391025"/>
            <a:ext cx="1587" cy="31750"/>
          </a:xfrm>
          <a:prstGeom prst="line">
            <a:avLst/>
          </a:prstGeom>
          <a:noFill/>
          <a:ln w="6350">
            <a:solidFill>
              <a:srgbClr val="CDF5C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87" name="Line 442"/>
          <p:cNvSpPr>
            <a:spLocks noChangeShapeType="1"/>
          </p:cNvSpPr>
          <p:nvPr/>
        </p:nvSpPr>
        <p:spPr bwMode="auto">
          <a:xfrm flipV="1">
            <a:off x="2147888" y="4391025"/>
            <a:ext cx="1587" cy="31750"/>
          </a:xfrm>
          <a:prstGeom prst="line">
            <a:avLst/>
          </a:prstGeom>
          <a:noFill/>
          <a:ln w="6350">
            <a:solidFill>
              <a:srgbClr val="CDF5C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88" name="Line 443"/>
          <p:cNvSpPr>
            <a:spLocks noChangeShapeType="1"/>
          </p:cNvSpPr>
          <p:nvPr/>
        </p:nvSpPr>
        <p:spPr bwMode="auto">
          <a:xfrm flipV="1">
            <a:off x="2189163" y="4391025"/>
            <a:ext cx="1587" cy="31750"/>
          </a:xfrm>
          <a:prstGeom prst="line">
            <a:avLst/>
          </a:prstGeom>
          <a:noFill/>
          <a:ln w="6350">
            <a:solidFill>
              <a:srgbClr val="CDF5C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89" name="Line 444"/>
          <p:cNvSpPr>
            <a:spLocks noChangeShapeType="1"/>
          </p:cNvSpPr>
          <p:nvPr/>
        </p:nvSpPr>
        <p:spPr bwMode="auto">
          <a:xfrm>
            <a:off x="2230438" y="2209800"/>
            <a:ext cx="1587" cy="2212975"/>
          </a:xfrm>
          <a:prstGeom prst="line">
            <a:avLst/>
          </a:prstGeom>
          <a:noFill/>
          <a:ln w="0">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sp>
        <p:nvSpPr>
          <p:cNvPr id="12490" name="Line 445"/>
          <p:cNvSpPr>
            <a:spLocks noChangeShapeType="1"/>
          </p:cNvSpPr>
          <p:nvPr/>
        </p:nvSpPr>
        <p:spPr bwMode="auto">
          <a:xfrm>
            <a:off x="2230438" y="4422775"/>
            <a:ext cx="1587"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91" name="Line 446"/>
          <p:cNvSpPr>
            <a:spLocks noChangeShapeType="1"/>
          </p:cNvSpPr>
          <p:nvPr/>
        </p:nvSpPr>
        <p:spPr bwMode="auto">
          <a:xfrm flipV="1">
            <a:off x="2271713" y="4391025"/>
            <a:ext cx="1587" cy="31750"/>
          </a:xfrm>
          <a:prstGeom prst="line">
            <a:avLst/>
          </a:prstGeom>
          <a:noFill/>
          <a:ln w="6350">
            <a:solidFill>
              <a:srgbClr val="CDF5C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92" name="Line 447"/>
          <p:cNvSpPr>
            <a:spLocks noChangeShapeType="1"/>
          </p:cNvSpPr>
          <p:nvPr/>
        </p:nvSpPr>
        <p:spPr bwMode="auto">
          <a:xfrm flipV="1">
            <a:off x="2312988" y="4391025"/>
            <a:ext cx="1587" cy="31750"/>
          </a:xfrm>
          <a:prstGeom prst="line">
            <a:avLst/>
          </a:prstGeom>
          <a:noFill/>
          <a:ln w="6350">
            <a:solidFill>
              <a:srgbClr val="CDF5C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93" name="Line 448"/>
          <p:cNvSpPr>
            <a:spLocks noChangeShapeType="1"/>
          </p:cNvSpPr>
          <p:nvPr/>
        </p:nvSpPr>
        <p:spPr bwMode="auto">
          <a:xfrm flipV="1">
            <a:off x="6937375" y="1146175"/>
            <a:ext cx="1588" cy="31750"/>
          </a:xfrm>
          <a:prstGeom prst="line">
            <a:avLst/>
          </a:prstGeom>
          <a:noFill/>
          <a:ln w="6350">
            <a:solidFill>
              <a:srgbClr val="CDF5C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94" name="Line 449"/>
          <p:cNvSpPr>
            <a:spLocks noChangeShapeType="1"/>
          </p:cNvSpPr>
          <p:nvPr/>
        </p:nvSpPr>
        <p:spPr bwMode="auto">
          <a:xfrm>
            <a:off x="2397125" y="2209800"/>
            <a:ext cx="1588" cy="2212975"/>
          </a:xfrm>
          <a:prstGeom prst="line">
            <a:avLst/>
          </a:prstGeom>
          <a:noFill/>
          <a:ln w="0">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sp>
        <p:nvSpPr>
          <p:cNvPr id="12495" name="Line 450"/>
          <p:cNvSpPr>
            <a:spLocks noChangeShapeType="1"/>
          </p:cNvSpPr>
          <p:nvPr/>
        </p:nvSpPr>
        <p:spPr bwMode="auto">
          <a:xfrm>
            <a:off x="6980238" y="1177925"/>
            <a:ext cx="1587"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96" name="Line 453"/>
          <p:cNvSpPr>
            <a:spLocks noChangeShapeType="1"/>
          </p:cNvSpPr>
          <p:nvPr/>
        </p:nvSpPr>
        <p:spPr bwMode="auto">
          <a:xfrm flipV="1">
            <a:off x="1903413" y="4251325"/>
            <a:ext cx="1587" cy="31750"/>
          </a:xfrm>
          <a:prstGeom prst="line">
            <a:avLst/>
          </a:prstGeom>
          <a:noFill/>
          <a:ln w="6350">
            <a:solidFill>
              <a:srgbClr val="CDF5C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97" name="Line 454"/>
          <p:cNvSpPr>
            <a:spLocks noChangeShapeType="1"/>
          </p:cNvSpPr>
          <p:nvPr/>
        </p:nvSpPr>
        <p:spPr bwMode="auto">
          <a:xfrm>
            <a:off x="2562225" y="2209800"/>
            <a:ext cx="1588" cy="2212975"/>
          </a:xfrm>
          <a:prstGeom prst="line">
            <a:avLst/>
          </a:prstGeom>
          <a:noFill/>
          <a:ln w="0">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sp>
        <p:nvSpPr>
          <p:cNvPr id="12498" name="Line 455"/>
          <p:cNvSpPr>
            <a:spLocks noChangeShapeType="1"/>
          </p:cNvSpPr>
          <p:nvPr/>
        </p:nvSpPr>
        <p:spPr bwMode="auto">
          <a:xfrm>
            <a:off x="1944688" y="4283075"/>
            <a:ext cx="1587"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99" name="Line 456"/>
          <p:cNvSpPr>
            <a:spLocks noChangeShapeType="1"/>
          </p:cNvSpPr>
          <p:nvPr/>
        </p:nvSpPr>
        <p:spPr bwMode="auto">
          <a:xfrm flipV="1">
            <a:off x="1985963" y="4251325"/>
            <a:ext cx="1587" cy="31750"/>
          </a:xfrm>
          <a:prstGeom prst="line">
            <a:avLst/>
          </a:prstGeom>
          <a:noFill/>
          <a:ln w="6350">
            <a:solidFill>
              <a:srgbClr val="CDF5C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00" name="Line 457"/>
          <p:cNvSpPr>
            <a:spLocks noChangeShapeType="1"/>
          </p:cNvSpPr>
          <p:nvPr/>
        </p:nvSpPr>
        <p:spPr bwMode="auto">
          <a:xfrm flipV="1">
            <a:off x="2027238" y="4251325"/>
            <a:ext cx="1587" cy="31750"/>
          </a:xfrm>
          <a:prstGeom prst="line">
            <a:avLst/>
          </a:prstGeom>
          <a:noFill/>
          <a:ln w="6350">
            <a:solidFill>
              <a:srgbClr val="CDF5C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01" name="Line 458"/>
          <p:cNvSpPr>
            <a:spLocks noChangeShapeType="1"/>
          </p:cNvSpPr>
          <p:nvPr/>
        </p:nvSpPr>
        <p:spPr bwMode="auto">
          <a:xfrm flipV="1">
            <a:off x="2068513" y="4251325"/>
            <a:ext cx="1587" cy="31750"/>
          </a:xfrm>
          <a:prstGeom prst="line">
            <a:avLst/>
          </a:prstGeom>
          <a:noFill/>
          <a:ln w="6350">
            <a:solidFill>
              <a:srgbClr val="CDF5C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02" name="Line 459"/>
          <p:cNvSpPr>
            <a:spLocks noChangeShapeType="1"/>
          </p:cNvSpPr>
          <p:nvPr/>
        </p:nvSpPr>
        <p:spPr bwMode="auto">
          <a:xfrm>
            <a:off x="2727325" y="2209800"/>
            <a:ext cx="1588" cy="2212975"/>
          </a:xfrm>
          <a:prstGeom prst="line">
            <a:avLst/>
          </a:prstGeom>
          <a:noFill/>
          <a:ln w="0">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sp>
        <p:nvSpPr>
          <p:cNvPr id="12503" name="Line 460"/>
          <p:cNvSpPr>
            <a:spLocks noChangeShapeType="1"/>
          </p:cNvSpPr>
          <p:nvPr/>
        </p:nvSpPr>
        <p:spPr bwMode="auto">
          <a:xfrm>
            <a:off x="2109788" y="4283075"/>
            <a:ext cx="1587"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04" name="Line 461"/>
          <p:cNvSpPr>
            <a:spLocks noChangeShapeType="1"/>
          </p:cNvSpPr>
          <p:nvPr/>
        </p:nvSpPr>
        <p:spPr bwMode="auto">
          <a:xfrm flipV="1">
            <a:off x="2151063" y="4251325"/>
            <a:ext cx="1587" cy="31750"/>
          </a:xfrm>
          <a:prstGeom prst="line">
            <a:avLst/>
          </a:prstGeom>
          <a:noFill/>
          <a:ln w="6350">
            <a:solidFill>
              <a:srgbClr val="CDF5C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05" name="Line 462"/>
          <p:cNvSpPr>
            <a:spLocks noChangeShapeType="1"/>
          </p:cNvSpPr>
          <p:nvPr/>
        </p:nvSpPr>
        <p:spPr bwMode="auto">
          <a:xfrm flipV="1">
            <a:off x="2192338" y="4251325"/>
            <a:ext cx="1587" cy="31750"/>
          </a:xfrm>
          <a:prstGeom prst="line">
            <a:avLst/>
          </a:prstGeom>
          <a:noFill/>
          <a:ln w="6350">
            <a:solidFill>
              <a:srgbClr val="CDF5C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06" name="Line 463"/>
          <p:cNvSpPr>
            <a:spLocks noChangeShapeType="1"/>
          </p:cNvSpPr>
          <p:nvPr/>
        </p:nvSpPr>
        <p:spPr bwMode="auto">
          <a:xfrm flipV="1">
            <a:off x="2233613" y="4251325"/>
            <a:ext cx="1587" cy="31750"/>
          </a:xfrm>
          <a:prstGeom prst="line">
            <a:avLst/>
          </a:prstGeom>
          <a:noFill/>
          <a:ln w="6350">
            <a:solidFill>
              <a:srgbClr val="CDF5C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07" name="Line 464"/>
          <p:cNvSpPr>
            <a:spLocks noChangeShapeType="1"/>
          </p:cNvSpPr>
          <p:nvPr/>
        </p:nvSpPr>
        <p:spPr bwMode="auto">
          <a:xfrm>
            <a:off x="2892425" y="2209800"/>
            <a:ext cx="1588" cy="2212975"/>
          </a:xfrm>
          <a:prstGeom prst="line">
            <a:avLst/>
          </a:prstGeom>
          <a:noFill/>
          <a:ln w="0">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sp>
        <p:nvSpPr>
          <p:cNvPr id="12508" name="Line 465"/>
          <p:cNvSpPr>
            <a:spLocks noChangeShapeType="1"/>
          </p:cNvSpPr>
          <p:nvPr/>
        </p:nvSpPr>
        <p:spPr bwMode="auto">
          <a:xfrm>
            <a:off x="2274888" y="4283075"/>
            <a:ext cx="1587"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09" name="Line 466"/>
          <p:cNvSpPr>
            <a:spLocks noChangeShapeType="1"/>
          </p:cNvSpPr>
          <p:nvPr/>
        </p:nvSpPr>
        <p:spPr bwMode="auto">
          <a:xfrm flipV="1">
            <a:off x="2316163" y="4251325"/>
            <a:ext cx="1587" cy="31750"/>
          </a:xfrm>
          <a:prstGeom prst="line">
            <a:avLst/>
          </a:prstGeom>
          <a:noFill/>
          <a:ln w="6350">
            <a:solidFill>
              <a:srgbClr val="CDF5C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10" name="Line 467"/>
          <p:cNvSpPr>
            <a:spLocks noChangeShapeType="1"/>
          </p:cNvSpPr>
          <p:nvPr/>
        </p:nvSpPr>
        <p:spPr bwMode="auto">
          <a:xfrm flipV="1">
            <a:off x="2357438" y="4251325"/>
            <a:ext cx="1587" cy="31750"/>
          </a:xfrm>
          <a:prstGeom prst="line">
            <a:avLst/>
          </a:prstGeom>
          <a:noFill/>
          <a:ln w="6350">
            <a:solidFill>
              <a:srgbClr val="CDF5C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11" name="Line 468"/>
          <p:cNvSpPr>
            <a:spLocks noChangeShapeType="1"/>
          </p:cNvSpPr>
          <p:nvPr/>
        </p:nvSpPr>
        <p:spPr bwMode="auto">
          <a:xfrm flipV="1">
            <a:off x="2398713" y="4251325"/>
            <a:ext cx="1587" cy="31750"/>
          </a:xfrm>
          <a:prstGeom prst="line">
            <a:avLst/>
          </a:prstGeom>
          <a:noFill/>
          <a:ln w="6350">
            <a:solidFill>
              <a:srgbClr val="CDF5C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12" name="Line 469"/>
          <p:cNvSpPr>
            <a:spLocks noChangeShapeType="1"/>
          </p:cNvSpPr>
          <p:nvPr/>
        </p:nvSpPr>
        <p:spPr bwMode="auto">
          <a:xfrm>
            <a:off x="3057525" y="2209800"/>
            <a:ext cx="1588" cy="2212975"/>
          </a:xfrm>
          <a:prstGeom prst="line">
            <a:avLst/>
          </a:prstGeom>
          <a:noFill/>
          <a:ln w="0">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sp>
        <p:nvSpPr>
          <p:cNvPr id="12513" name="Line 470"/>
          <p:cNvSpPr>
            <a:spLocks noChangeShapeType="1"/>
          </p:cNvSpPr>
          <p:nvPr/>
        </p:nvSpPr>
        <p:spPr bwMode="auto">
          <a:xfrm>
            <a:off x="2439988" y="4283075"/>
            <a:ext cx="1587"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14" name="Line 471"/>
          <p:cNvSpPr>
            <a:spLocks noChangeShapeType="1"/>
          </p:cNvSpPr>
          <p:nvPr/>
        </p:nvSpPr>
        <p:spPr bwMode="auto">
          <a:xfrm flipV="1">
            <a:off x="2481263" y="4251325"/>
            <a:ext cx="1587" cy="31750"/>
          </a:xfrm>
          <a:prstGeom prst="line">
            <a:avLst/>
          </a:prstGeom>
          <a:noFill/>
          <a:ln w="6350">
            <a:solidFill>
              <a:srgbClr val="CDF5C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15" name="Line 472"/>
          <p:cNvSpPr>
            <a:spLocks noChangeShapeType="1"/>
          </p:cNvSpPr>
          <p:nvPr/>
        </p:nvSpPr>
        <p:spPr bwMode="auto">
          <a:xfrm flipV="1">
            <a:off x="2522538" y="4251325"/>
            <a:ext cx="1587" cy="31750"/>
          </a:xfrm>
          <a:prstGeom prst="line">
            <a:avLst/>
          </a:prstGeom>
          <a:noFill/>
          <a:ln w="6350">
            <a:solidFill>
              <a:srgbClr val="CDF5C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16" name="Line 473"/>
          <p:cNvSpPr>
            <a:spLocks noChangeShapeType="1"/>
          </p:cNvSpPr>
          <p:nvPr/>
        </p:nvSpPr>
        <p:spPr bwMode="auto">
          <a:xfrm flipV="1">
            <a:off x="2563813" y="4251325"/>
            <a:ext cx="1587" cy="31750"/>
          </a:xfrm>
          <a:prstGeom prst="line">
            <a:avLst/>
          </a:prstGeom>
          <a:noFill/>
          <a:ln w="6350">
            <a:solidFill>
              <a:srgbClr val="CDF5C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17" name="Line 474"/>
          <p:cNvSpPr>
            <a:spLocks noChangeShapeType="1"/>
          </p:cNvSpPr>
          <p:nvPr/>
        </p:nvSpPr>
        <p:spPr bwMode="auto">
          <a:xfrm>
            <a:off x="3222625" y="2209800"/>
            <a:ext cx="1588" cy="2212975"/>
          </a:xfrm>
          <a:prstGeom prst="line">
            <a:avLst/>
          </a:prstGeom>
          <a:noFill/>
          <a:ln w="0">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sp>
        <p:nvSpPr>
          <p:cNvPr id="12518" name="Line 475"/>
          <p:cNvSpPr>
            <a:spLocks noChangeShapeType="1"/>
          </p:cNvSpPr>
          <p:nvPr/>
        </p:nvSpPr>
        <p:spPr bwMode="auto">
          <a:xfrm>
            <a:off x="2605088" y="4283075"/>
            <a:ext cx="1587"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19" name="Line 476"/>
          <p:cNvSpPr>
            <a:spLocks noChangeShapeType="1"/>
          </p:cNvSpPr>
          <p:nvPr/>
        </p:nvSpPr>
        <p:spPr bwMode="auto">
          <a:xfrm flipV="1">
            <a:off x="2646363" y="4251325"/>
            <a:ext cx="1587" cy="31750"/>
          </a:xfrm>
          <a:prstGeom prst="line">
            <a:avLst/>
          </a:prstGeom>
          <a:noFill/>
          <a:ln w="6350">
            <a:solidFill>
              <a:srgbClr val="CDF5C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20" name="Line 477"/>
          <p:cNvSpPr>
            <a:spLocks noChangeShapeType="1"/>
          </p:cNvSpPr>
          <p:nvPr/>
        </p:nvSpPr>
        <p:spPr bwMode="auto">
          <a:xfrm flipV="1">
            <a:off x="2687638" y="4251325"/>
            <a:ext cx="1587" cy="31750"/>
          </a:xfrm>
          <a:prstGeom prst="line">
            <a:avLst/>
          </a:prstGeom>
          <a:noFill/>
          <a:ln w="6350">
            <a:solidFill>
              <a:srgbClr val="CDF5C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21" name="Line 478"/>
          <p:cNvSpPr>
            <a:spLocks noChangeShapeType="1"/>
          </p:cNvSpPr>
          <p:nvPr/>
        </p:nvSpPr>
        <p:spPr bwMode="auto">
          <a:xfrm flipV="1">
            <a:off x="2740025" y="4251325"/>
            <a:ext cx="1588" cy="31750"/>
          </a:xfrm>
          <a:prstGeom prst="line">
            <a:avLst/>
          </a:prstGeom>
          <a:noFill/>
          <a:ln w="6350">
            <a:solidFill>
              <a:srgbClr val="CDF5C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22" name="Freeform 479"/>
          <p:cNvSpPr>
            <a:spLocks/>
          </p:cNvSpPr>
          <p:nvPr/>
        </p:nvSpPr>
        <p:spPr bwMode="auto">
          <a:xfrm>
            <a:off x="1570038" y="2309813"/>
            <a:ext cx="1698625" cy="2011362"/>
          </a:xfrm>
          <a:custGeom>
            <a:avLst/>
            <a:gdLst>
              <a:gd name="T0" fmla="*/ 2147483647 w 6381"/>
              <a:gd name="T1" fmla="*/ 2147483647 h 7555"/>
              <a:gd name="T2" fmla="*/ 2147483647 w 6381"/>
              <a:gd name="T3" fmla="*/ 2147483647 h 7555"/>
              <a:gd name="T4" fmla="*/ 2147483647 w 6381"/>
              <a:gd name="T5" fmla="*/ 2147483647 h 7555"/>
              <a:gd name="T6" fmla="*/ 2147483647 w 6381"/>
              <a:gd name="T7" fmla="*/ 2147483647 h 7555"/>
              <a:gd name="T8" fmla="*/ 2147483647 w 6381"/>
              <a:gd name="T9" fmla="*/ 2147483647 h 7555"/>
              <a:gd name="T10" fmla="*/ 2147483647 w 6381"/>
              <a:gd name="T11" fmla="*/ 2147483647 h 7555"/>
              <a:gd name="T12" fmla="*/ 2147483647 w 6381"/>
              <a:gd name="T13" fmla="*/ 2147483647 h 7555"/>
              <a:gd name="T14" fmla="*/ 2147483647 w 6381"/>
              <a:gd name="T15" fmla="*/ 2147483647 h 7555"/>
              <a:gd name="T16" fmla="*/ 2147483647 w 6381"/>
              <a:gd name="T17" fmla="*/ 2147483647 h 7555"/>
              <a:gd name="T18" fmla="*/ 2147483647 w 6381"/>
              <a:gd name="T19" fmla="*/ 2147483647 h 7555"/>
              <a:gd name="T20" fmla="*/ 2147483647 w 6381"/>
              <a:gd name="T21" fmla="*/ 2147483647 h 7555"/>
              <a:gd name="T22" fmla="*/ 2147483647 w 6381"/>
              <a:gd name="T23" fmla="*/ 2147483647 h 7555"/>
              <a:gd name="T24" fmla="*/ 2147483647 w 6381"/>
              <a:gd name="T25" fmla="*/ 2147483647 h 7555"/>
              <a:gd name="T26" fmla="*/ 2147483647 w 6381"/>
              <a:gd name="T27" fmla="*/ 2147483647 h 7555"/>
              <a:gd name="T28" fmla="*/ 2147483647 w 6381"/>
              <a:gd name="T29" fmla="*/ 2147483647 h 7555"/>
              <a:gd name="T30" fmla="*/ 2147483647 w 6381"/>
              <a:gd name="T31" fmla="*/ 2147483647 h 7555"/>
              <a:gd name="T32" fmla="*/ 2147483647 w 6381"/>
              <a:gd name="T33" fmla="*/ 2147483647 h 7555"/>
              <a:gd name="T34" fmla="*/ 2147483647 w 6381"/>
              <a:gd name="T35" fmla="*/ 2147483647 h 7555"/>
              <a:gd name="T36" fmla="*/ 2147483647 w 6381"/>
              <a:gd name="T37" fmla="*/ 2147483647 h 7555"/>
              <a:gd name="T38" fmla="*/ 2147483647 w 6381"/>
              <a:gd name="T39" fmla="*/ 2147483647 h 7555"/>
              <a:gd name="T40" fmla="*/ 2147483647 w 6381"/>
              <a:gd name="T41" fmla="*/ 2147483647 h 7555"/>
              <a:gd name="T42" fmla="*/ 2147483647 w 6381"/>
              <a:gd name="T43" fmla="*/ 2147483647 h 7555"/>
              <a:gd name="T44" fmla="*/ 2147483647 w 6381"/>
              <a:gd name="T45" fmla="*/ 2147483647 h 7555"/>
              <a:gd name="T46" fmla="*/ 2147483647 w 6381"/>
              <a:gd name="T47" fmla="*/ 2147483647 h 7555"/>
              <a:gd name="T48" fmla="*/ 2147483647 w 6381"/>
              <a:gd name="T49" fmla="*/ 2147483647 h 7555"/>
              <a:gd name="T50" fmla="*/ 2147483647 w 6381"/>
              <a:gd name="T51" fmla="*/ 2147483647 h 7555"/>
              <a:gd name="T52" fmla="*/ 2147483647 w 6381"/>
              <a:gd name="T53" fmla="*/ 2147483647 h 7555"/>
              <a:gd name="T54" fmla="*/ 2147483647 w 6381"/>
              <a:gd name="T55" fmla="*/ 2147483647 h 7555"/>
              <a:gd name="T56" fmla="*/ 2147483647 w 6381"/>
              <a:gd name="T57" fmla="*/ 2147483647 h 7555"/>
              <a:gd name="T58" fmla="*/ 2147483647 w 6381"/>
              <a:gd name="T59" fmla="*/ 2147483647 h 7555"/>
              <a:gd name="T60" fmla="*/ 2147483647 w 6381"/>
              <a:gd name="T61" fmla="*/ 2147483647 h 7555"/>
              <a:gd name="T62" fmla="*/ 2147483647 w 6381"/>
              <a:gd name="T63" fmla="*/ 2147483647 h 7555"/>
              <a:gd name="T64" fmla="*/ 2147483647 w 6381"/>
              <a:gd name="T65" fmla="*/ 2147483647 h 7555"/>
              <a:gd name="T66" fmla="*/ 2147483647 w 6381"/>
              <a:gd name="T67" fmla="*/ 2147483647 h 7555"/>
              <a:gd name="T68" fmla="*/ 2147483647 w 6381"/>
              <a:gd name="T69" fmla="*/ 2147483647 h 7555"/>
              <a:gd name="T70" fmla="*/ 2147483647 w 6381"/>
              <a:gd name="T71" fmla="*/ 2147483647 h 7555"/>
              <a:gd name="T72" fmla="*/ 2147483647 w 6381"/>
              <a:gd name="T73" fmla="*/ 2147483647 h 7555"/>
              <a:gd name="T74" fmla="*/ 2147483647 w 6381"/>
              <a:gd name="T75" fmla="*/ 2147483647 h 7555"/>
              <a:gd name="T76" fmla="*/ 2147483647 w 6381"/>
              <a:gd name="T77" fmla="*/ 2147483647 h 7555"/>
              <a:gd name="T78" fmla="*/ 2147483647 w 6381"/>
              <a:gd name="T79" fmla="*/ 2147483647 h 7555"/>
              <a:gd name="T80" fmla="*/ 2147483647 w 6381"/>
              <a:gd name="T81" fmla="*/ 2147483647 h 7555"/>
              <a:gd name="T82" fmla="*/ 2147483647 w 6381"/>
              <a:gd name="T83" fmla="*/ 2147483647 h 7555"/>
              <a:gd name="T84" fmla="*/ 2147483647 w 6381"/>
              <a:gd name="T85" fmla="*/ 2147483647 h 7555"/>
              <a:gd name="T86" fmla="*/ 2147483647 w 6381"/>
              <a:gd name="T87" fmla="*/ 2147483647 h 7555"/>
              <a:gd name="T88" fmla="*/ 2147483647 w 6381"/>
              <a:gd name="T89" fmla="*/ 2147483647 h 7555"/>
              <a:gd name="T90" fmla="*/ 2147483647 w 6381"/>
              <a:gd name="T91" fmla="*/ 2147483647 h 7555"/>
              <a:gd name="T92" fmla="*/ 2147483647 w 6381"/>
              <a:gd name="T93" fmla="*/ 2147483647 h 7555"/>
              <a:gd name="T94" fmla="*/ 2147483647 w 6381"/>
              <a:gd name="T95" fmla="*/ 2147483647 h 7555"/>
              <a:gd name="T96" fmla="*/ 2147483647 w 6381"/>
              <a:gd name="T97" fmla="*/ 2147483647 h 7555"/>
              <a:gd name="T98" fmla="*/ 2147483647 w 6381"/>
              <a:gd name="T99" fmla="*/ 2147483647 h 7555"/>
              <a:gd name="T100" fmla="*/ 2147483647 w 6381"/>
              <a:gd name="T101" fmla="*/ 2147483647 h 7555"/>
              <a:gd name="T102" fmla="*/ 2147483647 w 6381"/>
              <a:gd name="T103" fmla="*/ 2147483647 h 7555"/>
              <a:gd name="T104" fmla="*/ 2147483647 w 6381"/>
              <a:gd name="T105" fmla="*/ 2147483647 h 7555"/>
              <a:gd name="T106" fmla="*/ 2147483647 w 6381"/>
              <a:gd name="T107" fmla="*/ 2147483647 h 7555"/>
              <a:gd name="T108" fmla="*/ 2147483647 w 6381"/>
              <a:gd name="T109" fmla="*/ 2147483647 h 7555"/>
              <a:gd name="T110" fmla="*/ 2147483647 w 6381"/>
              <a:gd name="T111" fmla="*/ 2147483647 h 7555"/>
              <a:gd name="T112" fmla="*/ 2147483647 w 6381"/>
              <a:gd name="T113" fmla="*/ 2147483647 h 7555"/>
              <a:gd name="T114" fmla="*/ 2147483647 w 6381"/>
              <a:gd name="T115" fmla="*/ 2147483647 h 7555"/>
              <a:gd name="T116" fmla="*/ 2147483647 w 6381"/>
              <a:gd name="T117" fmla="*/ 2147483647 h 7555"/>
              <a:gd name="T118" fmla="*/ 2147483647 w 6381"/>
              <a:gd name="T119" fmla="*/ 2147483647 h 7555"/>
              <a:gd name="T120" fmla="*/ 2147483647 w 6381"/>
              <a:gd name="T121" fmla="*/ 2147483647 h 7555"/>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6381"/>
              <a:gd name="T184" fmla="*/ 0 h 7555"/>
              <a:gd name="T185" fmla="*/ 6381 w 6381"/>
              <a:gd name="T186" fmla="*/ 7555 h 7555"/>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6381" h="7555">
                <a:moveTo>
                  <a:pt x="0" y="7535"/>
                </a:moveTo>
                <a:lnTo>
                  <a:pt x="5" y="7555"/>
                </a:lnTo>
                <a:lnTo>
                  <a:pt x="10" y="7458"/>
                </a:lnTo>
                <a:lnTo>
                  <a:pt x="15" y="7330"/>
                </a:lnTo>
                <a:lnTo>
                  <a:pt x="20" y="7197"/>
                </a:lnTo>
                <a:lnTo>
                  <a:pt x="25" y="7221"/>
                </a:lnTo>
                <a:lnTo>
                  <a:pt x="30" y="7133"/>
                </a:lnTo>
                <a:lnTo>
                  <a:pt x="35" y="7016"/>
                </a:lnTo>
                <a:lnTo>
                  <a:pt x="40" y="6980"/>
                </a:lnTo>
                <a:lnTo>
                  <a:pt x="44" y="6892"/>
                </a:lnTo>
                <a:lnTo>
                  <a:pt x="49" y="6799"/>
                </a:lnTo>
                <a:lnTo>
                  <a:pt x="54" y="6695"/>
                </a:lnTo>
                <a:lnTo>
                  <a:pt x="59" y="6638"/>
                </a:lnTo>
                <a:lnTo>
                  <a:pt x="64" y="6558"/>
                </a:lnTo>
                <a:lnTo>
                  <a:pt x="69" y="6469"/>
                </a:lnTo>
                <a:lnTo>
                  <a:pt x="74" y="6429"/>
                </a:lnTo>
                <a:lnTo>
                  <a:pt x="79" y="6296"/>
                </a:lnTo>
                <a:lnTo>
                  <a:pt x="84" y="6300"/>
                </a:lnTo>
                <a:lnTo>
                  <a:pt x="89" y="6191"/>
                </a:lnTo>
                <a:lnTo>
                  <a:pt x="94" y="6119"/>
                </a:lnTo>
                <a:lnTo>
                  <a:pt x="99" y="5970"/>
                </a:lnTo>
                <a:lnTo>
                  <a:pt x="104" y="5914"/>
                </a:lnTo>
                <a:lnTo>
                  <a:pt x="109" y="5853"/>
                </a:lnTo>
                <a:lnTo>
                  <a:pt x="114" y="5769"/>
                </a:lnTo>
                <a:lnTo>
                  <a:pt x="119" y="5724"/>
                </a:lnTo>
                <a:lnTo>
                  <a:pt x="124" y="5579"/>
                </a:lnTo>
                <a:lnTo>
                  <a:pt x="129" y="5579"/>
                </a:lnTo>
                <a:lnTo>
                  <a:pt x="134" y="5475"/>
                </a:lnTo>
                <a:lnTo>
                  <a:pt x="139" y="5354"/>
                </a:lnTo>
                <a:lnTo>
                  <a:pt x="144" y="5237"/>
                </a:lnTo>
                <a:lnTo>
                  <a:pt x="149" y="5225"/>
                </a:lnTo>
                <a:lnTo>
                  <a:pt x="154" y="5124"/>
                </a:lnTo>
                <a:lnTo>
                  <a:pt x="159" y="5027"/>
                </a:lnTo>
                <a:lnTo>
                  <a:pt x="164" y="4971"/>
                </a:lnTo>
                <a:lnTo>
                  <a:pt x="169" y="4886"/>
                </a:lnTo>
                <a:lnTo>
                  <a:pt x="174" y="4801"/>
                </a:lnTo>
                <a:lnTo>
                  <a:pt x="179" y="4737"/>
                </a:lnTo>
                <a:lnTo>
                  <a:pt x="184" y="4660"/>
                </a:lnTo>
                <a:lnTo>
                  <a:pt x="189" y="4591"/>
                </a:lnTo>
                <a:lnTo>
                  <a:pt x="193" y="4527"/>
                </a:lnTo>
                <a:lnTo>
                  <a:pt x="198" y="4446"/>
                </a:lnTo>
                <a:lnTo>
                  <a:pt x="203" y="4361"/>
                </a:lnTo>
                <a:lnTo>
                  <a:pt x="208" y="4301"/>
                </a:lnTo>
                <a:lnTo>
                  <a:pt x="213" y="4172"/>
                </a:lnTo>
                <a:lnTo>
                  <a:pt x="218" y="4155"/>
                </a:lnTo>
                <a:lnTo>
                  <a:pt x="223" y="4055"/>
                </a:lnTo>
                <a:lnTo>
                  <a:pt x="228" y="4002"/>
                </a:lnTo>
                <a:lnTo>
                  <a:pt x="233" y="3897"/>
                </a:lnTo>
                <a:lnTo>
                  <a:pt x="238" y="3849"/>
                </a:lnTo>
                <a:lnTo>
                  <a:pt x="243" y="3820"/>
                </a:lnTo>
                <a:lnTo>
                  <a:pt x="248" y="3626"/>
                </a:lnTo>
                <a:lnTo>
                  <a:pt x="253" y="3614"/>
                </a:lnTo>
                <a:lnTo>
                  <a:pt x="258" y="3554"/>
                </a:lnTo>
                <a:lnTo>
                  <a:pt x="263" y="3493"/>
                </a:lnTo>
                <a:lnTo>
                  <a:pt x="268" y="3408"/>
                </a:lnTo>
                <a:lnTo>
                  <a:pt x="273" y="3364"/>
                </a:lnTo>
                <a:lnTo>
                  <a:pt x="278" y="3287"/>
                </a:lnTo>
                <a:lnTo>
                  <a:pt x="283" y="3202"/>
                </a:lnTo>
                <a:lnTo>
                  <a:pt x="288" y="3145"/>
                </a:lnTo>
                <a:lnTo>
                  <a:pt x="293" y="3052"/>
                </a:lnTo>
                <a:lnTo>
                  <a:pt x="298" y="2980"/>
                </a:lnTo>
                <a:lnTo>
                  <a:pt x="303" y="2886"/>
                </a:lnTo>
                <a:lnTo>
                  <a:pt x="308" y="2866"/>
                </a:lnTo>
                <a:lnTo>
                  <a:pt x="313" y="2846"/>
                </a:lnTo>
                <a:lnTo>
                  <a:pt x="318" y="2733"/>
                </a:lnTo>
                <a:lnTo>
                  <a:pt x="323" y="2696"/>
                </a:lnTo>
                <a:lnTo>
                  <a:pt x="328" y="2692"/>
                </a:lnTo>
                <a:lnTo>
                  <a:pt x="333" y="2555"/>
                </a:lnTo>
                <a:lnTo>
                  <a:pt x="337" y="2478"/>
                </a:lnTo>
                <a:lnTo>
                  <a:pt x="342" y="2498"/>
                </a:lnTo>
                <a:lnTo>
                  <a:pt x="347" y="2364"/>
                </a:lnTo>
                <a:lnTo>
                  <a:pt x="352" y="2364"/>
                </a:lnTo>
                <a:lnTo>
                  <a:pt x="357" y="2279"/>
                </a:lnTo>
                <a:lnTo>
                  <a:pt x="362" y="2223"/>
                </a:lnTo>
                <a:lnTo>
                  <a:pt x="367" y="2202"/>
                </a:lnTo>
                <a:lnTo>
                  <a:pt x="372" y="2113"/>
                </a:lnTo>
                <a:lnTo>
                  <a:pt x="377" y="2121"/>
                </a:lnTo>
                <a:lnTo>
                  <a:pt x="382" y="2053"/>
                </a:lnTo>
                <a:lnTo>
                  <a:pt x="387" y="2012"/>
                </a:lnTo>
                <a:lnTo>
                  <a:pt x="392" y="1939"/>
                </a:lnTo>
                <a:lnTo>
                  <a:pt x="397" y="1915"/>
                </a:lnTo>
                <a:lnTo>
                  <a:pt x="402" y="1895"/>
                </a:lnTo>
                <a:lnTo>
                  <a:pt x="407" y="1850"/>
                </a:lnTo>
                <a:lnTo>
                  <a:pt x="412" y="1806"/>
                </a:lnTo>
                <a:lnTo>
                  <a:pt x="417" y="1773"/>
                </a:lnTo>
                <a:lnTo>
                  <a:pt x="422" y="1700"/>
                </a:lnTo>
                <a:lnTo>
                  <a:pt x="427" y="1688"/>
                </a:lnTo>
                <a:lnTo>
                  <a:pt x="432" y="1688"/>
                </a:lnTo>
                <a:lnTo>
                  <a:pt x="437" y="1635"/>
                </a:lnTo>
                <a:lnTo>
                  <a:pt x="442" y="1635"/>
                </a:lnTo>
                <a:lnTo>
                  <a:pt x="447" y="1554"/>
                </a:lnTo>
                <a:lnTo>
                  <a:pt x="452" y="1510"/>
                </a:lnTo>
                <a:lnTo>
                  <a:pt x="457" y="1489"/>
                </a:lnTo>
                <a:lnTo>
                  <a:pt x="462" y="1485"/>
                </a:lnTo>
                <a:lnTo>
                  <a:pt x="467" y="1392"/>
                </a:lnTo>
                <a:lnTo>
                  <a:pt x="472" y="1392"/>
                </a:lnTo>
                <a:lnTo>
                  <a:pt x="477" y="1380"/>
                </a:lnTo>
                <a:lnTo>
                  <a:pt x="481" y="1376"/>
                </a:lnTo>
                <a:lnTo>
                  <a:pt x="486" y="1323"/>
                </a:lnTo>
                <a:lnTo>
                  <a:pt x="491" y="1356"/>
                </a:lnTo>
                <a:lnTo>
                  <a:pt x="496" y="1311"/>
                </a:lnTo>
                <a:lnTo>
                  <a:pt x="501" y="1315"/>
                </a:lnTo>
                <a:lnTo>
                  <a:pt x="506" y="1230"/>
                </a:lnTo>
                <a:lnTo>
                  <a:pt x="511" y="1202"/>
                </a:lnTo>
                <a:lnTo>
                  <a:pt x="516" y="1206"/>
                </a:lnTo>
                <a:lnTo>
                  <a:pt x="521" y="1189"/>
                </a:lnTo>
                <a:lnTo>
                  <a:pt x="526" y="1116"/>
                </a:lnTo>
                <a:lnTo>
                  <a:pt x="531" y="1133"/>
                </a:lnTo>
                <a:lnTo>
                  <a:pt x="536" y="1133"/>
                </a:lnTo>
                <a:lnTo>
                  <a:pt x="541" y="1116"/>
                </a:lnTo>
                <a:lnTo>
                  <a:pt x="546" y="1080"/>
                </a:lnTo>
                <a:lnTo>
                  <a:pt x="551" y="1080"/>
                </a:lnTo>
                <a:lnTo>
                  <a:pt x="556" y="1043"/>
                </a:lnTo>
                <a:lnTo>
                  <a:pt x="561" y="1019"/>
                </a:lnTo>
                <a:lnTo>
                  <a:pt x="566" y="1023"/>
                </a:lnTo>
                <a:lnTo>
                  <a:pt x="571" y="983"/>
                </a:lnTo>
                <a:lnTo>
                  <a:pt x="576" y="958"/>
                </a:lnTo>
                <a:lnTo>
                  <a:pt x="581" y="946"/>
                </a:lnTo>
                <a:lnTo>
                  <a:pt x="586" y="983"/>
                </a:lnTo>
                <a:lnTo>
                  <a:pt x="591" y="938"/>
                </a:lnTo>
                <a:lnTo>
                  <a:pt x="596" y="930"/>
                </a:lnTo>
                <a:lnTo>
                  <a:pt x="601" y="946"/>
                </a:lnTo>
                <a:lnTo>
                  <a:pt x="606" y="954"/>
                </a:lnTo>
                <a:lnTo>
                  <a:pt x="611" y="841"/>
                </a:lnTo>
                <a:lnTo>
                  <a:pt x="616" y="841"/>
                </a:lnTo>
                <a:lnTo>
                  <a:pt x="621" y="877"/>
                </a:lnTo>
                <a:lnTo>
                  <a:pt x="626" y="865"/>
                </a:lnTo>
                <a:lnTo>
                  <a:pt x="630" y="873"/>
                </a:lnTo>
                <a:lnTo>
                  <a:pt x="635" y="873"/>
                </a:lnTo>
                <a:lnTo>
                  <a:pt x="640" y="853"/>
                </a:lnTo>
                <a:lnTo>
                  <a:pt x="645" y="808"/>
                </a:lnTo>
                <a:lnTo>
                  <a:pt x="650" y="824"/>
                </a:lnTo>
                <a:lnTo>
                  <a:pt x="655" y="780"/>
                </a:lnTo>
                <a:lnTo>
                  <a:pt x="660" y="800"/>
                </a:lnTo>
                <a:lnTo>
                  <a:pt x="665" y="751"/>
                </a:lnTo>
                <a:lnTo>
                  <a:pt x="670" y="727"/>
                </a:lnTo>
                <a:lnTo>
                  <a:pt x="675" y="719"/>
                </a:lnTo>
                <a:lnTo>
                  <a:pt x="680" y="731"/>
                </a:lnTo>
                <a:lnTo>
                  <a:pt x="685" y="703"/>
                </a:lnTo>
                <a:lnTo>
                  <a:pt x="690" y="670"/>
                </a:lnTo>
                <a:lnTo>
                  <a:pt x="695" y="715"/>
                </a:lnTo>
                <a:lnTo>
                  <a:pt x="700" y="686"/>
                </a:lnTo>
                <a:lnTo>
                  <a:pt x="705" y="727"/>
                </a:lnTo>
                <a:lnTo>
                  <a:pt x="710" y="658"/>
                </a:lnTo>
                <a:lnTo>
                  <a:pt x="715" y="654"/>
                </a:lnTo>
                <a:lnTo>
                  <a:pt x="720" y="617"/>
                </a:lnTo>
                <a:lnTo>
                  <a:pt x="725" y="699"/>
                </a:lnTo>
                <a:lnTo>
                  <a:pt x="730" y="727"/>
                </a:lnTo>
                <a:lnTo>
                  <a:pt x="735" y="609"/>
                </a:lnTo>
                <a:lnTo>
                  <a:pt x="740" y="658"/>
                </a:lnTo>
                <a:lnTo>
                  <a:pt x="745" y="626"/>
                </a:lnTo>
                <a:lnTo>
                  <a:pt x="750" y="650"/>
                </a:lnTo>
                <a:lnTo>
                  <a:pt x="755" y="621"/>
                </a:lnTo>
                <a:lnTo>
                  <a:pt x="760" y="589"/>
                </a:lnTo>
                <a:lnTo>
                  <a:pt x="765" y="544"/>
                </a:lnTo>
                <a:lnTo>
                  <a:pt x="770" y="577"/>
                </a:lnTo>
                <a:lnTo>
                  <a:pt x="774" y="605"/>
                </a:lnTo>
                <a:lnTo>
                  <a:pt x="779" y="585"/>
                </a:lnTo>
                <a:lnTo>
                  <a:pt x="784" y="589"/>
                </a:lnTo>
                <a:lnTo>
                  <a:pt x="789" y="569"/>
                </a:lnTo>
                <a:lnTo>
                  <a:pt x="794" y="561"/>
                </a:lnTo>
                <a:lnTo>
                  <a:pt x="799" y="565"/>
                </a:lnTo>
                <a:lnTo>
                  <a:pt x="804" y="573"/>
                </a:lnTo>
                <a:lnTo>
                  <a:pt x="809" y="516"/>
                </a:lnTo>
                <a:lnTo>
                  <a:pt x="814" y="532"/>
                </a:lnTo>
                <a:lnTo>
                  <a:pt x="819" y="544"/>
                </a:lnTo>
                <a:lnTo>
                  <a:pt x="824" y="548"/>
                </a:lnTo>
                <a:lnTo>
                  <a:pt x="829" y="552"/>
                </a:lnTo>
                <a:lnTo>
                  <a:pt x="834" y="561"/>
                </a:lnTo>
                <a:lnTo>
                  <a:pt x="839" y="463"/>
                </a:lnTo>
                <a:lnTo>
                  <a:pt x="844" y="496"/>
                </a:lnTo>
                <a:lnTo>
                  <a:pt x="849" y="524"/>
                </a:lnTo>
                <a:lnTo>
                  <a:pt x="854" y="512"/>
                </a:lnTo>
                <a:lnTo>
                  <a:pt x="859" y="516"/>
                </a:lnTo>
                <a:lnTo>
                  <a:pt x="864" y="455"/>
                </a:lnTo>
                <a:lnTo>
                  <a:pt x="869" y="419"/>
                </a:lnTo>
                <a:lnTo>
                  <a:pt x="874" y="492"/>
                </a:lnTo>
                <a:lnTo>
                  <a:pt x="879" y="496"/>
                </a:lnTo>
                <a:lnTo>
                  <a:pt x="884" y="475"/>
                </a:lnTo>
                <a:lnTo>
                  <a:pt x="889" y="479"/>
                </a:lnTo>
                <a:lnTo>
                  <a:pt x="894" y="410"/>
                </a:lnTo>
                <a:lnTo>
                  <a:pt x="899" y="423"/>
                </a:lnTo>
                <a:lnTo>
                  <a:pt x="904" y="443"/>
                </a:lnTo>
                <a:lnTo>
                  <a:pt x="909" y="414"/>
                </a:lnTo>
                <a:lnTo>
                  <a:pt x="914" y="443"/>
                </a:lnTo>
                <a:lnTo>
                  <a:pt x="918" y="443"/>
                </a:lnTo>
                <a:lnTo>
                  <a:pt x="923" y="459"/>
                </a:lnTo>
                <a:lnTo>
                  <a:pt x="928" y="419"/>
                </a:lnTo>
                <a:lnTo>
                  <a:pt x="933" y="439"/>
                </a:lnTo>
                <a:lnTo>
                  <a:pt x="938" y="406"/>
                </a:lnTo>
                <a:lnTo>
                  <a:pt x="943" y="402"/>
                </a:lnTo>
                <a:lnTo>
                  <a:pt x="948" y="431"/>
                </a:lnTo>
                <a:lnTo>
                  <a:pt x="953" y="427"/>
                </a:lnTo>
                <a:lnTo>
                  <a:pt x="958" y="354"/>
                </a:lnTo>
                <a:lnTo>
                  <a:pt x="963" y="398"/>
                </a:lnTo>
                <a:lnTo>
                  <a:pt x="968" y="398"/>
                </a:lnTo>
                <a:lnTo>
                  <a:pt x="973" y="402"/>
                </a:lnTo>
                <a:lnTo>
                  <a:pt x="978" y="419"/>
                </a:lnTo>
                <a:lnTo>
                  <a:pt x="983" y="423"/>
                </a:lnTo>
                <a:lnTo>
                  <a:pt x="988" y="366"/>
                </a:lnTo>
                <a:lnTo>
                  <a:pt x="993" y="398"/>
                </a:lnTo>
                <a:lnTo>
                  <a:pt x="998" y="358"/>
                </a:lnTo>
                <a:lnTo>
                  <a:pt x="1003" y="362"/>
                </a:lnTo>
                <a:lnTo>
                  <a:pt x="1008" y="362"/>
                </a:lnTo>
                <a:lnTo>
                  <a:pt x="1013" y="366"/>
                </a:lnTo>
                <a:lnTo>
                  <a:pt x="1018" y="333"/>
                </a:lnTo>
                <a:lnTo>
                  <a:pt x="1023" y="337"/>
                </a:lnTo>
                <a:lnTo>
                  <a:pt x="1028" y="366"/>
                </a:lnTo>
                <a:lnTo>
                  <a:pt x="1033" y="362"/>
                </a:lnTo>
                <a:lnTo>
                  <a:pt x="1038" y="321"/>
                </a:lnTo>
                <a:lnTo>
                  <a:pt x="1043" y="358"/>
                </a:lnTo>
                <a:lnTo>
                  <a:pt x="1048" y="362"/>
                </a:lnTo>
                <a:lnTo>
                  <a:pt x="1053" y="362"/>
                </a:lnTo>
                <a:lnTo>
                  <a:pt x="1058" y="301"/>
                </a:lnTo>
                <a:lnTo>
                  <a:pt x="1063" y="329"/>
                </a:lnTo>
                <a:lnTo>
                  <a:pt x="1067" y="349"/>
                </a:lnTo>
                <a:lnTo>
                  <a:pt x="1072" y="358"/>
                </a:lnTo>
                <a:lnTo>
                  <a:pt x="1077" y="374"/>
                </a:lnTo>
                <a:lnTo>
                  <a:pt x="1082" y="333"/>
                </a:lnTo>
                <a:lnTo>
                  <a:pt x="1087" y="293"/>
                </a:lnTo>
                <a:lnTo>
                  <a:pt x="1092" y="341"/>
                </a:lnTo>
                <a:lnTo>
                  <a:pt x="1097" y="244"/>
                </a:lnTo>
                <a:lnTo>
                  <a:pt x="1102" y="309"/>
                </a:lnTo>
                <a:lnTo>
                  <a:pt x="1107" y="284"/>
                </a:lnTo>
                <a:lnTo>
                  <a:pt x="1112" y="354"/>
                </a:lnTo>
                <a:lnTo>
                  <a:pt x="1117" y="301"/>
                </a:lnTo>
                <a:lnTo>
                  <a:pt x="1122" y="333"/>
                </a:lnTo>
                <a:lnTo>
                  <a:pt x="1127" y="337"/>
                </a:lnTo>
                <a:lnTo>
                  <a:pt x="1132" y="288"/>
                </a:lnTo>
                <a:lnTo>
                  <a:pt x="1137" y="325"/>
                </a:lnTo>
                <a:lnTo>
                  <a:pt x="1142" y="288"/>
                </a:lnTo>
                <a:lnTo>
                  <a:pt x="1147" y="305"/>
                </a:lnTo>
                <a:lnTo>
                  <a:pt x="1152" y="297"/>
                </a:lnTo>
                <a:lnTo>
                  <a:pt x="1157" y="321"/>
                </a:lnTo>
                <a:lnTo>
                  <a:pt x="1162" y="309"/>
                </a:lnTo>
                <a:lnTo>
                  <a:pt x="1167" y="272"/>
                </a:lnTo>
                <a:lnTo>
                  <a:pt x="1172" y="297"/>
                </a:lnTo>
                <a:lnTo>
                  <a:pt x="1177" y="288"/>
                </a:lnTo>
                <a:lnTo>
                  <a:pt x="1182" y="252"/>
                </a:lnTo>
                <a:lnTo>
                  <a:pt x="1187" y="272"/>
                </a:lnTo>
                <a:lnTo>
                  <a:pt x="1192" y="252"/>
                </a:lnTo>
                <a:lnTo>
                  <a:pt x="1197" y="297"/>
                </a:lnTo>
                <a:lnTo>
                  <a:pt x="1202" y="256"/>
                </a:lnTo>
                <a:lnTo>
                  <a:pt x="1207" y="244"/>
                </a:lnTo>
                <a:lnTo>
                  <a:pt x="1211" y="264"/>
                </a:lnTo>
                <a:lnTo>
                  <a:pt x="1216" y="264"/>
                </a:lnTo>
                <a:lnTo>
                  <a:pt x="1221" y="325"/>
                </a:lnTo>
                <a:lnTo>
                  <a:pt x="1226" y="268"/>
                </a:lnTo>
                <a:lnTo>
                  <a:pt x="1231" y="301"/>
                </a:lnTo>
                <a:lnTo>
                  <a:pt x="1236" y="252"/>
                </a:lnTo>
                <a:lnTo>
                  <a:pt x="1241" y="215"/>
                </a:lnTo>
                <a:lnTo>
                  <a:pt x="1246" y="252"/>
                </a:lnTo>
                <a:lnTo>
                  <a:pt x="1251" y="276"/>
                </a:lnTo>
                <a:lnTo>
                  <a:pt x="1256" y="232"/>
                </a:lnTo>
                <a:lnTo>
                  <a:pt x="1261" y="228"/>
                </a:lnTo>
                <a:lnTo>
                  <a:pt x="1266" y="232"/>
                </a:lnTo>
                <a:lnTo>
                  <a:pt x="1271" y="228"/>
                </a:lnTo>
                <a:lnTo>
                  <a:pt x="1276" y="211"/>
                </a:lnTo>
                <a:lnTo>
                  <a:pt x="1281" y="252"/>
                </a:lnTo>
                <a:lnTo>
                  <a:pt x="1286" y="232"/>
                </a:lnTo>
                <a:lnTo>
                  <a:pt x="1291" y="228"/>
                </a:lnTo>
                <a:lnTo>
                  <a:pt x="1296" y="236"/>
                </a:lnTo>
                <a:lnTo>
                  <a:pt x="1301" y="260"/>
                </a:lnTo>
                <a:lnTo>
                  <a:pt x="1306" y="191"/>
                </a:lnTo>
                <a:lnTo>
                  <a:pt x="1311" y="191"/>
                </a:lnTo>
                <a:lnTo>
                  <a:pt x="1316" y="199"/>
                </a:lnTo>
                <a:lnTo>
                  <a:pt x="1321" y="224"/>
                </a:lnTo>
                <a:lnTo>
                  <a:pt x="1326" y="175"/>
                </a:lnTo>
                <a:lnTo>
                  <a:pt x="1331" y="248"/>
                </a:lnTo>
                <a:lnTo>
                  <a:pt x="1336" y="224"/>
                </a:lnTo>
                <a:lnTo>
                  <a:pt x="1341" y="175"/>
                </a:lnTo>
                <a:lnTo>
                  <a:pt x="1346" y="215"/>
                </a:lnTo>
                <a:lnTo>
                  <a:pt x="1351" y="228"/>
                </a:lnTo>
                <a:lnTo>
                  <a:pt x="1355" y="183"/>
                </a:lnTo>
                <a:lnTo>
                  <a:pt x="1360" y="171"/>
                </a:lnTo>
                <a:lnTo>
                  <a:pt x="1365" y="219"/>
                </a:lnTo>
                <a:lnTo>
                  <a:pt x="1370" y="203"/>
                </a:lnTo>
                <a:lnTo>
                  <a:pt x="1375" y="260"/>
                </a:lnTo>
                <a:lnTo>
                  <a:pt x="1380" y="284"/>
                </a:lnTo>
                <a:lnTo>
                  <a:pt x="1385" y="187"/>
                </a:lnTo>
                <a:lnTo>
                  <a:pt x="1390" y="199"/>
                </a:lnTo>
                <a:lnTo>
                  <a:pt x="1395" y="232"/>
                </a:lnTo>
                <a:lnTo>
                  <a:pt x="1400" y="211"/>
                </a:lnTo>
                <a:lnTo>
                  <a:pt x="1405" y="171"/>
                </a:lnTo>
                <a:lnTo>
                  <a:pt x="1410" y="215"/>
                </a:lnTo>
                <a:lnTo>
                  <a:pt x="1415" y="207"/>
                </a:lnTo>
                <a:lnTo>
                  <a:pt x="1420" y="211"/>
                </a:lnTo>
                <a:lnTo>
                  <a:pt x="1425" y="183"/>
                </a:lnTo>
                <a:lnTo>
                  <a:pt x="1430" y="167"/>
                </a:lnTo>
                <a:lnTo>
                  <a:pt x="1435" y="211"/>
                </a:lnTo>
                <a:lnTo>
                  <a:pt x="1440" y="171"/>
                </a:lnTo>
                <a:lnTo>
                  <a:pt x="1445" y="244"/>
                </a:lnTo>
                <a:lnTo>
                  <a:pt x="1450" y="183"/>
                </a:lnTo>
                <a:lnTo>
                  <a:pt x="1455" y="199"/>
                </a:lnTo>
                <a:lnTo>
                  <a:pt x="1460" y="167"/>
                </a:lnTo>
                <a:lnTo>
                  <a:pt x="1465" y="191"/>
                </a:lnTo>
                <a:lnTo>
                  <a:pt x="1470" y="252"/>
                </a:lnTo>
                <a:lnTo>
                  <a:pt x="1475" y="179"/>
                </a:lnTo>
                <a:lnTo>
                  <a:pt x="1480" y="130"/>
                </a:lnTo>
                <a:lnTo>
                  <a:pt x="1485" y="215"/>
                </a:lnTo>
                <a:lnTo>
                  <a:pt x="1490" y="151"/>
                </a:lnTo>
                <a:lnTo>
                  <a:pt x="1495" y="199"/>
                </a:lnTo>
                <a:lnTo>
                  <a:pt x="1500" y="207"/>
                </a:lnTo>
                <a:lnTo>
                  <a:pt x="1504" y="179"/>
                </a:lnTo>
                <a:lnTo>
                  <a:pt x="1509" y="179"/>
                </a:lnTo>
                <a:lnTo>
                  <a:pt x="1514" y="171"/>
                </a:lnTo>
                <a:lnTo>
                  <a:pt x="1519" y="134"/>
                </a:lnTo>
                <a:lnTo>
                  <a:pt x="1524" y="151"/>
                </a:lnTo>
                <a:lnTo>
                  <a:pt x="1529" y="183"/>
                </a:lnTo>
                <a:lnTo>
                  <a:pt x="1534" y="159"/>
                </a:lnTo>
                <a:lnTo>
                  <a:pt x="1539" y="191"/>
                </a:lnTo>
                <a:lnTo>
                  <a:pt x="1544" y="175"/>
                </a:lnTo>
                <a:lnTo>
                  <a:pt x="1549" y="159"/>
                </a:lnTo>
                <a:lnTo>
                  <a:pt x="1554" y="130"/>
                </a:lnTo>
                <a:lnTo>
                  <a:pt x="1559" y="171"/>
                </a:lnTo>
                <a:lnTo>
                  <a:pt x="1564" y="114"/>
                </a:lnTo>
                <a:lnTo>
                  <a:pt x="1569" y="138"/>
                </a:lnTo>
                <a:lnTo>
                  <a:pt x="1574" y="163"/>
                </a:lnTo>
                <a:lnTo>
                  <a:pt x="1579" y="138"/>
                </a:lnTo>
                <a:lnTo>
                  <a:pt x="1584" y="187"/>
                </a:lnTo>
                <a:lnTo>
                  <a:pt x="1589" y="130"/>
                </a:lnTo>
                <a:lnTo>
                  <a:pt x="1594" y="159"/>
                </a:lnTo>
                <a:lnTo>
                  <a:pt x="1599" y="142"/>
                </a:lnTo>
                <a:lnTo>
                  <a:pt x="1604" y="138"/>
                </a:lnTo>
                <a:lnTo>
                  <a:pt x="1609" y="98"/>
                </a:lnTo>
                <a:lnTo>
                  <a:pt x="1614" y="142"/>
                </a:lnTo>
                <a:lnTo>
                  <a:pt x="1619" y="163"/>
                </a:lnTo>
                <a:lnTo>
                  <a:pt x="1624" y="146"/>
                </a:lnTo>
                <a:lnTo>
                  <a:pt x="1629" y="146"/>
                </a:lnTo>
                <a:lnTo>
                  <a:pt x="1634" y="183"/>
                </a:lnTo>
                <a:lnTo>
                  <a:pt x="1639" y="167"/>
                </a:lnTo>
                <a:lnTo>
                  <a:pt x="1644" y="199"/>
                </a:lnTo>
                <a:lnTo>
                  <a:pt x="1648" y="134"/>
                </a:lnTo>
                <a:lnTo>
                  <a:pt x="1653" y="114"/>
                </a:lnTo>
                <a:lnTo>
                  <a:pt x="1658" y="130"/>
                </a:lnTo>
                <a:lnTo>
                  <a:pt x="1663" y="85"/>
                </a:lnTo>
                <a:lnTo>
                  <a:pt x="1668" y="203"/>
                </a:lnTo>
                <a:lnTo>
                  <a:pt x="1673" y="130"/>
                </a:lnTo>
                <a:lnTo>
                  <a:pt x="1678" y="122"/>
                </a:lnTo>
                <a:lnTo>
                  <a:pt x="1683" y="167"/>
                </a:lnTo>
                <a:lnTo>
                  <a:pt x="1688" y="163"/>
                </a:lnTo>
                <a:lnTo>
                  <a:pt x="1693" y="138"/>
                </a:lnTo>
                <a:lnTo>
                  <a:pt x="1698" y="142"/>
                </a:lnTo>
                <a:lnTo>
                  <a:pt x="1703" y="167"/>
                </a:lnTo>
                <a:lnTo>
                  <a:pt x="1708" y="159"/>
                </a:lnTo>
                <a:lnTo>
                  <a:pt x="1713" y="163"/>
                </a:lnTo>
                <a:lnTo>
                  <a:pt x="1718" y="130"/>
                </a:lnTo>
                <a:lnTo>
                  <a:pt x="1723" y="155"/>
                </a:lnTo>
                <a:lnTo>
                  <a:pt x="1728" y="163"/>
                </a:lnTo>
                <a:lnTo>
                  <a:pt x="1733" y="138"/>
                </a:lnTo>
                <a:lnTo>
                  <a:pt x="1738" y="155"/>
                </a:lnTo>
                <a:lnTo>
                  <a:pt x="1743" y="155"/>
                </a:lnTo>
                <a:lnTo>
                  <a:pt x="1748" y="114"/>
                </a:lnTo>
                <a:lnTo>
                  <a:pt x="1753" y="94"/>
                </a:lnTo>
                <a:lnTo>
                  <a:pt x="1758" y="110"/>
                </a:lnTo>
                <a:lnTo>
                  <a:pt x="1763" y="134"/>
                </a:lnTo>
                <a:lnTo>
                  <a:pt x="1768" y="122"/>
                </a:lnTo>
                <a:lnTo>
                  <a:pt x="1773" y="126"/>
                </a:lnTo>
                <a:lnTo>
                  <a:pt x="1778" y="90"/>
                </a:lnTo>
                <a:lnTo>
                  <a:pt x="1783" y="98"/>
                </a:lnTo>
                <a:lnTo>
                  <a:pt x="1788" y="151"/>
                </a:lnTo>
                <a:lnTo>
                  <a:pt x="1792" y="134"/>
                </a:lnTo>
                <a:lnTo>
                  <a:pt x="1797" y="73"/>
                </a:lnTo>
                <a:lnTo>
                  <a:pt x="1802" y="90"/>
                </a:lnTo>
                <a:lnTo>
                  <a:pt x="1807" y="130"/>
                </a:lnTo>
                <a:lnTo>
                  <a:pt x="1812" y="134"/>
                </a:lnTo>
                <a:lnTo>
                  <a:pt x="1817" y="90"/>
                </a:lnTo>
                <a:lnTo>
                  <a:pt x="1822" y="122"/>
                </a:lnTo>
                <a:lnTo>
                  <a:pt x="1827" y="69"/>
                </a:lnTo>
                <a:lnTo>
                  <a:pt x="1832" y="151"/>
                </a:lnTo>
                <a:lnTo>
                  <a:pt x="1837" y="142"/>
                </a:lnTo>
                <a:lnTo>
                  <a:pt x="1842" y="134"/>
                </a:lnTo>
                <a:lnTo>
                  <a:pt x="1847" y="138"/>
                </a:lnTo>
                <a:lnTo>
                  <a:pt x="1852" y="159"/>
                </a:lnTo>
                <a:lnTo>
                  <a:pt x="1857" y="122"/>
                </a:lnTo>
                <a:lnTo>
                  <a:pt x="1862" y="69"/>
                </a:lnTo>
                <a:lnTo>
                  <a:pt x="1867" y="53"/>
                </a:lnTo>
                <a:lnTo>
                  <a:pt x="1872" y="90"/>
                </a:lnTo>
                <a:lnTo>
                  <a:pt x="1877" y="69"/>
                </a:lnTo>
                <a:lnTo>
                  <a:pt x="1882" y="118"/>
                </a:lnTo>
                <a:lnTo>
                  <a:pt x="1887" y="61"/>
                </a:lnTo>
                <a:lnTo>
                  <a:pt x="1892" y="77"/>
                </a:lnTo>
                <a:lnTo>
                  <a:pt x="1897" y="102"/>
                </a:lnTo>
                <a:lnTo>
                  <a:pt x="1902" y="77"/>
                </a:lnTo>
                <a:lnTo>
                  <a:pt x="1907" y="65"/>
                </a:lnTo>
                <a:lnTo>
                  <a:pt x="1912" y="77"/>
                </a:lnTo>
                <a:lnTo>
                  <a:pt x="1917" y="85"/>
                </a:lnTo>
                <a:lnTo>
                  <a:pt x="1922" y="106"/>
                </a:lnTo>
                <a:lnTo>
                  <a:pt x="1927" y="114"/>
                </a:lnTo>
                <a:lnTo>
                  <a:pt x="1932" y="114"/>
                </a:lnTo>
                <a:lnTo>
                  <a:pt x="1937" y="73"/>
                </a:lnTo>
                <a:lnTo>
                  <a:pt x="1941" y="90"/>
                </a:lnTo>
                <a:lnTo>
                  <a:pt x="1946" y="85"/>
                </a:lnTo>
                <a:lnTo>
                  <a:pt x="1951" y="122"/>
                </a:lnTo>
                <a:lnTo>
                  <a:pt x="1956" y="73"/>
                </a:lnTo>
                <a:lnTo>
                  <a:pt x="1961" y="57"/>
                </a:lnTo>
                <a:lnTo>
                  <a:pt x="1966" y="171"/>
                </a:lnTo>
                <a:lnTo>
                  <a:pt x="1971" y="90"/>
                </a:lnTo>
                <a:lnTo>
                  <a:pt x="1976" y="90"/>
                </a:lnTo>
                <a:lnTo>
                  <a:pt x="1981" y="126"/>
                </a:lnTo>
                <a:lnTo>
                  <a:pt x="1986" y="57"/>
                </a:lnTo>
                <a:lnTo>
                  <a:pt x="1991" y="61"/>
                </a:lnTo>
                <a:lnTo>
                  <a:pt x="1996" y="102"/>
                </a:lnTo>
                <a:lnTo>
                  <a:pt x="2001" y="142"/>
                </a:lnTo>
                <a:lnTo>
                  <a:pt x="2006" y="114"/>
                </a:lnTo>
                <a:lnTo>
                  <a:pt x="2011" y="57"/>
                </a:lnTo>
                <a:lnTo>
                  <a:pt x="2016" y="53"/>
                </a:lnTo>
                <a:lnTo>
                  <a:pt x="2021" y="73"/>
                </a:lnTo>
                <a:lnTo>
                  <a:pt x="2026" y="49"/>
                </a:lnTo>
                <a:lnTo>
                  <a:pt x="2031" y="85"/>
                </a:lnTo>
                <a:lnTo>
                  <a:pt x="2036" y="114"/>
                </a:lnTo>
                <a:lnTo>
                  <a:pt x="2041" y="73"/>
                </a:lnTo>
                <a:lnTo>
                  <a:pt x="2046" y="114"/>
                </a:lnTo>
                <a:lnTo>
                  <a:pt x="2051" y="134"/>
                </a:lnTo>
                <a:lnTo>
                  <a:pt x="2056" y="114"/>
                </a:lnTo>
                <a:lnTo>
                  <a:pt x="2061" y="81"/>
                </a:lnTo>
                <a:lnTo>
                  <a:pt x="2066" y="130"/>
                </a:lnTo>
                <a:lnTo>
                  <a:pt x="2071" y="110"/>
                </a:lnTo>
                <a:lnTo>
                  <a:pt x="2076" y="98"/>
                </a:lnTo>
                <a:lnTo>
                  <a:pt x="2081" y="110"/>
                </a:lnTo>
                <a:lnTo>
                  <a:pt x="2085" y="65"/>
                </a:lnTo>
                <a:lnTo>
                  <a:pt x="2090" y="77"/>
                </a:lnTo>
                <a:lnTo>
                  <a:pt x="2095" y="77"/>
                </a:lnTo>
                <a:lnTo>
                  <a:pt x="2100" y="122"/>
                </a:lnTo>
                <a:lnTo>
                  <a:pt x="2105" y="77"/>
                </a:lnTo>
                <a:lnTo>
                  <a:pt x="2110" y="85"/>
                </a:lnTo>
                <a:lnTo>
                  <a:pt x="2115" y="94"/>
                </a:lnTo>
                <a:lnTo>
                  <a:pt x="2120" y="94"/>
                </a:lnTo>
                <a:lnTo>
                  <a:pt x="2125" y="69"/>
                </a:lnTo>
                <a:lnTo>
                  <a:pt x="2130" y="57"/>
                </a:lnTo>
                <a:lnTo>
                  <a:pt x="2135" y="98"/>
                </a:lnTo>
                <a:lnTo>
                  <a:pt x="2140" y="114"/>
                </a:lnTo>
                <a:lnTo>
                  <a:pt x="2145" y="106"/>
                </a:lnTo>
                <a:lnTo>
                  <a:pt x="2150" y="94"/>
                </a:lnTo>
                <a:lnTo>
                  <a:pt x="2155" y="118"/>
                </a:lnTo>
                <a:lnTo>
                  <a:pt x="2160" y="53"/>
                </a:lnTo>
                <a:lnTo>
                  <a:pt x="2165" y="45"/>
                </a:lnTo>
                <a:lnTo>
                  <a:pt x="2170" y="61"/>
                </a:lnTo>
                <a:lnTo>
                  <a:pt x="2175" y="20"/>
                </a:lnTo>
                <a:lnTo>
                  <a:pt x="2180" y="20"/>
                </a:lnTo>
                <a:lnTo>
                  <a:pt x="2185" y="20"/>
                </a:lnTo>
                <a:lnTo>
                  <a:pt x="2190" y="0"/>
                </a:lnTo>
                <a:lnTo>
                  <a:pt x="2195" y="16"/>
                </a:lnTo>
                <a:lnTo>
                  <a:pt x="2200" y="4"/>
                </a:lnTo>
                <a:lnTo>
                  <a:pt x="2205" y="61"/>
                </a:lnTo>
                <a:lnTo>
                  <a:pt x="2210" y="69"/>
                </a:lnTo>
                <a:lnTo>
                  <a:pt x="2215" y="73"/>
                </a:lnTo>
                <a:lnTo>
                  <a:pt x="2220" y="41"/>
                </a:lnTo>
                <a:lnTo>
                  <a:pt x="2225" y="90"/>
                </a:lnTo>
                <a:lnTo>
                  <a:pt x="2230" y="49"/>
                </a:lnTo>
                <a:lnTo>
                  <a:pt x="2234" y="25"/>
                </a:lnTo>
                <a:lnTo>
                  <a:pt x="2239" y="85"/>
                </a:lnTo>
                <a:lnTo>
                  <a:pt x="2244" y="69"/>
                </a:lnTo>
                <a:lnTo>
                  <a:pt x="2249" y="77"/>
                </a:lnTo>
                <a:lnTo>
                  <a:pt x="2254" y="77"/>
                </a:lnTo>
                <a:lnTo>
                  <a:pt x="2259" y="110"/>
                </a:lnTo>
                <a:lnTo>
                  <a:pt x="2264" y="94"/>
                </a:lnTo>
                <a:lnTo>
                  <a:pt x="2269" y="98"/>
                </a:lnTo>
                <a:lnTo>
                  <a:pt x="2274" y="110"/>
                </a:lnTo>
                <a:lnTo>
                  <a:pt x="2279" y="110"/>
                </a:lnTo>
                <a:lnTo>
                  <a:pt x="2284" y="138"/>
                </a:lnTo>
                <a:lnTo>
                  <a:pt x="2289" y="77"/>
                </a:lnTo>
                <a:lnTo>
                  <a:pt x="2294" y="187"/>
                </a:lnTo>
                <a:lnTo>
                  <a:pt x="2299" y="126"/>
                </a:lnTo>
                <a:lnTo>
                  <a:pt x="2304" y="77"/>
                </a:lnTo>
                <a:lnTo>
                  <a:pt x="2309" y="73"/>
                </a:lnTo>
                <a:lnTo>
                  <a:pt x="2314" y="118"/>
                </a:lnTo>
                <a:lnTo>
                  <a:pt x="2319" y="114"/>
                </a:lnTo>
                <a:lnTo>
                  <a:pt x="2324" y="159"/>
                </a:lnTo>
                <a:lnTo>
                  <a:pt x="2329" y="167"/>
                </a:lnTo>
                <a:lnTo>
                  <a:pt x="2334" y="151"/>
                </a:lnTo>
                <a:lnTo>
                  <a:pt x="2339" y="171"/>
                </a:lnTo>
                <a:lnTo>
                  <a:pt x="2344" y="159"/>
                </a:lnTo>
                <a:lnTo>
                  <a:pt x="2349" y="179"/>
                </a:lnTo>
                <a:lnTo>
                  <a:pt x="2354" y="203"/>
                </a:lnTo>
                <a:lnTo>
                  <a:pt x="2359" y="142"/>
                </a:lnTo>
                <a:lnTo>
                  <a:pt x="2364" y="228"/>
                </a:lnTo>
                <a:lnTo>
                  <a:pt x="2369" y="183"/>
                </a:lnTo>
                <a:lnTo>
                  <a:pt x="2374" y="134"/>
                </a:lnTo>
                <a:lnTo>
                  <a:pt x="2378" y="159"/>
                </a:lnTo>
                <a:lnTo>
                  <a:pt x="2383" y="187"/>
                </a:lnTo>
                <a:lnTo>
                  <a:pt x="2388" y="191"/>
                </a:lnTo>
                <a:lnTo>
                  <a:pt x="2393" y="240"/>
                </a:lnTo>
                <a:lnTo>
                  <a:pt x="2398" y="191"/>
                </a:lnTo>
                <a:lnTo>
                  <a:pt x="2403" y="256"/>
                </a:lnTo>
                <a:lnTo>
                  <a:pt x="2408" y="272"/>
                </a:lnTo>
                <a:lnTo>
                  <a:pt x="2413" y="224"/>
                </a:lnTo>
                <a:lnTo>
                  <a:pt x="2418" y="248"/>
                </a:lnTo>
                <a:lnTo>
                  <a:pt x="2423" y="215"/>
                </a:lnTo>
                <a:lnTo>
                  <a:pt x="2428" y="232"/>
                </a:lnTo>
                <a:lnTo>
                  <a:pt x="2433" y="203"/>
                </a:lnTo>
                <a:lnTo>
                  <a:pt x="2438" y="252"/>
                </a:lnTo>
                <a:lnTo>
                  <a:pt x="2443" y="272"/>
                </a:lnTo>
                <a:lnTo>
                  <a:pt x="2448" y="232"/>
                </a:lnTo>
                <a:lnTo>
                  <a:pt x="2453" y="289"/>
                </a:lnTo>
                <a:lnTo>
                  <a:pt x="2458" y="293"/>
                </a:lnTo>
                <a:lnTo>
                  <a:pt x="2463" y="240"/>
                </a:lnTo>
                <a:lnTo>
                  <a:pt x="2468" y="272"/>
                </a:lnTo>
                <a:lnTo>
                  <a:pt x="2473" y="171"/>
                </a:lnTo>
                <a:lnTo>
                  <a:pt x="2478" y="309"/>
                </a:lnTo>
                <a:lnTo>
                  <a:pt x="2483" y="309"/>
                </a:lnTo>
                <a:lnTo>
                  <a:pt x="2488" y="260"/>
                </a:lnTo>
                <a:lnTo>
                  <a:pt x="2493" y="264"/>
                </a:lnTo>
                <a:lnTo>
                  <a:pt x="2498" y="284"/>
                </a:lnTo>
                <a:lnTo>
                  <a:pt x="2503" y="260"/>
                </a:lnTo>
                <a:lnTo>
                  <a:pt x="2508" y="284"/>
                </a:lnTo>
                <a:lnTo>
                  <a:pt x="2513" y="297"/>
                </a:lnTo>
                <a:lnTo>
                  <a:pt x="2518" y="220"/>
                </a:lnTo>
                <a:lnTo>
                  <a:pt x="2522" y="313"/>
                </a:lnTo>
                <a:lnTo>
                  <a:pt x="2527" y="297"/>
                </a:lnTo>
                <a:lnTo>
                  <a:pt x="2532" y="337"/>
                </a:lnTo>
                <a:lnTo>
                  <a:pt x="2537" y="289"/>
                </a:lnTo>
                <a:lnTo>
                  <a:pt x="2542" y="317"/>
                </a:lnTo>
                <a:lnTo>
                  <a:pt x="2547" y="305"/>
                </a:lnTo>
                <a:lnTo>
                  <a:pt x="2552" y="305"/>
                </a:lnTo>
                <a:lnTo>
                  <a:pt x="2557" y="337"/>
                </a:lnTo>
                <a:lnTo>
                  <a:pt x="2562" y="345"/>
                </a:lnTo>
                <a:lnTo>
                  <a:pt x="2567" y="349"/>
                </a:lnTo>
                <a:lnTo>
                  <a:pt x="2572" y="317"/>
                </a:lnTo>
                <a:lnTo>
                  <a:pt x="2577" y="305"/>
                </a:lnTo>
                <a:lnTo>
                  <a:pt x="2582" y="345"/>
                </a:lnTo>
                <a:lnTo>
                  <a:pt x="2587" y="329"/>
                </a:lnTo>
                <a:lnTo>
                  <a:pt x="2592" y="349"/>
                </a:lnTo>
                <a:lnTo>
                  <a:pt x="2597" y="370"/>
                </a:lnTo>
                <a:lnTo>
                  <a:pt x="2602" y="345"/>
                </a:lnTo>
                <a:lnTo>
                  <a:pt x="2607" y="341"/>
                </a:lnTo>
                <a:lnTo>
                  <a:pt x="2612" y="370"/>
                </a:lnTo>
                <a:lnTo>
                  <a:pt x="2617" y="333"/>
                </a:lnTo>
                <a:lnTo>
                  <a:pt x="2622" y="354"/>
                </a:lnTo>
                <a:lnTo>
                  <a:pt x="2627" y="321"/>
                </a:lnTo>
                <a:lnTo>
                  <a:pt x="2632" y="341"/>
                </a:lnTo>
                <a:lnTo>
                  <a:pt x="2637" y="337"/>
                </a:lnTo>
                <a:lnTo>
                  <a:pt x="2642" y="349"/>
                </a:lnTo>
                <a:lnTo>
                  <a:pt x="2647" y="325"/>
                </a:lnTo>
                <a:lnTo>
                  <a:pt x="2652" y="406"/>
                </a:lnTo>
                <a:lnTo>
                  <a:pt x="2657" y="443"/>
                </a:lnTo>
                <a:lnTo>
                  <a:pt x="2662" y="406"/>
                </a:lnTo>
                <a:lnTo>
                  <a:pt x="2667" y="378"/>
                </a:lnTo>
                <a:lnTo>
                  <a:pt x="2671" y="443"/>
                </a:lnTo>
                <a:lnTo>
                  <a:pt x="2676" y="435"/>
                </a:lnTo>
                <a:lnTo>
                  <a:pt x="2681" y="378"/>
                </a:lnTo>
                <a:lnTo>
                  <a:pt x="2686" y="402"/>
                </a:lnTo>
                <a:lnTo>
                  <a:pt x="2691" y="439"/>
                </a:lnTo>
                <a:lnTo>
                  <a:pt x="2696" y="374"/>
                </a:lnTo>
                <a:lnTo>
                  <a:pt x="2701" y="414"/>
                </a:lnTo>
                <a:lnTo>
                  <a:pt x="2706" y="382"/>
                </a:lnTo>
                <a:lnTo>
                  <a:pt x="2711" y="431"/>
                </a:lnTo>
                <a:lnTo>
                  <a:pt x="2716" y="382"/>
                </a:lnTo>
                <a:lnTo>
                  <a:pt x="2721" y="419"/>
                </a:lnTo>
                <a:lnTo>
                  <a:pt x="2726" y="398"/>
                </a:lnTo>
                <a:lnTo>
                  <a:pt x="2731" y="402"/>
                </a:lnTo>
                <a:lnTo>
                  <a:pt x="2736" y="419"/>
                </a:lnTo>
                <a:lnTo>
                  <a:pt x="2741" y="443"/>
                </a:lnTo>
                <a:lnTo>
                  <a:pt x="2746" y="423"/>
                </a:lnTo>
                <a:lnTo>
                  <a:pt x="2751" y="398"/>
                </a:lnTo>
                <a:lnTo>
                  <a:pt x="2756" y="427"/>
                </a:lnTo>
                <a:lnTo>
                  <a:pt x="2761" y="402"/>
                </a:lnTo>
                <a:lnTo>
                  <a:pt x="2766" y="402"/>
                </a:lnTo>
                <a:lnTo>
                  <a:pt x="2771" y="467"/>
                </a:lnTo>
                <a:lnTo>
                  <a:pt x="2776" y="394"/>
                </a:lnTo>
                <a:lnTo>
                  <a:pt x="2781" y="431"/>
                </a:lnTo>
                <a:lnTo>
                  <a:pt x="2786" y="451"/>
                </a:lnTo>
                <a:lnTo>
                  <a:pt x="2791" y="431"/>
                </a:lnTo>
                <a:lnTo>
                  <a:pt x="2796" y="463"/>
                </a:lnTo>
                <a:lnTo>
                  <a:pt x="2801" y="431"/>
                </a:lnTo>
                <a:lnTo>
                  <a:pt x="2806" y="398"/>
                </a:lnTo>
                <a:lnTo>
                  <a:pt x="2811" y="467"/>
                </a:lnTo>
                <a:lnTo>
                  <a:pt x="2815" y="475"/>
                </a:lnTo>
                <a:lnTo>
                  <a:pt x="2820" y="504"/>
                </a:lnTo>
                <a:lnTo>
                  <a:pt x="2825" y="406"/>
                </a:lnTo>
                <a:lnTo>
                  <a:pt x="2830" y="471"/>
                </a:lnTo>
                <a:lnTo>
                  <a:pt x="2835" y="491"/>
                </a:lnTo>
                <a:lnTo>
                  <a:pt x="2840" y="491"/>
                </a:lnTo>
                <a:lnTo>
                  <a:pt x="2845" y="451"/>
                </a:lnTo>
                <a:lnTo>
                  <a:pt x="2850" y="443"/>
                </a:lnTo>
                <a:lnTo>
                  <a:pt x="2855" y="491"/>
                </a:lnTo>
                <a:lnTo>
                  <a:pt x="2860" y="447"/>
                </a:lnTo>
                <a:lnTo>
                  <a:pt x="2865" y="443"/>
                </a:lnTo>
                <a:lnTo>
                  <a:pt x="2870" y="516"/>
                </a:lnTo>
                <a:lnTo>
                  <a:pt x="2875" y="536"/>
                </a:lnTo>
                <a:lnTo>
                  <a:pt x="2880" y="524"/>
                </a:lnTo>
                <a:lnTo>
                  <a:pt x="2885" y="479"/>
                </a:lnTo>
                <a:lnTo>
                  <a:pt x="2890" y="512"/>
                </a:lnTo>
                <a:lnTo>
                  <a:pt x="2895" y="500"/>
                </a:lnTo>
                <a:lnTo>
                  <a:pt x="2900" y="435"/>
                </a:lnTo>
                <a:lnTo>
                  <a:pt x="2905" y="532"/>
                </a:lnTo>
                <a:lnTo>
                  <a:pt x="2910" y="548"/>
                </a:lnTo>
                <a:lnTo>
                  <a:pt x="2915" y="483"/>
                </a:lnTo>
                <a:lnTo>
                  <a:pt x="2920" y="471"/>
                </a:lnTo>
                <a:lnTo>
                  <a:pt x="2925" y="516"/>
                </a:lnTo>
                <a:lnTo>
                  <a:pt x="2930" y="427"/>
                </a:lnTo>
                <a:lnTo>
                  <a:pt x="2935" y="524"/>
                </a:lnTo>
                <a:lnTo>
                  <a:pt x="2940" y="467"/>
                </a:lnTo>
                <a:lnTo>
                  <a:pt x="2945" y="471"/>
                </a:lnTo>
                <a:lnTo>
                  <a:pt x="2950" y="556"/>
                </a:lnTo>
                <a:lnTo>
                  <a:pt x="2955" y="475"/>
                </a:lnTo>
                <a:lnTo>
                  <a:pt x="2959" y="487"/>
                </a:lnTo>
                <a:lnTo>
                  <a:pt x="2964" y="508"/>
                </a:lnTo>
                <a:lnTo>
                  <a:pt x="2969" y="524"/>
                </a:lnTo>
                <a:lnTo>
                  <a:pt x="2974" y="483"/>
                </a:lnTo>
                <a:lnTo>
                  <a:pt x="2979" y="491"/>
                </a:lnTo>
                <a:lnTo>
                  <a:pt x="2984" y="544"/>
                </a:lnTo>
                <a:lnTo>
                  <a:pt x="2989" y="552"/>
                </a:lnTo>
                <a:lnTo>
                  <a:pt x="2994" y="516"/>
                </a:lnTo>
                <a:lnTo>
                  <a:pt x="2999" y="524"/>
                </a:lnTo>
                <a:lnTo>
                  <a:pt x="3004" y="536"/>
                </a:lnTo>
                <a:lnTo>
                  <a:pt x="3009" y="504"/>
                </a:lnTo>
                <a:lnTo>
                  <a:pt x="3014" y="544"/>
                </a:lnTo>
                <a:lnTo>
                  <a:pt x="3019" y="548"/>
                </a:lnTo>
                <a:lnTo>
                  <a:pt x="3024" y="552"/>
                </a:lnTo>
                <a:lnTo>
                  <a:pt x="3029" y="520"/>
                </a:lnTo>
                <a:lnTo>
                  <a:pt x="3034" y="565"/>
                </a:lnTo>
                <a:lnTo>
                  <a:pt x="3039" y="569"/>
                </a:lnTo>
                <a:lnTo>
                  <a:pt x="3044" y="548"/>
                </a:lnTo>
                <a:lnTo>
                  <a:pt x="3049" y="520"/>
                </a:lnTo>
                <a:lnTo>
                  <a:pt x="3054" y="516"/>
                </a:lnTo>
                <a:lnTo>
                  <a:pt x="3059" y="561"/>
                </a:lnTo>
                <a:lnTo>
                  <a:pt x="3064" y="548"/>
                </a:lnTo>
                <a:lnTo>
                  <a:pt x="3069" y="625"/>
                </a:lnTo>
                <a:lnTo>
                  <a:pt x="3074" y="613"/>
                </a:lnTo>
                <a:lnTo>
                  <a:pt x="3079" y="540"/>
                </a:lnTo>
                <a:lnTo>
                  <a:pt x="3084" y="516"/>
                </a:lnTo>
                <a:lnTo>
                  <a:pt x="3089" y="593"/>
                </a:lnTo>
                <a:lnTo>
                  <a:pt x="3094" y="617"/>
                </a:lnTo>
                <a:lnTo>
                  <a:pt x="3099" y="613"/>
                </a:lnTo>
                <a:lnTo>
                  <a:pt x="3104" y="556"/>
                </a:lnTo>
                <a:lnTo>
                  <a:pt x="3108" y="552"/>
                </a:lnTo>
                <a:lnTo>
                  <a:pt x="3113" y="585"/>
                </a:lnTo>
                <a:lnTo>
                  <a:pt x="3118" y="581"/>
                </a:lnTo>
                <a:lnTo>
                  <a:pt x="3123" y="573"/>
                </a:lnTo>
                <a:lnTo>
                  <a:pt x="3128" y="597"/>
                </a:lnTo>
                <a:lnTo>
                  <a:pt x="3133" y="601"/>
                </a:lnTo>
                <a:lnTo>
                  <a:pt x="3138" y="593"/>
                </a:lnTo>
                <a:lnTo>
                  <a:pt x="3143" y="609"/>
                </a:lnTo>
                <a:lnTo>
                  <a:pt x="3148" y="585"/>
                </a:lnTo>
                <a:lnTo>
                  <a:pt x="3153" y="609"/>
                </a:lnTo>
                <a:lnTo>
                  <a:pt x="3158" y="630"/>
                </a:lnTo>
                <a:lnTo>
                  <a:pt x="3163" y="548"/>
                </a:lnTo>
                <a:lnTo>
                  <a:pt x="3168" y="634"/>
                </a:lnTo>
                <a:lnTo>
                  <a:pt x="3173" y="544"/>
                </a:lnTo>
                <a:lnTo>
                  <a:pt x="3178" y="609"/>
                </a:lnTo>
                <a:lnTo>
                  <a:pt x="3183" y="609"/>
                </a:lnTo>
                <a:lnTo>
                  <a:pt x="3188" y="565"/>
                </a:lnTo>
                <a:lnTo>
                  <a:pt x="3193" y="589"/>
                </a:lnTo>
                <a:lnTo>
                  <a:pt x="3198" y="617"/>
                </a:lnTo>
                <a:lnTo>
                  <a:pt x="3203" y="654"/>
                </a:lnTo>
                <a:lnTo>
                  <a:pt x="3208" y="617"/>
                </a:lnTo>
                <a:lnTo>
                  <a:pt x="3213" y="601"/>
                </a:lnTo>
                <a:lnTo>
                  <a:pt x="3218" y="621"/>
                </a:lnTo>
                <a:lnTo>
                  <a:pt x="3223" y="565"/>
                </a:lnTo>
                <a:lnTo>
                  <a:pt x="3228" y="642"/>
                </a:lnTo>
                <a:lnTo>
                  <a:pt x="3233" y="605"/>
                </a:lnTo>
                <a:lnTo>
                  <a:pt x="3238" y="593"/>
                </a:lnTo>
                <a:lnTo>
                  <a:pt x="3243" y="585"/>
                </a:lnTo>
                <a:lnTo>
                  <a:pt x="3248" y="609"/>
                </a:lnTo>
                <a:lnTo>
                  <a:pt x="3252" y="625"/>
                </a:lnTo>
                <a:lnTo>
                  <a:pt x="3257" y="617"/>
                </a:lnTo>
                <a:lnTo>
                  <a:pt x="3262" y="601"/>
                </a:lnTo>
                <a:lnTo>
                  <a:pt x="3267" y="609"/>
                </a:lnTo>
                <a:lnTo>
                  <a:pt x="3272" y="670"/>
                </a:lnTo>
                <a:lnTo>
                  <a:pt x="3277" y="613"/>
                </a:lnTo>
                <a:lnTo>
                  <a:pt x="3282" y="646"/>
                </a:lnTo>
                <a:lnTo>
                  <a:pt x="3287" y="666"/>
                </a:lnTo>
                <a:lnTo>
                  <a:pt x="3292" y="613"/>
                </a:lnTo>
                <a:lnTo>
                  <a:pt x="3297" y="642"/>
                </a:lnTo>
                <a:lnTo>
                  <a:pt x="3302" y="654"/>
                </a:lnTo>
                <a:lnTo>
                  <a:pt x="3307" y="658"/>
                </a:lnTo>
                <a:lnTo>
                  <a:pt x="3312" y="638"/>
                </a:lnTo>
                <a:lnTo>
                  <a:pt x="3317" y="658"/>
                </a:lnTo>
                <a:lnTo>
                  <a:pt x="3322" y="605"/>
                </a:lnTo>
                <a:lnTo>
                  <a:pt x="3327" y="646"/>
                </a:lnTo>
                <a:lnTo>
                  <a:pt x="3332" y="634"/>
                </a:lnTo>
                <a:lnTo>
                  <a:pt x="3337" y="703"/>
                </a:lnTo>
                <a:lnTo>
                  <a:pt x="3342" y="670"/>
                </a:lnTo>
                <a:lnTo>
                  <a:pt x="3347" y="662"/>
                </a:lnTo>
                <a:lnTo>
                  <a:pt x="3352" y="605"/>
                </a:lnTo>
                <a:lnTo>
                  <a:pt x="3357" y="630"/>
                </a:lnTo>
                <a:lnTo>
                  <a:pt x="3362" y="654"/>
                </a:lnTo>
                <a:lnTo>
                  <a:pt x="3367" y="613"/>
                </a:lnTo>
                <a:lnTo>
                  <a:pt x="3372" y="654"/>
                </a:lnTo>
                <a:lnTo>
                  <a:pt x="3377" y="670"/>
                </a:lnTo>
                <a:lnTo>
                  <a:pt x="3382" y="674"/>
                </a:lnTo>
                <a:lnTo>
                  <a:pt x="3387" y="690"/>
                </a:lnTo>
                <a:lnTo>
                  <a:pt x="3392" y="666"/>
                </a:lnTo>
                <a:lnTo>
                  <a:pt x="3396" y="630"/>
                </a:lnTo>
                <a:lnTo>
                  <a:pt x="3401" y="634"/>
                </a:lnTo>
                <a:lnTo>
                  <a:pt x="3406" y="621"/>
                </a:lnTo>
                <a:lnTo>
                  <a:pt x="3411" y="694"/>
                </a:lnTo>
                <a:lnTo>
                  <a:pt x="3416" y="670"/>
                </a:lnTo>
                <a:lnTo>
                  <a:pt x="3421" y="690"/>
                </a:lnTo>
                <a:lnTo>
                  <a:pt x="3426" y="646"/>
                </a:lnTo>
                <a:lnTo>
                  <a:pt x="3431" y="690"/>
                </a:lnTo>
                <a:lnTo>
                  <a:pt x="3436" y="690"/>
                </a:lnTo>
                <a:lnTo>
                  <a:pt x="3441" y="686"/>
                </a:lnTo>
                <a:lnTo>
                  <a:pt x="3446" y="686"/>
                </a:lnTo>
                <a:lnTo>
                  <a:pt x="3451" y="670"/>
                </a:lnTo>
                <a:lnTo>
                  <a:pt x="3456" y="719"/>
                </a:lnTo>
                <a:lnTo>
                  <a:pt x="3461" y="658"/>
                </a:lnTo>
                <a:lnTo>
                  <a:pt x="3466" y="650"/>
                </a:lnTo>
                <a:lnTo>
                  <a:pt x="3471" y="694"/>
                </a:lnTo>
                <a:lnTo>
                  <a:pt x="3476" y="670"/>
                </a:lnTo>
                <a:lnTo>
                  <a:pt x="3481" y="654"/>
                </a:lnTo>
                <a:lnTo>
                  <a:pt x="3486" y="711"/>
                </a:lnTo>
                <a:lnTo>
                  <a:pt x="3491" y="682"/>
                </a:lnTo>
                <a:lnTo>
                  <a:pt x="3496" y="682"/>
                </a:lnTo>
                <a:lnTo>
                  <a:pt x="3501" y="711"/>
                </a:lnTo>
                <a:lnTo>
                  <a:pt x="3506" y="686"/>
                </a:lnTo>
                <a:lnTo>
                  <a:pt x="3511" y="662"/>
                </a:lnTo>
                <a:lnTo>
                  <a:pt x="3516" y="719"/>
                </a:lnTo>
                <a:lnTo>
                  <a:pt x="3521" y="719"/>
                </a:lnTo>
                <a:lnTo>
                  <a:pt x="3526" y="654"/>
                </a:lnTo>
                <a:lnTo>
                  <a:pt x="3531" y="715"/>
                </a:lnTo>
                <a:lnTo>
                  <a:pt x="3536" y="698"/>
                </a:lnTo>
                <a:lnTo>
                  <a:pt x="3541" y="711"/>
                </a:lnTo>
                <a:lnTo>
                  <a:pt x="3545" y="763"/>
                </a:lnTo>
                <a:lnTo>
                  <a:pt x="3550" y="711"/>
                </a:lnTo>
                <a:lnTo>
                  <a:pt x="3555" y="723"/>
                </a:lnTo>
                <a:lnTo>
                  <a:pt x="3560" y="727"/>
                </a:lnTo>
                <a:lnTo>
                  <a:pt x="3565" y="784"/>
                </a:lnTo>
                <a:lnTo>
                  <a:pt x="3570" y="678"/>
                </a:lnTo>
                <a:lnTo>
                  <a:pt x="3575" y="690"/>
                </a:lnTo>
                <a:lnTo>
                  <a:pt x="3580" y="723"/>
                </a:lnTo>
                <a:lnTo>
                  <a:pt x="3585" y="711"/>
                </a:lnTo>
                <a:lnTo>
                  <a:pt x="3590" y="670"/>
                </a:lnTo>
                <a:lnTo>
                  <a:pt x="3595" y="792"/>
                </a:lnTo>
                <a:lnTo>
                  <a:pt x="3600" y="780"/>
                </a:lnTo>
                <a:lnTo>
                  <a:pt x="3605" y="743"/>
                </a:lnTo>
                <a:lnTo>
                  <a:pt x="3610" y="739"/>
                </a:lnTo>
                <a:lnTo>
                  <a:pt x="3615" y="719"/>
                </a:lnTo>
                <a:lnTo>
                  <a:pt x="3620" y="739"/>
                </a:lnTo>
                <a:lnTo>
                  <a:pt x="3625" y="719"/>
                </a:lnTo>
                <a:lnTo>
                  <a:pt x="3630" y="743"/>
                </a:lnTo>
                <a:lnTo>
                  <a:pt x="3635" y="747"/>
                </a:lnTo>
                <a:lnTo>
                  <a:pt x="3640" y="784"/>
                </a:lnTo>
                <a:lnTo>
                  <a:pt x="3645" y="759"/>
                </a:lnTo>
                <a:lnTo>
                  <a:pt x="3650" y="735"/>
                </a:lnTo>
                <a:lnTo>
                  <a:pt x="3655" y="739"/>
                </a:lnTo>
                <a:lnTo>
                  <a:pt x="3660" y="703"/>
                </a:lnTo>
                <a:lnTo>
                  <a:pt x="3665" y="743"/>
                </a:lnTo>
                <a:lnTo>
                  <a:pt x="3670" y="698"/>
                </a:lnTo>
                <a:lnTo>
                  <a:pt x="3675" y="743"/>
                </a:lnTo>
                <a:lnTo>
                  <a:pt x="3680" y="780"/>
                </a:lnTo>
                <a:lnTo>
                  <a:pt x="3685" y="751"/>
                </a:lnTo>
                <a:lnTo>
                  <a:pt x="3689" y="739"/>
                </a:lnTo>
                <a:lnTo>
                  <a:pt x="3694" y="776"/>
                </a:lnTo>
                <a:lnTo>
                  <a:pt x="3699" y="808"/>
                </a:lnTo>
                <a:lnTo>
                  <a:pt x="3704" y="739"/>
                </a:lnTo>
                <a:lnTo>
                  <a:pt x="3709" y="698"/>
                </a:lnTo>
                <a:lnTo>
                  <a:pt x="3714" y="755"/>
                </a:lnTo>
                <a:lnTo>
                  <a:pt x="3719" y="796"/>
                </a:lnTo>
                <a:lnTo>
                  <a:pt x="3724" y="755"/>
                </a:lnTo>
                <a:lnTo>
                  <a:pt x="3729" y="763"/>
                </a:lnTo>
                <a:lnTo>
                  <a:pt x="3734" y="763"/>
                </a:lnTo>
                <a:lnTo>
                  <a:pt x="3739" y="784"/>
                </a:lnTo>
                <a:lnTo>
                  <a:pt x="3744" y="751"/>
                </a:lnTo>
                <a:lnTo>
                  <a:pt x="3749" y="772"/>
                </a:lnTo>
                <a:lnTo>
                  <a:pt x="3754" y="763"/>
                </a:lnTo>
                <a:lnTo>
                  <a:pt x="3759" y="759"/>
                </a:lnTo>
                <a:lnTo>
                  <a:pt x="3764" y="776"/>
                </a:lnTo>
                <a:lnTo>
                  <a:pt x="3769" y="731"/>
                </a:lnTo>
                <a:lnTo>
                  <a:pt x="3774" y="772"/>
                </a:lnTo>
                <a:lnTo>
                  <a:pt x="3779" y="808"/>
                </a:lnTo>
                <a:lnTo>
                  <a:pt x="3784" y="751"/>
                </a:lnTo>
                <a:lnTo>
                  <a:pt x="3789" y="763"/>
                </a:lnTo>
                <a:lnTo>
                  <a:pt x="3794" y="788"/>
                </a:lnTo>
                <a:lnTo>
                  <a:pt x="3799" y="780"/>
                </a:lnTo>
                <a:lnTo>
                  <a:pt x="3804" y="763"/>
                </a:lnTo>
                <a:lnTo>
                  <a:pt x="3809" y="832"/>
                </a:lnTo>
                <a:lnTo>
                  <a:pt x="3814" y="772"/>
                </a:lnTo>
                <a:lnTo>
                  <a:pt x="3819" y="824"/>
                </a:lnTo>
                <a:lnTo>
                  <a:pt x="3824" y="743"/>
                </a:lnTo>
                <a:lnTo>
                  <a:pt x="3829" y="739"/>
                </a:lnTo>
                <a:lnTo>
                  <a:pt x="3833" y="844"/>
                </a:lnTo>
                <a:lnTo>
                  <a:pt x="3838" y="780"/>
                </a:lnTo>
                <a:lnTo>
                  <a:pt x="3843" y="808"/>
                </a:lnTo>
                <a:lnTo>
                  <a:pt x="3848" y="820"/>
                </a:lnTo>
                <a:lnTo>
                  <a:pt x="3853" y="824"/>
                </a:lnTo>
                <a:lnTo>
                  <a:pt x="3858" y="784"/>
                </a:lnTo>
                <a:lnTo>
                  <a:pt x="3863" y="828"/>
                </a:lnTo>
                <a:lnTo>
                  <a:pt x="3868" y="792"/>
                </a:lnTo>
                <a:lnTo>
                  <a:pt x="3873" y="824"/>
                </a:lnTo>
                <a:lnTo>
                  <a:pt x="3878" y="792"/>
                </a:lnTo>
                <a:lnTo>
                  <a:pt x="3883" y="743"/>
                </a:lnTo>
                <a:lnTo>
                  <a:pt x="3888" y="759"/>
                </a:lnTo>
                <a:lnTo>
                  <a:pt x="3893" y="804"/>
                </a:lnTo>
                <a:lnTo>
                  <a:pt x="3898" y="792"/>
                </a:lnTo>
                <a:lnTo>
                  <a:pt x="3903" y="828"/>
                </a:lnTo>
                <a:lnTo>
                  <a:pt x="3908" y="832"/>
                </a:lnTo>
                <a:lnTo>
                  <a:pt x="3913" y="832"/>
                </a:lnTo>
                <a:lnTo>
                  <a:pt x="3918" y="840"/>
                </a:lnTo>
                <a:lnTo>
                  <a:pt x="3923" y="836"/>
                </a:lnTo>
                <a:lnTo>
                  <a:pt x="3928" y="784"/>
                </a:lnTo>
                <a:lnTo>
                  <a:pt x="3933" y="796"/>
                </a:lnTo>
                <a:lnTo>
                  <a:pt x="3938" y="844"/>
                </a:lnTo>
                <a:lnTo>
                  <a:pt x="3943" y="763"/>
                </a:lnTo>
                <a:lnTo>
                  <a:pt x="3948" y="816"/>
                </a:lnTo>
                <a:lnTo>
                  <a:pt x="3953" y="780"/>
                </a:lnTo>
                <a:lnTo>
                  <a:pt x="3958" y="788"/>
                </a:lnTo>
                <a:lnTo>
                  <a:pt x="3963" y="820"/>
                </a:lnTo>
                <a:lnTo>
                  <a:pt x="3968" y="836"/>
                </a:lnTo>
                <a:lnTo>
                  <a:pt x="3973" y="853"/>
                </a:lnTo>
                <a:lnTo>
                  <a:pt x="3978" y="816"/>
                </a:lnTo>
                <a:lnTo>
                  <a:pt x="3982" y="832"/>
                </a:lnTo>
                <a:lnTo>
                  <a:pt x="3987" y="800"/>
                </a:lnTo>
                <a:lnTo>
                  <a:pt x="3992" y="816"/>
                </a:lnTo>
                <a:lnTo>
                  <a:pt x="3997" y="824"/>
                </a:lnTo>
                <a:lnTo>
                  <a:pt x="4002" y="844"/>
                </a:lnTo>
                <a:lnTo>
                  <a:pt x="4007" y="857"/>
                </a:lnTo>
                <a:lnTo>
                  <a:pt x="4012" y="816"/>
                </a:lnTo>
                <a:lnTo>
                  <a:pt x="4017" y="857"/>
                </a:lnTo>
                <a:lnTo>
                  <a:pt x="4022" y="840"/>
                </a:lnTo>
                <a:lnTo>
                  <a:pt x="4027" y="844"/>
                </a:lnTo>
                <a:lnTo>
                  <a:pt x="4032" y="877"/>
                </a:lnTo>
                <a:lnTo>
                  <a:pt x="4037" y="849"/>
                </a:lnTo>
                <a:lnTo>
                  <a:pt x="4042" y="836"/>
                </a:lnTo>
                <a:lnTo>
                  <a:pt x="4047" y="824"/>
                </a:lnTo>
                <a:lnTo>
                  <a:pt x="4052" y="857"/>
                </a:lnTo>
                <a:lnTo>
                  <a:pt x="4057" y="808"/>
                </a:lnTo>
                <a:lnTo>
                  <a:pt x="4062" y="796"/>
                </a:lnTo>
                <a:lnTo>
                  <a:pt x="4067" y="889"/>
                </a:lnTo>
                <a:lnTo>
                  <a:pt x="4072" y="849"/>
                </a:lnTo>
                <a:lnTo>
                  <a:pt x="4077" y="893"/>
                </a:lnTo>
                <a:lnTo>
                  <a:pt x="4082" y="861"/>
                </a:lnTo>
                <a:lnTo>
                  <a:pt x="4087" y="873"/>
                </a:lnTo>
                <a:lnTo>
                  <a:pt x="4092" y="869"/>
                </a:lnTo>
                <a:lnTo>
                  <a:pt x="4097" y="869"/>
                </a:lnTo>
                <a:lnTo>
                  <a:pt x="4102" y="869"/>
                </a:lnTo>
                <a:lnTo>
                  <a:pt x="4107" y="869"/>
                </a:lnTo>
                <a:lnTo>
                  <a:pt x="4112" y="836"/>
                </a:lnTo>
                <a:lnTo>
                  <a:pt x="4117" y="897"/>
                </a:lnTo>
                <a:lnTo>
                  <a:pt x="4122" y="877"/>
                </a:lnTo>
                <a:lnTo>
                  <a:pt x="4126" y="869"/>
                </a:lnTo>
                <a:lnTo>
                  <a:pt x="4131" y="889"/>
                </a:lnTo>
                <a:lnTo>
                  <a:pt x="4136" y="881"/>
                </a:lnTo>
                <a:lnTo>
                  <a:pt x="4141" y="905"/>
                </a:lnTo>
                <a:lnTo>
                  <a:pt x="4146" y="828"/>
                </a:lnTo>
                <a:lnTo>
                  <a:pt x="4151" y="897"/>
                </a:lnTo>
                <a:lnTo>
                  <a:pt x="4156" y="893"/>
                </a:lnTo>
                <a:lnTo>
                  <a:pt x="4161" y="889"/>
                </a:lnTo>
                <a:lnTo>
                  <a:pt x="4166" y="873"/>
                </a:lnTo>
                <a:lnTo>
                  <a:pt x="4171" y="869"/>
                </a:lnTo>
                <a:lnTo>
                  <a:pt x="4176" y="910"/>
                </a:lnTo>
                <a:lnTo>
                  <a:pt x="4181" y="885"/>
                </a:lnTo>
                <a:lnTo>
                  <a:pt x="4186" y="918"/>
                </a:lnTo>
                <a:lnTo>
                  <a:pt x="4191" y="885"/>
                </a:lnTo>
                <a:lnTo>
                  <a:pt x="4196" y="934"/>
                </a:lnTo>
                <a:lnTo>
                  <a:pt x="4201" y="897"/>
                </a:lnTo>
                <a:lnTo>
                  <a:pt x="4206" y="881"/>
                </a:lnTo>
                <a:lnTo>
                  <a:pt x="4211" y="885"/>
                </a:lnTo>
                <a:lnTo>
                  <a:pt x="4216" y="905"/>
                </a:lnTo>
                <a:lnTo>
                  <a:pt x="4221" y="877"/>
                </a:lnTo>
                <a:lnTo>
                  <a:pt x="4226" y="877"/>
                </a:lnTo>
                <a:lnTo>
                  <a:pt x="4231" y="877"/>
                </a:lnTo>
                <a:lnTo>
                  <a:pt x="4236" y="824"/>
                </a:lnTo>
                <a:lnTo>
                  <a:pt x="4241" y="881"/>
                </a:lnTo>
                <a:lnTo>
                  <a:pt x="4246" y="885"/>
                </a:lnTo>
                <a:lnTo>
                  <a:pt x="4251" y="853"/>
                </a:lnTo>
                <a:lnTo>
                  <a:pt x="4256" y="861"/>
                </a:lnTo>
                <a:lnTo>
                  <a:pt x="4261" y="865"/>
                </a:lnTo>
                <a:lnTo>
                  <a:pt x="4266" y="901"/>
                </a:lnTo>
                <a:lnTo>
                  <a:pt x="4271" y="849"/>
                </a:lnTo>
                <a:lnTo>
                  <a:pt x="4275" y="881"/>
                </a:lnTo>
                <a:lnTo>
                  <a:pt x="4280" y="910"/>
                </a:lnTo>
                <a:lnTo>
                  <a:pt x="4285" y="910"/>
                </a:lnTo>
                <a:lnTo>
                  <a:pt x="4290" y="914"/>
                </a:lnTo>
                <a:lnTo>
                  <a:pt x="4295" y="938"/>
                </a:lnTo>
                <a:lnTo>
                  <a:pt x="4300" y="922"/>
                </a:lnTo>
                <a:lnTo>
                  <a:pt x="4305" y="897"/>
                </a:lnTo>
                <a:lnTo>
                  <a:pt x="4310" y="922"/>
                </a:lnTo>
                <a:lnTo>
                  <a:pt x="4315" y="897"/>
                </a:lnTo>
                <a:lnTo>
                  <a:pt x="4320" y="910"/>
                </a:lnTo>
                <a:lnTo>
                  <a:pt x="4325" y="922"/>
                </a:lnTo>
                <a:lnTo>
                  <a:pt x="4330" y="877"/>
                </a:lnTo>
                <a:lnTo>
                  <a:pt x="4335" y="922"/>
                </a:lnTo>
                <a:lnTo>
                  <a:pt x="4340" y="836"/>
                </a:lnTo>
                <a:lnTo>
                  <a:pt x="4345" y="869"/>
                </a:lnTo>
                <a:lnTo>
                  <a:pt x="4350" y="869"/>
                </a:lnTo>
                <a:lnTo>
                  <a:pt x="4355" y="1003"/>
                </a:lnTo>
                <a:lnTo>
                  <a:pt x="4360" y="885"/>
                </a:lnTo>
                <a:lnTo>
                  <a:pt x="4365" y="893"/>
                </a:lnTo>
                <a:lnTo>
                  <a:pt x="4370" y="861"/>
                </a:lnTo>
                <a:lnTo>
                  <a:pt x="4375" y="946"/>
                </a:lnTo>
                <a:lnTo>
                  <a:pt x="4380" y="897"/>
                </a:lnTo>
                <a:lnTo>
                  <a:pt x="4385" y="926"/>
                </a:lnTo>
                <a:lnTo>
                  <a:pt x="4390" y="958"/>
                </a:lnTo>
                <a:lnTo>
                  <a:pt x="4395" y="970"/>
                </a:lnTo>
                <a:lnTo>
                  <a:pt x="4400" y="881"/>
                </a:lnTo>
                <a:lnTo>
                  <a:pt x="4405" y="889"/>
                </a:lnTo>
                <a:lnTo>
                  <a:pt x="4410" y="918"/>
                </a:lnTo>
                <a:lnTo>
                  <a:pt x="4415" y="901"/>
                </a:lnTo>
                <a:lnTo>
                  <a:pt x="4419" y="954"/>
                </a:lnTo>
                <a:lnTo>
                  <a:pt x="4424" y="901"/>
                </a:lnTo>
                <a:lnTo>
                  <a:pt x="4429" y="881"/>
                </a:lnTo>
                <a:lnTo>
                  <a:pt x="4434" y="966"/>
                </a:lnTo>
                <a:lnTo>
                  <a:pt x="4439" y="905"/>
                </a:lnTo>
                <a:lnTo>
                  <a:pt x="4444" y="922"/>
                </a:lnTo>
                <a:lnTo>
                  <a:pt x="4449" y="897"/>
                </a:lnTo>
                <a:lnTo>
                  <a:pt x="4454" y="885"/>
                </a:lnTo>
                <a:lnTo>
                  <a:pt x="4459" y="914"/>
                </a:lnTo>
                <a:lnTo>
                  <a:pt x="4464" y="950"/>
                </a:lnTo>
                <a:lnTo>
                  <a:pt x="4469" y="918"/>
                </a:lnTo>
                <a:lnTo>
                  <a:pt x="4474" y="934"/>
                </a:lnTo>
                <a:lnTo>
                  <a:pt x="4479" y="934"/>
                </a:lnTo>
                <a:lnTo>
                  <a:pt x="4484" y="877"/>
                </a:lnTo>
                <a:lnTo>
                  <a:pt x="4489" y="938"/>
                </a:lnTo>
                <a:lnTo>
                  <a:pt x="4494" y="934"/>
                </a:lnTo>
                <a:lnTo>
                  <a:pt x="4499" y="885"/>
                </a:lnTo>
                <a:lnTo>
                  <a:pt x="4504" y="914"/>
                </a:lnTo>
                <a:lnTo>
                  <a:pt x="4509" y="974"/>
                </a:lnTo>
                <a:lnTo>
                  <a:pt x="4514" y="930"/>
                </a:lnTo>
                <a:lnTo>
                  <a:pt x="4519" y="922"/>
                </a:lnTo>
                <a:lnTo>
                  <a:pt x="4524" y="934"/>
                </a:lnTo>
                <a:lnTo>
                  <a:pt x="4529" y="926"/>
                </a:lnTo>
                <a:lnTo>
                  <a:pt x="4534" y="897"/>
                </a:lnTo>
                <a:lnTo>
                  <a:pt x="4539" y="897"/>
                </a:lnTo>
                <a:lnTo>
                  <a:pt x="4544" y="926"/>
                </a:lnTo>
                <a:lnTo>
                  <a:pt x="4549" y="914"/>
                </a:lnTo>
                <a:lnTo>
                  <a:pt x="4554" y="922"/>
                </a:lnTo>
                <a:lnTo>
                  <a:pt x="4559" y="938"/>
                </a:lnTo>
                <a:lnTo>
                  <a:pt x="4563" y="986"/>
                </a:lnTo>
                <a:lnTo>
                  <a:pt x="4568" y="950"/>
                </a:lnTo>
                <a:lnTo>
                  <a:pt x="4573" y="889"/>
                </a:lnTo>
                <a:lnTo>
                  <a:pt x="4578" y="966"/>
                </a:lnTo>
                <a:lnTo>
                  <a:pt x="4583" y="905"/>
                </a:lnTo>
                <a:lnTo>
                  <a:pt x="4588" y="922"/>
                </a:lnTo>
                <a:lnTo>
                  <a:pt x="4593" y="946"/>
                </a:lnTo>
                <a:lnTo>
                  <a:pt x="4598" y="942"/>
                </a:lnTo>
                <a:lnTo>
                  <a:pt x="4603" y="966"/>
                </a:lnTo>
                <a:lnTo>
                  <a:pt x="4608" y="901"/>
                </a:lnTo>
                <a:lnTo>
                  <a:pt x="4613" y="978"/>
                </a:lnTo>
                <a:lnTo>
                  <a:pt x="4618" y="966"/>
                </a:lnTo>
                <a:lnTo>
                  <a:pt x="4623" y="962"/>
                </a:lnTo>
                <a:lnTo>
                  <a:pt x="4628" y="942"/>
                </a:lnTo>
                <a:lnTo>
                  <a:pt x="4633" y="942"/>
                </a:lnTo>
                <a:lnTo>
                  <a:pt x="4638" y="942"/>
                </a:lnTo>
                <a:lnTo>
                  <a:pt x="4643" y="970"/>
                </a:lnTo>
                <a:lnTo>
                  <a:pt x="4648" y="922"/>
                </a:lnTo>
                <a:lnTo>
                  <a:pt x="4653" y="946"/>
                </a:lnTo>
                <a:lnTo>
                  <a:pt x="4658" y="922"/>
                </a:lnTo>
                <a:lnTo>
                  <a:pt x="4663" y="978"/>
                </a:lnTo>
                <a:lnTo>
                  <a:pt x="4668" y="966"/>
                </a:lnTo>
                <a:lnTo>
                  <a:pt x="4673" y="986"/>
                </a:lnTo>
                <a:lnTo>
                  <a:pt x="4678" y="970"/>
                </a:lnTo>
                <a:lnTo>
                  <a:pt x="4683" y="905"/>
                </a:lnTo>
                <a:lnTo>
                  <a:pt x="4688" y="978"/>
                </a:lnTo>
                <a:lnTo>
                  <a:pt x="4693" y="982"/>
                </a:lnTo>
                <a:lnTo>
                  <a:pt x="4698" y="946"/>
                </a:lnTo>
                <a:lnTo>
                  <a:pt x="4703" y="950"/>
                </a:lnTo>
                <a:lnTo>
                  <a:pt x="4708" y="942"/>
                </a:lnTo>
                <a:lnTo>
                  <a:pt x="4712" y="922"/>
                </a:lnTo>
                <a:lnTo>
                  <a:pt x="4717" y="978"/>
                </a:lnTo>
                <a:lnTo>
                  <a:pt x="4722" y="942"/>
                </a:lnTo>
                <a:lnTo>
                  <a:pt x="4727" y="995"/>
                </a:lnTo>
                <a:lnTo>
                  <a:pt x="4732" y="946"/>
                </a:lnTo>
                <a:lnTo>
                  <a:pt x="4737" y="970"/>
                </a:lnTo>
                <a:lnTo>
                  <a:pt x="4742" y="991"/>
                </a:lnTo>
                <a:lnTo>
                  <a:pt x="4747" y="958"/>
                </a:lnTo>
                <a:lnTo>
                  <a:pt x="4752" y="982"/>
                </a:lnTo>
                <a:lnTo>
                  <a:pt x="4757" y="991"/>
                </a:lnTo>
                <a:lnTo>
                  <a:pt x="4762" y="978"/>
                </a:lnTo>
                <a:lnTo>
                  <a:pt x="4767" y="966"/>
                </a:lnTo>
                <a:lnTo>
                  <a:pt x="4772" y="958"/>
                </a:lnTo>
                <a:lnTo>
                  <a:pt x="4777" y="986"/>
                </a:lnTo>
                <a:lnTo>
                  <a:pt x="4782" y="966"/>
                </a:lnTo>
                <a:lnTo>
                  <a:pt x="4787" y="966"/>
                </a:lnTo>
                <a:lnTo>
                  <a:pt x="4792" y="995"/>
                </a:lnTo>
                <a:lnTo>
                  <a:pt x="4797" y="991"/>
                </a:lnTo>
                <a:lnTo>
                  <a:pt x="4802" y="946"/>
                </a:lnTo>
                <a:lnTo>
                  <a:pt x="4807" y="999"/>
                </a:lnTo>
                <a:lnTo>
                  <a:pt x="4812" y="986"/>
                </a:lnTo>
                <a:lnTo>
                  <a:pt x="4817" y="978"/>
                </a:lnTo>
                <a:lnTo>
                  <a:pt x="4822" y="950"/>
                </a:lnTo>
                <a:lnTo>
                  <a:pt x="4827" y="918"/>
                </a:lnTo>
                <a:lnTo>
                  <a:pt x="4832" y="958"/>
                </a:lnTo>
                <a:lnTo>
                  <a:pt x="4837" y="999"/>
                </a:lnTo>
                <a:lnTo>
                  <a:pt x="4842" y="970"/>
                </a:lnTo>
                <a:lnTo>
                  <a:pt x="4847" y="954"/>
                </a:lnTo>
                <a:lnTo>
                  <a:pt x="4852" y="986"/>
                </a:lnTo>
                <a:lnTo>
                  <a:pt x="4856" y="1003"/>
                </a:lnTo>
                <a:lnTo>
                  <a:pt x="4861" y="970"/>
                </a:lnTo>
                <a:lnTo>
                  <a:pt x="4866" y="986"/>
                </a:lnTo>
                <a:lnTo>
                  <a:pt x="4871" y="982"/>
                </a:lnTo>
                <a:lnTo>
                  <a:pt x="4876" y="954"/>
                </a:lnTo>
                <a:lnTo>
                  <a:pt x="4881" y="1011"/>
                </a:lnTo>
                <a:lnTo>
                  <a:pt x="4886" y="1039"/>
                </a:lnTo>
                <a:lnTo>
                  <a:pt x="4891" y="958"/>
                </a:lnTo>
                <a:lnTo>
                  <a:pt x="4896" y="999"/>
                </a:lnTo>
                <a:lnTo>
                  <a:pt x="4901" y="1011"/>
                </a:lnTo>
                <a:lnTo>
                  <a:pt x="4906" y="974"/>
                </a:lnTo>
                <a:lnTo>
                  <a:pt x="4911" y="995"/>
                </a:lnTo>
                <a:lnTo>
                  <a:pt x="4916" y="1003"/>
                </a:lnTo>
                <a:lnTo>
                  <a:pt x="4921" y="986"/>
                </a:lnTo>
                <a:lnTo>
                  <a:pt x="4926" y="1003"/>
                </a:lnTo>
                <a:lnTo>
                  <a:pt x="4931" y="1051"/>
                </a:lnTo>
                <a:lnTo>
                  <a:pt x="4936" y="1047"/>
                </a:lnTo>
                <a:lnTo>
                  <a:pt x="4941" y="1051"/>
                </a:lnTo>
                <a:lnTo>
                  <a:pt x="4946" y="1039"/>
                </a:lnTo>
                <a:lnTo>
                  <a:pt x="4951" y="1007"/>
                </a:lnTo>
                <a:lnTo>
                  <a:pt x="4956" y="1011"/>
                </a:lnTo>
                <a:lnTo>
                  <a:pt x="4961" y="978"/>
                </a:lnTo>
                <a:lnTo>
                  <a:pt x="4966" y="991"/>
                </a:lnTo>
                <a:lnTo>
                  <a:pt x="4971" y="991"/>
                </a:lnTo>
                <a:lnTo>
                  <a:pt x="4976" y="1068"/>
                </a:lnTo>
                <a:lnTo>
                  <a:pt x="4981" y="1035"/>
                </a:lnTo>
                <a:lnTo>
                  <a:pt x="4986" y="1035"/>
                </a:lnTo>
                <a:lnTo>
                  <a:pt x="4991" y="995"/>
                </a:lnTo>
                <a:lnTo>
                  <a:pt x="4996" y="974"/>
                </a:lnTo>
                <a:lnTo>
                  <a:pt x="5000" y="1027"/>
                </a:lnTo>
                <a:lnTo>
                  <a:pt x="5005" y="1015"/>
                </a:lnTo>
                <a:lnTo>
                  <a:pt x="5010" y="958"/>
                </a:lnTo>
                <a:lnTo>
                  <a:pt x="5015" y="1019"/>
                </a:lnTo>
                <a:lnTo>
                  <a:pt x="5020" y="1011"/>
                </a:lnTo>
                <a:lnTo>
                  <a:pt x="5025" y="1003"/>
                </a:lnTo>
                <a:lnTo>
                  <a:pt x="5030" y="1043"/>
                </a:lnTo>
                <a:lnTo>
                  <a:pt x="5035" y="1019"/>
                </a:lnTo>
                <a:lnTo>
                  <a:pt x="5040" y="986"/>
                </a:lnTo>
                <a:lnTo>
                  <a:pt x="5045" y="958"/>
                </a:lnTo>
                <a:lnTo>
                  <a:pt x="5050" y="1035"/>
                </a:lnTo>
                <a:lnTo>
                  <a:pt x="5055" y="1007"/>
                </a:lnTo>
                <a:lnTo>
                  <a:pt x="5060" y="1056"/>
                </a:lnTo>
                <a:lnTo>
                  <a:pt x="5065" y="1051"/>
                </a:lnTo>
                <a:lnTo>
                  <a:pt x="5070" y="1039"/>
                </a:lnTo>
                <a:lnTo>
                  <a:pt x="5075" y="1023"/>
                </a:lnTo>
                <a:lnTo>
                  <a:pt x="5080" y="995"/>
                </a:lnTo>
                <a:lnTo>
                  <a:pt x="5085" y="1023"/>
                </a:lnTo>
                <a:lnTo>
                  <a:pt x="5090" y="1076"/>
                </a:lnTo>
                <a:lnTo>
                  <a:pt x="5095" y="1007"/>
                </a:lnTo>
                <a:lnTo>
                  <a:pt x="5100" y="999"/>
                </a:lnTo>
                <a:lnTo>
                  <a:pt x="5105" y="966"/>
                </a:lnTo>
                <a:lnTo>
                  <a:pt x="5110" y="1039"/>
                </a:lnTo>
                <a:lnTo>
                  <a:pt x="5115" y="1088"/>
                </a:lnTo>
                <a:lnTo>
                  <a:pt x="5120" y="1060"/>
                </a:lnTo>
                <a:lnTo>
                  <a:pt x="5125" y="1007"/>
                </a:lnTo>
                <a:lnTo>
                  <a:pt x="5130" y="1015"/>
                </a:lnTo>
                <a:lnTo>
                  <a:pt x="5135" y="1060"/>
                </a:lnTo>
                <a:lnTo>
                  <a:pt x="5140" y="978"/>
                </a:lnTo>
                <a:lnTo>
                  <a:pt x="5145" y="1031"/>
                </a:lnTo>
                <a:lnTo>
                  <a:pt x="5149" y="1060"/>
                </a:lnTo>
                <a:lnTo>
                  <a:pt x="5154" y="1031"/>
                </a:lnTo>
                <a:lnTo>
                  <a:pt x="5159" y="1023"/>
                </a:lnTo>
                <a:lnTo>
                  <a:pt x="5164" y="1076"/>
                </a:lnTo>
                <a:lnTo>
                  <a:pt x="5169" y="1051"/>
                </a:lnTo>
                <a:lnTo>
                  <a:pt x="5174" y="1076"/>
                </a:lnTo>
                <a:lnTo>
                  <a:pt x="5179" y="1031"/>
                </a:lnTo>
                <a:lnTo>
                  <a:pt x="5184" y="982"/>
                </a:lnTo>
                <a:lnTo>
                  <a:pt x="5189" y="1060"/>
                </a:lnTo>
                <a:lnTo>
                  <a:pt x="5194" y="1035"/>
                </a:lnTo>
                <a:lnTo>
                  <a:pt x="5199" y="1023"/>
                </a:lnTo>
                <a:lnTo>
                  <a:pt x="5204" y="1043"/>
                </a:lnTo>
                <a:lnTo>
                  <a:pt x="5209" y="1043"/>
                </a:lnTo>
                <a:lnTo>
                  <a:pt x="5214" y="1031"/>
                </a:lnTo>
                <a:lnTo>
                  <a:pt x="5219" y="1015"/>
                </a:lnTo>
                <a:lnTo>
                  <a:pt x="5224" y="1035"/>
                </a:lnTo>
                <a:lnTo>
                  <a:pt x="5229" y="1015"/>
                </a:lnTo>
                <a:lnTo>
                  <a:pt x="5234" y="1072"/>
                </a:lnTo>
                <a:lnTo>
                  <a:pt x="5239" y="1056"/>
                </a:lnTo>
                <a:lnTo>
                  <a:pt x="5244" y="1080"/>
                </a:lnTo>
                <a:lnTo>
                  <a:pt x="5249" y="1104"/>
                </a:lnTo>
                <a:lnTo>
                  <a:pt x="5254" y="1072"/>
                </a:lnTo>
                <a:lnTo>
                  <a:pt x="5259" y="1076"/>
                </a:lnTo>
                <a:lnTo>
                  <a:pt x="5264" y="1039"/>
                </a:lnTo>
                <a:lnTo>
                  <a:pt x="5269" y="1051"/>
                </a:lnTo>
                <a:lnTo>
                  <a:pt x="5274" y="1064"/>
                </a:lnTo>
                <a:lnTo>
                  <a:pt x="5279" y="1039"/>
                </a:lnTo>
                <a:lnTo>
                  <a:pt x="5284" y="1056"/>
                </a:lnTo>
                <a:lnTo>
                  <a:pt x="5289" y="1039"/>
                </a:lnTo>
                <a:lnTo>
                  <a:pt x="5293" y="1051"/>
                </a:lnTo>
                <a:lnTo>
                  <a:pt x="5298" y="1023"/>
                </a:lnTo>
                <a:lnTo>
                  <a:pt x="5303" y="1039"/>
                </a:lnTo>
                <a:lnTo>
                  <a:pt x="5308" y="1051"/>
                </a:lnTo>
                <a:lnTo>
                  <a:pt x="5313" y="995"/>
                </a:lnTo>
                <a:lnTo>
                  <a:pt x="5318" y="1051"/>
                </a:lnTo>
                <a:lnTo>
                  <a:pt x="5323" y="1068"/>
                </a:lnTo>
                <a:lnTo>
                  <a:pt x="5328" y="1051"/>
                </a:lnTo>
                <a:lnTo>
                  <a:pt x="5333" y="1039"/>
                </a:lnTo>
                <a:lnTo>
                  <a:pt x="5338" y="1084"/>
                </a:lnTo>
                <a:lnTo>
                  <a:pt x="5343" y="1124"/>
                </a:lnTo>
                <a:lnTo>
                  <a:pt x="5348" y="1051"/>
                </a:lnTo>
                <a:lnTo>
                  <a:pt x="5353" y="1112"/>
                </a:lnTo>
                <a:lnTo>
                  <a:pt x="5358" y="1031"/>
                </a:lnTo>
                <a:lnTo>
                  <a:pt x="5363" y="1128"/>
                </a:lnTo>
                <a:lnTo>
                  <a:pt x="5368" y="1080"/>
                </a:lnTo>
                <a:lnTo>
                  <a:pt x="5373" y="1051"/>
                </a:lnTo>
                <a:lnTo>
                  <a:pt x="5378" y="1092"/>
                </a:lnTo>
                <a:lnTo>
                  <a:pt x="5383" y="1056"/>
                </a:lnTo>
                <a:lnTo>
                  <a:pt x="5388" y="1051"/>
                </a:lnTo>
                <a:lnTo>
                  <a:pt x="5393" y="1056"/>
                </a:lnTo>
                <a:lnTo>
                  <a:pt x="5398" y="1056"/>
                </a:lnTo>
                <a:lnTo>
                  <a:pt x="5403" y="1035"/>
                </a:lnTo>
                <a:lnTo>
                  <a:pt x="5408" y="1047"/>
                </a:lnTo>
                <a:lnTo>
                  <a:pt x="5413" y="1076"/>
                </a:lnTo>
                <a:lnTo>
                  <a:pt x="5418" y="1043"/>
                </a:lnTo>
                <a:lnTo>
                  <a:pt x="5423" y="1084"/>
                </a:lnTo>
                <a:lnTo>
                  <a:pt x="5428" y="1092"/>
                </a:lnTo>
                <a:lnTo>
                  <a:pt x="5433" y="1096"/>
                </a:lnTo>
                <a:lnTo>
                  <a:pt x="5437" y="1072"/>
                </a:lnTo>
                <a:lnTo>
                  <a:pt x="5442" y="1092"/>
                </a:lnTo>
                <a:lnTo>
                  <a:pt x="5447" y="1068"/>
                </a:lnTo>
                <a:lnTo>
                  <a:pt x="5452" y="1080"/>
                </a:lnTo>
                <a:lnTo>
                  <a:pt x="5457" y="1047"/>
                </a:lnTo>
                <a:lnTo>
                  <a:pt x="5462" y="1092"/>
                </a:lnTo>
                <a:lnTo>
                  <a:pt x="5467" y="1092"/>
                </a:lnTo>
                <a:lnTo>
                  <a:pt x="5472" y="1068"/>
                </a:lnTo>
                <a:lnTo>
                  <a:pt x="5477" y="1051"/>
                </a:lnTo>
                <a:lnTo>
                  <a:pt x="5482" y="1133"/>
                </a:lnTo>
                <a:lnTo>
                  <a:pt x="5487" y="1141"/>
                </a:lnTo>
                <a:lnTo>
                  <a:pt x="5492" y="1072"/>
                </a:lnTo>
                <a:lnTo>
                  <a:pt x="5497" y="1072"/>
                </a:lnTo>
                <a:lnTo>
                  <a:pt x="5502" y="1047"/>
                </a:lnTo>
                <a:lnTo>
                  <a:pt x="5507" y="1076"/>
                </a:lnTo>
                <a:lnTo>
                  <a:pt x="5512" y="1027"/>
                </a:lnTo>
                <a:lnTo>
                  <a:pt x="5517" y="1088"/>
                </a:lnTo>
                <a:lnTo>
                  <a:pt x="5522" y="1108"/>
                </a:lnTo>
                <a:lnTo>
                  <a:pt x="5527" y="1088"/>
                </a:lnTo>
                <a:lnTo>
                  <a:pt x="5532" y="1092"/>
                </a:lnTo>
                <a:lnTo>
                  <a:pt x="5537" y="1060"/>
                </a:lnTo>
                <a:lnTo>
                  <a:pt x="5542" y="1104"/>
                </a:lnTo>
                <a:lnTo>
                  <a:pt x="5547" y="1072"/>
                </a:lnTo>
                <a:lnTo>
                  <a:pt x="5552" y="1116"/>
                </a:lnTo>
                <a:lnTo>
                  <a:pt x="5557" y="1104"/>
                </a:lnTo>
                <a:lnTo>
                  <a:pt x="5562" y="1076"/>
                </a:lnTo>
                <a:lnTo>
                  <a:pt x="5567" y="1060"/>
                </a:lnTo>
                <a:lnTo>
                  <a:pt x="5572" y="1088"/>
                </a:lnTo>
                <a:lnTo>
                  <a:pt x="5577" y="1104"/>
                </a:lnTo>
                <a:lnTo>
                  <a:pt x="5582" y="1064"/>
                </a:lnTo>
                <a:lnTo>
                  <a:pt x="5586" y="1137"/>
                </a:lnTo>
                <a:lnTo>
                  <a:pt x="5591" y="1056"/>
                </a:lnTo>
                <a:lnTo>
                  <a:pt x="5596" y="1072"/>
                </a:lnTo>
                <a:lnTo>
                  <a:pt x="5601" y="1128"/>
                </a:lnTo>
                <a:lnTo>
                  <a:pt x="5606" y="1100"/>
                </a:lnTo>
                <a:lnTo>
                  <a:pt x="5611" y="1056"/>
                </a:lnTo>
                <a:lnTo>
                  <a:pt x="5616" y="1051"/>
                </a:lnTo>
                <a:lnTo>
                  <a:pt x="5621" y="1100"/>
                </a:lnTo>
                <a:lnTo>
                  <a:pt x="5626" y="1128"/>
                </a:lnTo>
                <a:lnTo>
                  <a:pt x="5631" y="1035"/>
                </a:lnTo>
                <a:lnTo>
                  <a:pt x="5636" y="1096"/>
                </a:lnTo>
                <a:lnTo>
                  <a:pt x="5641" y="1088"/>
                </a:lnTo>
                <a:lnTo>
                  <a:pt x="5646" y="1120"/>
                </a:lnTo>
                <a:lnTo>
                  <a:pt x="5651" y="1080"/>
                </a:lnTo>
                <a:lnTo>
                  <a:pt x="5656" y="1064"/>
                </a:lnTo>
                <a:lnTo>
                  <a:pt x="5661" y="1153"/>
                </a:lnTo>
                <a:lnTo>
                  <a:pt x="5666" y="1120"/>
                </a:lnTo>
                <a:lnTo>
                  <a:pt x="5671" y="1100"/>
                </a:lnTo>
                <a:lnTo>
                  <a:pt x="5676" y="1104"/>
                </a:lnTo>
                <a:lnTo>
                  <a:pt x="5681" y="1088"/>
                </a:lnTo>
                <a:lnTo>
                  <a:pt x="5686" y="1128"/>
                </a:lnTo>
                <a:lnTo>
                  <a:pt x="5691" y="1096"/>
                </a:lnTo>
                <a:lnTo>
                  <a:pt x="5696" y="1072"/>
                </a:lnTo>
                <a:lnTo>
                  <a:pt x="5701" y="1072"/>
                </a:lnTo>
                <a:lnTo>
                  <a:pt x="5706" y="1088"/>
                </a:lnTo>
                <a:lnTo>
                  <a:pt x="5711" y="1104"/>
                </a:lnTo>
                <a:lnTo>
                  <a:pt x="5716" y="1116"/>
                </a:lnTo>
                <a:lnTo>
                  <a:pt x="5721" y="1153"/>
                </a:lnTo>
                <a:lnTo>
                  <a:pt x="5726" y="1104"/>
                </a:lnTo>
                <a:lnTo>
                  <a:pt x="5730" y="1051"/>
                </a:lnTo>
                <a:lnTo>
                  <a:pt x="5735" y="1120"/>
                </a:lnTo>
                <a:lnTo>
                  <a:pt x="5740" y="1047"/>
                </a:lnTo>
                <a:lnTo>
                  <a:pt x="5745" y="1100"/>
                </a:lnTo>
                <a:lnTo>
                  <a:pt x="5750" y="1039"/>
                </a:lnTo>
                <a:lnTo>
                  <a:pt x="5755" y="1104"/>
                </a:lnTo>
                <a:lnTo>
                  <a:pt x="5760" y="1104"/>
                </a:lnTo>
                <a:lnTo>
                  <a:pt x="5765" y="1141"/>
                </a:lnTo>
                <a:lnTo>
                  <a:pt x="5770" y="1104"/>
                </a:lnTo>
                <a:lnTo>
                  <a:pt x="5775" y="1169"/>
                </a:lnTo>
                <a:lnTo>
                  <a:pt x="5780" y="1108"/>
                </a:lnTo>
                <a:lnTo>
                  <a:pt x="5785" y="1056"/>
                </a:lnTo>
                <a:lnTo>
                  <a:pt x="5790" y="1149"/>
                </a:lnTo>
                <a:lnTo>
                  <a:pt x="5795" y="1128"/>
                </a:lnTo>
                <a:lnTo>
                  <a:pt x="5800" y="1112"/>
                </a:lnTo>
                <a:lnTo>
                  <a:pt x="5805" y="1128"/>
                </a:lnTo>
                <a:lnTo>
                  <a:pt x="5810" y="1112"/>
                </a:lnTo>
                <a:lnTo>
                  <a:pt x="5815" y="1128"/>
                </a:lnTo>
                <a:lnTo>
                  <a:pt x="5820" y="1108"/>
                </a:lnTo>
                <a:lnTo>
                  <a:pt x="5825" y="1137"/>
                </a:lnTo>
                <a:lnTo>
                  <a:pt x="5830" y="1169"/>
                </a:lnTo>
                <a:lnTo>
                  <a:pt x="5835" y="1100"/>
                </a:lnTo>
                <a:lnTo>
                  <a:pt x="5840" y="1141"/>
                </a:lnTo>
                <a:lnTo>
                  <a:pt x="5845" y="1120"/>
                </a:lnTo>
                <a:lnTo>
                  <a:pt x="5850" y="1128"/>
                </a:lnTo>
                <a:lnTo>
                  <a:pt x="5855" y="1141"/>
                </a:lnTo>
                <a:lnTo>
                  <a:pt x="5860" y="1100"/>
                </a:lnTo>
                <a:lnTo>
                  <a:pt x="5865" y="1157"/>
                </a:lnTo>
                <a:lnTo>
                  <a:pt x="5870" y="1072"/>
                </a:lnTo>
                <a:lnTo>
                  <a:pt x="5874" y="1128"/>
                </a:lnTo>
                <a:lnTo>
                  <a:pt x="5879" y="1080"/>
                </a:lnTo>
                <a:lnTo>
                  <a:pt x="5884" y="1128"/>
                </a:lnTo>
                <a:lnTo>
                  <a:pt x="5889" y="1116"/>
                </a:lnTo>
                <a:lnTo>
                  <a:pt x="5894" y="1072"/>
                </a:lnTo>
                <a:lnTo>
                  <a:pt x="5899" y="1173"/>
                </a:lnTo>
                <a:lnTo>
                  <a:pt x="5904" y="1116"/>
                </a:lnTo>
                <a:lnTo>
                  <a:pt x="5909" y="1161"/>
                </a:lnTo>
                <a:lnTo>
                  <a:pt x="5914" y="1173"/>
                </a:lnTo>
                <a:lnTo>
                  <a:pt x="5919" y="1096"/>
                </a:lnTo>
                <a:lnTo>
                  <a:pt x="5924" y="1133"/>
                </a:lnTo>
                <a:lnTo>
                  <a:pt x="5929" y="1124"/>
                </a:lnTo>
                <a:lnTo>
                  <a:pt x="5934" y="1137"/>
                </a:lnTo>
                <a:lnTo>
                  <a:pt x="5939" y="1137"/>
                </a:lnTo>
                <a:lnTo>
                  <a:pt x="5944" y="1128"/>
                </a:lnTo>
                <a:lnTo>
                  <a:pt x="5949" y="1173"/>
                </a:lnTo>
                <a:lnTo>
                  <a:pt x="5954" y="1080"/>
                </a:lnTo>
                <a:lnTo>
                  <a:pt x="5959" y="1128"/>
                </a:lnTo>
                <a:lnTo>
                  <a:pt x="5964" y="1116"/>
                </a:lnTo>
                <a:lnTo>
                  <a:pt x="5969" y="1128"/>
                </a:lnTo>
                <a:lnTo>
                  <a:pt x="5974" y="1100"/>
                </a:lnTo>
                <a:lnTo>
                  <a:pt x="5979" y="1145"/>
                </a:lnTo>
                <a:lnTo>
                  <a:pt x="5984" y="1153"/>
                </a:lnTo>
                <a:lnTo>
                  <a:pt x="5989" y="1153"/>
                </a:lnTo>
                <a:lnTo>
                  <a:pt x="5994" y="1141"/>
                </a:lnTo>
                <a:lnTo>
                  <a:pt x="5999" y="1161"/>
                </a:lnTo>
                <a:lnTo>
                  <a:pt x="6004" y="1137"/>
                </a:lnTo>
                <a:lnTo>
                  <a:pt x="6009" y="1137"/>
                </a:lnTo>
                <a:lnTo>
                  <a:pt x="6014" y="1210"/>
                </a:lnTo>
                <a:lnTo>
                  <a:pt x="6019" y="1133"/>
                </a:lnTo>
                <a:lnTo>
                  <a:pt x="6023" y="1189"/>
                </a:lnTo>
                <a:lnTo>
                  <a:pt x="6028" y="1201"/>
                </a:lnTo>
                <a:lnTo>
                  <a:pt x="6033" y="1116"/>
                </a:lnTo>
                <a:lnTo>
                  <a:pt x="6038" y="1145"/>
                </a:lnTo>
                <a:lnTo>
                  <a:pt x="6043" y="1193"/>
                </a:lnTo>
                <a:lnTo>
                  <a:pt x="6048" y="1084"/>
                </a:lnTo>
                <a:lnTo>
                  <a:pt x="6053" y="1169"/>
                </a:lnTo>
                <a:lnTo>
                  <a:pt x="6058" y="1169"/>
                </a:lnTo>
                <a:lnTo>
                  <a:pt x="6063" y="1165"/>
                </a:lnTo>
                <a:lnTo>
                  <a:pt x="6068" y="1153"/>
                </a:lnTo>
                <a:lnTo>
                  <a:pt x="6073" y="1197"/>
                </a:lnTo>
                <a:lnTo>
                  <a:pt x="6078" y="1128"/>
                </a:lnTo>
                <a:lnTo>
                  <a:pt x="6083" y="1128"/>
                </a:lnTo>
                <a:lnTo>
                  <a:pt x="6088" y="1124"/>
                </a:lnTo>
                <a:lnTo>
                  <a:pt x="6093" y="1161"/>
                </a:lnTo>
                <a:lnTo>
                  <a:pt x="6098" y="1173"/>
                </a:lnTo>
                <a:lnTo>
                  <a:pt x="6103" y="1205"/>
                </a:lnTo>
                <a:lnTo>
                  <a:pt x="6108" y="1193"/>
                </a:lnTo>
                <a:lnTo>
                  <a:pt x="6113" y="1137"/>
                </a:lnTo>
                <a:lnTo>
                  <a:pt x="6118" y="1141"/>
                </a:lnTo>
                <a:lnTo>
                  <a:pt x="6123" y="1173"/>
                </a:lnTo>
                <a:lnTo>
                  <a:pt x="6128" y="1165"/>
                </a:lnTo>
                <a:lnTo>
                  <a:pt x="6133" y="1201"/>
                </a:lnTo>
                <a:lnTo>
                  <a:pt x="6138" y="1161"/>
                </a:lnTo>
                <a:lnTo>
                  <a:pt x="6143" y="1128"/>
                </a:lnTo>
                <a:lnTo>
                  <a:pt x="6148" y="1165"/>
                </a:lnTo>
                <a:lnTo>
                  <a:pt x="6153" y="1120"/>
                </a:lnTo>
                <a:lnTo>
                  <a:pt x="6158" y="1141"/>
                </a:lnTo>
                <a:lnTo>
                  <a:pt x="6163" y="1137"/>
                </a:lnTo>
                <a:lnTo>
                  <a:pt x="6167" y="1193"/>
                </a:lnTo>
                <a:lnTo>
                  <a:pt x="6172" y="1112"/>
                </a:lnTo>
                <a:lnTo>
                  <a:pt x="6177" y="1124"/>
                </a:lnTo>
                <a:lnTo>
                  <a:pt x="6182" y="1193"/>
                </a:lnTo>
                <a:lnTo>
                  <a:pt x="6187" y="1149"/>
                </a:lnTo>
                <a:lnTo>
                  <a:pt x="6192" y="1201"/>
                </a:lnTo>
                <a:lnTo>
                  <a:pt x="6197" y="1181"/>
                </a:lnTo>
                <a:lnTo>
                  <a:pt x="6202" y="1165"/>
                </a:lnTo>
                <a:lnTo>
                  <a:pt x="6207" y="1210"/>
                </a:lnTo>
                <a:lnTo>
                  <a:pt x="6212" y="1116"/>
                </a:lnTo>
                <a:lnTo>
                  <a:pt x="6217" y="1234"/>
                </a:lnTo>
                <a:lnTo>
                  <a:pt x="6222" y="1177"/>
                </a:lnTo>
                <a:lnTo>
                  <a:pt x="6227" y="1177"/>
                </a:lnTo>
                <a:lnTo>
                  <a:pt x="6232" y="1165"/>
                </a:lnTo>
                <a:lnTo>
                  <a:pt x="6237" y="1177"/>
                </a:lnTo>
                <a:lnTo>
                  <a:pt x="6242" y="1214"/>
                </a:lnTo>
                <a:lnTo>
                  <a:pt x="6247" y="1153"/>
                </a:lnTo>
                <a:lnTo>
                  <a:pt x="6252" y="1153"/>
                </a:lnTo>
                <a:lnTo>
                  <a:pt x="6257" y="1157"/>
                </a:lnTo>
                <a:lnTo>
                  <a:pt x="6262" y="1153"/>
                </a:lnTo>
                <a:lnTo>
                  <a:pt x="6267" y="1169"/>
                </a:lnTo>
                <a:lnTo>
                  <a:pt x="6272" y="1137"/>
                </a:lnTo>
                <a:lnTo>
                  <a:pt x="6277" y="1157"/>
                </a:lnTo>
                <a:lnTo>
                  <a:pt x="6282" y="1189"/>
                </a:lnTo>
                <a:lnTo>
                  <a:pt x="6287" y="1201"/>
                </a:lnTo>
                <a:lnTo>
                  <a:pt x="6292" y="1149"/>
                </a:lnTo>
                <a:lnTo>
                  <a:pt x="6297" y="1205"/>
                </a:lnTo>
                <a:lnTo>
                  <a:pt x="6302" y="1157"/>
                </a:lnTo>
                <a:lnTo>
                  <a:pt x="6307" y="1230"/>
                </a:lnTo>
                <a:lnTo>
                  <a:pt x="6312" y="1189"/>
                </a:lnTo>
                <a:lnTo>
                  <a:pt x="6316" y="1189"/>
                </a:lnTo>
                <a:lnTo>
                  <a:pt x="6321" y="1157"/>
                </a:lnTo>
                <a:lnTo>
                  <a:pt x="6326" y="1214"/>
                </a:lnTo>
                <a:lnTo>
                  <a:pt x="6331" y="1258"/>
                </a:lnTo>
                <a:lnTo>
                  <a:pt x="6336" y="1157"/>
                </a:lnTo>
                <a:lnTo>
                  <a:pt x="6341" y="1173"/>
                </a:lnTo>
                <a:lnTo>
                  <a:pt x="6346" y="1205"/>
                </a:lnTo>
                <a:lnTo>
                  <a:pt x="6351" y="1181"/>
                </a:lnTo>
                <a:lnTo>
                  <a:pt x="6356" y="1197"/>
                </a:lnTo>
                <a:lnTo>
                  <a:pt x="6361" y="1173"/>
                </a:lnTo>
                <a:lnTo>
                  <a:pt x="6366" y="1133"/>
                </a:lnTo>
                <a:lnTo>
                  <a:pt x="6371" y="1214"/>
                </a:lnTo>
                <a:lnTo>
                  <a:pt x="6376" y="1242"/>
                </a:lnTo>
                <a:lnTo>
                  <a:pt x="6381" y="1242"/>
                </a:lnTo>
              </a:path>
            </a:pathLst>
          </a:custGeom>
          <a:noFill/>
          <a:ln w="6350">
            <a:solidFill>
              <a:srgbClr val="008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2523" name="Freeform 480"/>
          <p:cNvSpPr>
            <a:spLocks/>
          </p:cNvSpPr>
          <p:nvPr/>
        </p:nvSpPr>
        <p:spPr bwMode="auto">
          <a:xfrm>
            <a:off x="1570038" y="2668588"/>
            <a:ext cx="1698625" cy="1647825"/>
          </a:xfrm>
          <a:custGeom>
            <a:avLst/>
            <a:gdLst>
              <a:gd name="T0" fmla="*/ 2147483647 w 6381"/>
              <a:gd name="T1" fmla="*/ 2147483647 h 6191"/>
              <a:gd name="T2" fmla="*/ 2147483647 w 6381"/>
              <a:gd name="T3" fmla="*/ 2147483647 h 6191"/>
              <a:gd name="T4" fmla="*/ 2147483647 w 6381"/>
              <a:gd name="T5" fmla="*/ 2147483647 h 6191"/>
              <a:gd name="T6" fmla="*/ 2147483647 w 6381"/>
              <a:gd name="T7" fmla="*/ 2147483647 h 6191"/>
              <a:gd name="T8" fmla="*/ 2147483647 w 6381"/>
              <a:gd name="T9" fmla="*/ 2147483647 h 6191"/>
              <a:gd name="T10" fmla="*/ 2147483647 w 6381"/>
              <a:gd name="T11" fmla="*/ 2147483647 h 6191"/>
              <a:gd name="T12" fmla="*/ 2147483647 w 6381"/>
              <a:gd name="T13" fmla="*/ 2147483647 h 6191"/>
              <a:gd name="T14" fmla="*/ 2147483647 w 6381"/>
              <a:gd name="T15" fmla="*/ 2147483647 h 6191"/>
              <a:gd name="T16" fmla="*/ 2147483647 w 6381"/>
              <a:gd name="T17" fmla="*/ 2147483647 h 6191"/>
              <a:gd name="T18" fmla="*/ 2147483647 w 6381"/>
              <a:gd name="T19" fmla="*/ 2147483647 h 6191"/>
              <a:gd name="T20" fmla="*/ 2147483647 w 6381"/>
              <a:gd name="T21" fmla="*/ 2147483647 h 6191"/>
              <a:gd name="T22" fmla="*/ 2147483647 w 6381"/>
              <a:gd name="T23" fmla="*/ 2147483647 h 6191"/>
              <a:gd name="T24" fmla="*/ 2147483647 w 6381"/>
              <a:gd name="T25" fmla="*/ 2147483647 h 6191"/>
              <a:gd name="T26" fmla="*/ 2147483647 w 6381"/>
              <a:gd name="T27" fmla="*/ 2147483647 h 6191"/>
              <a:gd name="T28" fmla="*/ 2147483647 w 6381"/>
              <a:gd name="T29" fmla="*/ 2147483647 h 6191"/>
              <a:gd name="T30" fmla="*/ 2147483647 w 6381"/>
              <a:gd name="T31" fmla="*/ 2147483647 h 6191"/>
              <a:gd name="T32" fmla="*/ 2147483647 w 6381"/>
              <a:gd name="T33" fmla="*/ 2147483647 h 6191"/>
              <a:gd name="T34" fmla="*/ 2147483647 w 6381"/>
              <a:gd name="T35" fmla="*/ 2147483647 h 6191"/>
              <a:gd name="T36" fmla="*/ 2147483647 w 6381"/>
              <a:gd name="T37" fmla="*/ 2147483647 h 6191"/>
              <a:gd name="T38" fmla="*/ 2147483647 w 6381"/>
              <a:gd name="T39" fmla="*/ 2147483647 h 6191"/>
              <a:gd name="T40" fmla="*/ 2147483647 w 6381"/>
              <a:gd name="T41" fmla="*/ 2147483647 h 6191"/>
              <a:gd name="T42" fmla="*/ 2147483647 w 6381"/>
              <a:gd name="T43" fmla="*/ 2147483647 h 6191"/>
              <a:gd name="T44" fmla="*/ 2147483647 w 6381"/>
              <a:gd name="T45" fmla="*/ 2147483647 h 6191"/>
              <a:gd name="T46" fmla="*/ 2147483647 w 6381"/>
              <a:gd name="T47" fmla="*/ 2147483647 h 6191"/>
              <a:gd name="T48" fmla="*/ 2147483647 w 6381"/>
              <a:gd name="T49" fmla="*/ 2147483647 h 6191"/>
              <a:gd name="T50" fmla="*/ 2147483647 w 6381"/>
              <a:gd name="T51" fmla="*/ 2147483647 h 6191"/>
              <a:gd name="T52" fmla="*/ 2147483647 w 6381"/>
              <a:gd name="T53" fmla="*/ 2147483647 h 6191"/>
              <a:gd name="T54" fmla="*/ 2147483647 w 6381"/>
              <a:gd name="T55" fmla="*/ 2147483647 h 6191"/>
              <a:gd name="T56" fmla="*/ 2147483647 w 6381"/>
              <a:gd name="T57" fmla="*/ 2147483647 h 6191"/>
              <a:gd name="T58" fmla="*/ 2147483647 w 6381"/>
              <a:gd name="T59" fmla="*/ 2147483647 h 6191"/>
              <a:gd name="T60" fmla="*/ 2147483647 w 6381"/>
              <a:gd name="T61" fmla="*/ 2147483647 h 6191"/>
              <a:gd name="T62" fmla="*/ 2147483647 w 6381"/>
              <a:gd name="T63" fmla="*/ 2147483647 h 6191"/>
              <a:gd name="T64" fmla="*/ 2147483647 w 6381"/>
              <a:gd name="T65" fmla="*/ 2147483647 h 6191"/>
              <a:gd name="T66" fmla="*/ 2147483647 w 6381"/>
              <a:gd name="T67" fmla="*/ 2147483647 h 6191"/>
              <a:gd name="T68" fmla="*/ 2147483647 w 6381"/>
              <a:gd name="T69" fmla="*/ 2147483647 h 6191"/>
              <a:gd name="T70" fmla="*/ 2147483647 w 6381"/>
              <a:gd name="T71" fmla="*/ 2147483647 h 6191"/>
              <a:gd name="T72" fmla="*/ 2147483647 w 6381"/>
              <a:gd name="T73" fmla="*/ 2147483647 h 6191"/>
              <a:gd name="T74" fmla="*/ 2147483647 w 6381"/>
              <a:gd name="T75" fmla="*/ 2147483647 h 6191"/>
              <a:gd name="T76" fmla="*/ 2147483647 w 6381"/>
              <a:gd name="T77" fmla="*/ 2147483647 h 6191"/>
              <a:gd name="T78" fmla="*/ 2147483647 w 6381"/>
              <a:gd name="T79" fmla="*/ 2147483647 h 6191"/>
              <a:gd name="T80" fmla="*/ 2147483647 w 6381"/>
              <a:gd name="T81" fmla="*/ 2147483647 h 6191"/>
              <a:gd name="T82" fmla="*/ 2147483647 w 6381"/>
              <a:gd name="T83" fmla="*/ 2147483647 h 6191"/>
              <a:gd name="T84" fmla="*/ 2147483647 w 6381"/>
              <a:gd name="T85" fmla="*/ 2147483647 h 6191"/>
              <a:gd name="T86" fmla="*/ 2147483647 w 6381"/>
              <a:gd name="T87" fmla="*/ 2147483647 h 6191"/>
              <a:gd name="T88" fmla="*/ 2147483647 w 6381"/>
              <a:gd name="T89" fmla="*/ 2147483647 h 6191"/>
              <a:gd name="T90" fmla="*/ 2147483647 w 6381"/>
              <a:gd name="T91" fmla="*/ 2147483647 h 6191"/>
              <a:gd name="T92" fmla="*/ 2147483647 w 6381"/>
              <a:gd name="T93" fmla="*/ 2147483647 h 6191"/>
              <a:gd name="T94" fmla="*/ 2147483647 w 6381"/>
              <a:gd name="T95" fmla="*/ 2147483647 h 6191"/>
              <a:gd name="T96" fmla="*/ 2147483647 w 6381"/>
              <a:gd name="T97" fmla="*/ 2147483647 h 6191"/>
              <a:gd name="T98" fmla="*/ 2147483647 w 6381"/>
              <a:gd name="T99" fmla="*/ 2147483647 h 6191"/>
              <a:gd name="T100" fmla="*/ 2147483647 w 6381"/>
              <a:gd name="T101" fmla="*/ 2147483647 h 6191"/>
              <a:gd name="T102" fmla="*/ 2147483647 w 6381"/>
              <a:gd name="T103" fmla="*/ 2147483647 h 6191"/>
              <a:gd name="T104" fmla="*/ 2147483647 w 6381"/>
              <a:gd name="T105" fmla="*/ 2147483647 h 6191"/>
              <a:gd name="T106" fmla="*/ 2147483647 w 6381"/>
              <a:gd name="T107" fmla="*/ 2147483647 h 6191"/>
              <a:gd name="T108" fmla="*/ 2147483647 w 6381"/>
              <a:gd name="T109" fmla="*/ 2147483647 h 6191"/>
              <a:gd name="T110" fmla="*/ 2147483647 w 6381"/>
              <a:gd name="T111" fmla="*/ 2147483647 h 6191"/>
              <a:gd name="T112" fmla="*/ 2147483647 w 6381"/>
              <a:gd name="T113" fmla="*/ 2147483647 h 6191"/>
              <a:gd name="T114" fmla="*/ 2147483647 w 6381"/>
              <a:gd name="T115" fmla="*/ 2147483647 h 6191"/>
              <a:gd name="T116" fmla="*/ 2147483647 w 6381"/>
              <a:gd name="T117" fmla="*/ 2147483647 h 6191"/>
              <a:gd name="T118" fmla="*/ 2147483647 w 6381"/>
              <a:gd name="T119" fmla="*/ 2147483647 h 6191"/>
              <a:gd name="T120" fmla="*/ 2147483647 w 6381"/>
              <a:gd name="T121" fmla="*/ 2147483647 h 6191"/>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6381"/>
              <a:gd name="T184" fmla="*/ 0 h 6191"/>
              <a:gd name="T185" fmla="*/ 6381 w 6381"/>
              <a:gd name="T186" fmla="*/ 6191 h 6191"/>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6381" h="6191">
                <a:moveTo>
                  <a:pt x="0" y="6191"/>
                </a:moveTo>
                <a:lnTo>
                  <a:pt x="5" y="6052"/>
                </a:lnTo>
                <a:lnTo>
                  <a:pt x="10" y="5999"/>
                </a:lnTo>
                <a:lnTo>
                  <a:pt x="15" y="5926"/>
                </a:lnTo>
                <a:lnTo>
                  <a:pt x="20" y="5890"/>
                </a:lnTo>
                <a:lnTo>
                  <a:pt x="25" y="5837"/>
                </a:lnTo>
                <a:lnTo>
                  <a:pt x="30" y="5625"/>
                </a:lnTo>
                <a:lnTo>
                  <a:pt x="35" y="5621"/>
                </a:lnTo>
                <a:lnTo>
                  <a:pt x="40" y="5577"/>
                </a:lnTo>
                <a:lnTo>
                  <a:pt x="44" y="5487"/>
                </a:lnTo>
                <a:lnTo>
                  <a:pt x="49" y="5410"/>
                </a:lnTo>
                <a:lnTo>
                  <a:pt x="54" y="5316"/>
                </a:lnTo>
                <a:lnTo>
                  <a:pt x="59" y="5259"/>
                </a:lnTo>
                <a:lnTo>
                  <a:pt x="64" y="5239"/>
                </a:lnTo>
                <a:lnTo>
                  <a:pt x="69" y="5141"/>
                </a:lnTo>
                <a:lnTo>
                  <a:pt x="74" y="5076"/>
                </a:lnTo>
                <a:lnTo>
                  <a:pt x="79" y="4966"/>
                </a:lnTo>
                <a:lnTo>
                  <a:pt x="84" y="4925"/>
                </a:lnTo>
                <a:lnTo>
                  <a:pt x="89" y="4811"/>
                </a:lnTo>
                <a:lnTo>
                  <a:pt x="94" y="4827"/>
                </a:lnTo>
                <a:lnTo>
                  <a:pt x="99" y="4726"/>
                </a:lnTo>
                <a:lnTo>
                  <a:pt x="104" y="4599"/>
                </a:lnTo>
                <a:lnTo>
                  <a:pt x="109" y="4563"/>
                </a:lnTo>
                <a:lnTo>
                  <a:pt x="114" y="4501"/>
                </a:lnTo>
                <a:lnTo>
                  <a:pt x="119" y="4465"/>
                </a:lnTo>
                <a:lnTo>
                  <a:pt x="124" y="4371"/>
                </a:lnTo>
                <a:lnTo>
                  <a:pt x="129" y="4281"/>
                </a:lnTo>
                <a:lnTo>
                  <a:pt x="134" y="4224"/>
                </a:lnTo>
                <a:lnTo>
                  <a:pt x="139" y="4208"/>
                </a:lnTo>
                <a:lnTo>
                  <a:pt x="144" y="4139"/>
                </a:lnTo>
                <a:lnTo>
                  <a:pt x="149" y="4098"/>
                </a:lnTo>
                <a:lnTo>
                  <a:pt x="154" y="3931"/>
                </a:lnTo>
                <a:lnTo>
                  <a:pt x="159" y="3906"/>
                </a:lnTo>
                <a:lnTo>
                  <a:pt x="164" y="3931"/>
                </a:lnTo>
                <a:lnTo>
                  <a:pt x="169" y="3829"/>
                </a:lnTo>
                <a:lnTo>
                  <a:pt x="174" y="3768"/>
                </a:lnTo>
                <a:lnTo>
                  <a:pt x="179" y="3710"/>
                </a:lnTo>
                <a:lnTo>
                  <a:pt x="184" y="3637"/>
                </a:lnTo>
                <a:lnTo>
                  <a:pt x="189" y="3568"/>
                </a:lnTo>
                <a:lnTo>
                  <a:pt x="193" y="3608"/>
                </a:lnTo>
                <a:lnTo>
                  <a:pt x="198" y="3510"/>
                </a:lnTo>
                <a:lnTo>
                  <a:pt x="203" y="3494"/>
                </a:lnTo>
                <a:lnTo>
                  <a:pt x="208" y="3400"/>
                </a:lnTo>
                <a:lnTo>
                  <a:pt x="213" y="3392"/>
                </a:lnTo>
                <a:lnTo>
                  <a:pt x="218" y="3323"/>
                </a:lnTo>
                <a:lnTo>
                  <a:pt x="223" y="3290"/>
                </a:lnTo>
                <a:lnTo>
                  <a:pt x="228" y="3221"/>
                </a:lnTo>
                <a:lnTo>
                  <a:pt x="233" y="3229"/>
                </a:lnTo>
                <a:lnTo>
                  <a:pt x="238" y="3147"/>
                </a:lnTo>
                <a:lnTo>
                  <a:pt x="243" y="3090"/>
                </a:lnTo>
                <a:lnTo>
                  <a:pt x="248" y="3123"/>
                </a:lnTo>
                <a:lnTo>
                  <a:pt x="253" y="3033"/>
                </a:lnTo>
                <a:lnTo>
                  <a:pt x="258" y="3021"/>
                </a:lnTo>
                <a:lnTo>
                  <a:pt x="263" y="2927"/>
                </a:lnTo>
                <a:lnTo>
                  <a:pt x="268" y="2955"/>
                </a:lnTo>
                <a:lnTo>
                  <a:pt x="273" y="2869"/>
                </a:lnTo>
                <a:lnTo>
                  <a:pt x="278" y="2865"/>
                </a:lnTo>
                <a:lnTo>
                  <a:pt x="283" y="2800"/>
                </a:lnTo>
                <a:lnTo>
                  <a:pt x="288" y="2792"/>
                </a:lnTo>
                <a:lnTo>
                  <a:pt x="293" y="2763"/>
                </a:lnTo>
                <a:lnTo>
                  <a:pt x="298" y="2673"/>
                </a:lnTo>
                <a:lnTo>
                  <a:pt x="303" y="2657"/>
                </a:lnTo>
                <a:lnTo>
                  <a:pt x="308" y="2620"/>
                </a:lnTo>
                <a:lnTo>
                  <a:pt x="313" y="2600"/>
                </a:lnTo>
                <a:lnTo>
                  <a:pt x="318" y="2620"/>
                </a:lnTo>
                <a:lnTo>
                  <a:pt x="323" y="2481"/>
                </a:lnTo>
                <a:lnTo>
                  <a:pt x="328" y="2526"/>
                </a:lnTo>
                <a:lnTo>
                  <a:pt x="333" y="2485"/>
                </a:lnTo>
                <a:lnTo>
                  <a:pt x="337" y="2436"/>
                </a:lnTo>
                <a:lnTo>
                  <a:pt x="342" y="2428"/>
                </a:lnTo>
                <a:lnTo>
                  <a:pt x="347" y="2408"/>
                </a:lnTo>
                <a:lnTo>
                  <a:pt x="352" y="2400"/>
                </a:lnTo>
                <a:lnTo>
                  <a:pt x="357" y="2314"/>
                </a:lnTo>
                <a:lnTo>
                  <a:pt x="362" y="2273"/>
                </a:lnTo>
                <a:lnTo>
                  <a:pt x="367" y="2289"/>
                </a:lnTo>
                <a:lnTo>
                  <a:pt x="372" y="2252"/>
                </a:lnTo>
                <a:lnTo>
                  <a:pt x="377" y="2252"/>
                </a:lnTo>
                <a:lnTo>
                  <a:pt x="382" y="2248"/>
                </a:lnTo>
                <a:lnTo>
                  <a:pt x="387" y="2162"/>
                </a:lnTo>
                <a:lnTo>
                  <a:pt x="392" y="2138"/>
                </a:lnTo>
                <a:lnTo>
                  <a:pt x="397" y="2158"/>
                </a:lnTo>
                <a:lnTo>
                  <a:pt x="402" y="2077"/>
                </a:lnTo>
                <a:lnTo>
                  <a:pt x="407" y="2044"/>
                </a:lnTo>
                <a:lnTo>
                  <a:pt x="412" y="2068"/>
                </a:lnTo>
                <a:lnTo>
                  <a:pt x="417" y="2007"/>
                </a:lnTo>
                <a:lnTo>
                  <a:pt x="422" y="2019"/>
                </a:lnTo>
                <a:lnTo>
                  <a:pt x="427" y="1978"/>
                </a:lnTo>
                <a:lnTo>
                  <a:pt x="432" y="1978"/>
                </a:lnTo>
                <a:lnTo>
                  <a:pt x="437" y="1913"/>
                </a:lnTo>
                <a:lnTo>
                  <a:pt x="442" y="1868"/>
                </a:lnTo>
                <a:lnTo>
                  <a:pt x="447" y="1921"/>
                </a:lnTo>
                <a:lnTo>
                  <a:pt x="452" y="1872"/>
                </a:lnTo>
                <a:lnTo>
                  <a:pt x="457" y="1896"/>
                </a:lnTo>
                <a:lnTo>
                  <a:pt x="462" y="1835"/>
                </a:lnTo>
                <a:lnTo>
                  <a:pt x="467" y="1806"/>
                </a:lnTo>
                <a:lnTo>
                  <a:pt x="472" y="1843"/>
                </a:lnTo>
                <a:lnTo>
                  <a:pt x="477" y="1843"/>
                </a:lnTo>
                <a:lnTo>
                  <a:pt x="481" y="1745"/>
                </a:lnTo>
                <a:lnTo>
                  <a:pt x="486" y="1757"/>
                </a:lnTo>
                <a:lnTo>
                  <a:pt x="491" y="1766"/>
                </a:lnTo>
                <a:lnTo>
                  <a:pt x="496" y="1696"/>
                </a:lnTo>
                <a:lnTo>
                  <a:pt x="501" y="1721"/>
                </a:lnTo>
                <a:lnTo>
                  <a:pt x="506" y="1680"/>
                </a:lnTo>
                <a:lnTo>
                  <a:pt x="511" y="1696"/>
                </a:lnTo>
                <a:lnTo>
                  <a:pt x="516" y="1667"/>
                </a:lnTo>
                <a:lnTo>
                  <a:pt x="521" y="1606"/>
                </a:lnTo>
                <a:lnTo>
                  <a:pt x="526" y="1647"/>
                </a:lnTo>
                <a:lnTo>
                  <a:pt x="531" y="1667"/>
                </a:lnTo>
                <a:lnTo>
                  <a:pt x="536" y="1622"/>
                </a:lnTo>
                <a:lnTo>
                  <a:pt x="541" y="1483"/>
                </a:lnTo>
                <a:lnTo>
                  <a:pt x="546" y="1606"/>
                </a:lnTo>
                <a:lnTo>
                  <a:pt x="551" y="1540"/>
                </a:lnTo>
                <a:lnTo>
                  <a:pt x="556" y="1524"/>
                </a:lnTo>
                <a:lnTo>
                  <a:pt x="561" y="1475"/>
                </a:lnTo>
                <a:lnTo>
                  <a:pt x="566" y="1450"/>
                </a:lnTo>
                <a:lnTo>
                  <a:pt x="571" y="1528"/>
                </a:lnTo>
                <a:lnTo>
                  <a:pt x="576" y="1475"/>
                </a:lnTo>
                <a:lnTo>
                  <a:pt x="581" y="1495"/>
                </a:lnTo>
                <a:lnTo>
                  <a:pt x="586" y="1467"/>
                </a:lnTo>
                <a:lnTo>
                  <a:pt x="591" y="1463"/>
                </a:lnTo>
                <a:lnTo>
                  <a:pt x="596" y="1426"/>
                </a:lnTo>
                <a:lnTo>
                  <a:pt x="601" y="1393"/>
                </a:lnTo>
                <a:lnTo>
                  <a:pt x="606" y="1450"/>
                </a:lnTo>
                <a:lnTo>
                  <a:pt x="611" y="1389"/>
                </a:lnTo>
                <a:lnTo>
                  <a:pt x="616" y="1438"/>
                </a:lnTo>
                <a:lnTo>
                  <a:pt x="621" y="1385"/>
                </a:lnTo>
                <a:lnTo>
                  <a:pt x="626" y="1299"/>
                </a:lnTo>
                <a:lnTo>
                  <a:pt x="630" y="1401"/>
                </a:lnTo>
                <a:lnTo>
                  <a:pt x="635" y="1332"/>
                </a:lnTo>
                <a:lnTo>
                  <a:pt x="640" y="1299"/>
                </a:lnTo>
                <a:lnTo>
                  <a:pt x="645" y="1323"/>
                </a:lnTo>
                <a:lnTo>
                  <a:pt x="650" y="1315"/>
                </a:lnTo>
                <a:lnTo>
                  <a:pt x="655" y="1356"/>
                </a:lnTo>
                <a:lnTo>
                  <a:pt x="660" y="1266"/>
                </a:lnTo>
                <a:lnTo>
                  <a:pt x="665" y="1258"/>
                </a:lnTo>
                <a:lnTo>
                  <a:pt x="670" y="1237"/>
                </a:lnTo>
                <a:lnTo>
                  <a:pt x="675" y="1250"/>
                </a:lnTo>
                <a:lnTo>
                  <a:pt x="680" y="1250"/>
                </a:lnTo>
                <a:lnTo>
                  <a:pt x="685" y="1237"/>
                </a:lnTo>
                <a:lnTo>
                  <a:pt x="690" y="1192"/>
                </a:lnTo>
                <a:lnTo>
                  <a:pt x="695" y="1242"/>
                </a:lnTo>
                <a:lnTo>
                  <a:pt x="700" y="1160"/>
                </a:lnTo>
                <a:lnTo>
                  <a:pt x="705" y="1270"/>
                </a:lnTo>
                <a:lnTo>
                  <a:pt x="710" y="1237"/>
                </a:lnTo>
                <a:lnTo>
                  <a:pt x="715" y="1143"/>
                </a:lnTo>
                <a:lnTo>
                  <a:pt x="720" y="1119"/>
                </a:lnTo>
                <a:lnTo>
                  <a:pt x="725" y="1164"/>
                </a:lnTo>
                <a:lnTo>
                  <a:pt x="730" y="1184"/>
                </a:lnTo>
                <a:lnTo>
                  <a:pt x="735" y="1151"/>
                </a:lnTo>
                <a:lnTo>
                  <a:pt x="740" y="1135"/>
                </a:lnTo>
                <a:lnTo>
                  <a:pt x="745" y="1086"/>
                </a:lnTo>
                <a:lnTo>
                  <a:pt x="750" y="1106"/>
                </a:lnTo>
                <a:lnTo>
                  <a:pt x="755" y="1168"/>
                </a:lnTo>
                <a:lnTo>
                  <a:pt x="760" y="1065"/>
                </a:lnTo>
                <a:lnTo>
                  <a:pt x="765" y="1074"/>
                </a:lnTo>
                <a:lnTo>
                  <a:pt x="770" y="1115"/>
                </a:lnTo>
                <a:lnTo>
                  <a:pt x="774" y="1033"/>
                </a:lnTo>
                <a:lnTo>
                  <a:pt x="779" y="1070"/>
                </a:lnTo>
                <a:lnTo>
                  <a:pt x="784" y="1090"/>
                </a:lnTo>
                <a:lnTo>
                  <a:pt x="789" y="1020"/>
                </a:lnTo>
                <a:lnTo>
                  <a:pt x="794" y="1041"/>
                </a:lnTo>
                <a:lnTo>
                  <a:pt x="799" y="1102"/>
                </a:lnTo>
                <a:lnTo>
                  <a:pt x="804" y="1020"/>
                </a:lnTo>
                <a:lnTo>
                  <a:pt x="809" y="1024"/>
                </a:lnTo>
                <a:lnTo>
                  <a:pt x="814" y="1008"/>
                </a:lnTo>
                <a:lnTo>
                  <a:pt x="819" y="1041"/>
                </a:lnTo>
                <a:lnTo>
                  <a:pt x="824" y="992"/>
                </a:lnTo>
                <a:lnTo>
                  <a:pt x="829" y="943"/>
                </a:lnTo>
                <a:lnTo>
                  <a:pt x="834" y="1008"/>
                </a:lnTo>
                <a:lnTo>
                  <a:pt x="839" y="992"/>
                </a:lnTo>
                <a:lnTo>
                  <a:pt x="844" y="1004"/>
                </a:lnTo>
                <a:lnTo>
                  <a:pt x="849" y="943"/>
                </a:lnTo>
                <a:lnTo>
                  <a:pt x="854" y="906"/>
                </a:lnTo>
                <a:lnTo>
                  <a:pt x="859" y="926"/>
                </a:lnTo>
                <a:lnTo>
                  <a:pt x="864" y="947"/>
                </a:lnTo>
                <a:lnTo>
                  <a:pt x="869" y="902"/>
                </a:lnTo>
                <a:lnTo>
                  <a:pt x="874" y="910"/>
                </a:lnTo>
                <a:lnTo>
                  <a:pt x="879" y="951"/>
                </a:lnTo>
                <a:lnTo>
                  <a:pt x="884" y="906"/>
                </a:lnTo>
                <a:lnTo>
                  <a:pt x="889" y="852"/>
                </a:lnTo>
                <a:lnTo>
                  <a:pt x="894" y="910"/>
                </a:lnTo>
                <a:lnTo>
                  <a:pt x="899" y="865"/>
                </a:lnTo>
                <a:lnTo>
                  <a:pt x="904" y="914"/>
                </a:lnTo>
                <a:lnTo>
                  <a:pt x="909" y="902"/>
                </a:lnTo>
                <a:lnTo>
                  <a:pt x="914" y="779"/>
                </a:lnTo>
                <a:lnTo>
                  <a:pt x="918" y="902"/>
                </a:lnTo>
                <a:lnTo>
                  <a:pt x="923" y="885"/>
                </a:lnTo>
                <a:lnTo>
                  <a:pt x="928" y="885"/>
                </a:lnTo>
                <a:lnTo>
                  <a:pt x="933" y="885"/>
                </a:lnTo>
                <a:lnTo>
                  <a:pt x="938" y="844"/>
                </a:lnTo>
                <a:lnTo>
                  <a:pt x="943" y="836"/>
                </a:lnTo>
                <a:lnTo>
                  <a:pt x="948" y="816"/>
                </a:lnTo>
                <a:lnTo>
                  <a:pt x="953" y="820"/>
                </a:lnTo>
                <a:lnTo>
                  <a:pt x="958" y="811"/>
                </a:lnTo>
                <a:lnTo>
                  <a:pt x="963" y="848"/>
                </a:lnTo>
                <a:lnTo>
                  <a:pt x="968" y="816"/>
                </a:lnTo>
                <a:lnTo>
                  <a:pt x="973" y="783"/>
                </a:lnTo>
                <a:lnTo>
                  <a:pt x="978" y="803"/>
                </a:lnTo>
                <a:lnTo>
                  <a:pt x="983" y="762"/>
                </a:lnTo>
                <a:lnTo>
                  <a:pt x="988" y="746"/>
                </a:lnTo>
                <a:lnTo>
                  <a:pt x="993" y="709"/>
                </a:lnTo>
                <a:lnTo>
                  <a:pt x="998" y="820"/>
                </a:lnTo>
                <a:lnTo>
                  <a:pt x="1003" y="758"/>
                </a:lnTo>
                <a:lnTo>
                  <a:pt x="1008" y="754"/>
                </a:lnTo>
                <a:lnTo>
                  <a:pt x="1013" y="697"/>
                </a:lnTo>
                <a:lnTo>
                  <a:pt x="1018" y="721"/>
                </a:lnTo>
                <a:lnTo>
                  <a:pt x="1023" y="771"/>
                </a:lnTo>
                <a:lnTo>
                  <a:pt x="1028" y="750"/>
                </a:lnTo>
                <a:lnTo>
                  <a:pt x="1033" y="680"/>
                </a:lnTo>
                <a:lnTo>
                  <a:pt x="1038" y="689"/>
                </a:lnTo>
                <a:lnTo>
                  <a:pt x="1043" y="721"/>
                </a:lnTo>
                <a:lnTo>
                  <a:pt x="1048" y="754"/>
                </a:lnTo>
                <a:lnTo>
                  <a:pt x="1053" y="721"/>
                </a:lnTo>
                <a:lnTo>
                  <a:pt x="1058" y="705"/>
                </a:lnTo>
                <a:lnTo>
                  <a:pt x="1063" y="643"/>
                </a:lnTo>
                <a:lnTo>
                  <a:pt x="1067" y="680"/>
                </a:lnTo>
                <a:lnTo>
                  <a:pt x="1072" y="664"/>
                </a:lnTo>
                <a:lnTo>
                  <a:pt x="1077" y="689"/>
                </a:lnTo>
                <a:lnTo>
                  <a:pt x="1082" y="693"/>
                </a:lnTo>
                <a:lnTo>
                  <a:pt x="1087" y="648"/>
                </a:lnTo>
                <a:lnTo>
                  <a:pt x="1092" y="676"/>
                </a:lnTo>
                <a:lnTo>
                  <a:pt x="1097" y="664"/>
                </a:lnTo>
                <a:lnTo>
                  <a:pt x="1102" y="619"/>
                </a:lnTo>
                <a:lnTo>
                  <a:pt x="1107" y="639"/>
                </a:lnTo>
                <a:lnTo>
                  <a:pt x="1112" y="615"/>
                </a:lnTo>
                <a:lnTo>
                  <a:pt x="1117" y="680"/>
                </a:lnTo>
                <a:lnTo>
                  <a:pt x="1122" y="668"/>
                </a:lnTo>
                <a:lnTo>
                  <a:pt x="1127" y="619"/>
                </a:lnTo>
                <a:lnTo>
                  <a:pt x="1132" y="623"/>
                </a:lnTo>
                <a:lnTo>
                  <a:pt x="1137" y="598"/>
                </a:lnTo>
                <a:lnTo>
                  <a:pt x="1142" y="643"/>
                </a:lnTo>
                <a:lnTo>
                  <a:pt x="1147" y="582"/>
                </a:lnTo>
                <a:lnTo>
                  <a:pt x="1152" y="598"/>
                </a:lnTo>
                <a:lnTo>
                  <a:pt x="1157" y="582"/>
                </a:lnTo>
                <a:lnTo>
                  <a:pt x="1162" y="578"/>
                </a:lnTo>
                <a:lnTo>
                  <a:pt x="1167" y="590"/>
                </a:lnTo>
                <a:lnTo>
                  <a:pt x="1172" y="516"/>
                </a:lnTo>
                <a:lnTo>
                  <a:pt x="1177" y="582"/>
                </a:lnTo>
                <a:lnTo>
                  <a:pt x="1182" y="648"/>
                </a:lnTo>
                <a:lnTo>
                  <a:pt x="1187" y="545"/>
                </a:lnTo>
                <a:lnTo>
                  <a:pt x="1192" y="598"/>
                </a:lnTo>
                <a:lnTo>
                  <a:pt x="1197" y="570"/>
                </a:lnTo>
                <a:lnTo>
                  <a:pt x="1202" y="574"/>
                </a:lnTo>
                <a:lnTo>
                  <a:pt x="1207" y="533"/>
                </a:lnTo>
                <a:lnTo>
                  <a:pt x="1211" y="590"/>
                </a:lnTo>
                <a:lnTo>
                  <a:pt x="1216" y="549"/>
                </a:lnTo>
                <a:lnTo>
                  <a:pt x="1221" y="619"/>
                </a:lnTo>
                <a:lnTo>
                  <a:pt x="1226" y="516"/>
                </a:lnTo>
                <a:lnTo>
                  <a:pt x="1231" y="508"/>
                </a:lnTo>
                <a:lnTo>
                  <a:pt x="1236" y="549"/>
                </a:lnTo>
                <a:lnTo>
                  <a:pt x="1241" y="512"/>
                </a:lnTo>
                <a:lnTo>
                  <a:pt x="1246" y="516"/>
                </a:lnTo>
                <a:lnTo>
                  <a:pt x="1251" y="508"/>
                </a:lnTo>
                <a:lnTo>
                  <a:pt x="1256" y="520"/>
                </a:lnTo>
                <a:lnTo>
                  <a:pt x="1261" y="504"/>
                </a:lnTo>
                <a:lnTo>
                  <a:pt x="1266" y="508"/>
                </a:lnTo>
                <a:lnTo>
                  <a:pt x="1271" y="512"/>
                </a:lnTo>
                <a:lnTo>
                  <a:pt x="1276" y="479"/>
                </a:lnTo>
                <a:lnTo>
                  <a:pt x="1281" y="475"/>
                </a:lnTo>
                <a:lnTo>
                  <a:pt x="1286" y="492"/>
                </a:lnTo>
                <a:lnTo>
                  <a:pt x="1291" y="463"/>
                </a:lnTo>
                <a:lnTo>
                  <a:pt x="1296" y="525"/>
                </a:lnTo>
                <a:lnTo>
                  <a:pt x="1301" y="447"/>
                </a:lnTo>
                <a:lnTo>
                  <a:pt x="1306" y="492"/>
                </a:lnTo>
                <a:lnTo>
                  <a:pt x="1311" y="447"/>
                </a:lnTo>
                <a:lnTo>
                  <a:pt x="1316" y="500"/>
                </a:lnTo>
                <a:lnTo>
                  <a:pt x="1321" y="438"/>
                </a:lnTo>
                <a:lnTo>
                  <a:pt x="1326" y="463"/>
                </a:lnTo>
                <a:lnTo>
                  <a:pt x="1331" y="426"/>
                </a:lnTo>
                <a:lnTo>
                  <a:pt x="1336" y="406"/>
                </a:lnTo>
                <a:lnTo>
                  <a:pt x="1341" y="406"/>
                </a:lnTo>
                <a:lnTo>
                  <a:pt x="1346" y="451"/>
                </a:lnTo>
                <a:lnTo>
                  <a:pt x="1351" y="426"/>
                </a:lnTo>
                <a:lnTo>
                  <a:pt x="1355" y="447"/>
                </a:lnTo>
                <a:lnTo>
                  <a:pt x="1360" y="430"/>
                </a:lnTo>
                <a:lnTo>
                  <a:pt x="1365" y="414"/>
                </a:lnTo>
                <a:lnTo>
                  <a:pt x="1370" y="459"/>
                </a:lnTo>
                <a:lnTo>
                  <a:pt x="1375" y="451"/>
                </a:lnTo>
                <a:lnTo>
                  <a:pt x="1380" y="447"/>
                </a:lnTo>
                <a:lnTo>
                  <a:pt x="1385" y="381"/>
                </a:lnTo>
                <a:lnTo>
                  <a:pt x="1390" y="430"/>
                </a:lnTo>
                <a:lnTo>
                  <a:pt x="1395" y="406"/>
                </a:lnTo>
                <a:lnTo>
                  <a:pt x="1400" y="361"/>
                </a:lnTo>
                <a:lnTo>
                  <a:pt x="1405" y="377"/>
                </a:lnTo>
                <a:lnTo>
                  <a:pt x="1410" y="393"/>
                </a:lnTo>
                <a:lnTo>
                  <a:pt x="1415" y="373"/>
                </a:lnTo>
                <a:lnTo>
                  <a:pt x="1420" y="434"/>
                </a:lnTo>
                <a:lnTo>
                  <a:pt x="1425" y="385"/>
                </a:lnTo>
                <a:lnTo>
                  <a:pt x="1430" y="393"/>
                </a:lnTo>
                <a:lnTo>
                  <a:pt x="1435" y="373"/>
                </a:lnTo>
                <a:lnTo>
                  <a:pt x="1440" y="356"/>
                </a:lnTo>
                <a:lnTo>
                  <a:pt x="1445" y="369"/>
                </a:lnTo>
                <a:lnTo>
                  <a:pt x="1450" y="402"/>
                </a:lnTo>
                <a:lnTo>
                  <a:pt x="1455" y="402"/>
                </a:lnTo>
                <a:lnTo>
                  <a:pt x="1460" y="328"/>
                </a:lnTo>
                <a:lnTo>
                  <a:pt x="1465" y="414"/>
                </a:lnTo>
                <a:lnTo>
                  <a:pt x="1470" y="332"/>
                </a:lnTo>
                <a:lnTo>
                  <a:pt x="1475" y="295"/>
                </a:lnTo>
                <a:lnTo>
                  <a:pt x="1480" y="344"/>
                </a:lnTo>
                <a:lnTo>
                  <a:pt x="1485" y="324"/>
                </a:lnTo>
                <a:lnTo>
                  <a:pt x="1490" y="340"/>
                </a:lnTo>
                <a:lnTo>
                  <a:pt x="1495" y="352"/>
                </a:lnTo>
                <a:lnTo>
                  <a:pt x="1500" y="365"/>
                </a:lnTo>
                <a:lnTo>
                  <a:pt x="1504" y="336"/>
                </a:lnTo>
                <a:lnTo>
                  <a:pt x="1509" y="365"/>
                </a:lnTo>
                <a:lnTo>
                  <a:pt x="1514" y="299"/>
                </a:lnTo>
                <a:lnTo>
                  <a:pt x="1519" y="356"/>
                </a:lnTo>
                <a:lnTo>
                  <a:pt x="1524" y="303"/>
                </a:lnTo>
                <a:lnTo>
                  <a:pt x="1529" y="332"/>
                </a:lnTo>
                <a:lnTo>
                  <a:pt x="1534" y="315"/>
                </a:lnTo>
                <a:lnTo>
                  <a:pt x="1539" y="303"/>
                </a:lnTo>
                <a:lnTo>
                  <a:pt x="1544" y="283"/>
                </a:lnTo>
                <a:lnTo>
                  <a:pt x="1549" y="324"/>
                </a:lnTo>
                <a:lnTo>
                  <a:pt x="1554" y="279"/>
                </a:lnTo>
                <a:lnTo>
                  <a:pt x="1559" y="250"/>
                </a:lnTo>
                <a:lnTo>
                  <a:pt x="1564" y="295"/>
                </a:lnTo>
                <a:lnTo>
                  <a:pt x="1569" y="279"/>
                </a:lnTo>
                <a:lnTo>
                  <a:pt x="1574" y="307"/>
                </a:lnTo>
                <a:lnTo>
                  <a:pt x="1579" y="307"/>
                </a:lnTo>
                <a:lnTo>
                  <a:pt x="1584" y="303"/>
                </a:lnTo>
                <a:lnTo>
                  <a:pt x="1589" y="361"/>
                </a:lnTo>
                <a:lnTo>
                  <a:pt x="1594" y="242"/>
                </a:lnTo>
                <a:lnTo>
                  <a:pt x="1599" y="246"/>
                </a:lnTo>
                <a:lnTo>
                  <a:pt x="1604" y="279"/>
                </a:lnTo>
                <a:lnTo>
                  <a:pt x="1609" y="299"/>
                </a:lnTo>
                <a:lnTo>
                  <a:pt x="1614" y="242"/>
                </a:lnTo>
                <a:lnTo>
                  <a:pt x="1619" y="328"/>
                </a:lnTo>
                <a:lnTo>
                  <a:pt x="1624" y="262"/>
                </a:lnTo>
                <a:lnTo>
                  <a:pt x="1629" y="221"/>
                </a:lnTo>
                <a:lnTo>
                  <a:pt x="1634" y="242"/>
                </a:lnTo>
                <a:lnTo>
                  <a:pt x="1639" y="270"/>
                </a:lnTo>
                <a:lnTo>
                  <a:pt x="1644" y="246"/>
                </a:lnTo>
                <a:lnTo>
                  <a:pt x="1648" y="205"/>
                </a:lnTo>
                <a:lnTo>
                  <a:pt x="1653" y="213"/>
                </a:lnTo>
                <a:lnTo>
                  <a:pt x="1658" y="217"/>
                </a:lnTo>
                <a:lnTo>
                  <a:pt x="1663" y="221"/>
                </a:lnTo>
                <a:lnTo>
                  <a:pt x="1668" y="234"/>
                </a:lnTo>
                <a:lnTo>
                  <a:pt x="1673" y="205"/>
                </a:lnTo>
                <a:lnTo>
                  <a:pt x="1678" y="279"/>
                </a:lnTo>
                <a:lnTo>
                  <a:pt x="1683" y="238"/>
                </a:lnTo>
                <a:lnTo>
                  <a:pt x="1688" y="262"/>
                </a:lnTo>
                <a:lnTo>
                  <a:pt x="1693" y="209"/>
                </a:lnTo>
                <a:lnTo>
                  <a:pt x="1698" y="213"/>
                </a:lnTo>
                <a:lnTo>
                  <a:pt x="1703" y="238"/>
                </a:lnTo>
                <a:lnTo>
                  <a:pt x="1708" y="176"/>
                </a:lnTo>
                <a:lnTo>
                  <a:pt x="1713" y="238"/>
                </a:lnTo>
                <a:lnTo>
                  <a:pt x="1718" y="209"/>
                </a:lnTo>
                <a:lnTo>
                  <a:pt x="1723" y="234"/>
                </a:lnTo>
                <a:lnTo>
                  <a:pt x="1728" y="238"/>
                </a:lnTo>
                <a:lnTo>
                  <a:pt x="1733" y="188"/>
                </a:lnTo>
                <a:lnTo>
                  <a:pt x="1738" y="205"/>
                </a:lnTo>
                <a:lnTo>
                  <a:pt x="1743" y="188"/>
                </a:lnTo>
                <a:lnTo>
                  <a:pt x="1748" y="213"/>
                </a:lnTo>
                <a:lnTo>
                  <a:pt x="1753" y="205"/>
                </a:lnTo>
                <a:lnTo>
                  <a:pt x="1758" y="184"/>
                </a:lnTo>
                <a:lnTo>
                  <a:pt x="1763" y="180"/>
                </a:lnTo>
                <a:lnTo>
                  <a:pt x="1768" y="151"/>
                </a:lnTo>
                <a:lnTo>
                  <a:pt x="1773" y="205"/>
                </a:lnTo>
                <a:lnTo>
                  <a:pt x="1778" y="225"/>
                </a:lnTo>
                <a:lnTo>
                  <a:pt x="1783" y="180"/>
                </a:lnTo>
                <a:lnTo>
                  <a:pt x="1788" y="127"/>
                </a:lnTo>
                <a:lnTo>
                  <a:pt x="1792" y="180"/>
                </a:lnTo>
                <a:lnTo>
                  <a:pt x="1797" y="201"/>
                </a:lnTo>
                <a:lnTo>
                  <a:pt x="1802" y="119"/>
                </a:lnTo>
                <a:lnTo>
                  <a:pt x="1807" y="135"/>
                </a:lnTo>
                <a:lnTo>
                  <a:pt x="1812" y="168"/>
                </a:lnTo>
                <a:lnTo>
                  <a:pt x="1817" y="168"/>
                </a:lnTo>
                <a:lnTo>
                  <a:pt x="1822" y="156"/>
                </a:lnTo>
                <a:lnTo>
                  <a:pt x="1827" y="164"/>
                </a:lnTo>
                <a:lnTo>
                  <a:pt x="1832" y="172"/>
                </a:lnTo>
                <a:lnTo>
                  <a:pt x="1837" y="151"/>
                </a:lnTo>
                <a:lnTo>
                  <a:pt x="1842" y="131"/>
                </a:lnTo>
                <a:lnTo>
                  <a:pt x="1847" y="94"/>
                </a:lnTo>
                <a:lnTo>
                  <a:pt x="1852" y="168"/>
                </a:lnTo>
                <a:lnTo>
                  <a:pt x="1857" y="135"/>
                </a:lnTo>
                <a:lnTo>
                  <a:pt x="1862" y="156"/>
                </a:lnTo>
                <a:lnTo>
                  <a:pt x="1867" y="119"/>
                </a:lnTo>
                <a:lnTo>
                  <a:pt x="1872" y="205"/>
                </a:lnTo>
                <a:lnTo>
                  <a:pt x="1877" y="110"/>
                </a:lnTo>
                <a:lnTo>
                  <a:pt x="1882" y="184"/>
                </a:lnTo>
                <a:lnTo>
                  <a:pt x="1887" y="135"/>
                </a:lnTo>
                <a:lnTo>
                  <a:pt x="1892" y="160"/>
                </a:lnTo>
                <a:lnTo>
                  <a:pt x="1897" y="131"/>
                </a:lnTo>
                <a:lnTo>
                  <a:pt x="1902" y="147"/>
                </a:lnTo>
                <a:lnTo>
                  <a:pt x="1907" y="176"/>
                </a:lnTo>
                <a:lnTo>
                  <a:pt x="1912" y="139"/>
                </a:lnTo>
                <a:lnTo>
                  <a:pt x="1917" y="119"/>
                </a:lnTo>
                <a:lnTo>
                  <a:pt x="1922" y="127"/>
                </a:lnTo>
                <a:lnTo>
                  <a:pt x="1927" y="106"/>
                </a:lnTo>
                <a:lnTo>
                  <a:pt x="1932" y="176"/>
                </a:lnTo>
                <a:lnTo>
                  <a:pt x="1937" y="135"/>
                </a:lnTo>
                <a:lnTo>
                  <a:pt x="1941" y="106"/>
                </a:lnTo>
                <a:lnTo>
                  <a:pt x="1946" y="41"/>
                </a:lnTo>
                <a:lnTo>
                  <a:pt x="1951" y="86"/>
                </a:lnTo>
                <a:lnTo>
                  <a:pt x="1956" y="82"/>
                </a:lnTo>
                <a:lnTo>
                  <a:pt x="1961" y="119"/>
                </a:lnTo>
                <a:lnTo>
                  <a:pt x="1966" y="127"/>
                </a:lnTo>
                <a:lnTo>
                  <a:pt x="1971" y="127"/>
                </a:lnTo>
                <a:lnTo>
                  <a:pt x="1976" y="90"/>
                </a:lnTo>
                <a:lnTo>
                  <a:pt x="1981" y="110"/>
                </a:lnTo>
                <a:lnTo>
                  <a:pt x="1986" y="98"/>
                </a:lnTo>
                <a:lnTo>
                  <a:pt x="1991" y="131"/>
                </a:lnTo>
                <a:lnTo>
                  <a:pt x="1996" y="106"/>
                </a:lnTo>
                <a:lnTo>
                  <a:pt x="2001" y="86"/>
                </a:lnTo>
                <a:lnTo>
                  <a:pt x="2006" y="86"/>
                </a:lnTo>
                <a:lnTo>
                  <a:pt x="2011" y="78"/>
                </a:lnTo>
                <a:lnTo>
                  <a:pt x="2016" y="98"/>
                </a:lnTo>
                <a:lnTo>
                  <a:pt x="2021" y="78"/>
                </a:lnTo>
                <a:lnTo>
                  <a:pt x="2026" y="90"/>
                </a:lnTo>
                <a:lnTo>
                  <a:pt x="2031" y="86"/>
                </a:lnTo>
                <a:lnTo>
                  <a:pt x="2036" y="86"/>
                </a:lnTo>
                <a:lnTo>
                  <a:pt x="2041" y="106"/>
                </a:lnTo>
                <a:lnTo>
                  <a:pt x="2046" y="102"/>
                </a:lnTo>
                <a:lnTo>
                  <a:pt x="2051" y="41"/>
                </a:lnTo>
                <a:lnTo>
                  <a:pt x="2056" y="61"/>
                </a:lnTo>
                <a:lnTo>
                  <a:pt x="2061" y="114"/>
                </a:lnTo>
                <a:lnTo>
                  <a:pt x="2066" y="110"/>
                </a:lnTo>
                <a:lnTo>
                  <a:pt x="2071" y="102"/>
                </a:lnTo>
                <a:lnTo>
                  <a:pt x="2076" y="78"/>
                </a:lnTo>
                <a:lnTo>
                  <a:pt x="2081" y="16"/>
                </a:lnTo>
                <a:lnTo>
                  <a:pt x="2085" y="45"/>
                </a:lnTo>
                <a:lnTo>
                  <a:pt x="2090" y="45"/>
                </a:lnTo>
                <a:lnTo>
                  <a:pt x="2095" y="45"/>
                </a:lnTo>
                <a:lnTo>
                  <a:pt x="2100" y="24"/>
                </a:lnTo>
                <a:lnTo>
                  <a:pt x="2105" y="53"/>
                </a:lnTo>
                <a:lnTo>
                  <a:pt x="2110" y="41"/>
                </a:lnTo>
                <a:lnTo>
                  <a:pt x="2115" y="61"/>
                </a:lnTo>
                <a:lnTo>
                  <a:pt x="2120" y="41"/>
                </a:lnTo>
                <a:lnTo>
                  <a:pt x="2125" y="82"/>
                </a:lnTo>
                <a:lnTo>
                  <a:pt x="2130" y="28"/>
                </a:lnTo>
                <a:lnTo>
                  <a:pt x="2135" y="49"/>
                </a:lnTo>
                <a:lnTo>
                  <a:pt x="2140" y="28"/>
                </a:lnTo>
                <a:lnTo>
                  <a:pt x="2145" y="0"/>
                </a:lnTo>
                <a:lnTo>
                  <a:pt x="2150" y="41"/>
                </a:lnTo>
                <a:lnTo>
                  <a:pt x="2155" y="73"/>
                </a:lnTo>
                <a:lnTo>
                  <a:pt x="2160" y="37"/>
                </a:lnTo>
                <a:lnTo>
                  <a:pt x="2165" y="49"/>
                </a:lnTo>
                <a:lnTo>
                  <a:pt x="2170" y="28"/>
                </a:lnTo>
                <a:lnTo>
                  <a:pt x="2175" y="65"/>
                </a:lnTo>
                <a:lnTo>
                  <a:pt x="2180" y="65"/>
                </a:lnTo>
                <a:lnTo>
                  <a:pt x="2185" y="65"/>
                </a:lnTo>
                <a:lnTo>
                  <a:pt x="2190" y="69"/>
                </a:lnTo>
                <a:lnTo>
                  <a:pt x="2195" y="69"/>
                </a:lnTo>
                <a:lnTo>
                  <a:pt x="2200" y="61"/>
                </a:lnTo>
                <a:lnTo>
                  <a:pt x="2205" y="37"/>
                </a:lnTo>
                <a:lnTo>
                  <a:pt x="2210" y="77"/>
                </a:lnTo>
                <a:lnTo>
                  <a:pt x="2215" y="32"/>
                </a:lnTo>
                <a:lnTo>
                  <a:pt x="2220" y="73"/>
                </a:lnTo>
                <a:lnTo>
                  <a:pt x="2225" y="45"/>
                </a:lnTo>
                <a:lnTo>
                  <a:pt x="2230" y="135"/>
                </a:lnTo>
                <a:lnTo>
                  <a:pt x="2234" y="61"/>
                </a:lnTo>
                <a:lnTo>
                  <a:pt x="2239" y="49"/>
                </a:lnTo>
                <a:lnTo>
                  <a:pt x="2244" y="94"/>
                </a:lnTo>
                <a:lnTo>
                  <a:pt x="2249" y="86"/>
                </a:lnTo>
                <a:lnTo>
                  <a:pt x="2254" y="127"/>
                </a:lnTo>
                <a:lnTo>
                  <a:pt x="2259" y="65"/>
                </a:lnTo>
                <a:lnTo>
                  <a:pt x="2264" y="49"/>
                </a:lnTo>
                <a:lnTo>
                  <a:pt x="2269" y="139"/>
                </a:lnTo>
                <a:lnTo>
                  <a:pt x="2274" y="123"/>
                </a:lnTo>
                <a:lnTo>
                  <a:pt x="2279" y="77"/>
                </a:lnTo>
                <a:lnTo>
                  <a:pt x="2284" y="119"/>
                </a:lnTo>
                <a:lnTo>
                  <a:pt x="2289" y="86"/>
                </a:lnTo>
                <a:lnTo>
                  <a:pt x="2294" y="53"/>
                </a:lnTo>
                <a:lnTo>
                  <a:pt x="2299" y="114"/>
                </a:lnTo>
                <a:lnTo>
                  <a:pt x="2304" y="110"/>
                </a:lnTo>
                <a:lnTo>
                  <a:pt x="2309" y="110"/>
                </a:lnTo>
                <a:lnTo>
                  <a:pt x="2314" y="77"/>
                </a:lnTo>
                <a:lnTo>
                  <a:pt x="2319" y="110"/>
                </a:lnTo>
                <a:lnTo>
                  <a:pt x="2324" y="123"/>
                </a:lnTo>
                <a:lnTo>
                  <a:pt x="2329" y="119"/>
                </a:lnTo>
                <a:lnTo>
                  <a:pt x="2334" y="180"/>
                </a:lnTo>
                <a:lnTo>
                  <a:pt x="2339" y="176"/>
                </a:lnTo>
                <a:lnTo>
                  <a:pt x="2344" y="151"/>
                </a:lnTo>
                <a:lnTo>
                  <a:pt x="2349" y="131"/>
                </a:lnTo>
                <a:lnTo>
                  <a:pt x="2354" y="143"/>
                </a:lnTo>
                <a:lnTo>
                  <a:pt x="2359" y="73"/>
                </a:lnTo>
                <a:lnTo>
                  <a:pt x="2364" y="155"/>
                </a:lnTo>
                <a:lnTo>
                  <a:pt x="2369" y="164"/>
                </a:lnTo>
                <a:lnTo>
                  <a:pt x="2374" y="164"/>
                </a:lnTo>
                <a:lnTo>
                  <a:pt x="2378" y="139"/>
                </a:lnTo>
                <a:lnTo>
                  <a:pt x="2383" y="160"/>
                </a:lnTo>
                <a:lnTo>
                  <a:pt x="2388" y="131"/>
                </a:lnTo>
                <a:lnTo>
                  <a:pt x="2393" y="168"/>
                </a:lnTo>
                <a:lnTo>
                  <a:pt x="2398" y="110"/>
                </a:lnTo>
                <a:lnTo>
                  <a:pt x="2403" y="119"/>
                </a:lnTo>
                <a:lnTo>
                  <a:pt x="2408" y="147"/>
                </a:lnTo>
                <a:lnTo>
                  <a:pt x="2413" y="188"/>
                </a:lnTo>
                <a:lnTo>
                  <a:pt x="2418" y="119"/>
                </a:lnTo>
                <a:lnTo>
                  <a:pt x="2423" y="192"/>
                </a:lnTo>
                <a:lnTo>
                  <a:pt x="2428" y="176"/>
                </a:lnTo>
                <a:lnTo>
                  <a:pt x="2433" y="176"/>
                </a:lnTo>
                <a:lnTo>
                  <a:pt x="2438" y="131"/>
                </a:lnTo>
                <a:lnTo>
                  <a:pt x="2443" y="119"/>
                </a:lnTo>
                <a:lnTo>
                  <a:pt x="2448" y="155"/>
                </a:lnTo>
                <a:lnTo>
                  <a:pt x="2453" y="160"/>
                </a:lnTo>
                <a:lnTo>
                  <a:pt x="2458" y="151"/>
                </a:lnTo>
                <a:lnTo>
                  <a:pt x="2463" y="205"/>
                </a:lnTo>
                <a:lnTo>
                  <a:pt x="2468" y="168"/>
                </a:lnTo>
                <a:lnTo>
                  <a:pt x="2473" y="180"/>
                </a:lnTo>
                <a:lnTo>
                  <a:pt x="2478" y="168"/>
                </a:lnTo>
                <a:lnTo>
                  <a:pt x="2483" y="229"/>
                </a:lnTo>
                <a:lnTo>
                  <a:pt x="2488" y="151"/>
                </a:lnTo>
                <a:lnTo>
                  <a:pt x="2493" y="221"/>
                </a:lnTo>
                <a:lnTo>
                  <a:pt x="2498" y="172"/>
                </a:lnTo>
                <a:lnTo>
                  <a:pt x="2503" y="188"/>
                </a:lnTo>
                <a:lnTo>
                  <a:pt x="2508" y="188"/>
                </a:lnTo>
                <a:lnTo>
                  <a:pt x="2513" y="197"/>
                </a:lnTo>
                <a:lnTo>
                  <a:pt x="2518" y="192"/>
                </a:lnTo>
                <a:lnTo>
                  <a:pt x="2522" y="217"/>
                </a:lnTo>
                <a:lnTo>
                  <a:pt x="2527" y="238"/>
                </a:lnTo>
                <a:lnTo>
                  <a:pt x="2532" y="209"/>
                </a:lnTo>
                <a:lnTo>
                  <a:pt x="2537" y="176"/>
                </a:lnTo>
                <a:lnTo>
                  <a:pt x="2542" y="233"/>
                </a:lnTo>
                <a:lnTo>
                  <a:pt x="2547" y="274"/>
                </a:lnTo>
                <a:lnTo>
                  <a:pt x="2552" y="213"/>
                </a:lnTo>
                <a:lnTo>
                  <a:pt x="2557" y="238"/>
                </a:lnTo>
                <a:lnTo>
                  <a:pt x="2562" y="229"/>
                </a:lnTo>
                <a:lnTo>
                  <a:pt x="2567" y="201"/>
                </a:lnTo>
                <a:lnTo>
                  <a:pt x="2572" y="155"/>
                </a:lnTo>
                <a:lnTo>
                  <a:pt x="2577" y="172"/>
                </a:lnTo>
                <a:lnTo>
                  <a:pt x="2582" y="217"/>
                </a:lnTo>
                <a:lnTo>
                  <a:pt x="2587" y="242"/>
                </a:lnTo>
                <a:lnTo>
                  <a:pt x="2592" y="233"/>
                </a:lnTo>
                <a:lnTo>
                  <a:pt x="2597" y="184"/>
                </a:lnTo>
                <a:lnTo>
                  <a:pt x="2602" y="188"/>
                </a:lnTo>
                <a:lnTo>
                  <a:pt x="2607" y="164"/>
                </a:lnTo>
                <a:lnTo>
                  <a:pt x="2612" y="205"/>
                </a:lnTo>
                <a:lnTo>
                  <a:pt x="2617" y="225"/>
                </a:lnTo>
                <a:lnTo>
                  <a:pt x="2622" y="225"/>
                </a:lnTo>
                <a:lnTo>
                  <a:pt x="2627" y="209"/>
                </a:lnTo>
                <a:lnTo>
                  <a:pt x="2632" y="205"/>
                </a:lnTo>
                <a:lnTo>
                  <a:pt x="2637" y="225"/>
                </a:lnTo>
                <a:lnTo>
                  <a:pt x="2642" y="184"/>
                </a:lnTo>
                <a:lnTo>
                  <a:pt x="2647" y="176"/>
                </a:lnTo>
                <a:lnTo>
                  <a:pt x="2652" y="205"/>
                </a:lnTo>
                <a:lnTo>
                  <a:pt x="2657" y="238"/>
                </a:lnTo>
                <a:lnTo>
                  <a:pt x="2662" y="201"/>
                </a:lnTo>
                <a:lnTo>
                  <a:pt x="2667" y="246"/>
                </a:lnTo>
                <a:lnTo>
                  <a:pt x="2671" y="242"/>
                </a:lnTo>
                <a:lnTo>
                  <a:pt x="2676" y="238"/>
                </a:lnTo>
                <a:lnTo>
                  <a:pt x="2681" y="184"/>
                </a:lnTo>
                <a:lnTo>
                  <a:pt x="2686" y="201"/>
                </a:lnTo>
                <a:lnTo>
                  <a:pt x="2691" y="295"/>
                </a:lnTo>
                <a:lnTo>
                  <a:pt x="2696" y="274"/>
                </a:lnTo>
                <a:lnTo>
                  <a:pt x="2701" y="238"/>
                </a:lnTo>
                <a:lnTo>
                  <a:pt x="2706" y="201"/>
                </a:lnTo>
                <a:lnTo>
                  <a:pt x="2711" y="246"/>
                </a:lnTo>
                <a:lnTo>
                  <a:pt x="2716" y="242"/>
                </a:lnTo>
                <a:lnTo>
                  <a:pt x="2721" y="266"/>
                </a:lnTo>
                <a:lnTo>
                  <a:pt x="2726" y="217"/>
                </a:lnTo>
                <a:lnTo>
                  <a:pt x="2731" y="262"/>
                </a:lnTo>
                <a:lnTo>
                  <a:pt x="2736" y="266"/>
                </a:lnTo>
                <a:lnTo>
                  <a:pt x="2741" y="270"/>
                </a:lnTo>
                <a:lnTo>
                  <a:pt x="2746" y="250"/>
                </a:lnTo>
                <a:lnTo>
                  <a:pt x="2751" y="291"/>
                </a:lnTo>
                <a:lnTo>
                  <a:pt x="2756" y="254"/>
                </a:lnTo>
                <a:lnTo>
                  <a:pt x="2761" y="217"/>
                </a:lnTo>
                <a:lnTo>
                  <a:pt x="2766" y="238"/>
                </a:lnTo>
                <a:lnTo>
                  <a:pt x="2771" y="250"/>
                </a:lnTo>
                <a:lnTo>
                  <a:pt x="2776" y="274"/>
                </a:lnTo>
                <a:lnTo>
                  <a:pt x="2781" y="287"/>
                </a:lnTo>
                <a:lnTo>
                  <a:pt x="2786" y="295"/>
                </a:lnTo>
                <a:lnTo>
                  <a:pt x="2791" y="274"/>
                </a:lnTo>
                <a:lnTo>
                  <a:pt x="2796" y="254"/>
                </a:lnTo>
                <a:lnTo>
                  <a:pt x="2801" y="270"/>
                </a:lnTo>
                <a:lnTo>
                  <a:pt x="2806" y="307"/>
                </a:lnTo>
                <a:lnTo>
                  <a:pt x="2811" y="262"/>
                </a:lnTo>
                <a:lnTo>
                  <a:pt x="2815" y="279"/>
                </a:lnTo>
                <a:lnTo>
                  <a:pt x="2820" y="295"/>
                </a:lnTo>
                <a:lnTo>
                  <a:pt x="2825" y="299"/>
                </a:lnTo>
                <a:lnTo>
                  <a:pt x="2830" y="283"/>
                </a:lnTo>
                <a:lnTo>
                  <a:pt x="2835" y="279"/>
                </a:lnTo>
                <a:lnTo>
                  <a:pt x="2840" y="291"/>
                </a:lnTo>
                <a:lnTo>
                  <a:pt x="2845" y="262"/>
                </a:lnTo>
                <a:lnTo>
                  <a:pt x="2850" y="307"/>
                </a:lnTo>
                <a:lnTo>
                  <a:pt x="2855" y="299"/>
                </a:lnTo>
                <a:lnTo>
                  <a:pt x="2860" y="295"/>
                </a:lnTo>
                <a:lnTo>
                  <a:pt x="2865" y="225"/>
                </a:lnTo>
                <a:lnTo>
                  <a:pt x="2870" y="266"/>
                </a:lnTo>
                <a:lnTo>
                  <a:pt x="2875" y="320"/>
                </a:lnTo>
                <a:lnTo>
                  <a:pt x="2880" y="287"/>
                </a:lnTo>
                <a:lnTo>
                  <a:pt x="2885" y="246"/>
                </a:lnTo>
                <a:lnTo>
                  <a:pt x="2890" y="291"/>
                </a:lnTo>
                <a:lnTo>
                  <a:pt x="2895" y="315"/>
                </a:lnTo>
                <a:lnTo>
                  <a:pt x="2900" y="242"/>
                </a:lnTo>
                <a:lnTo>
                  <a:pt x="2905" y="262"/>
                </a:lnTo>
                <a:lnTo>
                  <a:pt x="2910" y="274"/>
                </a:lnTo>
                <a:lnTo>
                  <a:pt x="2915" y="287"/>
                </a:lnTo>
                <a:lnTo>
                  <a:pt x="2920" y="270"/>
                </a:lnTo>
                <a:lnTo>
                  <a:pt x="2925" y="287"/>
                </a:lnTo>
                <a:lnTo>
                  <a:pt x="2930" y="262"/>
                </a:lnTo>
                <a:lnTo>
                  <a:pt x="2935" y="303"/>
                </a:lnTo>
                <a:lnTo>
                  <a:pt x="2940" y="295"/>
                </a:lnTo>
                <a:lnTo>
                  <a:pt x="2945" y="307"/>
                </a:lnTo>
                <a:lnTo>
                  <a:pt x="2950" y="348"/>
                </a:lnTo>
                <a:lnTo>
                  <a:pt x="2955" y="287"/>
                </a:lnTo>
                <a:lnTo>
                  <a:pt x="2959" y="254"/>
                </a:lnTo>
                <a:lnTo>
                  <a:pt x="2964" y="291"/>
                </a:lnTo>
                <a:lnTo>
                  <a:pt x="2969" y="315"/>
                </a:lnTo>
                <a:lnTo>
                  <a:pt x="2974" y="336"/>
                </a:lnTo>
                <a:lnTo>
                  <a:pt x="2979" y="336"/>
                </a:lnTo>
                <a:lnTo>
                  <a:pt x="2984" y="336"/>
                </a:lnTo>
                <a:lnTo>
                  <a:pt x="2989" y="311"/>
                </a:lnTo>
                <a:lnTo>
                  <a:pt x="2994" y="324"/>
                </a:lnTo>
                <a:lnTo>
                  <a:pt x="2999" y="344"/>
                </a:lnTo>
                <a:lnTo>
                  <a:pt x="3004" y="369"/>
                </a:lnTo>
                <a:lnTo>
                  <a:pt x="3009" y="336"/>
                </a:lnTo>
                <a:lnTo>
                  <a:pt x="3014" y="291"/>
                </a:lnTo>
                <a:lnTo>
                  <a:pt x="3019" y="303"/>
                </a:lnTo>
                <a:lnTo>
                  <a:pt x="3024" y="266"/>
                </a:lnTo>
                <a:lnTo>
                  <a:pt x="3029" y="332"/>
                </a:lnTo>
                <a:lnTo>
                  <a:pt x="3034" y="315"/>
                </a:lnTo>
                <a:lnTo>
                  <a:pt x="3039" y="303"/>
                </a:lnTo>
                <a:lnTo>
                  <a:pt x="3044" y="328"/>
                </a:lnTo>
                <a:lnTo>
                  <a:pt x="3049" y="315"/>
                </a:lnTo>
                <a:lnTo>
                  <a:pt x="3054" y="311"/>
                </a:lnTo>
                <a:lnTo>
                  <a:pt x="3059" y="320"/>
                </a:lnTo>
                <a:lnTo>
                  <a:pt x="3064" y="332"/>
                </a:lnTo>
                <a:lnTo>
                  <a:pt x="3069" y="336"/>
                </a:lnTo>
                <a:lnTo>
                  <a:pt x="3074" y="332"/>
                </a:lnTo>
                <a:lnTo>
                  <a:pt x="3079" y="299"/>
                </a:lnTo>
                <a:lnTo>
                  <a:pt x="3084" y="270"/>
                </a:lnTo>
                <a:lnTo>
                  <a:pt x="3089" y="352"/>
                </a:lnTo>
                <a:lnTo>
                  <a:pt x="3094" y="328"/>
                </a:lnTo>
                <a:lnTo>
                  <a:pt x="3099" y="299"/>
                </a:lnTo>
                <a:lnTo>
                  <a:pt x="3104" y="324"/>
                </a:lnTo>
                <a:lnTo>
                  <a:pt x="3108" y="299"/>
                </a:lnTo>
                <a:lnTo>
                  <a:pt x="3113" y="348"/>
                </a:lnTo>
                <a:lnTo>
                  <a:pt x="3118" y="352"/>
                </a:lnTo>
                <a:lnTo>
                  <a:pt x="3123" y="365"/>
                </a:lnTo>
                <a:lnTo>
                  <a:pt x="3128" y="315"/>
                </a:lnTo>
                <a:lnTo>
                  <a:pt x="3133" y="340"/>
                </a:lnTo>
                <a:lnTo>
                  <a:pt x="3138" y="361"/>
                </a:lnTo>
                <a:lnTo>
                  <a:pt x="3143" y="328"/>
                </a:lnTo>
                <a:lnTo>
                  <a:pt x="3148" y="320"/>
                </a:lnTo>
                <a:lnTo>
                  <a:pt x="3153" y="332"/>
                </a:lnTo>
                <a:lnTo>
                  <a:pt x="3158" y="274"/>
                </a:lnTo>
                <a:lnTo>
                  <a:pt x="3163" y="344"/>
                </a:lnTo>
                <a:lnTo>
                  <a:pt x="3168" y="377"/>
                </a:lnTo>
                <a:lnTo>
                  <a:pt x="3173" y="315"/>
                </a:lnTo>
                <a:lnTo>
                  <a:pt x="3178" y="365"/>
                </a:lnTo>
                <a:lnTo>
                  <a:pt x="3183" y="336"/>
                </a:lnTo>
                <a:lnTo>
                  <a:pt x="3188" y="348"/>
                </a:lnTo>
                <a:lnTo>
                  <a:pt x="3193" y="385"/>
                </a:lnTo>
                <a:lnTo>
                  <a:pt x="3198" y="381"/>
                </a:lnTo>
                <a:lnTo>
                  <a:pt x="3203" y="344"/>
                </a:lnTo>
                <a:lnTo>
                  <a:pt x="3208" y="307"/>
                </a:lnTo>
                <a:lnTo>
                  <a:pt x="3213" y="307"/>
                </a:lnTo>
                <a:lnTo>
                  <a:pt x="3218" y="438"/>
                </a:lnTo>
                <a:lnTo>
                  <a:pt x="3223" y="381"/>
                </a:lnTo>
                <a:lnTo>
                  <a:pt x="3228" y="389"/>
                </a:lnTo>
                <a:lnTo>
                  <a:pt x="3233" y="373"/>
                </a:lnTo>
                <a:lnTo>
                  <a:pt x="3238" y="369"/>
                </a:lnTo>
                <a:lnTo>
                  <a:pt x="3243" y="324"/>
                </a:lnTo>
                <a:lnTo>
                  <a:pt x="3248" y="336"/>
                </a:lnTo>
                <a:lnTo>
                  <a:pt x="3252" y="356"/>
                </a:lnTo>
                <a:lnTo>
                  <a:pt x="3257" y="324"/>
                </a:lnTo>
                <a:lnTo>
                  <a:pt x="3262" y="389"/>
                </a:lnTo>
                <a:lnTo>
                  <a:pt x="3267" y="381"/>
                </a:lnTo>
                <a:lnTo>
                  <a:pt x="3272" y="332"/>
                </a:lnTo>
                <a:lnTo>
                  <a:pt x="3277" y="340"/>
                </a:lnTo>
                <a:lnTo>
                  <a:pt x="3282" y="393"/>
                </a:lnTo>
                <a:lnTo>
                  <a:pt x="3287" y="410"/>
                </a:lnTo>
                <a:lnTo>
                  <a:pt x="3292" y="361"/>
                </a:lnTo>
                <a:lnTo>
                  <a:pt x="3297" y="369"/>
                </a:lnTo>
                <a:lnTo>
                  <a:pt x="3302" y="311"/>
                </a:lnTo>
                <a:lnTo>
                  <a:pt x="3307" y="373"/>
                </a:lnTo>
                <a:lnTo>
                  <a:pt x="3312" y="381"/>
                </a:lnTo>
                <a:lnTo>
                  <a:pt x="3317" y="385"/>
                </a:lnTo>
                <a:lnTo>
                  <a:pt x="3322" y="369"/>
                </a:lnTo>
                <a:lnTo>
                  <a:pt x="3327" y="401"/>
                </a:lnTo>
                <a:lnTo>
                  <a:pt x="3332" y="348"/>
                </a:lnTo>
                <a:lnTo>
                  <a:pt x="3337" y="377"/>
                </a:lnTo>
                <a:lnTo>
                  <a:pt x="3342" y="373"/>
                </a:lnTo>
                <a:lnTo>
                  <a:pt x="3347" y="381"/>
                </a:lnTo>
                <a:lnTo>
                  <a:pt x="3352" y="414"/>
                </a:lnTo>
                <a:lnTo>
                  <a:pt x="3357" y="336"/>
                </a:lnTo>
                <a:lnTo>
                  <a:pt x="3362" y="377"/>
                </a:lnTo>
                <a:lnTo>
                  <a:pt x="3367" y="389"/>
                </a:lnTo>
                <a:lnTo>
                  <a:pt x="3372" y="377"/>
                </a:lnTo>
                <a:lnTo>
                  <a:pt x="3377" y="344"/>
                </a:lnTo>
                <a:lnTo>
                  <a:pt x="3382" y="348"/>
                </a:lnTo>
                <a:lnTo>
                  <a:pt x="3387" y="410"/>
                </a:lnTo>
                <a:lnTo>
                  <a:pt x="3392" y="385"/>
                </a:lnTo>
                <a:lnTo>
                  <a:pt x="3396" y="393"/>
                </a:lnTo>
                <a:lnTo>
                  <a:pt x="3401" y="393"/>
                </a:lnTo>
                <a:lnTo>
                  <a:pt x="3406" y="447"/>
                </a:lnTo>
                <a:lnTo>
                  <a:pt x="3411" y="406"/>
                </a:lnTo>
                <a:lnTo>
                  <a:pt x="3416" y="348"/>
                </a:lnTo>
                <a:lnTo>
                  <a:pt x="3421" y="340"/>
                </a:lnTo>
                <a:lnTo>
                  <a:pt x="3426" y="438"/>
                </a:lnTo>
                <a:lnTo>
                  <a:pt x="3431" y="377"/>
                </a:lnTo>
                <a:lnTo>
                  <a:pt x="3436" y="463"/>
                </a:lnTo>
                <a:lnTo>
                  <a:pt x="3441" y="397"/>
                </a:lnTo>
                <a:lnTo>
                  <a:pt x="3446" y="447"/>
                </a:lnTo>
                <a:lnTo>
                  <a:pt x="3451" y="393"/>
                </a:lnTo>
                <a:lnTo>
                  <a:pt x="3456" y="414"/>
                </a:lnTo>
                <a:lnTo>
                  <a:pt x="3461" y="414"/>
                </a:lnTo>
                <a:lnTo>
                  <a:pt x="3466" y="442"/>
                </a:lnTo>
                <a:lnTo>
                  <a:pt x="3471" y="393"/>
                </a:lnTo>
                <a:lnTo>
                  <a:pt x="3476" y="348"/>
                </a:lnTo>
                <a:lnTo>
                  <a:pt x="3481" y="303"/>
                </a:lnTo>
                <a:lnTo>
                  <a:pt x="3486" y="406"/>
                </a:lnTo>
                <a:lnTo>
                  <a:pt x="3491" y="442"/>
                </a:lnTo>
                <a:lnTo>
                  <a:pt x="3496" y="463"/>
                </a:lnTo>
                <a:lnTo>
                  <a:pt x="3501" y="459"/>
                </a:lnTo>
                <a:lnTo>
                  <a:pt x="3506" y="381"/>
                </a:lnTo>
                <a:lnTo>
                  <a:pt x="3511" y="385"/>
                </a:lnTo>
                <a:lnTo>
                  <a:pt x="3516" y="397"/>
                </a:lnTo>
                <a:lnTo>
                  <a:pt x="3521" y="426"/>
                </a:lnTo>
                <a:lnTo>
                  <a:pt x="3526" y="434"/>
                </a:lnTo>
                <a:lnTo>
                  <a:pt x="3531" y="418"/>
                </a:lnTo>
                <a:lnTo>
                  <a:pt x="3536" y="393"/>
                </a:lnTo>
                <a:lnTo>
                  <a:pt x="3541" y="385"/>
                </a:lnTo>
                <a:lnTo>
                  <a:pt x="3545" y="406"/>
                </a:lnTo>
                <a:lnTo>
                  <a:pt x="3550" y="430"/>
                </a:lnTo>
                <a:lnTo>
                  <a:pt x="3555" y="397"/>
                </a:lnTo>
                <a:lnTo>
                  <a:pt x="3560" y="467"/>
                </a:lnTo>
                <a:lnTo>
                  <a:pt x="3565" y="389"/>
                </a:lnTo>
                <a:lnTo>
                  <a:pt x="3570" y="414"/>
                </a:lnTo>
                <a:lnTo>
                  <a:pt x="3575" y="385"/>
                </a:lnTo>
                <a:lnTo>
                  <a:pt x="3580" y="418"/>
                </a:lnTo>
                <a:lnTo>
                  <a:pt x="3585" y="426"/>
                </a:lnTo>
                <a:lnTo>
                  <a:pt x="3590" y="426"/>
                </a:lnTo>
                <a:lnTo>
                  <a:pt x="3595" y="418"/>
                </a:lnTo>
                <a:lnTo>
                  <a:pt x="3600" y="389"/>
                </a:lnTo>
                <a:lnTo>
                  <a:pt x="3605" y="434"/>
                </a:lnTo>
                <a:lnTo>
                  <a:pt x="3610" y="406"/>
                </a:lnTo>
                <a:lnTo>
                  <a:pt x="3615" y="438"/>
                </a:lnTo>
                <a:lnTo>
                  <a:pt x="3620" y="401"/>
                </a:lnTo>
                <a:lnTo>
                  <a:pt x="3625" y="422"/>
                </a:lnTo>
                <a:lnTo>
                  <a:pt x="3630" y="401"/>
                </a:lnTo>
                <a:lnTo>
                  <a:pt x="3635" y="422"/>
                </a:lnTo>
                <a:lnTo>
                  <a:pt x="3640" y="467"/>
                </a:lnTo>
                <a:lnTo>
                  <a:pt x="3645" y="475"/>
                </a:lnTo>
                <a:lnTo>
                  <a:pt x="3650" y="438"/>
                </a:lnTo>
                <a:lnTo>
                  <a:pt x="3655" y="467"/>
                </a:lnTo>
                <a:lnTo>
                  <a:pt x="3660" y="414"/>
                </a:lnTo>
                <a:lnTo>
                  <a:pt x="3665" y="434"/>
                </a:lnTo>
                <a:lnTo>
                  <a:pt x="3670" y="393"/>
                </a:lnTo>
                <a:lnTo>
                  <a:pt x="3675" y="463"/>
                </a:lnTo>
                <a:lnTo>
                  <a:pt x="3680" y="426"/>
                </a:lnTo>
                <a:lnTo>
                  <a:pt x="3685" y="414"/>
                </a:lnTo>
                <a:lnTo>
                  <a:pt x="3689" y="471"/>
                </a:lnTo>
                <a:lnTo>
                  <a:pt x="3694" y="430"/>
                </a:lnTo>
                <a:lnTo>
                  <a:pt x="3699" y="422"/>
                </a:lnTo>
                <a:lnTo>
                  <a:pt x="3704" y="422"/>
                </a:lnTo>
                <a:lnTo>
                  <a:pt x="3709" y="397"/>
                </a:lnTo>
                <a:lnTo>
                  <a:pt x="3714" y="438"/>
                </a:lnTo>
                <a:lnTo>
                  <a:pt x="3719" y="426"/>
                </a:lnTo>
                <a:lnTo>
                  <a:pt x="3724" y="442"/>
                </a:lnTo>
                <a:lnTo>
                  <a:pt x="3729" y="430"/>
                </a:lnTo>
                <a:lnTo>
                  <a:pt x="3734" y="455"/>
                </a:lnTo>
                <a:lnTo>
                  <a:pt x="3739" y="475"/>
                </a:lnTo>
                <a:lnTo>
                  <a:pt x="3744" y="488"/>
                </a:lnTo>
                <a:lnTo>
                  <a:pt x="3749" y="438"/>
                </a:lnTo>
                <a:lnTo>
                  <a:pt x="3754" y="434"/>
                </a:lnTo>
                <a:lnTo>
                  <a:pt x="3759" y="418"/>
                </a:lnTo>
                <a:lnTo>
                  <a:pt x="3764" y="397"/>
                </a:lnTo>
                <a:lnTo>
                  <a:pt x="3769" y="483"/>
                </a:lnTo>
                <a:lnTo>
                  <a:pt x="3774" y="414"/>
                </a:lnTo>
                <a:lnTo>
                  <a:pt x="3779" y="459"/>
                </a:lnTo>
                <a:lnTo>
                  <a:pt x="3784" y="496"/>
                </a:lnTo>
                <a:lnTo>
                  <a:pt x="3789" y="463"/>
                </a:lnTo>
                <a:lnTo>
                  <a:pt x="3794" y="397"/>
                </a:lnTo>
                <a:lnTo>
                  <a:pt x="3799" y="447"/>
                </a:lnTo>
                <a:lnTo>
                  <a:pt x="3804" y="434"/>
                </a:lnTo>
                <a:lnTo>
                  <a:pt x="3809" y="483"/>
                </a:lnTo>
                <a:lnTo>
                  <a:pt x="3814" y="426"/>
                </a:lnTo>
                <a:lnTo>
                  <a:pt x="3819" y="508"/>
                </a:lnTo>
                <a:lnTo>
                  <a:pt x="3824" y="459"/>
                </a:lnTo>
                <a:lnTo>
                  <a:pt x="3829" y="483"/>
                </a:lnTo>
                <a:lnTo>
                  <a:pt x="3833" y="442"/>
                </a:lnTo>
                <a:lnTo>
                  <a:pt x="3838" y="483"/>
                </a:lnTo>
                <a:lnTo>
                  <a:pt x="3843" y="426"/>
                </a:lnTo>
                <a:lnTo>
                  <a:pt x="3848" y="455"/>
                </a:lnTo>
                <a:lnTo>
                  <a:pt x="3853" y="467"/>
                </a:lnTo>
                <a:lnTo>
                  <a:pt x="3858" y="479"/>
                </a:lnTo>
                <a:lnTo>
                  <a:pt x="3863" y="418"/>
                </a:lnTo>
                <a:lnTo>
                  <a:pt x="3868" y="434"/>
                </a:lnTo>
                <a:lnTo>
                  <a:pt x="3873" y="475"/>
                </a:lnTo>
                <a:lnTo>
                  <a:pt x="3878" y="500"/>
                </a:lnTo>
                <a:lnTo>
                  <a:pt x="3883" y="455"/>
                </a:lnTo>
                <a:lnTo>
                  <a:pt x="3888" y="459"/>
                </a:lnTo>
                <a:lnTo>
                  <a:pt x="3893" y="479"/>
                </a:lnTo>
                <a:lnTo>
                  <a:pt x="3898" y="496"/>
                </a:lnTo>
                <a:lnTo>
                  <a:pt x="3903" y="430"/>
                </a:lnTo>
                <a:lnTo>
                  <a:pt x="3908" y="475"/>
                </a:lnTo>
                <a:lnTo>
                  <a:pt x="3913" y="438"/>
                </a:lnTo>
                <a:lnTo>
                  <a:pt x="3918" y="442"/>
                </a:lnTo>
                <a:lnTo>
                  <a:pt x="3923" y="426"/>
                </a:lnTo>
                <a:lnTo>
                  <a:pt x="3928" y="459"/>
                </a:lnTo>
                <a:lnTo>
                  <a:pt x="3933" y="455"/>
                </a:lnTo>
                <a:lnTo>
                  <a:pt x="3938" y="463"/>
                </a:lnTo>
                <a:lnTo>
                  <a:pt x="3943" y="414"/>
                </a:lnTo>
                <a:lnTo>
                  <a:pt x="3948" y="434"/>
                </a:lnTo>
                <a:lnTo>
                  <a:pt x="3953" y="475"/>
                </a:lnTo>
                <a:lnTo>
                  <a:pt x="3958" y="467"/>
                </a:lnTo>
                <a:lnTo>
                  <a:pt x="3963" y="475"/>
                </a:lnTo>
                <a:lnTo>
                  <a:pt x="3968" y="516"/>
                </a:lnTo>
                <a:lnTo>
                  <a:pt x="3973" y="479"/>
                </a:lnTo>
                <a:lnTo>
                  <a:pt x="3978" y="459"/>
                </a:lnTo>
                <a:lnTo>
                  <a:pt x="3982" y="488"/>
                </a:lnTo>
                <a:lnTo>
                  <a:pt x="3987" y="442"/>
                </a:lnTo>
                <a:lnTo>
                  <a:pt x="3992" y="479"/>
                </a:lnTo>
                <a:lnTo>
                  <a:pt x="3997" y="492"/>
                </a:lnTo>
                <a:lnTo>
                  <a:pt x="4002" y="479"/>
                </a:lnTo>
                <a:lnTo>
                  <a:pt x="4007" y="492"/>
                </a:lnTo>
                <a:lnTo>
                  <a:pt x="4012" y="447"/>
                </a:lnTo>
                <a:lnTo>
                  <a:pt x="4017" y="442"/>
                </a:lnTo>
                <a:lnTo>
                  <a:pt x="4022" y="455"/>
                </a:lnTo>
                <a:lnTo>
                  <a:pt x="4027" y="496"/>
                </a:lnTo>
                <a:lnTo>
                  <a:pt x="4032" y="471"/>
                </a:lnTo>
                <a:lnTo>
                  <a:pt x="4037" y="520"/>
                </a:lnTo>
                <a:lnTo>
                  <a:pt x="4042" y="496"/>
                </a:lnTo>
                <a:lnTo>
                  <a:pt x="4047" y="492"/>
                </a:lnTo>
                <a:lnTo>
                  <a:pt x="4052" y="483"/>
                </a:lnTo>
                <a:lnTo>
                  <a:pt x="4057" y="434"/>
                </a:lnTo>
                <a:lnTo>
                  <a:pt x="4062" y="488"/>
                </a:lnTo>
                <a:lnTo>
                  <a:pt x="4067" y="529"/>
                </a:lnTo>
                <a:lnTo>
                  <a:pt x="4072" y="516"/>
                </a:lnTo>
                <a:lnTo>
                  <a:pt x="4077" y="479"/>
                </a:lnTo>
                <a:lnTo>
                  <a:pt x="4082" y="508"/>
                </a:lnTo>
                <a:lnTo>
                  <a:pt x="4087" y="500"/>
                </a:lnTo>
                <a:lnTo>
                  <a:pt x="4092" y="504"/>
                </a:lnTo>
                <a:lnTo>
                  <a:pt x="4097" y="479"/>
                </a:lnTo>
                <a:lnTo>
                  <a:pt x="4102" y="549"/>
                </a:lnTo>
                <a:lnTo>
                  <a:pt x="4107" y="479"/>
                </a:lnTo>
                <a:lnTo>
                  <a:pt x="4112" y="410"/>
                </a:lnTo>
                <a:lnTo>
                  <a:pt x="4117" y="492"/>
                </a:lnTo>
                <a:lnTo>
                  <a:pt x="4122" y="483"/>
                </a:lnTo>
                <a:lnTo>
                  <a:pt x="4126" y="533"/>
                </a:lnTo>
                <a:lnTo>
                  <a:pt x="4131" y="565"/>
                </a:lnTo>
                <a:lnTo>
                  <a:pt x="4136" y="496"/>
                </a:lnTo>
                <a:lnTo>
                  <a:pt x="4141" y="475"/>
                </a:lnTo>
                <a:lnTo>
                  <a:pt x="4146" y="467"/>
                </a:lnTo>
                <a:lnTo>
                  <a:pt x="4151" y="483"/>
                </a:lnTo>
                <a:lnTo>
                  <a:pt x="4156" y="512"/>
                </a:lnTo>
                <a:lnTo>
                  <a:pt x="4161" y="516"/>
                </a:lnTo>
                <a:lnTo>
                  <a:pt x="4166" y="488"/>
                </a:lnTo>
                <a:lnTo>
                  <a:pt x="4171" y="524"/>
                </a:lnTo>
                <a:lnTo>
                  <a:pt x="4176" y="496"/>
                </a:lnTo>
                <a:lnTo>
                  <a:pt x="4181" y="483"/>
                </a:lnTo>
                <a:lnTo>
                  <a:pt x="4186" y="483"/>
                </a:lnTo>
                <a:lnTo>
                  <a:pt x="4191" y="471"/>
                </a:lnTo>
                <a:lnTo>
                  <a:pt x="4196" y="463"/>
                </a:lnTo>
                <a:lnTo>
                  <a:pt x="4201" y="529"/>
                </a:lnTo>
                <a:lnTo>
                  <a:pt x="4206" y="496"/>
                </a:lnTo>
                <a:lnTo>
                  <a:pt x="4211" y="496"/>
                </a:lnTo>
                <a:lnTo>
                  <a:pt x="4216" y="463"/>
                </a:lnTo>
                <a:lnTo>
                  <a:pt x="4221" y="537"/>
                </a:lnTo>
                <a:lnTo>
                  <a:pt x="4226" y="483"/>
                </a:lnTo>
                <a:lnTo>
                  <a:pt x="4231" y="533"/>
                </a:lnTo>
                <a:lnTo>
                  <a:pt x="4236" y="471"/>
                </a:lnTo>
                <a:lnTo>
                  <a:pt x="4241" y="492"/>
                </a:lnTo>
                <a:lnTo>
                  <a:pt x="4246" y="516"/>
                </a:lnTo>
                <a:lnTo>
                  <a:pt x="4251" y="488"/>
                </a:lnTo>
                <a:lnTo>
                  <a:pt x="4256" y="508"/>
                </a:lnTo>
                <a:lnTo>
                  <a:pt x="4261" y="516"/>
                </a:lnTo>
                <a:lnTo>
                  <a:pt x="4266" y="471"/>
                </a:lnTo>
                <a:lnTo>
                  <a:pt x="4271" y="537"/>
                </a:lnTo>
                <a:lnTo>
                  <a:pt x="4275" y="570"/>
                </a:lnTo>
                <a:lnTo>
                  <a:pt x="4280" y="500"/>
                </a:lnTo>
                <a:lnTo>
                  <a:pt x="4285" y="541"/>
                </a:lnTo>
                <a:lnTo>
                  <a:pt x="4290" y="516"/>
                </a:lnTo>
                <a:lnTo>
                  <a:pt x="4295" y="492"/>
                </a:lnTo>
                <a:lnTo>
                  <a:pt x="4300" y="574"/>
                </a:lnTo>
                <a:lnTo>
                  <a:pt x="4305" y="529"/>
                </a:lnTo>
                <a:lnTo>
                  <a:pt x="4310" y="483"/>
                </a:lnTo>
                <a:lnTo>
                  <a:pt x="4315" y="537"/>
                </a:lnTo>
                <a:lnTo>
                  <a:pt x="4320" y="524"/>
                </a:lnTo>
                <a:lnTo>
                  <a:pt x="4325" y="533"/>
                </a:lnTo>
                <a:lnTo>
                  <a:pt x="4330" y="565"/>
                </a:lnTo>
                <a:lnTo>
                  <a:pt x="4335" y="565"/>
                </a:lnTo>
                <a:lnTo>
                  <a:pt x="4340" y="508"/>
                </a:lnTo>
                <a:lnTo>
                  <a:pt x="4345" y="520"/>
                </a:lnTo>
                <a:lnTo>
                  <a:pt x="4350" y="545"/>
                </a:lnTo>
                <a:lnTo>
                  <a:pt x="4355" y="471"/>
                </a:lnTo>
                <a:lnTo>
                  <a:pt x="4360" y="570"/>
                </a:lnTo>
                <a:lnTo>
                  <a:pt x="4365" y="516"/>
                </a:lnTo>
                <a:lnTo>
                  <a:pt x="4370" y="516"/>
                </a:lnTo>
                <a:lnTo>
                  <a:pt x="4375" y="529"/>
                </a:lnTo>
                <a:lnTo>
                  <a:pt x="4380" y="520"/>
                </a:lnTo>
                <a:lnTo>
                  <a:pt x="4385" y="541"/>
                </a:lnTo>
                <a:lnTo>
                  <a:pt x="4390" y="479"/>
                </a:lnTo>
                <a:lnTo>
                  <a:pt x="4395" y="553"/>
                </a:lnTo>
                <a:lnTo>
                  <a:pt x="4400" y="586"/>
                </a:lnTo>
                <a:lnTo>
                  <a:pt x="4405" y="553"/>
                </a:lnTo>
                <a:lnTo>
                  <a:pt x="4410" y="520"/>
                </a:lnTo>
                <a:lnTo>
                  <a:pt x="4415" y="512"/>
                </a:lnTo>
                <a:lnTo>
                  <a:pt x="4419" y="508"/>
                </a:lnTo>
                <a:lnTo>
                  <a:pt x="4424" y="561"/>
                </a:lnTo>
                <a:lnTo>
                  <a:pt x="4429" y="570"/>
                </a:lnTo>
                <a:lnTo>
                  <a:pt x="4434" y="492"/>
                </a:lnTo>
                <a:lnTo>
                  <a:pt x="4439" y="492"/>
                </a:lnTo>
                <a:lnTo>
                  <a:pt x="4444" y="520"/>
                </a:lnTo>
                <a:lnTo>
                  <a:pt x="4449" y="545"/>
                </a:lnTo>
                <a:lnTo>
                  <a:pt x="4454" y="533"/>
                </a:lnTo>
                <a:lnTo>
                  <a:pt x="4459" y="586"/>
                </a:lnTo>
                <a:lnTo>
                  <a:pt x="4464" y="541"/>
                </a:lnTo>
                <a:lnTo>
                  <a:pt x="4469" y="516"/>
                </a:lnTo>
                <a:lnTo>
                  <a:pt x="4474" y="545"/>
                </a:lnTo>
                <a:lnTo>
                  <a:pt x="4479" y="541"/>
                </a:lnTo>
                <a:lnTo>
                  <a:pt x="4484" y="479"/>
                </a:lnTo>
                <a:lnTo>
                  <a:pt x="4489" y="537"/>
                </a:lnTo>
                <a:lnTo>
                  <a:pt x="4494" y="565"/>
                </a:lnTo>
                <a:lnTo>
                  <a:pt x="4499" y="545"/>
                </a:lnTo>
                <a:lnTo>
                  <a:pt x="4504" y="492"/>
                </a:lnTo>
                <a:lnTo>
                  <a:pt x="4509" y="512"/>
                </a:lnTo>
                <a:lnTo>
                  <a:pt x="4514" y="520"/>
                </a:lnTo>
                <a:lnTo>
                  <a:pt x="4519" y="537"/>
                </a:lnTo>
                <a:lnTo>
                  <a:pt x="4524" y="500"/>
                </a:lnTo>
                <a:lnTo>
                  <a:pt x="4529" y="549"/>
                </a:lnTo>
                <a:lnTo>
                  <a:pt x="4534" y="557"/>
                </a:lnTo>
                <a:lnTo>
                  <a:pt x="4539" y="570"/>
                </a:lnTo>
                <a:lnTo>
                  <a:pt x="4544" y="561"/>
                </a:lnTo>
                <a:lnTo>
                  <a:pt x="4549" y="533"/>
                </a:lnTo>
                <a:lnTo>
                  <a:pt x="4554" y="533"/>
                </a:lnTo>
                <a:lnTo>
                  <a:pt x="4559" y="549"/>
                </a:lnTo>
                <a:lnTo>
                  <a:pt x="4563" y="537"/>
                </a:lnTo>
                <a:lnTo>
                  <a:pt x="4568" y="492"/>
                </a:lnTo>
                <a:lnTo>
                  <a:pt x="4573" y="545"/>
                </a:lnTo>
                <a:lnTo>
                  <a:pt x="4578" y="549"/>
                </a:lnTo>
                <a:lnTo>
                  <a:pt x="4583" y="582"/>
                </a:lnTo>
                <a:lnTo>
                  <a:pt x="4588" y="537"/>
                </a:lnTo>
                <a:lnTo>
                  <a:pt x="4593" y="586"/>
                </a:lnTo>
                <a:lnTo>
                  <a:pt x="4598" y="549"/>
                </a:lnTo>
                <a:lnTo>
                  <a:pt x="4603" y="553"/>
                </a:lnTo>
                <a:lnTo>
                  <a:pt x="4608" y="586"/>
                </a:lnTo>
                <a:lnTo>
                  <a:pt x="4613" y="627"/>
                </a:lnTo>
                <a:lnTo>
                  <a:pt x="4618" y="557"/>
                </a:lnTo>
                <a:lnTo>
                  <a:pt x="4623" y="602"/>
                </a:lnTo>
                <a:lnTo>
                  <a:pt x="4628" y="492"/>
                </a:lnTo>
                <a:lnTo>
                  <a:pt x="4633" y="533"/>
                </a:lnTo>
                <a:lnTo>
                  <a:pt x="4638" y="496"/>
                </a:lnTo>
                <a:lnTo>
                  <a:pt x="4643" y="516"/>
                </a:lnTo>
                <a:lnTo>
                  <a:pt x="4648" y="541"/>
                </a:lnTo>
                <a:lnTo>
                  <a:pt x="4653" y="524"/>
                </a:lnTo>
                <a:lnTo>
                  <a:pt x="4658" y="565"/>
                </a:lnTo>
                <a:lnTo>
                  <a:pt x="4663" y="549"/>
                </a:lnTo>
                <a:lnTo>
                  <a:pt x="4668" y="586"/>
                </a:lnTo>
                <a:lnTo>
                  <a:pt x="4673" y="533"/>
                </a:lnTo>
                <a:lnTo>
                  <a:pt x="4678" y="594"/>
                </a:lnTo>
                <a:lnTo>
                  <a:pt x="4683" y="598"/>
                </a:lnTo>
                <a:lnTo>
                  <a:pt x="4688" y="590"/>
                </a:lnTo>
                <a:lnTo>
                  <a:pt x="4693" y="533"/>
                </a:lnTo>
                <a:lnTo>
                  <a:pt x="4698" y="586"/>
                </a:lnTo>
                <a:lnTo>
                  <a:pt x="4703" y="570"/>
                </a:lnTo>
                <a:lnTo>
                  <a:pt x="4708" y="561"/>
                </a:lnTo>
                <a:lnTo>
                  <a:pt x="4712" y="529"/>
                </a:lnTo>
                <a:lnTo>
                  <a:pt x="4717" y="606"/>
                </a:lnTo>
                <a:lnTo>
                  <a:pt x="4722" y="565"/>
                </a:lnTo>
                <a:lnTo>
                  <a:pt x="4727" y="561"/>
                </a:lnTo>
                <a:lnTo>
                  <a:pt x="4732" y="561"/>
                </a:lnTo>
                <a:lnTo>
                  <a:pt x="4737" y="578"/>
                </a:lnTo>
                <a:lnTo>
                  <a:pt x="4742" y="561"/>
                </a:lnTo>
                <a:lnTo>
                  <a:pt x="4747" y="516"/>
                </a:lnTo>
                <a:lnTo>
                  <a:pt x="4752" y="520"/>
                </a:lnTo>
                <a:lnTo>
                  <a:pt x="4757" y="520"/>
                </a:lnTo>
                <a:lnTo>
                  <a:pt x="4762" y="545"/>
                </a:lnTo>
                <a:lnTo>
                  <a:pt x="4767" y="504"/>
                </a:lnTo>
                <a:lnTo>
                  <a:pt x="4772" y="537"/>
                </a:lnTo>
                <a:lnTo>
                  <a:pt x="4777" y="594"/>
                </a:lnTo>
                <a:lnTo>
                  <a:pt x="4782" y="545"/>
                </a:lnTo>
                <a:lnTo>
                  <a:pt x="4787" y="586"/>
                </a:lnTo>
                <a:lnTo>
                  <a:pt x="4792" y="582"/>
                </a:lnTo>
                <a:lnTo>
                  <a:pt x="4797" y="529"/>
                </a:lnTo>
                <a:lnTo>
                  <a:pt x="4802" y="524"/>
                </a:lnTo>
                <a:lnTo>
                  <a:pt x="4807" y="594"/>
                </a:lnTo>
                <a:lnTo>
                  <a:pt x="4812" y="520"/>
                </a:lnTo>
                <a:lnTo>
                  <a:pt x="4817" y="565"/>
                </a:lnTo>
                <a:lnTo>
                  <a:pt x="4822" y="549"/>
                </a:lnTo>
                <a:lnTo>
                  <a:pt x="4827" y="570"/>
                </a:lnTo>
                <a:lnTo>
                  <a:pt x="4832" y="582"/>
                </a:lnTo>
                <a:lnTo>
                  <a:pt x="4837" y="549"/>
                </a:lnTo>
                <a:lnTo>
                  <a:pt x="4842" y="574"/>
                </a:lnTo>
                <a:lnTo>
                  <a:pt x="4847" y="582"/>
                </a:lnTo>
                <a:lnTo>
                  <a:pt x="4852" y="570"/>
                </a:lnTo>
                <a:lnTo>
                  <a:pt x="4856" y="529"/>
                </a:lnTo>
                <a:lnTo>
                  <a:pt x="4861" y="598"/>
                </a:lnTo>
                <a:lnTo>
                  <a:pt x="4866" y="541"/>
                </a:lnTo>
                <a:lnTo>
                  <a:pt x="4871" y="565"/>
                </a:lnTo>
                <a:lnTo>
                  <a:pt x="4876" y="508"/>
                </a:lnTo>
                <a:lnTo>
                  <a:pt x="4881" y="594"/>
                </a:lnTo>
                <a:lnTo>
                  <a:pt x="4886" y="545"/>
                </a:lnTo>
                <a:lnTo>
                  <a:pt x="4891" y="549"/>
                </a:lnTo>
                <a:lnTo>
                  <a:pt x="4896" y="557"/>
                </a:lnTo>
                <a:lnTo>
                  <a:pt x="4901" y="553"/>
                </a:lnTo>
                <a:lnTo>
                  <a:pt x="4906" y="549"/>
                </a:lnTo>
                <a:lnTo>
                  <a:pt x="4911" y="561"/>
                </a:lnTo>
                <a:lnTo>
                  <a:pt x="4916" y="574"/>
                </a:lnTo>
                <a:lnTo>
                  <a:pt x="4921" y="529"/>
                </a:lnTo>
                <a:lnTo>
                  <a:pt x="4926" y="631"/>
                </a:lnTo>
                <a:lnTo>
                  <a:pt x="4931" y="549"/>
                </a:lnTo>
                <a:lnTo>
                  <a:pt x="4936" y="578"/>
                </a:lnTo>
                <a:lnTo>
                  <a:pt x="4941" y="598"/>
                </a:lnTo>
                <a:lnTo>
                  <a:pt x="4946" y="590"/>
                </a:lnTo>
                <a:lnTo>
                  <a:pt x="4951" y="590"/>
                </a:lnTo>
                <a:lnTo>
                  <a:pt x="4956" y="606"/>
                </a:lnTo>
                <a:lnTo>
                  <a:pt x="4961" y="561"/>
                </a:lnTo>
                <a:lnTo>
                  <a:pt x="4966" y="578"/>
                </a:lnTo>
                <a:lnTo>
                  <a:pt x="4971" y="623"/>
                </a:lnTo>
                <a:lnTo>
                  <a:pt x="4976" y="586"/>
                </a:lnTo>
                <a:lnTo>
                  <a:pt x="4981" y="627"/>
                </a:lnTo>
                <a:lnTo>
                  <a:pt x="4986" y="549"/>
                </a:lnTo>
                <a:lnTo>
                  <a:pt x="4991" y="602"/>
                </a:lnTo>
                <a:lnTo>
                  <a:pt x="4996" y="533"/>
                </a:lnTo>
                <a:lnTo>
                  <a:pt x="5000" y="582"/>
                </a:lnTo>
                <a:lnTo>
                  <a:pt x="5005" y="561"/>
                </a:lnTo>
                <a:lnTo>
                  <a:pt x="5010" y="561"/>
                </a:lnTo>
                <a:lnTo>
                  <a:pt x="5015" y="570"/>
                </a:lnTo>
                <a:lnTo>
                  <a:pt x="5020" y="570"/>
                </a:lnTo>
                <a:lnTo>
                  <a:pt x="5025" y="586"/>
                </a:lnTo>
                <a:lnTo>
                  <a:pt x="5030" y="586"/>
                </a:lnTo>
                <a:lnTo>
                  <a:pt x="5035" y="594"/>
                </a:lnTo>
                <a:lnTo>
                  <a:pt x="5040" y="590"/>
                </a:lnTo>
                <a:lnTo>
                  <a:pt x="5045" y="598"/>
                </a:lnTo>
                <a:lnTo>
                  <a:pt x="5050" y="615"/>
                </a:lnTo>
                <a:lnTo>
                  <a:pt x="5055" y="602"/>
                </a:lnTo>
                <a:lnTo>
                  <a:pt x="5060" y="553"/>
                </a:lnTo>
                <a:lnTo>
                  <a:pt x="5065" y="627"/>
                </a:lnTo>
                <a:lnTo>
                  <a:pt x="5070" y="582"/>
                </a:lnTo>
                <a:lnTo>
                  <a:pt x="5075" y="570"/>
                </a:lnTo>
                <a:lnTo>
                  <a:pt x="5080" y="627"/>
                </a:lnTo>
                <a:lnTo>
                  <a:pt x="5085" y="578"/>
                </a:lnTo>
                <a:lnTo>
                  <a:pt x="5090" y="570"/>
                </a:lnTo>
                <a:lnTo>
                  <a:pt x="5095" y="565"/>
                </a:lnTo>
                <a:lnTo>
                  <a:pt x="5100" y="574"/>
                </a:lnTo>
                <a:lnTo>
                  <a:pt x="5105" y="533"/>
                </a:lnTo>
                <a:lnTo>
                  <a:pt x="5110" y="615"/>
                </a:lnTo>
                <a:lnTo>
                  <a:pt x="5115" y="578"/>
                </a:lnTo>
                <a:lnTo>
                  <a:pt x="5120" y="602"/>
                </a:lnTo>
                <a:lnTo>
                  <a:pt x="5125" y="652"/>
                </a:lnTo>
                <a:lnTo>
                  <a:pt x="5130" y="582"/>
                </a:lnTo>
                <a:lnTo>
                  <a:pt x="5135" y="623"/>
                </a:lnTo>
                <a:lnTo>
                  <a:pt x="5140" y="639"/>
                </a:lnTo>
                <a:lnTo>
                  <a:pt x="5145" y="557"/>
                </a:lnTo>
                <a:lnTo>
                  <a:pt x="5149" y="594"/>
                </a:lnTo>
                <a:lnTo>
                  <a:pt x="5154" y="598"/>
                </a:lnTo>
                <a:lnTo>
                  <a:pt x="5159" y="578"/>
                </a:lnTo>
                <a:lnTo>
                  <a:pt x="5164" y="590"/>
                </a:lnTo>
                <a:lnTo>
                  <a:pt x="5169" y="565"/>
                </a:lnTo>
                <a:lnTo>
                  <a:pt x="5174" y="615"/>
                </a:lnTo>
                <a:lnTo>
                  <a:pt x="5179" y="598"/>
                </a:lnTo>
                <a:lnTo>
                  <a:pt x="5184" y="582"/>
                </a:lnTo>
                <a:lnTo>
                  <a:pt x="5189" y="582"/>
                </a:lnTo>
                <a:lnTo>
                  <a:pt x="5194" y="598"/>
                </a:lnTo>
                <a:lnTo>
                  <a:pt x="5199" y="557"/>
                </a:lnTo>
                <a:lnTo>
                  <a:pt x="5204" y="553"/>
                </a:lnTo>
                <a:lnTo>
                  <a:pt x="5209" y="631"/>
                </a:lnTo>
                <a:lnTo>
                  <a:pt x="5214" y="615"/>
                </a:lnTo>
                <a:lnTo>
                  <a:pt x="5219" y="578"/>
                </a:lnTo>
                <a:lnTo>
                  <a:pt x="5224" y="586"/>
                </a:lnTo>
                <a:lnTo>
                  <a:pt x="5229" y="619"/>
                </a:lnTo>
                <a:lnTo>
                  <a:pt x="5234" y="635"/>
                </a:lnTo>
                <a:lnTo>
                  <a:pt x="5239" y="602"/>
                </a:lnTo>
                <a:lnTo>
                  <a:pt x="5244" y="643"/>
                </a:lnTo>
                <a:lnTo>
                  <a:pt x="5249" y="582"/>
                </a:lnTo>
                <a:lnTo>
                  <a:pt x="5254" y="598"/>
                </a:lnTo>
                <a:lnTo>
                  <a:pt x="5259" y="590"/>
                </a:lnTo>
                <a:lnTo>
                  <a:pt x="5264" y="611"/>
                </a:lnTo>
                <a:lnTo>
                  <a:pt x="5269" y="631"/>
                </a:lnTo>
                <a:lnTo>
                  <a:pt x="5274" y="623"/>
                </a:lnTo>
                <a:lnTo>
                  <a:pt x="5279" y="647"/>
                </a:lnTo>
                <a:lnTo>
                  <a:pt x="5284" y="647"/>
                </a:lnTo>
                <a:lnTo>
                  <a:pt x="5289" y="619"/>
                </a:lnTo>
                <a:lnTo>
                  <a:pt x="5293" y="623"/>
                </a:lnTo>
                <a:lnTo>
                  <a:pt x="5298" y="611"/>
                </a:lnTo>
                <a:lnTo>
                  <a:pt x="5303" y="578"/>
                </a:lnTo>
                <a:lnTo>
                  <a:pt x="5308" y="606"/>
                </a:lnTo>
                <a:lnTo>
                  <a:pt x="5313" y="647"/>
                </a:lnTo>
                <a:lnTo>
                  <a:pt x="5318" y="627"/>
                </a:lnTo>
                <a:lnTo>
                  <a:pt x="5323" y="582"/>
                </a:lnTo>
                <a:lnTo>
                  <a:pt x="5328" y="611"/>
                </a:lnTo>
                <a:lnTo>
                  <a:pt x="5333" y="660"/>
                </a:lnTo>
                <a:lnTo>
                  <a:pt x="5338" y="602"/>
                </a:lnTo>
                <a:lnTo>
                  <a:pt x="5343" y="606"/>
                </a:lnTo>
                <a:lnTo>
                  <a:pt x="5348" y="627"/>
                </a:lnTo>
                <a:lnTo>
                  <a:pt x="5353" y="611"/>
                </a:lnTo>
                <a:lnTo>
                  <a:pt x="5358" y="623"/>
                </a:lnTo>
                <a:lnTo>
                  <a:pt x="5363" y="631"/>
                </a:lnTo>
                <a:lnTo>
                  <a:pt x="5368" y="652"/>
                </a:lnTo>
                <a:lnTo>
                  <a:pt x="5373" y="623"/>
                </a:lnTo>
                <a:lnTo>
                  <a:pt x="5378" y="623"/>
                </a:lnTo>
                <a:lnTo>
                  <a:pt x="5383" y="647"/>
                </a:lnTo>
                <a:lnTo>
                  <a:pt x="5388" y="557"/>
                </a:lnTo>
                <a:lnTo>
                  <a:pt x="5393" y="594"/>
                </a:lnTo>
                <a:lnTo>
                  <a:pt x="5398" y="676"/>
                </a:lnTo>
                <a:lnTo>
                  <a:pt x="5403" y="602"/>
                </a:lnTo>
                <a:lnTo>
                  <a:pt x="5408" y="590"/>
                </a:lnTo>
                <a:lnTo>
                  <a:pt x="5413" y="635"/>
                </a:lnTo>
                <a:lnTo>
                  <a:pt x="5418" y="623"/>
                </a:lnTo>
                <a:lnTo>
                  <a:pt x="5423" y="594"/>
                </a:lnTo>
                <a:lnTo>
                  <a:pt x="5428" y="619"/>
                </a:lnTo>
                <a:lnTo>
                  <a:pt x="5433" y="606"/>
                </a:lnTo>
                <a:lnTo>
                  <a:pt x="5437" y="631"/>
                </a:lnTo>
                <a:lnTo>
                  <a:pt x="5442" y="615"/>
                </a:lnTo>
                <a:lnTo>
                  <a:pt x="5447" y="676"/>
                </a:lnTo>
                <a:lnTo>
                  <a:pt x="5452" y="582"/>
                </a:lnTo>
                <a:lnTo>
                  <a:pt x="5457" y="627"/>
                </a:lnTo>
                <a:lnTo>
                  <a:pt x="5462" y="594"/>
                </a:lnTo>
                <a:lnTo>
                  <a:pt x="5467" y="606"/>
                </a:lnTo>
                <a:lnTo>
                  <a:pt x="5472" y="693"/>
                </a:lnTo>
                <a:lnTo>
                  <a:pt x="5477" y="664"/>
                </a:lnTo>
                <a:lnTo>
                  <a:pt x="5482" y="627"/>
                </a:lnTo>
                <a:lnTo>
                  <a:pt x="5487" y="656"/>
                </a:lnTo>
                <a:lnTo>
                  <a:pt x="5492" y="643"/>
                </a:lnTo>
                <a:lnTo>
                  <a:pt x="5497" y="639"/>
                </a:lnTo>
                <a:lnTo>
                  <a:pt x="5502" y="611"/>
                </a:lnTo>
                <a:lnTo>
                  <a:pt x="5507" y="606"/>
                </a:lnTo>
                <a:lnTo>
                  <a:pt x="5512" y="598"/>
                </a:lnTo>
                <a:lnTo>
                  <a:pt x="5517" y="680"/>
                </a:lnTo>
                <a:lnTo>
                  <a:pt x="5522" y="643"/>
                </a:lnTo>
                <a:lnTo>
                  <a:pt x="5527" y="602"/>
                </a:lnTo>
                <a:lnTo>
                  <a:pt x="5532" y="656"/>
                </a:lnTo>
                <a:lnTo>
                  <a:pt x="5537" y="627"/>
                </a:lnTo>
                <a:lnTo>
                  <a:pt x="5542" y="594"/>
                </a:lnTo>
                <a:lnTo>
                  <a:pt x="5547" y="606"/>
                </a:lnTo>
                <a:lnTo>
                  <a:pt x="5552" y="631"/>
                </a:lnTo>
                <a:lnTo>
                  <a:pt x="5557" y="627"/>
                </a:lnTo>
                <a:lnTo>
                  <a:pt x="5562" y="664"/>
                </a:lnTo>
                <a:lnTo>
                  <a:pt x="5567" y="619"/>
                </a:lnTo>
                <a:lnTo>
                  <a:pt x="5572" y="627"/>
                </a:lnTo>
                <a:lnTo>
                  <a:pt x="5577" y="668"/>
                </a:lnTo>
                <a:lnTo>
                  <a:pt x="5582" y="639"/>
                </a:lnTo>
                <a:lnTo>
                  <a:pt x="5586" y="635"/>
                </a:lnTo>
                <a:lnTo>
                  <a:pt x="5591" y="647"/>
                </a:lnTo>
                <a:lnTo>
                  <a:pt x="5596" y="693"/>
                </a:lnTo>
                <a:lnTo>
                  <a:pt x="5601" y="693"/>
                </a:lnTo>
                <a:lnTo>
                  <a:pt x="5606" y="631"/>
                </a:lnTo>
                <a:lnTo>
                  <a:pt x="5611" y="611"/>
                </a:lnTo>
                <a:lnTo>
                  <a:pt x="5616" y="643"/>
                </a:lnTo>
                <a:lnTo>
                  <a:pt x="5621" y="652"/>
                </a:lnTo>
                <a:lnTo>
                  <a:pt x="5626" y="639"/>
                </a:lnTo>
                <a:lnTo>
                  <a:pt x="5631" y="647"/>
                </a:lnTo>
                <a:lnTo>
                  <a:pt x="5636" y="598"/>
                </a:lnTo>
                <a:lnTo>
                  <a:pt x="5641" y="668"/>
                </a:lnTo>
                <a:lnTo>
                  <a:pt x="5646" y="680"/>
                </a:lnTo>
                <a:lnTo>
                  <a:pt x="5651" y="643"/>
                </a:lnTo>
                <a:lnTo>
                  <a:pt x="5656" y="615"/>
                </a:lnTo>
                <a:lnTo>
                  <a:pt x="5661" y="623"/>
                </a:lnTo>
                <a:lnTo>
                  <a:pt x="5666" y="701"/>
                </a:lnTo>
                <a:lnTo>
                  <a:pt x="5671" y="693"/>
                </a:lnTo>
                <a:lnTo>
                  <a:pt x="5676" y="619"/>
                </a:lnTo>
                <a:lnTo>
                  <a:pt x="5681" y="656"/>
                </a:lnTo>
                <a:lnTo>
                  <a:pt x="5686" y="647"/>
                </a:lnTo>
                <a:lnTo>
                  <a:pt x="5691" y="623"/>
                </a:lnTo>
                <a:lnTo>
                  <a:pt x="5696" y="652"/>
                </a:lnTo>
                <a:lnTo>
                  <a:pt x="5701" y="635"/>
                </a:lnTo>
                <a:lnTo>
                  <a:pt x="5706" y="627"/>
                </a:lnTo>
                <a:lnTo>
                  <a:pt x="5711" y="627"/>
                </a:lnTo>
                <a:lnTo>
                  <a:pt x="5716" y="647"/>
                </a:lnTo>
                <a:lnTo>
                  <a:pt x="5721" y="660"/>
                </a:lnTo>
                <a:lnTo>
                  <a:pt x="5726" y="660"/>
                </a:lnTo>
                <a:lnTo>
                  <a:pt x="5730" y="639"/>
                </a:lnTo>
                <a:lnTo>
                  <a:pt x="5735" y="672"/>
                </a:lnTo>
                <a:lnTo>
                  <a:pt x="5740" y="688"/>
                </a:lnTo>
                <a:lnTo>
                  <a:pt x="5745" y="656"/>
                </a:lnTo>
                <a:lnTo>
                  <a:pt x="5750" y="619"/>
                </a:lnTo>
                <a:lnTo>
                  <a:pt x="5755" y="643"/>
                </a:lnTo>
                <a:lnTo>
                  <a:pt x="5760" y="664"/>
                </a:lnTo>
                <a:lnTo>
                  <a:pt x="5765" y="688"/>
                </a:lnTo>
                <a:lnTo>
                  <a:pt x="5770" y="693"/>
                </a:lnTo>
                <a:lnTo>
                  <a:pt x="5775" y="680"/>
                </a:lnTo>
                <a:lnTo>
                  <a:pt x="5780" y="701"/>
                </a:lnTo>
                <a:lnTo>
                  <a:pt x="5785" y="664"/>
                </a:lnTo>
                <a:lnTo>
                  <a:pt x="5790" y="676"/>
                </a:lnTo>
                <a:lnTo>
                  <a:pt x="5795" y="615"/>
                </a:lnTo>
                <a:lnTo>
                  <a:pt x="5800" y="619"/>
                </a:lnTo>
                <a:lnTo>
                  <a:pt x="5805" y="664"/>
                </a:lnTo>
                <a:lnTo>
                  <a:pt x="5810" y="701"/>
                </a:lnTo>
                <a:lnTo>
                  <a:pt x="5815" y="606"/>
                </a:lnTo>
                <a:lnTo>
                  <a:pt x="5820" y="684"/>
                </a:lnTo>
                <a:lnTo>
                  <a:pt x="5825" y="643"/>
                </a:lnTo>
                <a:lnTo>
                  <a:pt x="5830" y="660"/>
                </a:lnTo>
                <a:lnTo>
                  <a:pt x="5835" y="631"/>
                </a:lnTo>
                <a:lnTo>
                  <a:pt x="5840" y="693"/>
                </a:lnTo>
                <a:lnTo>
                  <a:pt x="5845" y="684"/>
                </a:lnTo>
                <a:lnTo>
                  <a:pt x="5850" y="635"/>
                </a:lnTo>
                <a:lnTo>
                  <a:pt x="5855" y="598"/>
                </a:lnTo>
                <a:lnTo>
                  <a:pt x="5860" y="660"/>
                </a:lnTo>
                <a:lnTo>
                  <a:pt x="5865" y="668"/>
                </a:lnTo>
                <a:lnTo>
                  <a:pt x="5870" y="631"/>
                </a:lnTo>
                <a:lnTo>
                  <a:pt x="5874" y="660"/>
                </a:lnTo>
                <a:lnTo>
                  <a:pt x="5879" y="656"/>
                </a:lnTo>
                <a:lnTo>
                  <a:pt x="5884" y="676"/>
                </a:lnTo>
                <a:lnTo>
                  <a:pt x="5889" y="647"/>
                </a:lnTo>
                <a:lnTo>
                  <a:pt x="5894" y="643"/>
                </a:lnTo>
                <a:lnTo>
                  <a:pt x="5899" y="684"/>
                </a:lnTo>
                <a:lnTo>
                  <a:pt x="5904" y="668"/>
                </a:lnTo>
                <a:lnTo>
                  <a:pt x="5909" y="672"/>
                </a:lnTo>
                <a:lnTo>
                  <a:pt x="5914" y="660"/>
                </a:lnTo>
                <a:lnTo>
                  <a:pt x="5919" y="693"/>
                </a:lnTo>
                <a:lnTo>
                  <a:pt x="5924" y="676"/>
                </a:lnTo>
                <a:lnTo>
                  <a:pt x="5929" y="656"/>
                </a:lnTo>
                <a:lnTo>
                  <a:pt x="5934" y="680"/>
                </a:lnTo>
                <a:lnTo>
                  <a:pt x="5939" y="627"/>
                </a:lnTo>
                <a:lnTo>
                  <a:pt x="5944" y="717"/>
                </a:lnTo>
                <a:lnTo>
                  <a:pt x="5949" y="643"/>
                </a:lnTo>
                <a:lnTo>
                  <a:pt x="5954" y="738"/>
                </a:lnTo>
                <a:lnTo>
                  <a:pt x="5959" y="643"/>
                </a:lnTo>
                <a:lnTo>
                  <a:pt x="5964" y="705"/>
                </a:lnTo>
                <a:lnTo>
                  <a:pt x="5969" y="742"/>
                </a:lnTo>
                <a:lnTo>
                  <a:pt x="5974" y="680"/>
                </a:lnTo>
                <a:lnTo>
                  <a:pt x="5979" y="668"/>
                </a:lnTo>
                <a:lnTo>
                  <a:pt x="5984" y="660"/>
                </a:lnTo>
                <a:lnTo>
                  <a:pt x="5989" y="688"/>
                </a:lnTo>
                <a:lnTo>
                  <a:pt x="5994" y="668"/>
                </a:lnTo>
                <a:lnTo>
                  <a:pt x="5999" y="680"/>
                </a:lnTo>
                <a:lnTo>
                  <a:pt x="6004" y="615"/>
                </a:lnTo>
                <a:lnTo>
                  <a:pt x="6009" y="693"/>
                </a:lnTo>
                <a:lnTo>
                  <a:pt x="6014" y="668"/>
                </a:lnTo>
                <a:lnTo>
                  <a:pt x="6019" y="693"/>
                </a:lnTo>
                <a:lnTo>
                  <a:pt x="6023" y="697"/>
                </a:lnTo>
                <a:lnTo>
                  <a:pt x="6028" y="656"/>
                </a:lnTo>
                <a:lnTo>
                  <a:pt x="6033" y="643"/>
                </a:lnTo>
                <a:lnTo>
                  <a:pt x="6038" y="647"/>
                </a:lnTo>
                <a:lnTo>
                  <a:pt x="6043" y="676"/>
                </a:lnTo>
                <a:lnTo>
                  <a:pt x="6048" y="639"/>
                </a:lnTo>
                <a:lnTo>
                  <a:pt x="6053" y="676"/>
                </a:lnTo>
                <a:lnTo>
                  <a:pt x="6058" y="664"/>
                </a:lnTo>
                <a:lnTo>
                  <a:pt x="6063" y="688"/>
                </a:lnTo>
                <a:lnTo>
                  <a:pt x="6068" y="664"/>
                </a:lnTo>
                <a:lnTo>
                  <a:pt x="6073" y="656"/>
                </a:lnTo>
                <a:lnTo>
                  <a:pt x="6078" y="643"/>
                </a:lnTo>
                <a:lnTo>
                  <a:pt x="6083" y="598"/>
                </a:lnTo>
                <a:lnTo>
                  <a:pt x="6088" y="693"/>
                </a:lnTo>
                <a:lnTo>
                  <a:pt x="6093" y="701"/>
                </a:lnTo>
                <a:lnTo>
                  <a:pt x="6098" y="652"/>
                </a:lnTo>
                <a:lnTo>
                  <a:pt x="6103" y="639"/>
                </a:lnTo>
                <a:lnTo>
                  <a:pt x="6108" y="697"/>
                </a:lnTo>
                <a:lnTo>
                  <a:pt x="6113" y="697"/>
                </a:lnTo>
                <a:lnTo>
                  <a:pt x="6118" y="680"/>
                </a:lnTo>
                <a:lnTo>
                  <a:pt x="6123" y="652"/>
                </a:lnTo>
                <a:lnTo>
                  <a:pt x="6128" y="684"/>
                </a:lnTo>
                <a:lnTo>
                  <a:pt x="6133" y="766"/>
                </a:lnTo>
                <a:lnTo>
                  <a:pt x="6138" y="717"/>
                </a:lnTo>
                <a:lnTo>
                  <a:pt x="6143" y="680"/>
                </a:lnTo>
                <a:lnTo>
                  <a:pt x="6148" y="664"/>
                </a:lnTo>
                <a:lnTo>
                  <a:pt x="6153" y="713"/>
                </a:lnTo>
                <a:lnTo>
                  <a:pt x="6158" y="676"/>
                </a:lnTo>
                <a:lnTo>
                  <a:pt x="6163" y="705"/>
                </a:lnTo>
                <a:lnTo>
                  <a:pt x="6167" y="717"/>
                </a:lnTo>
                <a:lnTo>
                  <a:pt x="6172" y="664"/>
                </a:lnTo>
                <a:lnTo>
                  <a:pt x="6177" y="668"/>
                </a:lnTo>
                <a:lnTo>
                  <a:pt x="6182" y="688"/>
                </a:lnTo>
                <a:lnTo>
                  <a:pt x="6187" y="750"/>
                </a:lnTo>
                <a:lnTo>
                  <a:pt x="6192" y="668"/>
                </a:lnTo>
                <a:lnTo>
                  <a:pt x="6197" y="680"/>
                </a:lnTo>
                <a:lnTo>
                  <a:pt x="6202" y="701"/>
                </a:lnTo>
                <a:lnTo>
                  <a:pt x="6207" y="693"/>
                </a:lnTo>
                <a:lnTo>
                  <a:pt x="6212" y="635"/>
                </a:lnTo>
                <a:lnTo>
                  <a:pt x="6217" y="676"/>
                </a:lnTo>
                <a:lnTo>
                  <a:pt x="6222" y="664"/>
                </a:lnTo>
                <a:lnTo>
                  <a:pt x="6227" y="734"/>
                </a:lnTo>
                <a:lnTo>
                  <a:pt x="6232" y="766"/>
                </a:lnTo>
                <a:lnTo>
                  <a:pt x="6237" y="762"/>
                </a:lnTo>
                <a:lnTo>
                  <a:pt x="6242" y="660"/>
                </a:lnTo>
                <a:lnTo>
                  <a:pt x="6247" y="688"/>
                </a:lnTo>
                <a:lnTo>
                  <a:pt x="6252" y="709"/>
                </a:lnTo>
                <a:lnTo>
                  <a:pt x="6257" y="619"/>
                </a:lnTo>
                <a:lnTo>
                  <a:pt x="6262" y="656"/>
                </a:lnTo>
                <a:lnTo>
                  <a:pt x="6267" y="688"/>
                </a:lnTo>
                <a:lnTo>
                  <a:pt x="6272" y="656"/>
                </a:lnTo>
                <a:lnTo>
                  <a:pt x="6277" y="627"/>
                </a:lnTo>
                <a:lnTo>
                  <a:pt x="6282" y="652"/>
                </a:lnTo>
                <a:lnTo>
                  <a:pt x="6287" y="656"/>
                </a:lnTo>
                <a:lnTo>
                  <a:pt x="6292" y="717"/>
                </a:lnTo>
                <a:lnTo>
                  <a:pt x="6297" y="754"/>
                </a:lnTo>
                <a:lnTo>
                  <a:pt x="6302" y="725"/>
                </a:lnTo>
                <a:lnTo>
                  <a:pt x="6307" y="676"/>
                </a:lnTo>
                <a:lnTo>
                  <a:pt x="6312" y="676"/>
                </a:lnTo>
                <a:lnTo>
                  <a:pt x="6316" y="713"/>
                </a:lnTo>
                <a:lnTo>
                  <a:pt x="6321" y="660"/>
                </a:lnTo>
                <a:lnTo>
                  <a:pt x="6326" y="668"/>
                </a:lnTo>
                <a:lnTo>
                  <a:pt x="6331" y="647"/>
                </a:lnTo>
                <a:lnTo>
                  <a:pt x="6336" y="664"/>
                </a:lnTo>
                <a:lnTo>
                  <a:pt x="6341" y="684"/>
                </a:lnTo>
                <a:lnTo>
                  <a:pt x="6346" y="701"/>
                </a:lnTo>
                <a:lnTo>
                  <a:pt x="6351" y="701"/>
                </a:lnTo>
                <a:lnTo>
                  <a:pt x="6356" y="705"/>
                </a:lnTo>
                <a:lnTo>
                  <a:pt x="6361" y="635"/>
                </a:lnTo>
                <a:lnTo>
                  <a:pt x="6366" y="697"/>
                </a:lnTo>
                <a:lnTo>
                  <a:pt x="6371" y="697"/>
                </a:lnTo>
                <a:lnTo>
                  <a:pt x="6376" y="697"/>
                </a:lnTo>
                <a:lnTo>
                  <a:pt x="6381" y="697"/>
                </a:lnTo>
              </a:path>
            </a:pathLst>
          </a:custGeom>
          <a:noFill/>
          <a:ln w="6350">
            <a:solidFill>
              <a:srgbClr val="FF3399"/>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2524" name="Freeform 481"/>
          <p:cNvSpPr>
            <a:spLocks/>
          </p:cNvSpPr>
          <p:nvPr/>
        </p:nvSpPr>
        <p:spPr bwMode="auto">
          <a:xfrm>
            <a:off x="1570038" y="2990850"/>
            <a:ext cx="1698625" cy="1325563"/>
          </a:xfrm>
          <a:custGeom>
            <a:avLst/>
            <a:gdLst>
              <a:gd name="T0" fmla="*/ 2147483647 w 6381"/>
              <a:gd name="T1" fmla="*/ 2147483647 h 4980"/>
              <a:gd name="T2" fmla="*/ 2147483647 w 6381"/>
              <a:gd name="T3" fmla="*/ 2147483647 h 4980"/>
              <a:gd name="T4" fmla="*/ 2147483647 w 6381"/>
              <a:gd name="T5" fmla="*/ 2147483647 h 4980"/>
              <a:gd name="T6" fmla="*/ 2147483647 w 6381"/>
              <a:gd name="T7" fmla="*/ 2147483647 h 4980"/>
              <a:gd name="T8" fmla="*/ 2147483647 w 6381"/>
              <a:gd name="T9" fmla="*/ 2147483647 h 4980"/>
              <a:gd name="T10" fmla="*/ 2147483647 w 6381"/>
              <a:gd name="T11" fmla="*/ 2147483647 h 4980"/>
              <a:gd name="T12" fmla="*/ 2147483647 w 6381"/>
              <a:gd name="T13" fmla="*/ 2147483647 h 4980"/>
              <a:gd name="T14" fmla="*/ 2147483647 w 6381"/>
              <a:gd name="T15" fmla="*/ 2147483647 h 4980"/>
              <a:gd name="T16" fmla="*/ 2147483647 w 6381"/>
              <a:gd name="T17" fmla="*/ 2147483647 h 4980"/>
              <a:gd name="T18" fmla="*/ 2147483647 w 6381"/>
              <a:gd name="T19" fmla="*/ 2147483647 h 4980"/>
              <a:gd name="T20" fmla="*/ 2147483647 w 6381"/>
              <a:gd name="T21" fmla="*/ 2147483647 h 4980"/>
              <a:gd name="T22" fmla="*/ 2147483647 w 6381"/>
              <a:gd name="T23" fmla="*/ 2147483647 h 4980"/>
              <a:gd name="T24" fmla="*/ 2147483647 w 6381"/>
              <a:gd name="T25" fmla="*/ 2147483647 h 4980"/>
              <a:gd name="T26" fmla="*/ 2147483647 w 6381"/>
              <a:gd name="T27" fmla="*/ 2147483647 h 4980"/>
              <a:gd name="T28" fmla="*/ 2147483647 w 6381"/>
              <a:gd name="T29" fmla="*/ 2147483647 h 4980"/>
              <a:gd name="T30" fmla="*/ 2147483647 w 6381"/>
              <a:gd name="T31" fmla="*/ 2147483647 h 4980"/>
              <a:gd name="T32" fmla="*/ 2147483647 w 6381"/>
              <a:gd name="T33" fmla="*/ 2147483647 h 4980"/>
              <a:gd name="T34" fmla="*/ 2147483647 w 6381"/>
              <a:gd name="T35" fmla="*/ 2147483647 h 4980"/>
              <a:gd name="T36" fmla="*/ 2147483647 w 6381"/>
              <a:gd name="T37" fmla="*/ 2147483647 h 4980"/>
              <a:gd name="T38" fmla="*/ 2147483647 w 6381"/>
              <a:gd name="T39" fmla="*/ 2147483647 h 4980"/>
              <a:gd name="T40" fmla="*/ 2147483647 w 6381"/>
              <a:gd name="T41" fmla="*/ 2147483647 h 4980"/>
              <a:gd name="T42" fmla="*/ 2147483647 w 6381"/>
              <a:gd name="T43" fmla="*/ 2147483647 h 4980"/>
              <a:gd name="T44" fmla="*/ 2147483647 w 6381"/>
              <a:gd name="T45" fmla="*/ 2147483647 h 4980"/>
              <a:gd name="T46" fmla="*/ 2147483647 w 6381"/>
              <a:gd name="T47" fmla="*/ 2147483647 h 4980"/>
              <a:gd name="T48" fmla="*/ 2147483647 w 6381"/>
              <a:gd name="T49" fmla="*/ 2147483647 h 4980"/>
              <a:gd name="T50" fmla="*/ 2147483647 w 6381"/>
              <a:gd name="T51" fmla="*/ 2147483647 h 4980"/>
              <a:gd name="T52" fmla="*/ 2147483647 w 6381"/>
              <a:gd name="T53" fmla="*/ 2147483647 h 4980"/>
              <a:gd name="T54" fmla="*/ 2147483647 w 6381"/>
              <a:gd name="T55" fmla="*/ 2147483647 h 4980"/>
              <a:gd name="T56" fmla="*/ 2147483647 w 6381"/>
              <a:gd name="T57" fmla="*/ 2147483647 h 4980"/>
              <a:gd name="T58" fmla="*/ 2147483647 w 6381"/>
              <a:gd name="T59" fmla="*/ 2147483647 h 4980"/>
              <a:gd name="T60" fmla="*/ 2147483647 w 6381"/>
              <a:gd name="T61" fmla="*/ 2147483647 h 4980"/>
              <a:gd name="T62" fmla="*/ 2147483647 w 6381"/>
              <a:gd name="T63" fmla="*/ 2147483647 h 4980"/>
              <a:gd name="T64" fmla="*/ 2147483647 w 6381"/>
              <a:gd name="T65" fmla="*/ 2147483647 h 4980"/>
              <a:gd name="T66" fmla="*/ 2147483647 w 6381"/>
              <a:gd name="T67" fmla="*/ 2147483647 h 4980"/>
              <a:gd name="T68" fmla="*/ 2147483647 w 6381"/>
              <a:gd name="T69" fmla="*/ 2147483647 h 4980"/>
              <a:gd name="T70" fmla="*/ 2147483647 w 6381"/>
              <a:gd name="T71" fmla="*/ 2147483647 h 4980"/>
              <a:gd name="T72" fmla="*/ 2147483647 w 6381"/>
              <a:gd name="T73" fmla="*/ 2147483647 h 4980"/>
              <a:gd name="T74" fmla="*/ 2147483647 w 6381"/>
              <a:gd name="T75" fmla="*/ 2147483647 h 4980"/>
              <a:gd name="T76" fmla="*/ 2147483647 w 6381"/>
              <a:gd name="T77" fmla="*/ 2147483647 h 4980"/>
              <a:gd name="T78" fmla="*/ 2147483647 w 6381"/>
              <a:gd name="T79" fmla="*/ 2147483647 h 4980"/>
              <a:gd name="T80" fmla="*/ 2147483647 w 6381"/>
              <a:gd name="T81" fmla="*/ 2147483647 h 4980"/>
              <a:gd name="T82" fmla="*/ 2147483647 w 6381"/>
              <a:gd name="T83" fmla="*/ 2147483647 h 4980"/>
              <a:gd name="T84" fmla="*/ 2147483647 w 6381"/>
              <a:gd name="T85" fmla="*/ 2147483647 h 4980"/>
              <a:gd name="T86" fmla="*/ 2147483647 w 6381"/>
              <a:gd name="T87" fmla="*/ 2147483647 h 4980"/>
              <a:gd name="T88" fmla="*/ 2147483647 w 6381"/>
              <a:gd name="T89" fmla="*/ 2147483647 h 4980"/>
              <a:gd name="T90" fmla="*/ 2147483647 w 6381"/>
              <a:gd name="T91" fmla="*/ 2147483647 h 4980"/>
              <a:gd name="T92" fmla="*/ 2147483647 w 6381"/>
              <a:gd name="T93" fmla="*/ 2147483647 h 4980"/>
              <a:gd name="T94" fmla="*/ 2147483647 w 6381"/>
              <a:gd name="T95" fmla="*/ 2147483647 h 4980"/>
              <a:gd name="T96" fmla="*/ 2147483647 w 6381"/>
              <a:gd name="T97" fmla="*/ 2147483647 h 4980"/>
              <a:gd name="T98" fmla="*/ 2147483647 w 6381"/>
              <a:gd name="T99" fmla="*/ 2147483647 h 4980"/>
              <a:gd name="T100" fmla="*/ 2147483647 w 6381"/>
              <a:gd name="T101" fmla="*/ 2147483647 h 4980"/>
              <a:gd name="T102" fmla="*/ 2147483647 w 6381"/>
              <a:gd name="T103" fmla="*/ 2147483647 h 4980"/>
              <a:gd name="T104" fmla="*/ 2147483647 w 6381"/>
              <a:gd name="T105" fmla="*/ 2147483647 h 4980"/>
              <a:gd name="T106" fmla="*/ 2147483647 w 6381"/>
              <a:gd name="T107" fmla="*/ 2147483647 h 4980"/>
              <a:gd name="T108" fmla="*/ 2147483647 w 6381"/>
              <a:gd name="T109" fmla="*/ 2147483647 h 4980"/>
              <a:gd name="T110" fmla="*/ 2147483647 w 6381"/>
              <a:gd name="T111" fmla="*/ 2147483647 h 4980"/>
              <a:gd name="T112" fmla="*/ 2147483647 w 6381"/>
              <a:gd name="T113" fmla="*/ 2147483647 h 4980"/>
              <a:gd name="T114" fmla="*/ 2147483647 w 6381"/>
              <a:gd name="T115" fmla="*/ 2147483647 h 4980"/>
              <a:gd name="T116" fmla="*/ 2147483647 w 6381"/>
              <a:gd name="T117" fmla="*/ 2147483647 h 4980"/>
              <a:gd name="T118" fmla="*/ 2147483647 w 6381"/>
              <a:gd name="T119" fmla="*/ 2147483647 h 4980"/>
              <a:gd name="T120" fmla="*/ 2147483647 w 6381"/>
              <a:gd name="T121" fmla="*/ 2147483647 h 4980"/>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6381"/>
              <a:gd name="T184" fmla="*/ 0 h 4980"/>
              <a:gd name="T185" fmla="*/ 6381 w 6381"/>
              <a:gd name="T186" fmla="*/ 4980 h 4980"/>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6381" h="4980">
                <a:moveTo>
                  <a:pt x="0" y="4980"/>
                </a:moveTo>
                <a:lnTo>
                  <a:pt x="5" y="4838"/>
                </a:lnTo>
                <a:lnTo>
                  <a:pt x="10" y="4818"/>
                </a:lnTo>
                <a:lnTo>
                  <a:pt x="15" y="4834"/>
                </a:lnTo>
                <a:lnTo>
                  <a:pt x="20" y="4689"/>
                </a:lnTo>
                <a:lnTo>
                  <a:pt x="25" y="4653"/>
                </a:lnTo>
                <a:lnTo>
                  <a:pt x="30" y="4608"/>
                </a:lnTo>
                <a:lnTo>
                  <a:pt x="35" y="4520"/>
                </a:lnTo>
                <a:lnTo>
                  <a:pt x="40" y="4520"/>
                </a:lnTo>
                <a:lnTo>
                  <a:pt x="44" y="4443"/>
                </a:lnTo>
                <a:lnTo>
                  <a:pt x="49" y="4358"/>
                </a:lnTo>
                <a:lnTo>
                  <a:pt x="54" y="4362"/>
                </a:lnTo>
                <a:lnTo>
                  <a:pt x="59" y="4294"/>
                </a:lnTo>
                <a:lnTo>
                  <a:pt x="64" y="4265"/>
                </a:lnTo>
                <a:lnTo>
                  <a:pt x="69" y="4233"/>
                </a:lnTo>
                <a:lnTo>
                  <a:pt x="74" y="4160"/>
                </a:lnTo>
                <a:lnTo>
                  <a:pt x="79" y="4104"/>
                </a:lnTo>
                <a:lnTo>
                  <a:pt x="84" y="4063"/>
                </a:lnTo>
                <a:lnTo>
                  <a:pt x="89" y="4003"/>
                </a:lnTo>
                <a:lnTo>
                  <a:pt x="94" y="3991"/>
                </a:lnTo>
                <a:lnTo>
                  <a:pt x="99" y="3902"/>
                </a:lnTo>
                <a:lnTo>
                  <a:pt x="104" y="3910"/>
                </a:lnTo>
                <a:lnTo>
                  <a:pt x="109" y="3825"/>
                </a:lnTo>
                <a:lnTo>
                  <a:pt x="114" y="3773"/>
                </a:lnTo>
                <a:lnTo>
                  <a:pt x="119" y="3736"/>
                </a:lnTo>
                <a:lnTo>
                  <a:pt x="124" y="3700"/>
                </a:lnTo>
                <a:lnTo>
                  <a:pt x="129" y="3680"/>
                </a:lnTo>
                <a:lnTo>
                  <a:pt x="134" y="3672"/>
                </a:lnTo>
                <a:lnTo>
                  <a:pt x="139" y="3554"/>
                </a:lnTo>
                <a:lnTo>
                  <a:pt x="144" y="3546"/>
                </a:lnTo>
                <a:lnTo>
                  <a:pt x="149" y="3461"/>
                </a:lnTo>
                <a:lnTo>
                  <a:pt x="154" y="3449"/>
                </a:lnTo>
                <a:lnTo>
                  <a:pt x="159" y="3393"/>
                </a:lnTo>
                <a:lnTo>
                  <a:pt x="164" y="3344"/>
                </a:lnTo>
                <a:lnTo>
                  <a:pt x="169" y="3368"/>
                </a:lnTo>
                <a:lnTo>
                  <a:pt x="174" y="3283"/>
                </a:lnTo>
                <a:lnTo>
                  <a:pt x="179" y="3243"/>
                </a:lnTo>
                <a:lnTo>
                  <a:pt x="184" y="3215"/>
                </a:lnTo>
                <a:lnTo>
                  <a:pt x="189" y="3174"/>
                </a:lnTo>
                <a:lnTo>
                  <a:pt x="193" y="3158"/>
                </a:lnTo>
                <a:lnTo>
                  <a:pt x="198" y="3077"/>
                </a:lnTo>
                <a:lnTo>
                  <a:pt x="203" y="3138"/>
                </a:lnTo>
                <a:lnTo>
                  <a:pt x="208" y="3061"/>
                </a:lnTo>
                <a:lnTo>
                  <a:pt x="213" y="2972"/>
                </a:lnTo>
                <a:lnTo>
                  <a:pt x="218" y="2996"/>
                </a:lnTo>
                <a:lnTo>
                  <a:pt x="223" y="2980"/>
                </a:lnTo>
                <a:lnTo>
                  <a:pt x="228" y="2919"/>
                </a:lnTo>
                <a:lnTo>
                  <a:pt x="233" y="2903"/>
                </a:lnTo>
                <a:lnTo>
                  <a:pt x="238" y="2847"/>
                </a:lnTo>
                <a:lnTo>
                  <a:pt x="243" y="2826"/>
                </a:lnTo>
                <a:lnTo>
                  <a:pt x="248" y="2814"/>
                </a:lnTo>
                <a:lnTo>
                  <a:pt x="253" y="2758"/>
                </a:lnTo>
                <a:lnTo>
                  <a:pt x="258" y="2721"/>
                </a:lnTo>
                <a:lnTo>
                  <a:pt x="263" y="2749"/>
                </a:lnTo>
                <a:lnTo>
                  <a:pt x="268" y="2685"/>
                </a:lnTo>
                <a:lnTo>
                  <a:pt x="273" y="2677"/>
                </a:lnTo>
                <a:lnTo>
                  <a:pt x="278" y="2644"/>
                </a:lnTo>
                <a:lnTo>
                  <a:pt x="283" y="2640"/>
                </a:lnTo>
                <a:lnTo>
                  <a:pt x="288" y="2567"/>
                </a:lnTo>
                <a:lnTo>
                  <a:pt x="293" y="2588"/>
                </a:lnTo>
                <a:lnTo>
                  <a:pt x="298" y="2584"/>
                </a:lnTo>
                <a:lnTo>
                  <a:pt x="303" y="2482"/>
                </a:lnTo>
                <a:lnTo>
                  <a:pt x="308" y="2503"/>
                </a:lnTo>
                <a:lnTo>
                  <a:pt x="313" y="2434"/>
                </a:lnTo>
                <a:lnTo>
                  <a:pt x="318" y="2430"/>
                </a:lnTo>
                <a:lnTo>
                  <a:pt x="323" y="2438"/>
                </a:lnTo>
                <a:lnTo>
                  <a:pt x="328" y="2426"/>
                </a:lnTo>
                <a:lnTo>
                  <a:pt x="333" y="2418"/>
                </a:lnTo>
                <a:lnTo>
                  <a:pt x="337" y="2333"/>
                </a:lnTo>
                <a:lnTo>
                  <a:pt x="342" y="2328"/>
                </a:lnTo>
                <a:lnTo>
                  <a:pt x="347" y="2272"/>
                </a:lnTo>
                <a:lnTo>
                  <a:pt x="352" y="2243"/>
                </a:lnTo>
                <a:lnTo>
                  <a:pt x="357" y="2272"/>
                </a:lnTo>
                <a:lnTo>
                  <a:pt x="362" y="2252"/>
                </a:lnTo>
                <a:lnTo>
                  <a:pt x="367" y="2284"/>
                </a:lnTo>
                <a:lnTo>
                  <a:pt x="372" y="2215"/>
                </a:lnTo>
                <a:lnTo>
                  <a:pt x="377" y="2219"/>
                </a:lnTo>
                <a:lnTo>
                  <a:pt x="382" y="2199"/>
                </a:lnTo>
                <a:lnTo>
                  <a:pt x="387" y="2166"/>
                </a:lnTo>
                <a:lnTo>
                  <a:pt x="392" y="2126"/>
                </a:lnTo>
                <a:lnTo>
                  <a:pt x="397" y="2094"/>
                </a:lnTo>
                <a:lnTo>
                  <a:pt x="402" y="2110"/>
                </a:lnTo>
                <a:lnTo>
                  <a:pt x="407" y="2073"/>
                </a:lnTo>
                <a:lnTo>
                  <a:pt x="412" y="2025"/>
                </a:lnTo>
                <a:lnTo>
                  <a:pt x="417" y="2118"/>
                </a:lnTo>
                <a:lnTo>
                  <a:pt x="422" y="2041"/>
                </a:lnTo>
                <a:lnTo>
                  <a:pt x="427" y="1968"/>
                </a:lnTo>
                <a:lnTo>
                  <a:pt x="432" y="1972"/>
                </a:lnTo>
                <a:lnTo>
                  <a:pt x="437" y="1956"/>
                </a:lnTo>
                <a:lnTo>
                  <a:pt x="442" y="1956"/>
                </a:lnTo>
                <a:lnTo>
                  <a:pt x="447" y="1944"/>
                </a:lnTo>
                <a:lnTo>
                  <a:pt x="452" y="1919"/>
                </a:lnTo>
                <a:lnTo>
                  <a:pt x="457" y="1960"/>
                </a:lnTo>
                <a:lnTo>
                  <a:pt x="462" y="1919"/>
                </a:lnTo>
                <a:lnTo>
                  <a:pt x="467" y="1891"/>
                </a:lnTo>
                <a:lnTo>
                  <a:pt x="472" y="1887"/>
                </a:lnTo>
                <a:lnTo>
                  <a:pt x="477" y="1891"/>
                </a:lnTo>
                <a:lnTo>
                  <a:pt x="481" y="1867"/>
                </a:lnTo>
                <a:lnTo>
                  <a:pt x="486" y="1838"/>
                </a:lnTo>
                <a:lnTo>
                  <a:pt x="491" y="1786"/>
                </a:lnTo>
                <a:lnTo>
                  <a:pt x="496" y="1814"/>
                </a:lnTo>
                <a:lnTo>
                  <a:pt x="501" y="1769"/>
                </a:lnTo>
                <a:lnTo>
                  <a:pt x="506" y="1733"/>
                </a:lnTo>
                <a:lnTo>
                  <a:pt x="511" y="1725"/>
                </a:lnTo>
                <a:lnTo>
                  <a:pt x="516" y="1709"/>
                </a:lnTo>
                <a:lnTo>
                  <a:pt x="521" y="1709"/>
                </a:lnTo>
                <a:lnTo>
                  <a:pt x="526" y="1729"/>
                </a:lnTo>
                <a:lnTo>
                  <a:pt x="531" y="1696"/>
                </a:lnTo>
                <a:lnTo>
                  <a:pt x="536" y="1656"/>
                </a:lnTo>
                <a:lnTo>
                  <a:pt x="541" y="1656"/>
                </a:lnTo>
                <a:lnTo>
                  <a:pt x="546" y="1717"/>
                </a:lnTo>
                <a:lnTo>
                  <a:pt x="551" y="1583"/>
                </a:lnTo>
                <a:lnTo>
                  <a:pt x="556" y="1603"/>
                </a:lnTo>
                <a:lnTo>
                  <a:pt x="561" y="1599"/>
                </a:lnTo>
                <a:lnTo>
                  <a:pt x="566" y="1632"/>
                </a:lnTo>
                <a:lnTo>
                  <a:pt x="571" y="1567"/>
                </a:lnTo>
                <a:lnTo>
                  <a:pt x="576" y="1595"/>
                </a:lnTo>
                <a:lnTo>
                  <a:pt x="581" y="1538"/>
                </a:lnTo>
                <a:lnTo>
                  <a:pt x="586" y="1559"/>
                </a:lnTo>
                <a:lnTo>
                  <a:pt x="591" y="1628"/>
                </a:lnTo>
                <a:lnTo>
                  <a:pt x="596" y="1555"/>
                </a:lnTo>
                <a:lnTo>
                  <a:pt x="601" y="1530"/>
                </a:lnTo>
                <a:lnTo>
                  <a:pt x="606" y="1469"/>
                </a:lnTo>
                <a:lnTo>
                  <a:pt x="611" y="1465"/>
                </a:lnTo>
                <a:lnTo>
                  <a:pt x="616" y="1478"/>
                </a:lnTo>
                <a:lnTo>
                  <a:pt x="621" y="1453"/>
                </a:lnTo>
                <a:lnTo>
                  <a:pt x="626" y="1429"/>
                </a:lnTo>
                <a:lnTo>
                  <a:pt x="630" y="1445"/>
                </a:lnTo>
                <a:lnTo>
                  <a:pt x="635" y="1445"/>
                </a:lnTo>
                <a:lnTo>
                  <a:pt x="640" y="1425"/>
                </a:lnTo>
                <a:lnTo>
                  <a:pt x="645" y="1457"/>
                </a:lnTo>
                <a:lnTo>
                  <a:pt x="650" y="1445"/>
                </a:lnTo>
                <a:lnTo>
                  <a:pt x="655" y="1364"/>
                </a:lnTo>
                <a:lnTo>
                  <a:pt x="660" y="1465"/>
                </a:lnTo>
                <a:lnTo>
                  <a:pt x="665" y="1372"/>
                </a:lnTo>
                <a:lnTo>
                  <a:pt x="670" y="1368"/>
                </a:lnTo>
                <a:lnTo>
                  <a:pt x="675" y="1380"/>
                </a:lnTo>
                <a:lnTo>
                  <a:pt x="680" y="1287"/>
                </a:lnTo>
                <a:lnTo>
                  <a:pt x="685" y="1372"/>
                </a:lnTo>
                <a:lnTo>
                  <a:pt x="690" y="1352"/>
                </a:lnTo>
                <a:lnTo>
                  <a:pt x="695" y="1344"/>
                </a:lnTo>
                <a:lnTo>
                  <a:pt x="700" y="1340"/>
                </a:lnTo>
                <a:lnTo>
                  <a:pt x="705" y="1311"/>
                </a:lnTo>
                <a:lnTo>
                  <a:pt x="710" y="1344"/>
                </a:lnTo>
                <a:lnTo>
                  <a:pt x="715" y="1307"/>
                </a:lnTo>
                <a:lnTo>
                  <a:pt x="720" y="1246"/>
                </a:lnTo>
                <a:lnTo>
                  <a:pt x="725" y="1250"/>
                </a:lnTo>
                <a:lnTo>
                  <a:pt x="730" y="1303"/>
                </a:lnTo>
                <a:lnTo>
                  <a:pt x="735" y="1311"/>
                </a:lnTo>
                <a:lnTo>
                  <a:pt x="740" y="1255"/>
                </a:lnTo>
                <a:lnTo>
                  <a:pt x="745" y="1165"/>
                </a:lnTo>
                <a:lnTo>
                  <a:pt x="750" y="1194"/>
                </a:lnTo>
                <a:lnTo>
                  <a:pt x="755" y="1234"/>
                </a:lnTo>
                <a:lnTo>
                  <a:pt x="760" y="1255"/>
                </a:lnTo>
                <a:lnTo>
                  <a:pt x="765" y="1246"/>
                </a:lnTo>
                <a:lnTo>
                  <a:pt x="770" y="1198"/>
                </a:lnTo>
                <a:lnTo>
                  <a:pt x="774" y="1206"/>
                </a:lnTo>
                <a:lnTo>
                  <a:pt x="779" y="1198"/>
                </a:lnTo>
                <a:lnTo>
                  <a:pt x="784" y="1214"/>
                </a:lnTo>
                <a:lnTo>
                  <a:pt x="789" y="1210"/>
                </a:lnTo>
                <a:lnTo>
                  <a:pt x="794" y="1161"/>
                </a:lnTo>
                <a:lnTo>
                  <a:pt x="799" y="1190"/>
                </a:lnTo>
                <a:lnTo>
                  <a:pt x="804" y="1182"/>
                </a:lnTo>
                <a:lnTo>
                  <a:pt x="809" y="1173"/>
                </a:lnTo>
                <a:lnTo>
                  <a:pt x="814" y="1100"/>
                </a:lnTo>
                <a:lnTo>
                  <a:pt x="819" y="1104"/>
                </a:lnTo>
                <a:lnTo>
                  <a:pt x="824" y="1133"/>
                </a:lnTo>
                <a:lnTo>
                  <a:pt x="829" y="1060"/>
                </a:lnTo>
                <a:lnTo>
                  <a:pt x="834" y="1149"/>
                </a:lnTo>
                <a:lnTo>
                  <a:pt x="839" y="1060"/>
                </a:lnTo>
                <a:lnTo>
                  <a:pt x="844" y="1092"/>
                </a:lnTo>
                <a:lnTo>
                  <a:pt x="849" y="1056"/>
                </a:lnTo>
                <a:lnTo>
                  <a:pt x="854" y="1040"/>
                </a:lnTo>
                <a:lnTo>
                  <a:pt x="859" y="1088"/>
                </a:lnTo>
                <a:lnTo>
                  <a:pt x="864" y="1023"/>
                </a:lnTo>
                <a:lnTo>
                  <a:pt x="869" y="1007"/>
                </a:lnTo>
                <a:lnTo>
                  <a:pt x="874" y="1084"/>
                </a:lnTo>
                <a:lnTo>
                  <a:pt x="879" y="1011"/>
                </a:lnTo>
                <a:lnTo>
                  <a:pt x="884" y="1064"/>
                </a:lnTo>
                <a:lnTo>
                  <a:pt x="889" y="1015"/>
                </a:lnTo>
                <a:lnTo>
                  <a:pt x="894" y="1015"/>
                </a:lnTo>
                <a:lnTo>
                  <a:pt x="899" y="1007"/>
                </a:lnTo>
                <a:lnTo>
                  <a:pt x="904" y="954"/>
                </a:lnTo>
                <a:lnTo>
                  <a:pt x="909" y="983"/>
                </a:lnTo>
                <a:lnTo>
                  <a:pt x="914" y="979"/>
                </a:lnTo>
                <a:lnTo>
                  <a:pt x="918" y="967"/>
                </a:lnTo>
                <a:lnTo>
                  <a:pt x="923" y="983"/>
                </a:lnTo>
                <a:lnTo>
                  <a:pt x="928" y="979"/>
                </a:lnTo>
                <a:lnTo>
                  <a:pt x="933" y="938"/>
                </a:lnTo>
                <a:lnTo>
                  <a:pt x="938" y="918"/>
                </a:lnTo>
                <a:lnTo>
                  <a:pt x="943" y="954"/>
                </a:lnTo>
                <a:lnTo>
                  <a:pt x="948" y="971"/>
                </a:lnTo>
                <a:lnTo>
                  <a:pt x="953" y="958"/>
                </a:lnTo>
                <a:lnTo>
                  <a:pt x="958" y="922"/>
                </a:lnTo>
                <a:lnTo>
                  <a:pt x="963" y="930"/>
                </a:lnTo>
                <a:lnTo>
                  <a:pt x="968" y="902"/>
                </a:lnTo>
                <a:lnTo>
                  <a:pt x="973" y="902"/>
                </a:lnTo>
                <a:lnTo>
                  <a:pt x="978" y="857"/>
                </a:lnTo>
                <a:lnTo>
                  <a:pt x="983" y="910"/>
                </a:lnTo>
                <a:lnTo>
                  <a:pt x="988" y="873"/>
                </a:lnTo>
                <a:lnTo>
                  <a:pt x="993" y="877"/>
                </a:lnTo>
                <a:lnTo>
                  <a:pt x="998" y="869"/>
                </a:lnTo>
                <a:lnTo>
                  <a:pt x="1003" y="865"/>
                </a:lnTo>
                <a:lnTo>
                  <a:pt x="1008" y="820"/>
                </a:lnTo>
                <a:lnTo>
                  <a:pt x="1013" y="857"/>
                </a:lnTo>
                <a:lnTo>
                  <a:pt x="1018" y="857"/>
                </a:lnTo>
                <a:lnTo>
                  <a:pt x="1023" y="877"/>
                </a:lnTo>
                <a:lnTo>
                  <a:pt x="1028" y="857"/>
                </a:lnTo>
                <a:lnTo>
                  <a:pt x="1033" y="820"/>
                </a:lnTo>
                <a:lnTo>
                  <a:pt x="1038" y="804"/>
                </a:lnTo>
                <a:lnTo>
                  <a:pt x="1043" y="861"/>
                </a:lnTo>
                <a:lnTo>
                  <a:pt x="1048" y="816"/>
                </a:lnTo>
                <a:lnTo>
                  <a:pt x="1053" y="808"/>
                </a:lnTo>
                <a:lnTo>
                  <a:pt x="1058" y="800"/>
                </a:lnTo>
                <a:lnTo>
                  <a:pt x="1063" y="800"/>
                </a:lnTo>
                <a:lnTo>
                  <a:pt x="1067" y="784"/>
                </a:lnTo>
                <a:lnTo>
                  <a:pt x="1072" y="768"/>
                </a:lnTo>
                <a:lnTo>
                  <a:pt x="1077" y="808"/>
                </a:lnTo>
                <a:lnTo>
                  <a:pt x="1082" y="788"/>
                </a:lnTo>
                <a:lnTo>
                  <a:pt x="1087" y="772"/>
                </a:lnTo>
                <a:lnTo>
                  <a:pt x="1092" y="747"/>
                </a:lnTo>
                <a:lnTo>
                  <a:pt x="1097" y="751"/>
                </a:lnTo>
                <a:lnTo>
                  <a:pt x="1102" y="792"/>
                </a:lnTo>
                <a:lnTo>
                  <a:pt x="1107" y="747"/>
                </a:lnTo>
                <a:lnTo>
                  <a:pt x="1112" y="699"/>
                </a:lnTo>
                <a:lnTo>
                  <a:pt x="1117" y="743"/>
                </a:lnTo>
                <a:lnTo>
                  <a:pt x="1122" y="723"/>
                </a:lnTo>
                <a:lnTo>
                  <a:pt x="1127" y="711"/>
                </a:lnTo>
                <a:lnTo>
                  <a:pt x="1132" y="719"/>
                </a:lnTo>
                <a:lnTo>
                  <a:pt x="1137" y="674"/>
                </a:lnTo>
                <a:lnTo>
                  <a:pt x="1142" y="723"/>
                </a:lnTo>
                <a:lnTo>
                  <a:pt x="1147" y="662"/>
                </a:lnTo>
                <a:lnTo>
                  <a:pt x="1152" y="703"/>
                </a:lnTo>
                <a:lnTo>
                  <a:pt x="1157" y="727"/>
                </a:lnTo>
                <a:lnTo>
                  <a:pt x="1162" y="715"/>
                </a:lnTo>
                <a:lnTo>
                  <a:pt x="1167" y="650"/>
                </a:lnTo>
                <a:lnTo>
                  <a:pt x="1172" y="654"/>
                </a:lnTo>
                <a:lnTo>
                  <a:pt x="1177" y="634"/>
                </a:lnTo>
                <a:lnTo>
                  <a:pt x="1182" y="703"/>
                </a:lnTo>
                <a:lnTo>
                  <a:pt x="1187" y="670"/>
                </a:lnTo>
                <a:lnTo>
                  <a:pt x="1192" y="642"/>
                </a:lnTo>
                <a:lnTo>
                  <a:pt x="1197" y="634"/>
                </a:lnTo>
                <a:lnTo>
                  <a:pt x="1202" y="666"/>
                </a:lnTo>
                <a:lnTo>
                  <a:pt x="1207" y="723"/>
                </a:lnTo>
                <a:lnTo>
                  <a:pt x="1211" y="747"/>
                </a:lnTo>
                <a:lnTo>
                  <a:pt x="1216" y="618"/>
                </a:lnTo>
                <a:lnTo>
                  <a:pt x="1221" y="630"/>
                </a:lnTo>
                <a:lnTo>
                  <a:pt x="1226" y="642"/>
                </a:lnTo>
                <a:lnTo>
                  <a:pt x="1231" y="703"/>
                </a:lnTo>
                <a:lnTo>
                  <a:pt x="1236" y="662"/>
                </a:lnTo>
                <a:lnTo>
                  <a:pt x="1241" y="654"/>
                </a:lnTo>
                <a:lnTo>
                  <a:pt x="1246" y="703"/>
                </a:lnTo>
                <a:lnTo>
                  <a:pt x="1251" y="626"/>
                </a:lnTo>
                <a:lnTo>
                  <a:pt x="1256" y="638"/>
                </a:lnTo>
                <a:lnTo>
                  <a:pt x="1261" y="593"/>
                </a:lnTo>
                <a:lnTo>
                  <a:pt x="1266" y="581"/>
                </a:lnTo>
                <a:lnTo>
                  <a:pt x="1271" y="577"/>
                </a:lnTo>
                <a:lnTo>
                  <a:pt x="1276" y="585"/>
                </a:lnTo>
                <a:lnTo>
                  <a:pt x="1281" y="605"/>
                </a:lnTo>
                <a:lnTo>
                  <a:pt x="1286" y="609"/>
                </a:lnTo>
                <a:lnTo>
                  <a:pt x="1291" y="548"/>
                </a:lnTo>
                <a:lnTo>
                  <a:pt x="1296" y="557"/>
                </a:lnTo>
                <a:lnTo>
                  <a:pt x="1301" y="597"/>
                </a:lnTo>
                <a:lnTo>
                  <a:pt x="1306" y="524"/>
                </a:lnTo>
                <a:lnTo>
                  <a:pt x="1311" y="573"/>
                </a:lnTo>
                <a:lnTo>
                  <a:pt x="1316" y="532"/>
                </a:lnTo>
                <a:lnTo>
                  <a:pt x="1321" y="552"/>
                </a:lnTo>
                <a:lnTo>
                  <a:pt x="1326" y="569"/>
                </a:lnTo>
                <a:lnTo>
                  <a:pt x="1331" y="536"/>
                </a:lnTo>
                <a:lnTo>
                  <a:pt x="1336" y="520"/>
                </a:lnTo>
                <a:lnTo>
                  <a:pt x="1341" y="471"/>
                </a:lnTo>
                <a:lnTo>
                  <a:pt x="1346" y="557"/>
                </a:lnTo>
                <a:lnTo>
                  <a:pt x="1351" y="512"/>
                </a:lnTo>
                <a:lnTo>
                  <a:pt x="1355" y="512"/>
                </a:lnTo>
                <a:lnTo>
                  <a:pt x="1360" y="544"/>
                </a:lnTo>
                <a:lnTo>
                  <a:pt x="1365" y="516"/>
                </a:lnTo>
                <a:lnTo>
                  <a:pt x="1370" y="484"/>
                </a:lnTo>
                <a:lnTo>
                  <a:pt x="1375" y="520"/>
                </a:lnTo>
                <a:lnTo>
                  <a:pt x="1380" y="488"/>
                </a:lnTo>
                <a:lnTo>
                  <a:pt x="1385" y="548"/>
                </a:lnTo>
                <a:lnTo>
                  <a:pt x="1390" y="479"/>
                </a:lnTo>
                <a:lnTo>
                  <a:pt x="1395" y="516"/>
                </a:lnTo>
                <a:lnTo>
                  <a:pt x="1400" y="516"/>
                </a:lnTo>
                <a:lnTo>
                  <a:pt x="1405" y="427"/>
                </a:lnTo>
                <a:lnTo>
                  <a:pt x="1410" y="500"/>
                </a:lnTo>
                <a:lnTo>
                  <a:pt x="1415" y="447"/>
                </a:lnTo>
                <a:lnTo>
                  <a:pt x="1420" y="459"/>
                </a:lnTo>
                <a:lnTo>
                  <a:pt x="1425" y="508"/>
                </a:lnTo>
                <a:lnTo>
                  <a:pt x="1430" y="423"/>
                </a:lnTo>
                <a:lnTo>
                  <a:pt x="1435" y="492"/>
                </a:lnTo>
                <a:lnTo>
                  <a:pt x="1440" y="479"/>
                </a:lnTo>
                <a:lnTo>
                  <a:pt x="1445" y="479"/>
                </a:lnTo>
                <a:lnTo>
                  <a:pt x="1450" y="386"/>
                </a:lnTo>
                <a:lnTo>
                  <a:pt x="1455" y="427"/>
                </a:lnTo>
                <a:lnTo>
                  <a:pt x="1460" y="410"/>
                </a:lnTo>
                <a:lnTo>
                  <a:pt x="1465" y="439"/>
                </a:lnTo>
                <a:lnTo>
                  <a:pt x="1470" y="447"/>
                </a:lnTo>
                <a:lnTo>
                  <a:pt x="1475" y="455"/>
                </a:lnTo>
                <a:lnTo>
                  <a:pt x="1480" y="459"/>
                </a:lnTo>
                <a:lnTo>
                  <a:pt x="1485" y="423"/>
                </a:lnTo>
                <a:lnTo>
                  <a:pt x="1490" y="455"/>
                </a:lnTo>
                <a:lnTo>
                  <a:pt x="1495" y="439"/>
                </a:lnTo>
                <a:lnTo>
                  <a:pt x="1500" y="362"/>
                </a:lnTo>
                <a:lnTo>
                  <a:pt x="1504" y="435"/>
                </a:lnTo>
                <a:lnTo>
                  <a:pt x="1509" y="435"/>
                </a:lnTo>
                <a:lnTo>
                  <a:pt x="1514" y="435"/>
                </a:lnTo>
                <a:lnTo>
                  <a:pt x="1519" y="366"/>
                </a:lnTo>
                <a:lnTo>
                  <a:pt x="1524" y="382"/>
                </a:lnTo>
                <a:lnTo>
                  <a:pt x="1529" y="337"/>
                </a:lnTo>
                <a:lnTo>
                  <a:pt x="1534" y="382"/>
                </a:lnTo>
                <a:lnTo>
                  <a:pt x="1539" y="394"/>
                </a:lnTo>
                <a:lnTo>
                  <a:pt x="1544" y="366"/>
                </a:lnTo>
                <a:lnTo>
                  <a:pt x="1549" y="410"/>
                </a:lnTo>
                <a:lnTo>
                  <a:pt x="1554" y="349"/>
                </a:lnTo>
                <a:lnTo>
                  <a:pt x="1559" y="366"/>
                </a:lnTo>
                <a:lnTo>
                  <a:pt x="1564" y="321"/>
                </a:lnTo>
                <a:lnTo>
                  <a:pt x="1569" y="374"/>
                </a:lnTo>
                <a:lnTo>
                  <a:pt x="1574" y="358"/>
                </a:lnTo>
                <a:lnTo>
                  <a:pt x="1579" y="366"/>
                </a:lnTo>
                <a:lnTo>
                  <a:pt x="1584" y="349"/>
                </a:lnTo>
                <a:lnTo>
                  <a:pt x="1589" y="325"/>
                </a:lnTo>
                <a:lnTo>
                  <a:pt x="1594" y="341"/>
                </a:lnTo>
                <a:lnTo>
                  <a:pt x="1599" y="382"/>
                </a:lnTo>
                <a:lnTo>
                  <a:pt x="1604" y="370"/>
                </a:lnTo>
                <a:lnTo>
                  <a:pt x="1609" y="374"/>
                </a:lnTo>
                <a:lnTo>
                  <a:pt x="1614" y="378"/>
                </a:lnTo>
                <a:lnTo>
                  <a:pt x="1619" y="317"/>
                </a:lnTo>
                <a:lnTo>
                  <a:pt x="1624" y="301"/>
                </a:lnTo>
                <a:lnTo>
                  <a:pt x="1629" y="341"/>
                </a:lnTo>
                <a:lnTo>
                  <a:pt x="1634" y="325"/>
                </a:lnTo>
                <a:lnTo>
                  <a:pt x="1639" y="333"/>
                </a:lnTo>
                <a:lnTo>
                  <a:pt x="1644" y="305"/>
                </a:lnTo>
                <a:lnTo>
                  <a:pt x="1648" y="349"/>
                </a:lnTo>
                <a:lnTo>
                  <a:pt x="1653" y="293"/>
                </a:lnTo>
                <a:lnTo>
                  <a:pt x="1658" y="345"/>
                </a:lnTo>
                <a:lnTo>
                  <a:pt x="1663" y="301"/>
                </a:lnTo>
                <a:lnTo>
                  <a:pt x="1668" y="333"/>
                </a:lnTo>
                <a:lnTo>
                  <a:pt x="1673" y="313"/>
                </a:lnTo>
                <a:lnTo>
                  <a:pt x="1678" y="297"/>
                </a:lnTo>
                <a:lnTo>
                  <a:pt x="1683" y="309"/>
                </a:lnTo>
                <a:lnTo>
                  <a:pt x="1688" y="341"/>
                </a:lnTo>
                <a:lnTo>
                  <a:pt x="1693" y="289"/>
                </a:lnTo>
                <a:lnTo>
                  <a:pt x="1698" y="276"/>
                </a:lnTo>
                <a:lnTo>
                  <a:pt x="1703" y="293"/>
                </a:lnTo>
                <a:lnTo>
                  <a:pt x="1708" y="289"/>
                </a:lnTo>
                <a:lnTo>
                  <a:pt x="1713" y="264"/>
                </a:lnTo>
                <a:lnTo>
                  <a:pt x="1718" y="313"/>
                </a:lnTo>
                <a:lnTo>
                  <a:pt x="1723" y="341"/>
                </a:lnTo>
                <a:lnTo>
                  <a:pt x="1728" y="256"/>
                </a:lnTo>
                <a:lnTo>
                  <a:pt x="1733" y="264"/>
                </a:lnTo>
                <a:lnTo>
                  <a:pt x="1738" y="309"/>
                </a:lnTo>
                <a:lnTo>
                  <a:pt x="1743" y="260"/>
                </a:lnTo>
                <a:lnTo>
                  <a:pt x="1748" y="272"/>
                </a:lnTo>
                <a:lnTo>
                  <a:pt x="1753" y="268"/>
                </a:lnTo>
                <a:lnTo>
                  <a:pt x="1758" y="248"/>
                </a:lnTo>
                <a:lnTo>
                  <a:pt x="1763" y="280"/>
                </a:lnTo>
                <a:lnTo>
                  <a:pt x="1768" y="244"/>
                </a:lnTo>
                <a:lnTo>
                  <a:pt x="1773" y="293"/>
                </a:lnTo>
                <a:lnTo>
                  <a:pt x="1778" y="276"/>
                </a:lnTo>
                <a:lnTo>
                  <a:pt x="1783" y="232"/>
                </a:lnTo>
                <a:lnTo>
                  <a:pt x="1788" y="244"/>
                </a:lnTo>
                <a:lnTo>
                  <a:pt x="1792" y="236"/>
                </a:lnTo>
                <a:lnTo>
                  <a:pt x="1797" y="224"/>
                </a:lnTo>
                <a:lnTo>
                  <a:pt x="1802" y="207"/>
                </a:lnTo>
                <a:lnTo>
                  <a:pt x="1807" y="187"/>
                </a:lnTo>
                <a:lnTo>
                  <a:pt x="1812" y="232"/>
                </a:lnTo>
                <a:lnTo>
                  <a:pt x="1817" y="211"/>
                </a:lnTo>
                <a:lnTo>
                  <a:pt x="1822" y="211"/>
                </a:lnTo>
                <a:lnTo>
                  <a:pt x="1827" y="224"/>
                </a:lnTo>
                <a:lnTo>
                  <a:pt x="1832" y="268"/>
                </a:lnTo>
                <a:lnTo>
                  <a:pt x="1837" y="187"/>
                </a:lnTo>
                <a:lnTo>
                  <a:pt x="1842" y="187"/>
                </a:lnTo>
                <a:lnTo>
                  <a:pt x="1847" y="215"/>
                </a:lnTo>
                <a:lnTo>
                  <a:pt x="1852" y="207"/>
                </a:lnTo>
                <a:lnTo>
                  <a:pt x="1857" y="187"/>
                </a:lnTo>
                <a:lnTo>
                  <a:pt x="1862" y="248"/>
                </a:lnTo>
                <a:lnTo>
                  <a:pt x="1867" y="167"/>
                </a:lnTo>
                <a:lnTo>
                  <a:pt x="1872" y="175"/>
                </a:lnTo>
                <a:lnTo>
                  <a:pt x="1877" y="159"/>
                </a:lnTo>
                <a:lnTo>
                  <a:pt x="1882" y="199"/>
                </a:lnTo>
                <a:lnTo>
                  <a:pt x="1887" y="167"/>
                </a:lnTo>
                <a:lnTo>
                  <a:pt x="1892" y="163"/>
                </a:lnTo>
                <a:lnTo>
                  <a:pt x="1897" y="228"/>
                </a:lnTo>
                <a:lnTo>
                  <a:pt x="1902" y="159"/>
                </a:lnTo>
                <a:lnTo>
                  <a:pt x="1907" y="183"/>
                </a:lnTo>
                <a:lnTo>
                  <a:pt x="1912" y="142"/>
                </a:lnTo>
                <a:lnTo>
                  <a:pt x="1917" y="150"/>
                </a:lnTo>
                <a:lnTo>
                  <a:pt x="1922" y="126"/>
                </a:lnTo>
                <a:lnTo>
                  <a:pt x="1927" y="110"/>
                </a:lnTo>
                <a:lnTo>
                  <a:pt x="1932" y="134"/>
                </a:lnTo>
                <a:lnTo>
                  <a:pt x="1937" y="110"/>
                </a:lnTo>
                <a:lnTo>
                  <a:pt x="1941" y="138"/>
                </a:lnTo>
                <a:lnTo>
                  <a:pt x="1946" y="191"/>
                </a:lnTo>
                <a:lnTo>
                  <a:pt x="1951" y="207"/>
                </a:lnTo>
                <a:lnTo>
                  <a:pt x="1956" y="122"/>
                </a:lnTo>
                <a:lnTo>
                  <a:pt x="1961" y="159"/>
                </a:lnTo>
                <a:lnTo>
                  <a:pt x="1966" y="167"/>
                </a:lnTo>
                <a:lnTo>
                  <a:pt x="1971" y="106"/>
                </a:lnTo>
                <a:lnTo>
                  <a:pt x="1976" y="163"/>
                </a:lnTo>
                <a:lnTo>
                  <a:pt x="1981" y="110"/>
                </a:lnTo>
                <a:lnTo>
                  <a:pt x="1986" y="94"/>
                </a:lnTo>
                <a:lnTo>
                  <a:pt x="1991" y="122"/>
                </a:lnTo>
                <a:lnTo>
                  <a:pt x="1996" y="106"/>
                </a:lnTo>
                <a:lnTo>
                  <a:pt x="2001" y="94"/>
                </a:lnTo>
                <a:lnTo>
                  <a:pt x="2006" y="130"/>
                </a:lnTo>
                <a:lnTo>
                  <a:pt x="2011" y="118"/>
                </a:lnTo>
                <a:lnTo>
                  <a:pt x="2016" y="142"/>
                </a:lnTo>
                <a:lnTo>
                  <a:pt x="2021" y="138"/>
                </a:lnTo>
                <a:lnTo>
                  <a:pt x="2026" y="45"/>
                </a:lnTo>
                <a:lnTo>
                  <a:pt x="2031" y="102"/>
                </a:lnTo>
                <a:lnTo>
                  <a:pt x="2036" y="49"/>
                </a:lnTo>
                <a:lnTo>
                  <a:pt x="2041" y="77"/>
                </a:lnTo>
                <a:lnTo>
                  <a:pt x="2046" y="57"/>
                </a:lnTo>
                <a:lnTo>
                  <a:pt x="2051" y="138"/>
                </a:lnTo>
                <a:lnTo>
                  <a:pt x="2056" y="81"/>
                </a:lnTo>
                <a:lnTo>
                  <a:pt x="2061" y="102"/>
                </a:lnTo>
                <a:lnTo>
                  <a:pt x="2066" y="73"/>
                </a:lnTo>
                <a:lnTo>
                  <a:pt x="2071" y="114"/>
                </a:lnTo>
                <a:lnTo>
                  <a:pt x="2076" y="49"/>
                </a:lnTo>
                <a:lnTo>
                  <a:pt x="2081" y="146"/>
                </a:lnTo>
                <a:lnTo>
                  <a:pt x="2085" y="69"/>
                </a:lnTo>
                <a:lnTo>
                  <a:pt x="2090" y="33"/>
                </a:lnTo>
                <a:lnTo>
                  <a:pt x="2095" y="130"/>
                </a:lnTo>
                <a:lnTo>
                  <a:pt x="2100" y="73"/>
                </a:lnTo>
                <a:lnTo>
                  <a:pt x="2105" y="69"/>
                </a:lnTo>
                <a:lnTo>
                  <a:pt x="2110" y="94"/>
                </a:lnTo>
                <a:lnTo>
                  <a:pt x="2115" y="57"/>
                </a:lnTo>
                <a:lnTo>
                  <a:pt x="2120" y="45"/>
                </a:lnTo>
                <a:lnTo>
                  <a:pt x="2125" y="33"/>
                </a:lnTo>
                <a:lnTo>
                  <a:pt x="2130" y="90"/>
                </a:lnTo>
                <a:lnTo>
                  <a:pt x="2135" y="86"/>
                </a:lnTo>
                <a:lnTo>
                  <a:pt x="2140" y="73"/>
                </a:lnTo>
                <a:lnTo>
                  <a:pt x="2145" y="41"/>
                </a:lnTo>
                <a:lnTo>
                  <a:pt x="2150" y="69"/>
                </a:lnTo>
                <a:lnTo>
                  <a:pt x="2155" y="37"/>
                </a:lnTo>
                <a:lnTo>
                  <a:pt x="2160" y="0"/>
                </a:lnTo>
                <a:lnTo>
                  <a:pt x="2165" y="33"/>
                </a:lnTo>
                <a:lnTo>
                  <a:pt x="2170" y="16"/>
                </a:lnTo>
                <a:lnTo>
                  <a:pt x="2175" y="86"/>
                </a:lnTo>
                <a:lnTo>
                  <a:pt x="2180" y="86"/>
                </a:lnTo>
                <a:lnTo>
                  <a:pt x="2185" y="86"/>
                </a:lnTo>
                <a:lnTo>
                  <a:pt x="2190" y="106"/>
                </a:lnTo>
                <a:lnTo>
                  <a:pt x="2195" y="65"/>
                </a:lnTo>
                <a:lnTo>
                  <a:pt x="2200" y="134"/>
                </a:lnTo>
                <a:lnTo>
                  <a:pt x="2205" y="77"/>
                </a:lnTo>
                <a:lnTo>
                  <a:pt x="2210" y="86"/>
                </a:lnTo>
                <a:lnTo>
                  <a:pt x="2215" y="94"/>
                </a:lnTo>
                <a:lnTo>
                  <a:pt x="2220" y="126"/>
                </a:lnTo>
                <a:lnTo>
                  <a:pt x="2225" y="94"/>
                </a:lnTo>
                <a:lnTo>
                  <a:pt x="2230" y="53"/>
                </a:lnTo>
                <a:lnTo>
                  <a:pt x="2234" y="81"/>
                </a:lnTo>
                <a:lnTo>
                  <a:pt x="2239" y="94"/>
                </a:lnTo>
                <a:lnTo>
                  <a:pt x="2244" y="122"/>
                </a:lnTo>
                <a:lnTo>
                  <a:pt x="2249" y="150"/>
                </a:lnTo>
                <a:lnTo>
                  <a:pt x="2254" y="142"/>
                </a:lnTo>
                <a:lnTo>
                  <a:pt x="2259" y="179"/>
                </a:lnTo>
                <a:lnTo>
                  <a:pt x="2264" y="138"/>
                </a:lnTo>
                <a:lnTo>
                  <a:pt x="2269" y="81"/>
                </a:lnTo>
                <a:lnTo>
                  <a:pt x="2274" y="86"/>
                </a:lnTo>
                <a:lnTo>
                  <a:pt x="2279" y="65"/>
                </a:lnTo>
                <a:lnTo>
                  <a:pt x="2284" y="175"/>
                </a:lnTo>
                <a:lnTo>
                  <a:pt x="2289" y="130"/>
                </a:lnTo>
                <a:lnTo>
                  <a:pt x="2294" y="146"/>
                </a:lnTo>
                <a:lnTo>
                  <a:pt x="2299" y="146"/>
                </a:lnTo>
                <a:lnTo>
                  <a:pt x="2304" y="86"/>
                </a:lnTo>
                <a:lnTo>
                  <a:pt x="2309" y="150"/>
                </a:lnTo>
                <a:lnTo>
                  <a:pt x="2314" y="98"/>
                </a:lnTo>
                <a:lnTo>
                  <a:pt x="2319" y="155"/>
                </a:lnTo>
                <a:lnTo>
                  <a:pt x="2324" y="126"/>
                </a:lnTo>
                <a:lnTo>
                  <a:pt x="2329" y="163"/>
                </a:lnTo>
                <a:lnTo>
                  <a:pt x="2334" y="150"/>
                </a:lnTo>
                <a:lnTo>
                  <a:pt x="2339" y="106"/>
                </a:lnTo>
                <a:lnTo>
                  <a:pt x="2344" y="150"/>
                </a:lnTo>
                <a:lnTo>
                  <a:pt x="2349" y="163"/>
                </a:lnTo>
                <a:lnTo>
                  <a:pt x="2354" y="134"/>
                </a:lnTo>
                <a:lnTo>
                  <a:pt x="2359" y="126"/>
                </a:lnTo>
                <a:lnTo>
                  <a:pt x="2364" y="150"/>
                </a:lnTo>
                <a:lnTo>
                  <a:pt x="2369" y="187"/>
                </a:lnTo>
                <a:lnTo>
                  <a:pt x="2374" y="138"/>
                </a:lnTo>
                <a:lnTo>
                  <a:pt x="2378" y="146"/>
                </a:lnTo>
                <a:lnTo>
                  <a:pt x="2383" y="138"/>
                </a:lnTo>
                <a:lnTo>
                  <a:pt x="2388" y="150"/>
                </a:lnTo>
                <a:lnTo>
                  <a:pt x="2393" y="102"/>
                </a:lnTo>
                <a:lnTo>
                  <a:pt x="2398" y="215"/>
                </a:lnTo>
                <a:lnTo>
                  <a:pt x="2403" y="183"/>
                </a:lnTo>
                <a:lnTo>
                  <a:pt x="2408" y="122"/>
                </a:lnTo>
                <a:lnTo>
                  <a:pt x="2413" y="114"/>
                </a:lnTo>
                <a:lnTo>
                  <a:pt x="2418" y="122"/>
                </a:lnTo>
                <a:lnTo>
                  <a:pt x="2423" y="150"/>
                </a:lnTo>
                <a:lnTo>
                  <a:pt x="2428" y="142"/>
                </a:lnTo>
                <a:lnTo>
                  <a:pt x="2433" y="142"/>
                </a:lnTo>
                <a:lnTo>
                  <a:pt x="2438" y="134"/>
                </a:lnTo>
                <a:lnTo>
                  <a:pt x="2443" y="155"/>
                </a:lnTo>
                <a:lnTo>
                  <a:pt x="2448" y="187"/>
                </a:lnTo>
                <a:lnTo>
                  <a:pt x="2453" y="183"/>
                </a:lnTo>
                <a:lnTo>
                  <a:pt x="2458" y="159"/>
                </a:lnTo>
                <a:lnTo>
                  <a:pt x="2463" y="163"/>
                </a:lnTo>
                <a:lnTo>
                  <a:pt x="2468" y="163"/>
                </a:lnTo>
                <a:lnTo>
                  <a:pt x="2473" y="163"/>
                </a:lnTo>
                <a:lnTo>
                  <a:pt x="2478" y="191"/>
                </a:lnTo>
                <a:lnTo>
                  <a:pt x="2483" y="146"/>
                </a:lnTo>
                <a:lnTo>
                  <a:pt x="2488" y="183"/>
                </a:lnTo>
                <a:lnTo>
                  <a:pt x="2493" y="240"/>
                </a:lnTo>
                <a:lnTo>
                  <a:pt x="2498" y="199"/>
                </a:lnTo>
                <a:lnTo>
                  <a:pt x="2503" y="211"/>
                </a:lnTo>
                <a:lnTo>
                  <a:pt x="2508" y="179"/>
                </a:lnTo>
                <a:lnTo>
                  <a:pt x="2513" y="150"/>
                </a:lnTo>
                <a:lnTo>
                  <a:pt x="2518" y="155"/>
                </a:lnTo>
                <a:lnTo>
                  <a:pt x="2522" y="179"/>
                </a:lnTo>
                <a:lnTo>
                  <a:pt x="2527" y="171"/>
                </a:lnTo>
                <a:lnTo>
                  <a:pt x="2532" y="118"/>
                </a:lnTo>
                <a:lnTo>
                  <a:pt x="2537" y="203"/>
                </a:lnTo>
                <a:lnTo>
                  <a:pt x="2542" y="199"/>
                </a:lnTo>
                <a:lnTo>
                  <a:pt x="2547" y="224"/>
                </a:lnTo>
                <a:lnTo>
                  <a:pt x="2552" y="134"/>
                </a:lnTo>
                <a:lnTo>
                  <a:pt x="2557" y="248"/>
                </a:lnTo>
                <a:lnTo>
                  <a:pt x="2562" y="232"/>
                </a:lnTo>
                <a:lnTo>
                  <a:pt x="2567" y="183"/>
                </a:lnTo>
                <a:lnTo>
                  <a:pt x="2572" y="179"/>
                </a:lnTo>
                <a:lnTo>
                  <a:pt x="2577" y="159"/>
                </a:lnTo>
                <a:lnTo>
                  <a:pt x="2582" y="203"/>
                </a:lnTo>
                <a:lnTo>
                  <a:pt x="2587" y="179"/>
                </a:lnTo>
                <a:lnTo>
                  <a:pt x="2592" y="191"/>
                </a:lnTo>
                <a:lnTo>
                  <a:pt x="2597" y="203"/>
                </a:lnTo>
                <a:lnTo>
                  <a:pt x="2602" y="236"/>
                </a:lnTo>
                <a:lnTo>
                  <a:pt x="2607" y="224"/>
                </a:lnTo>
                <a:lnTo>
                  <a:pt x="2612" y="171"/>
                </a:lnTo>
                <a:lnTo>
                  <a:pt x="2617" y="215"/>
                </a:lnTo>
                <a:lnTo>
                  <a:pt x="2622" y="146"/>
                </a:lnTo>
                <a:lnTo>
                  <a:pt x="2627" y="211"/>
                </a:lnTo>
                <a:lnTo>
                  <a:pt x="2632" y="240"/>
                </a:lnTo>
                <a:lnTo>
                  <a:pt x="2637" y="187"/>
                </a:lnTo>
                <a:lnTo>
                  <a:pt x="2642" y="207"/>
                </a:lnTo>
                <a:lnTo>
                  <a:pt x="2647" y="228"/>
                </a:lnTo>
                <a:lnTo>
                  <a:pt x="2652" y="260"/>
                </a:lnTo>
                <a:lnTo>
                  <a:pt x="2657" y="211"/>
                </a:lnTo>
                <a:lnTo>
                  <a:pt x="2662" y="232"/>
                </a:lnTo>
                <a:lnTo>
                  <a:pt x="2667" y="220"/>
                </a:lnTo>
                <a:lnTo>
                  <a:pt x="2671" y="220"/>
                </a:lnTo>
                <a:lnTo>
                  <a:pt x="2676" y="280"/>
                </a:lnTo>
                <a:lnTo>
                  <a:pt x="2681" y="191"/>
                </a:lnTo>
                <a:lnTo>
                  <a:pt x="2686" y="236"/>
                </a:lnTo>
                <a:lnTo>
                  <a:pt x="2691" y="167"/>
                </a:lnTo>
                <a:lnTo>
                  <a:pt x="2696" y="248"/>
                </a:lnTo>
                <a:lnTo>
                  <a:pt x="2701" y="244"/>
                </a:lnTo>
                <a:lnTo>
                  <a:pt x="2706" y="236"/>
                </a:lnTo>
                <a:lnTo>
                  <a:pt x="2711" y="179"/>
                </a:lnTo>
                <a:lnTo>
                  <a:pt x="2716" y="248"/>
                </a:lnTo>
                <a:lnTo>
                  <a:pt x="2721" y="224"/>
                </a:lnTo>
                <a:lnTo>
                  <a:pt x="2726" y="211"/>
                </a:lnTo>
                <a:lnTo>
                  <a:pt x="2731" y="289"/>
                </a:lnTo>
                <a:lnTo>
                  <a:pt x="2736" y="211"/>
                </a:lnTo>
                <a:lnTo>
                  <a:pt x="2741" y="207"/>
                </a:lnTo>
                <a:lnTo>
                  <a:pt x="2746" y="220"/>
                </a:lnTo>
                <a:lnTo>
                  <a:pt x="2751" y="264"/>
                </a:lnTo>
                <a:lnTo>
                  <a:pt x="2756" y="232"/>
                </a:lnTo>
                <a:lnTo>
                  <a:pt x="2761" y="256"/>
                </a:lnTo>
                <a:lnTo>
                  <a:pt x="2766" y="268"/>
                </a:lnTo>
                <a:lnTo>
                  <a:pt x="2771" y="228"/>
                </a:lnTo>
                <a:lnTo>
                  <a:pt x="2776" y="268"/>
                </a:lnTo>
                <a:lnTo>
                  <a:pt x="2781" y="256"/>
                </a:lnTo>
                <a:lnTo>
                  <a:pt x="2786" y="248"/>
                </a:lnTo>
                <a:lnTo>
                  <a:pt x="2791" y="175"/>
                </a:lnTo>
                <a:lnTo>
                  <a:pt x="2796" y="268"/>
                </a:lnTo>
                <a:lnTo>
                  <a:pt x="2801" y="272"/>
                </a:lnTo>
                <a:lnTo>
                  <a:pt x="2806" y="248"/>
                </a:lnTo>
                <a:lnTo>
                  <a:pt x="2811" y="244"/>
                </a:lnTo>
                <a:lnTo>
                  <a:pt x="2815" y="236"/>
                </a:lnTo>
                <a:lnTo>
                  <a:pt x="2820" y="224"/>
                </a:lnTo>
                <a:lnTo>
                  <a:pt x="2825" y="203"/>
                </a:lnTo>
                <a:lnTo>
                  <a:pt x="2830" y="256"/>
                </a:lnTo>
                <a:lnTo>
                  <a:pt x="2835" y="240"/>
                </a:lnTo>
                <a:lnTo>
                  <a:pt x="2840" y="272"/>
                </a:lnTo>
                <a:lnTo>
                  <a:pt x="2845" y="256"/>
                </a:lnTo>
                <a:lnTo>
                  <a:pt x="2850" y="199"/>
                </a:lnTo>
                <a:lnTo>
                  <a:pt x="2855" y="244"/>
                </a:lnTo>
                <a:lnTo>
                  <a:pt x="2860" y="268"/>
                </a:lnTo>
                <a:lnTo>
                  <a:pt x="2865" y="240"/>
                </a:lnTo>
                <a:lnTo>
                  <a:pt x="2870" y="305"/>
                </a:lnTo>
                <a:lnTo>
                  <a:pt x="2875" y="260"/>
                </a:lnTo>
                <a:lnTo>
                  <a:pt x="2880" y="228"/>
                </a:lnTo>
                <a:lnTo>
                  <a:pt x="2885" y="289"/>
                </a:lnTo>
                <a:lnTo>
                  <a:pt x="2890" y="215"/>
                </a:lnTo>
                <a:lnTo>
                  <a:pt x="2895" y="264"/>
                </a:lnTo>
                <a:lnTo>
                  <a:pt x="2900" y="220"/>
                </a:lnTo>
                <a:lnTo>
                  <a:pt x="2905" y="252"/>
                </a:lnTo>
                <a:lnTo>
                  <a:pt x="2910" y="297"/>
                </a:lnTo>
                <a:lnTo>
                  <a:pt x="2915" y="268"/>
                </a:lnTo>
                <a:lnTo>
                  <a:pt x="2920" y="297"/>
                </a:lnTo>
                <a:lnTo>
                  <a:pt x="2925" y="203"/>
                </a:lnTo>
                <a:lnTo>
                  <a:pt x="2930" y="349"/>
                </a:lnTo>
                <a:lnTo>
                  <a:pt x="2935" y="280"/>
                </a:lnTo>
                <a:lnTo>
                  <a:pt x="2940" y="252"/>
                </a:lnTo>
                <a:lnTo>
                  <a:pt x="2945" y="284"/>
                </a:lnTo>
                <a:lnTo>
                  <a:pt x="2950" y="256"/>
                </a:lnTo>
                <a:lnTo>
                  <a:pt x="2955" y="280"/>
                </a:lnTo>
                <a:lnTo>
                  <a:pt x="2959" y="289"/>
                </a:lnTo>
                <a:lnTo>
                  <a:pt x="2964" y="289"/>
                </a:lnTo>
                <a:lnTo>
                  <a:pt x="2969" y="232"/>
                </a:lnTo>
                <a:lnTo>
                  <a:pt x="2974" y="297"/>
                </a:lnTo>
                <a:lnTo>
                  <a:pt x="2979" y="240"/>
                </a:lnTo>
                <a:lnTo>
                  <a:pt x="2984" y="317"/>
                </a:lnTo>
                <a:lnTo>
                  <a:pt x="2989" y="260"/>
                </a:lnTo>
                <a:lnTo>
                  <a:pt x="2994" y="280"/>
                </a:lnTo>
                <a:lnTo>
                  <a:pt x="2999" y="309"/>
                </a:lnTo>
                <a:lnTo>
                  <a:pt x="3004" y="297"/>
                </a:lnTo>
                <a:lnTo>
                  <a:pt x="3009" y="252"/>
                </a:lnTo>
                <a:lnTo>
                  <a:pt x="3014" y="276"/>
                </a:lnTo>
                <a:lnTo>
                  <a:pt x="3019" y="268"/>
                </a:lnTo>
                <a:lnTo>
                  <a:pt x="3024" y="301"/>
                </a:lnTo>
                <a:lnTo>
                  <a:pt x="3029" y="284"/>
                </a:lnTo>
                <a:lnTo>
                  <a:pt x="3034" y="301"/>
                </a:lnTo>
                <a:lnTo>
                  <a:pt x="3039" y="325"/>
                </a:lnTo>
                <a:lnTo>
                  <a:pt x="3044" y="337"/>
                </a:lnTo>
                <a:lnTo>
                  <a:pt x="3049" y="293"/>
                </a:lnTo>
                <a:lnTo>
                  <a:pt x="3054" y="305"/>
                </a:lnTo>
                <a:lnTo>
                  <a:pt x="3059" y="337"/>
                </a:lnTo>
                <a:lnTo>
                  <a:pt x="3064" y="337"/>
                </a:lnTo>
                <a:lnTo>
                  <a:pt x="3069" y="321"/>
                </a:lnTo>
                <a:lnTo>
                  <a:pt x="3074" y="341"/>
                </a:lnTo>
                <a:lnTo>
                  <a:pt x="3079" y="289"/>
                </a:lnTo>
                <a:lnTo>
                  <a:pt x="3084" y="240"/>
                </a:lnTo>
                <a:lnTo>
                  <a:pt x="3089" y="309"/>
                </a:lnTo>
                <a:lnTo>
                  <a:pt x="3094" y="280"/>
                </a:lnTo>
                <a:lnTo>
                  <a:pt x="3099" y="321"/>
                </a:lnTo>
                <a:lnTo>
                  <a:pt x="3104" y="256"/>
                </a:lnTo>
                <a:lnTo>
                  <a:pt x="3108" y="349"/>
                </a:lnTo>
                <a:lnTo>
                  <a:pt x="3113" y="313"/>
                </a:lnTo>
                <a:lnTo>
                  <a:pt x="3118" y="276"/>
                </a:lnTo>
                <a:lnTo>
                  <a:pt x="3123" y="240"/>
                </a:lnTo>
                <a:lnTo>
                  <a:pt x="3128" y="337"/>
                </a:lnTo>
                <a:lnTo>
                  <a:pt x="3133" y="358"/>
                </a:lnTo>
                <a:lnTo>
                  <a:pt x="3138" y="264"/>
                </a:lnTo>
                <a:lnTo>
                  <a:pt x="3143" y="321"/>
                </a:lnTo>
                <a:lnTo>
                  <a:pt x="3148" y="325"/>
                </a:lnTo>
                <a:lnTo>
                  <a:pt x="3153" y="354"/>
                </a:lnTo>
                <a:lnTo>
                  <a:pt x="3158" y="366"/>
                </a:lnTo>
                <a:lnTo>
                  <a:pt x="3163" y="317"/>
                </a:lnTo>
                <a:lnTo>
                  <a:pt x="3168" y="345"/>
                </a:lnTo>
                <a:lnTo>
                  <a:pt x="3173" y="374"/>
                </a:lnTo>
                <a:lnTo>
                  <a:pt x="3178" y="268"/>
                </a:lnTo>
                <a:lnTo>
                  <a:pt x="3183" y="289"/>
                </a:lnTo>
                <a:lnTo>
                  <a:pt x="3188" y="280"/>
                </a:lnTo>
                <a:lnTo>
                  <a:pt x="3193" y="301"/>
                </a:lnTo>
                <a:lnTo>
                  <a:pt x="3198" y="276"/>
                </a:lnTo>
                <a:lnTo>
                  <a:pt x="3203" y="325"/>
                </a:lnTo>
                <a:lnTo>
                  <a:pt x="3208" y="333"/>
                </a:lnTo>
                <a:lnTo>
                  <a:pt x="3213" y="248"/>
                </a:lnTo>
                <a:lnTo>
                  <a:pt x="3218" y="329"/>
                </a:lnTo>
                <a:lnTo>
                  <a:pt x="3223" y="317"/>
                </a:lnTo>
                <a:lnTo>
                  <a:pt x="3228" y="284"/>
                </a:lnTo>
                <a:lnTo>
                  <a:pt x="3233" y="325"/>
                </a:lnTo>
                <a:lnTo>
                  <a:pt x="3238" y="317"/>
                </a:lnTo>
                <a:lnTo>
                  <a:pt x="3243" y="317"/>
                </a:lnTo>
                <a:lnTo>
                  <a:pt x="3248" y="345"/>
                </a:lnTo>
                <a:lnTo>
                  <a:pt x="3252" y="305"/>
                </a:lnTo>
                <a:lnTo>
                  <a:pt x="3257" y="284"/>
                </a:lnTo>
                <a:lnTo>
                  <a:pt x="3262" y="321"/>
                </a:lnTo>
                <a:lnTo>
                  <a:pt x="3267" y="297"/>
                </a:lnTo>
                <a:lnTo>
                  <a:pt x="3272" y="284"/>
                </a:lnTo>
                <a:lnTo>
                  <a:pt x="3277" y="370"/>
                </a:lnTo>
                <a:lnTo>
                  <a:pt x="3282" y="329"/>
                </a:lnTo>
                <a:lnTo>
                  <a:pt x="3287" y="378"/>
                </a:lnTo>
                <a:lnTo>
                  <a:pt x="3292" y="272"/>
                </a:lnTo>
                <a:lnTo>
                  <a:pt x="3297" y="252"/>
                </a:lnTo>
                <a:lnTo>
                  <a:pt x="3302" y="280"/>
                </a:lnTo>
                <a:lnTo>
                  <a:pt x="3307" y="321"/>
                </a:lnTo>
                <a:lnTo>
                  <a:pt x="3312" y="329"/>
                </a:lnTo>
                <a:lnTo>
                  <a:pt x="3317" y="321"/>
                </a:lnTo>
                <a:lnTo>
                  <a:pt x="3322" y="345"/>
                </a:lnTo>
                <a:lnTo>
                  <a:pt x="3327" y="333"/>
                </a:lnTo>
                <a:lnTo>
                  <a:pt x="3332" y="329"/>
                </a:lnTo>
                <a:lnTo>
                  <a:pt x="3337" y="301"/>
                </a:lnTo>
                <a:lnTo>
                  <a:pt x="3342" y="374"/>
                </a:lnTo>
                <a:lnTo>
                  <a:pt x="3347" y="333"/>
                </a:lnTo>
                <a:lnTo>
                  <a:pt x="3352" y="321"/>
                </a:lnTo>
                <a:lnTo>
                  <a:pt x="3357" y="374"/>
                </a:lnTo>
                <a:lnTo>
                  <a:pt x="3362" y="297"/>
                </a:lnTo>
                <a:lnTo>
                  <a:pt x="3367" y="305"/>
                </a:lnTo>
                <a:lnTo>
                  <a:pt x="3372" y="406"/>
                </a:lnTo>
                <a:lnTo>
                  <a:pt x="3377" y="358"/>
                </a:lnTo>
                <a:lnTo>
                  <a:pt x="3382" y="284"/>
                </a:lnTo>
                <a:lnTo>
                  <a:pt x="3387" y="337"/>
                </a:lnTo>
                <a:lnTo>
                  <a:pt x="3392" y="382"/>
                </a:lnTo>
                <a:lnTo>
                  <a:pt x="3396" y="301"/>
                </a:lnTo>
                <a:lnTo>
                  <a:pt x="3401" y="313"/>
                </a:lnTo>
                <a:lnTo>
                  <a:pt x="3406" y="317"/>
                </a:lnTo>
                <a:lnTo>
                  <a:pt x="3411" y="345"/>
                </a:lnTo>
                <a:lnTo>
                  <a:pt x="3416" y="354"/>
                </a:lnTo>
                <a:lnTo>
                  <a:pt x="3421" y="378"/>
                </a:lnTo>
                <a:lnTo>
                  <a:pt x="3426" y="362"/>
                </a:lnTo>
                <a:lnTo>
                  <a:pt x="3431" y="293"/>
                </a:lnTo>
                <a:lnTo>
                  <a:pt x="3436" y="349"/>
                </a:lnTo>
                <a:lnTo>
                  <a:pt x="3441" y="325"/>
                </a:lnTo>
                <a:lnTo>
                  <a:pt x="3446" y="362"/>
                </a:lnTo>
                <a:lnTo>
                  <a:pt x="3451" y="382"/>
                </a:lnTo>
                <a:lnTo>
                  <a:pt x="3456" y="390"/>
                </a:lnTo>
                <a:lnTo>
                  <a:pt x="3461" y="390"/>
                </a:lnTo>
                <a:lnTo>
                  <a:pt x="3466" y="362"/>
                </a:lnTo>
                <a:lnTo>
                  <a:pt x="3471" y="337"/>
                </a:lnTo>
                <a:lnTo>
                  <a:pt x="3476" y="358"/>
                </a:lnTo>
                <a:lnTo>
                  <a:pt x="3481" y="349"/>
                </a:lnTo>
                <a:lnTo>
                  <a:pt x="3486" y="349"/>
                </a:lnTo>
                <a:lnTo>
                  <a:pt x="3491" y="297"/>
                </a:lnTo>
                <a:lnTo>
                  <a:pt x="3496" y="406"/>
                </a:lnTo>
                <a:lnTo>
                  <a:pt x="3501" y="354"/>
                </a:lnTo>
                <a:lnTo>
                  <a:pt x="3506" y="345"/>
                </a:lnTo>
                <a:lnTo>
                  <a:pt x="3511" y="313"/>
                </a:lnTo>
                <a:lnTo>
                  <a:pt x="3516" y="349"/>
                </a:lnTo>
                <a:lnTo>
                  <a:pt x="3521" y="362"/>
                </a:lnTo>
                <a:lnTo>
                  <a:pt x="3526" y="394"/>
                </a:lnTo>
                <a:lnTo>
                  <a:pt x="3531" y="337"/>
                </a:lnTo>
                <a:lnTo>
                  <a:pt x="3536" y="386"/>
                </a:lnTo>
                <a:lnTo>
                  <a:pt x="3541" y="354"/>
                </a:lnTo>
                <a:lnTo>
                  <a:pt x="3545" y="406"/>
                </a:lnTo>
                <a:lnTo>
                  <a:pt x="3550" y="337"/>
                </a:lnTo>
                <a:lnTo>
                  <a:pt x="3555" y="345"/>
                </a:lnTo>
                <a:lnTo>
                  <a:pt x="3560" y="358"/>
                </a:lnTo>
                <a:lnTo>
                  <a:pt x="3565" y="374"/>
                </a:lnTo>
                <a:lnTo>
                  <a:pt x="3570" y="394"/>
                </a:lnTo>
                <a:lnTo>
                  <a:pt x="3575" y="329"/>
                </a:lnTo>
                <a:lnTo>
                  <a:pt x="3580" y="423"/>
                </a:lnTo>
                <a:lnTo>
                  <a:pt x="3585" y="325"/>
                </a:lnTo>
                <a:lnTo>
                  <a:pt x="3590" y="439"/>
                </a:lnTo>
                <a:lnTo>
                  <a:pt x="3595" y="370"/>
                </a:lnTo>
                <a:lnTo>
                  <a:pt x="3600" y="345"/>
                </a:lnTo>
                <a:lnTo>
                  <a:pt x="3605" y="423"/>
                </a:lnTo>
                <a:lnTo>
                  <a:pt x="3610" y="398"/>
                </a:lnTo>
                <a:lnTo>
                  <a:pt x="3615" y="398"/>
                </a:lnTo>
                <a:lnTo>
                  <a:pt x="3620" y="378"/>
                </a:lnTo>
                <a:lnTo>
                  <a:pt x="3625" y="349"/>
                </a:lnTo>
                <a:lnTo>
                  <a:pt x="3630" y="370"/>
                </a:lnTo>
                <a:lnTo>
                  <a:pt x="3635" y="382"/>
                </a:lnTo>
                <a:lnTo>
                  <a:pt x="3640" y="329"/>
                </a:lnTo>
                <a:lnTo>
                  <a:pt x="3645" y="358"/>
                </a:lnTo>
                <a:lnTo>
                  <a:pt x="3650" y="410"/>
                </a:lnTo>
                <a:lnTo>
                  <a:pt x="3655" y="386"/>
                </a:lnTo>
                <a:lnTo>
                  <a:pt x="3660" y="362"/>
                </a:lnTo>
                <a:lnTo>
                  <a:pt x="3665" y="394"/>
                </a:lnTo>
                <a:lnTo>
                  <a:pt x="3670" y="366"/>
                </a:lnTo>
                <a:lnTo>
                  <a:pt x="3675" y="382"/>
                </a:lnTo>
                <a:lnTo>
                  <a:pt x="3680" y="402"/>
                </a:lnTo>
                <a:lnTo>
                  <a:pt x="3685" y="358"/>
                </a:lnTo>
                <a:lnTo>
                  <a:pt x="3689" y="382"/>
                </a:lnTo>
                <a:lnTo>
                  <a:pt x="3694" y="423"/>
                </a:lnTo>
                <a:lnTo>
                  <a:pt x="3699" y="390"/>
                </a:lnTo>
                <a:lnTo>
                  <a:pt x="3704" y="382"/>
                </a:lnTo>
                <a:lnTo>
                  <a:pt x="3709" y="382"/>
                </a:lnTo>
                <a:lnTo>
                  <a:pt x="3714" y="374"/>
                </a:lnTo>
                <a:lnTo>
                  <a:pt x="3719" y="382"/>
                </a:lnTo>
                <a:lnTo>
                  <a:pt x="3724" y="349"/>
                </a:lnTo>
                <a:lnTo>
                  <a:pt x="3729" y="402"/>
                </a:lnTo>
                <a:lnTo>
                  <a:pt x="3734" y="398"/>
                </a:lnTo>
                <a:lnTo>
                  <a:pt x="3739" y="394"/>
                </a:lnTo>
                <a:lnTo>
                  <a:pt x="3744" y="427"/>
                </a:lnTo>
                <a:lnTo>
                  <a:pt x="3749" y="374"/>
                </a:lnTo>
                <a:lnTo>
                  <a:pt x="3754" y="358"/>
                </a:lnTo>
                <a:lnTo>
                  <a:pt x="3759" y="386"/>
                </a:lnTo>
                <a:lnTo>
                  <a:pt x="3764" y="349"/>
                </a:lnTo>
                <a:lnTo>
                  <a:pt x="3769" y="423"/>
                </a:lnTo>
                <a:lnTo>
                  <a:pt x="3774" y="394"/>
                </a:lnTo>
                <a:lnTo>
                  <a:pt x="3779" y="398"/>
                </a:lnTo>
                <a:lnTo>
                  <a:pt x="3784" y="374"/>
                </a:lnTo>
                <a:lnTo>
                  <a:pt x="3789" y="354"/>
                </a:lnTo>
                <a:lnTo>
                  <a:pt x="3794" y="435"/>
                </a:lnTo>
                <a:lnTo>
                  <a:pt x="3799" y="398"/>
                </a:lnTo>
                <a:lnTo>
                  <a:pt x="3804" y="402"/>
                </a:lnTo>
                <a:lnTo>
                  <a:pt x="3809" y="370"/>
                </a:lnTo>
                <a:lnTo>
                  <a:pt x="3814" y="337"/>
                </a:lnTo>
                <a:lnTo>
                  <a:pt x="3819" y="398"/>
                </a:lnTo>
                <a:lnTo>
                  <a:pt x="3824" y="406"/>
                </a:lnTo>
                <a:lnTo>
                  <a:pt x="3829" y="406"/>
                </a:lnTo>
                <a:lnTo>
                  <a:pt x="3833" y="390"/>
                </a:lnTo>
                <a:lnTo>
                  <a:pt x="3838" y="382"/>
                </a:lnTo>
                <a:lnTo>
                  <a:pt x="3843" y="447"/>
                </a:lnTo>
                <a:lnTo>
                  <a:pt x="3848" y="410"/>
                </a:lnTo>
                <a:lnTo>
                  <a:pt x="3853" y="402"/>
                </a:lnTo>
                <a:lnTo>
                  <a:pt x="3858" y="423"/>
                </a:lnTo>
                <a:lnTo>
                  <a:pt x="3863" y="394"/>
                </a:lnTo>
                <a:lnTo>
                  <a:pt x="3868" y="390"/>
                </a:lnTo>
                <a:lnTo>
                  <a:pt x="3873" y="394"/>
                </a:lnTo>
                <a:lnTo>
                  <a:pt x="3878" y="382"/>
                </a:lnTo>
                <a:lnTo>
                  <a:pt x="3883" y="410"/>
                </a:lnTo>
                <a:lnTo>
                  <a:pt x="3888" y="455"/>
                </a:lnTo>
                <a:lnTo>
                  <a:pt x="3893" y="419"/>
                </a:lnTo>
                <a:lnTo>
                  <a:pt x="3898" y="402"/>
                </a:lnTo>
                <a:lnTo>
                  <a:pt x="3903" y="390"/>
                </a:lnTo>
                <a:lnTo>
                  <a:pt x="3908" y="402"/>
                </a:lnTo>
                <a:lnTo>
                  <a:pt x="3913" y="431"/>
                </a:lnTo>
                <a:lnTo>
                  <a:pt x="3918" y="415"/>
                </a:lnTo>
                <a:lnTo>
                  <a:pt x="3923" y="398"/>
                </a:lnTo>
                <a:lnTo>
                  <a:pt x="3928" y="398"/>
                </a:lnTo>
                <a:lnTo>
                  <a:pt x="3933" y="463"/>
                </a:lnTo>
                <a:lnTo>
                  <a:pt x="3938" y="451"/>
                </a:lnTo>
                <a:lnTo>
                  <a:pt x="3943" y="459"/>
                </a:lnTo>
                <a:lnTo>
                  <a:pt x="3948" y="382"/>
                </a:lnTo>
                <a:lnTo>
                  <a:pt x="3953" y="358"/>
                </a:lnTo>
                <a:lnTo>
                  <a:pt x="3958" y="390"/>
                </a:lnTo>
                <a:lnTo>
                  <a:pt x="3963" y="415"/>
                </a:lnTo>
                <a:lnTo>
                  <a:pt x="3968" y="447"/>
                </a:lnTo>
                <a:lnTo>
                  <a:pt x="3973" y="439"/>
                </a:lnTo>
                <a:lnTo>
                  <a:pt x="3978" y="423"/>
                </a:lnTo>
                <a:lnTo>
                  <a:pt x="3982" y="410"/>
                </a:lnTo>
                <a:lnTo>
                  <a:pt x="3987" y="463"/>
                </a:lnTo>
                <a:lnTo>
                  <a:pt x="3992" y="492"/>
                </a:lnTo>
                <a:lnTo>
                  <a:pt x="3997" y="419"/>
                </a:lnTo>
                <a:lnTo>
                  <a:pt x="4002" y="431"/>
                </a:lnTo>
                <a:lnTo>
                  <a:pt x="4007" y="410"/>
                </a:lnTo>
                <a:lnTo>
                  <a:pt x="4012" y="439"/>
                </a:lnTo>
                <a:lnTo>
                  <a:pt x="4017" y="394"/>
                </a:lnTo>
                <a:lnTo>
                  <a:pt x="4022" y="406"/>
                </a:lnTo>
                <a:lnTo>
                  <a:pt x="4027" y="435"/>
                </a:lnTo>
                <a:lnTo>
                  <a:pt x="4032" y="398"/>
                </a:lnTo>
                <a:lnTo>
                  <a:pt x="4037" y="419"/>
                </a:lnTo>
                <a:lnTo>
                  <a:pt x="4042" y="431"/>
                </a:lnTo>
                <a:lnTo>
                  <a:pt x="4047" y="370"/>
                </a:lnTo>
                <a:lnTo>
                  <a:pt x="4052" y="402"/>
                </a:lnTo>
                <a:lnTo>
                  <a:pt x="4057" y="419"/>
                </a:lnTo>
                <a:lnTo>
                  <a:pt x="4062" y="475"/>
                </a:lnTo>
                <a:lnTo>
                  <a:pt x="4067" y="471"/>
                </a:lnTo>
                <a:lnTo>
                  <a:pt x="4072" y="366"/>
                </a:lnTo>
                <a:lnTo>
                  <a:pt x="4077" y="463"/>
                </a:lnTo>
                <a:lnTo>
                  <a:pt x="4082" y="354"/>
                </a:lnTo>
                <a:lnTo>
                  <a:pt x="4087" y="439"/>
                </a:lnTo>
                <a:lnTo>
                  <a:pt x="4092" y="406"/>
                </a:lnTo>
                <a:lnTo>
                  <a:pt x="4097" y="508"/>
                </a:lnTo>
                <a:lnTo>
                  <a:pt x="4102" y="427"/>
                </a:lnTo>
                <a:lnTo>
                  <a:pt x="4107" y="394"/>
                </a:lnTo>
                <a:lnTo>
                  <a:pt x="4112" y="447"/>
                </a:lnTo>
                <a:lnTo>
                  <a:pt x="4117" y="423"/>
                </a:lnTo>
                <a:lnTo>
                  <a:pt x="4122" y="459"/>
                </a:lnTo>
                <a:lnTo>
                  <a:pt x="4126" y="459"/>
                </a:lnTo>
                <a:lnTo>
                  <a:pt x="4131" y="406"/>
                </a:lnTo>
                <a:lnTo>
                  <a:pt x="4136" y="431"/>
                </a:lnTo>
                <a:lnTo>
                  <a:pt x="4141" y="410"/>
                </a:lnTo>
                <a:lnTo>
                  <a:pt x="4146" y="455"/>
                </a:lnTo>
                <a:lnTo>
                  <a:pt x="4151" y="455"/>
                </a:lnTo>
                <a:lnTo>
                  <a:pt x="4156" y="415"/>
                </a:lnTo>
                <a:lnTo>
                  <a:pt x="4161" y="402"/>
                </a:lnTo>
                <a:lnTo>
                  <a:pt x="4166" y="406"/>
                </a:lnTo>
                <a:lnTo>
                  <a:pt x="4171" y="455"/>
                </a:lnTo>
                <a:lnTo>
                  <a:pt x="4176" y="423"/>
                </a:lnTo>
                <a:lnTo>
                  <a:pt x="4181" y="447"/>
                </a:lnTo>
                <a:lnTo>
                  <a:pt x="4186" y="362"/>
                </a:lnTo>
                <a:lnTo>
                  <a:pt x="4191" y="398"/>
                </a:lnTo>
                <a:lnTo>
                  <a:pt x="4196" y="447"/>
                </a:lnTo>
                <a:lnTo>
                  <a:pt x="4201" y="366"/>
                </a:lnTo>
                <a:lnTo>
                  <a:pt x="4206" y="463"/>
                </a:lnTo>
                <a:lnTo>
                  <a:pt x="4211" y="431"/>
                </a:lnTo>
                <a:lnTo>
                  <a:pt x="4216" y="431"/>
                </a:lnTo>
                <a:lnTo>
                  <a:pt x="4221" y="484"/>
                </a:lnTo>
                <a:lnTo>
                  <a:pt x="4226" y="467"/>
                </a:lnTo>
                <a:lnTo>
                  <a:pt x="4231" y="443"/>
                </a:lnTo>
                <a:lnTo>
                  <a:pt x="4236" y="451"/>
                </a:lnTo>
                <a:lnTo>
                  <a:pt x="4241" y="366"/>
                </a:lnTo>
                <a:lnTo>
                  <a:pt x="4246" y="463"/>
                </a:lnTo>
                <a:lnTo>
                  <a:pt x="4251" y="463"/>
                </a:lnTo>
                <a:lnTo>
                  <a:pt x="4256" y="382"/>
                </a:lnTo>
                <a:lnTo>
                  <a:pt x="4261" y="463"/>
                </a:lnTo>
                <a:lnTo>
                  <a:pt x="4266" y="443"/>
                </a:lnTo>
                <a:lnTo>
                  <a:pt x="4271" y="463"/>
                </a:lnTo>
                <a:lnTo>
                  <a:pt x="4275" y="398"/>
                </a:lnTo>
                <a:lnTo>
                  <a:pt x="4280" y="443"/>
                </a:lnTo>
                <a:lnTo>
                  <a:pt x="4285" y="386"/>
                </a:lnTo>
                <a:lnTo>
                  <a:pt x="4290" y="354"/>
                </a:lnTo>
                <a:lnTo>
                  <a:pt x="4295" y="455"/>
                </a:lnTo>
                <a:lnTo>
                  <a:pt x="4300" y="447"/>
                </a:lnTo>
                <a:lnTo>
                  <a:pt x="4305" y="459"/>
                </a:lnTo>
                <a:lnTo>
                  <a:pt x="4310" y="447"/>
                </a:lnTo>
                <a:lnTo>
                  <a:pt x="4315" y="447"/>
                </a:lnTo>
                <a:lnTo>
                  <a:pt x="4320" y="455"/>
                </a:lnTo>
                <a:lnTo>
                  <a:pt x="4325" y="398"/>
                </a:lnTo>
                <a:lnTo>
                  <a:pt x="4330" y="479"/>
                </a:lnTo>
                <a:lnTo>
                  <a:pt x="4335" y="459"/>
                </a:lnTo>
                <a:lnTo>
                  <a:pt x="4340" y="475"/>
                </a:lnTo>
                <a:lnTo>
                  <a:pt x="4345" y="386"/>
                </a:lnTo>
                <a:lnTo>
                  <a:pt x="4350" y="443"/>
                </a:lnTo>
                <a:lnTo>
                  <a:pt x="4355" y="475"/>
                </a:lnTo>
                <a:lnTo>
                  <a:pt x="4360" y="516"/>
                </a:lnTo>
                <a:lnTo>
                  <a:pt x="4365" y="496"/>
                </a:lnTo>
                <a:lnTo>
                  <a:pt x="4370" y="447"/>
                </a:lnTo>
                <a:lnTo>
                  <a:pt x="4375" y="451"/>
                </a:lnTo>
                <a:lnTo>
                  <a:pt x="4380" y="447"/>
                </a:lnTo>
                <a:lnTo>
                  <a:pt x="4385" y="451"/>
                </a:lnTo>
                <a:lnTo>
                  <a:pt x="4390" y="423"/>
                </a:lnTo>
                <a:lnTo>
                  <a:pt x="4395" y="382"/>
                </a:lnTo>
                <a:lnTo>
                  <a:pt x="4400" y="427"/>
                </a:lnTo>
                <a:lnTo>
                  <a:pt x="4405" y="419"/>
                </a:lnTo>
                <a:lnTo>
                  <a:pt x="4410" y="459"/>
                </a:lnTo>
                <a:lnTo>
                  <a:pt x="4415" y="492"/>
                </a:lnTo>
                <a:lnTo>
                  <a:pt x="4419" y="431"/>
                </a:lnTo>
                <a:lnTo>
                  <a:pt x="4424" y="455"/>
                </a:lnTo>
                <a:lnTo>
                  <a:pt x="4429" y="479"/>
                </a:lnTo>
                <a:lnTo>
                  <a:pt x="4434" y="443"/>
                </a:lnTo>
                <a:lnTo>
                  <a:pt x="4439" y="439"/>
                </a:lnTo>
                <a:lnTo>
                  <a:pt x="4444" y="484"/>
                </a:lnTo>
                <a:lnTo>
                  <a:pt x="4449" y="496"/>
                </a:lnTo>
                <a:lnTo>
                  <a:pt x="4454" y="419"/>
                </a:lnTo>
                <a:lnTo>
                  <a:pt x="4459" y="500"/>
                </a:lnTo>
                <a:lnTo>
                  <a:pt x="4464" y="431"/>
                </a:lnTo>
                <a:lnTo>
                  <a:pt x="4469" y="443"/>
                </a:lnTo>
                <a:lnTo>
                  <a:pt x="4474" y="455"/>
                </a:lnTo>
                <a:lnTo>
                  <a:pt x="4479" y="492"/>
                </a:lnTo>
                <a:lnTo>
                  <a:pt x="4484" y="439"/>
                </a:lnTo>
                <a:lnTo>
                  <a:pt x="4489" y="439"/>
                </a:lnTo>
                <a:lnTo>
                  <a:pt x="4494" y="467"/>
                </a:lnTo>
                <a:lnTo>
                  <a:pt x="4499" y="423"/>
                </a:lnTo>
                <a:lnTo>
                  <a:pt x="4504" y="475"/>
                </a:lnTo>
                <a:lnTo>
                  <a:pt x="4509" y="439"/>
                </a:lnTo>
                <a:lnTo>
                  <a:pt x="4514" y="419"/>
                </a:lnTo>
                <a:lnTo>
                  <a:pt x="4519" y="439"/>
                </a:lnTo>
                <a:lnTo>
                  <a:pt x="4524" y="488"/>
                </a:lnTo>
                <a:lnTo>
                  <a:pt x="4529" y="423"/>
                </a:lnTo>
                <a:lnTo>
                  <a:pt x="4534" y="451"/>
                </a:lnTo>
                <a:lnTo>
                  <a:pt x="4539" y="484"/>
                </a:lnTo>
                <a:lnTo>
                  <a:pt x="4544" y="488"/>
                </a:lnTo>
                <a:lnTo>
                  <a:pt x="4549" y="443"/>
                </a:lnTo>
                <a:lnTo>
                  <a:pt x="4554" y="475"/>
                </a:lnTo>
                <a:lnTo>
                  <a:pt x="4559" y="475"/>
                </a:lnTo>
                <a:lnTo>
                  <a:pt x="4563" y="484"/>
                </a:lnTo>
                <a:lnTo>
                  <a:pt x="4568" y="488"/>
                </a:lnTo>
                <a:lnTo>
                  <a:pt x="4573" y="484"/>
                </a:lnTo>
                <a:lnTo>
                  <a:pt x="4578" y="479"/>
                </a:lnTo>
                <a:lnTo>
                  <a:pt x="4583" y="447"/>
                </a:lnTo>
                <a:lnTo>
                  <a:pt x="4588" y="435"/>
                </a:lnTo>
                <a:lnTo>
                  <a:pt x="4593" y="479"/>
                </a:lnTo>
                <a:lnTo>
                  <a:pt x="4598" y="435"/>
                </a:lnTo>
                <a:lnTo>
                  <a:pt x="4603" y="479"/>
                </a:lnTo>
                <a:lnTo>
                  <a:pt x="4608" y="492"/>
                </a:lnTo>
                <a:lnTo>
                  <a:pt x="4613" y="451"/>
                </a:lnTo>
                <a:lnTo>
                  <a:pt x="4618" y="488"/>
                </a:lnTo>
                <a:lnTo>
                  <a:pt x="4623" y="455"/>
                </a:lnTo>
                <a:lnTo>
                  <a:pt x="4628" y="479"/>
                </a:lnTo>
                <a:lnTo>
                  <a:pt x="4633" y="500"/>
                </a:lnTo>
                <a:lnTo>
                  <a:pt x="4638" y="492"/>
                </a:lnTo>
                <a:lnTo>
                  <a:pt x="4643" y="415"/>
                </a:lnTo>
                <a:lnTo>
                  <a:pt x="4648" y="581"/>
                </a:lnTo>
                <a:lnTo>
                  <a:pt x="4653" y="467"/>
                </a:lnTo>
                <a:lnTo>
                  <a:pt x="4658" y="471"/>
                </a:lnTo>
                <a:lnTo>
                  <a:pt x="4663" y="492"/>
                </a:lnTo>
                <a:lnTo>
                  <a:pt x="4668" y="504"/>
                </a:lnTo>
                <a:lnTo>
                  <a:pt x="4673" y="516"/>
                </a:lnTo>
                <a:lnTo>
                  <a:pt x="4678" y="496"/>
                </a:lnTo>
                <a:lnTo>
                  <a:pt x="4683" y="504"/>
                </a:lnTo>
                <a:lnTo>
                  <a:pt x="4688" y="467"/>
                </a:lnTo>
                <a:lnTo>
                  <a:pt x="4693" y="488"/>
                </a:lnTo>
                <a:lnTo>
                  <a:pt x="4698" y="443"/>
                </a:lnTo>
                <a:lnTo>
                  <a:pt x="4703" y="463"/>
                </a:lnTo>
                <a:lnTo>
                  <a:pt x="4708" y="516"/>
                </a:lnTo>
                <a:lnTo>
                  <a:pt x="4712" y="463"/>
                </a:lnTo>
                <a:lnTo>
                  <a:pt x="4717" y="488"/>
                </a:lnTo>
                <a:lnTo>
                  <a:pt x="4722" y="484"/>
                </a:lnTo>
                <a:lnTo>
                  <a:pt x="4727" y="504"/>
                </a:lnTo>
                <a:lnTo>
                  <a:pt x="4732" y="443"/>
                </a:lnTo>
                <a:lnTo>
                  <a:pt x="4737" y="439"/>
                </a:lnTo>
                <a:lnTo>
                  <a:pt x="4742" y="463"/>
                </a:lnTo>
                <a:lnTo>
                  <a:pt x="4747" y="467"/>
                </a:lnTo>
                <a:lnTo>
                  <a:pt x="4752" y="500"/>
                </a:lnTo>
                <a:lnTo>
                  <a:pt x="4757" y="471"/>
                </a:lnTo>
                <a:lnTo>
                  <a:pt x="4762" y="419"/>
                </a:lnTo>
                <a:lnTo>
                  <a:pt x="4767" y="496"/>
                </a:lnTo>
                <a:lnTo>
                  <a:pt x="4772" y="484"/>
                </a:lnTo>
                <a:lnTo>
                  <a:pt x="4777" y="492"/>
                </a:lnTo>
                <a:lnTo>
                  <a:pt x="4782" y="500"/>
                </a:lnTo>
                <a:lnTo>
                  <a:pt x="4787" y="463"/>
                </a:lnTo>
                <a:lnTo>
                  <a:pt x="4792" y="520"/>
                </a:lnTo>
                <a:lnTo>
                  <a:pt x="4797" y="439"/>
                </a:lnTo>
                <a:lnTo>
                  <a:pt x="4802" y="475"/>
                </a:lnTo>
                <a:lnTo>
                  <a:pt x="4807" y="496"/>
                </a:lnTo>
                <a:lnTo>
                  <a:pt x="4812" y="459"/>
                </a:lnTo>
                <a:lnTo>
                  <a:pt x="4817" y="496"/>
                </a:lnTo>
                <a:lnTo>
                  <a:pt x="4822" y="431"/>
                </a:lnTo>
                <a:lnTo>
                  <a:pt x="4827" y="504"/>
                </a:lnTo>
                <a:lnTo>
                  <a:pt x="4832" y="451"/>
                </a:lnTo>
                <a:lnTo>
                  <a:pt x="4837" y="471"/>
                </a:lnTo>
                <a:lnTo>
                  <a:pt x="4842" y="500"/>
                </a:lnTo>
                <a:lnTo>
                  <a:pt x="4847" y="431"/>
                </a:lnTo>
                <a:lnTo>
                  <a:pt x="4852" y="455"/>
                </a:lnTo>
                <a:lnTo>
                  <a:pt x="4856" y="504"/>
                </a:lnTo>
                <a:lnTo>
                  <a:pt x="4861" y="516"/>
                </a:lnTo>
                <a:lnTo>
                  <a:pt x="4866" y="492"/>
                </a:lnTo>
                <a:lnTo>
                  <a:pt x="4871" y="512"/>
                </a:lnTo>
                <a:lnTo>
                  <a:pt x="4876" y="512"/>
                </a:lnTo>
                <a:lnTo>
                  <a:pt x="4881" y="443"/>
                </a:lnTo>
                <a:lnTo>
                  <a:pt x="4886" y="463"/>
                </a:lnTo>
                <a:lnTo>
                  <a:pt x="4891" y="508"/>
                </a:lnTo>
                <a:lnTo>
                  <a:pt x="4896" y="479"/>
                </a:lnTo>
                <a:lnTo>
                  <a:pt x="4901" y="484"/>
                </a:lnTo>
                <a:lnTo>
                  <a:pt x="4906" y="504"/>
                </a:lnTo>
                <a:lnTo>
                  <a:pt x="4911" y="479"/>
                </a:lnTo>
                <a:lnTo>
                  <a:pt x="4916" y="508"/>
                </a:lnTo>
                <a:lnTo>
                  <a:pt x="4921" y="479"/>
                </a:lnTo>
                <a:lnTo>
                  <a:pt x="4926" y="443"/>
                </a:lnTo>
                <a:lnTo>
                  <a:pt x="4931" y="500"/>
                </a:lnTo>
                <a:lnTo>
                  <a:pt x="4936" y="500"/>
                </a:lnTo>
                <a:lnTo>
                  <a:pt x="4941" y="512"/>
                </a:lnTo>
                <a:lnTo>
                  <a:pt x="4946" y="504"/>
                </a:lnTo>
                <a:lnTo>
                  <a:pt x="4951" y="516"/>
                </a:lnTo>
                <a:lnTo>
                  <a:pt x="4956" y="565"/>
                </a:lnTo>
                <a:lnTo>
                  <a:pt x="4961" y="484"/>
                </a:lnTo>
                <a:lnTo>
                  <a:pt x="4966" y="508"/>
                </a:lnTo>
                <a:lnTo>
                  <a:pt x="4971" y="512"/>
                </a:lnTo>
                <a:lnTo>
                  <a:pt x="4976" y="532"/>
                </a:lnTo>
                <a:lnTo>
                  <a:pt x="4981" y="479"/>
                </a:lnTo>
                <a:lnTo>
                  <a:pt x="4986" y="516"/>
                </a:lnTo>
                <a:lnTo>
                  <a:pt x="4991" y="488"/>
                </a:lnTo>
                <a:lnTo>
                  <a:pt x="4996" y="492"/>
                </a:lnTo>
                <a:lnTo>
                  <a:pt x="5000" y="488"/>
                </a:lnTo>
                <a:lnTo>
                  <a:pt x="5005" y="544"/>
                </a:lnTo>
                <a:lnTo>
                  <a:pt x="5010" y="500"/>
                </a:lnTo>
                <a:lnTo>
                  <a:pt x="5015" y="496"/>
                </a:lnTo>
                <a:lnTo>
                  <a:pt x="5020" y="479"/>
                </a:lnTo>
                <a:lnTo>
                  <a:pt x="5025" y="524"/>
                </a:lnTo>
                <a:lnTo>
                  <a:pt x="5030" y="471"/>
                </a:lnTo>
                <a:lnTo>
                  <a:pt x="5035" y="459"/>
                </a:lnTo>
                <a:lnTo>
                  <a:pt x="5040" y="475"/>
                </a:lnTo>
                <a:lnTo>
                  <a:pt x="5045" y="479"/>
                </a:lnTo>
                <a:lnTo>
                  <a:pt x="5050" y="516"/>
                </a:lnTo>
                <a:lnTo>
                  <a:pt x="5055" y="447"/>
                </a:lnTo>
                <a:lnTo>
                  <a:pt x="5060" y="496"/>
                </a:lnTo>
                <a:lnTo>
                  <a:pt x="5065" y="548"/>
                </a:lnTo>
                <a:lnTo>
                  <a:pt x="5070" y="540"/>
                </a:lnTo>
                <a:lnTo>
                  <a:pt x="5075" y="496"/>
                </a:lnTo>
                <a:lnTo>
                  <a:pt x="5080" y="488"/>
                </a:lnTo>
                <a:lnTo>
                  <a:pt x="5085" y="496"/>
                </a:lnTo>
                <a:lnTo>
                  <a:pt x="5090" y="553"/>
                </a:lnTo>
                <a:lnTo>
                  <a:pt x="5095" y="512"/>
                </a:lnTo>
                <a:lnTo>
                  <a:pt x="5100" y="528"/>
                </a:lnTo>
                <a:lnTo>
                  <a:pt x="5105" y="520"/>
                </a:lnTo>
                <a:lnTo>
                  <a:pt x="5110" y="463"/>
                </a:lnTo>
                <a:lnTo>
                  <a:pt x="5115" y="488"/>
                </a:lnTo>
                <a:lnTo>
                  <a:pt x="5120" y="532"/>
                </a:lnTo>
                <a:lnTo>
                  <a:pt x="5125" y="504"/>
                </a:lnTo>
                <a:lnTo>
                  <a:pt x="5130" y="548"/>
                </a:lnTo>
                <a:lnTo>
                  <a:pt x="5135" y="520"/>
                </a:lnTo>
                <a:lnTo>
                  <a:pt x="5140" y="524"/>
                </a:lnTo>
                <a:lnTo>
                  <a:pt x="5145" y="508"/>
                </a:lnTo>
                <a:lnTo>
                  <a:pt x="5149" y="532"/>
                </a:lnTo>
                <a:lnTo>
                  <a:pt x="5154" y="520"/>
                </a:lnTo>
                <a:lnTo>
                  <a:pt x="5159" y="540"/>
                </a:lnTo>
                <a:lnTo>
                  <a:pt x="5164" y="524"/>
                </a:lnTo>
                <a:lnTo>
                  <a:pt x="5169" y="540"/>
                </a:lnTo>
                <a:lnTo>
                  <a:pt x="5174" y="548"/>
                </a:lnTo>
                <a:lnTo>
                  <a:pt x="5179" y="532"/>
                </a:lnTo>
                <a:lnTo>
                  <a:pt x="5184" y="520"/>
                </a:lnTo>
                <a:lnTo>
                  <a:pt x="5189" y="431"/>
                </a:lnTo>
                <a:lnTo>
                  <a:pt x="5194" y="548"/>
                </a:lnTo>
                <a:lnTo>
                  <a:pt x="5199" y="492"/>
                </a:lnTo>
                <a:lnTo>
                  <a:pt x="5204" y="536"/>
                </a:lnTo>
                <a:lnTo>
                  <a:pt x="5209" y="512"/>
                </a:lnTo>
                <a:lnTo>
                  <a:pt x="5214" y="536"/>
                </a:lnTo>
                <a:lnTo>
                  <a:pt x="5219" y="512"/>
                </a:lnTo>
                <a:lnTo>
                  <a:pt x="5224" y="484"/>
                </a:lnTo>
                <a:lnTo>
                  <a:pt x="5229" y="524"/>
                </a:lnTo>
                <a:lnTo>
                  <a:pt x="5234" y="512"/>
                </a:lnTo>
                <a:lnTo>
                  <a:pt x="5239" y="512"/>
                </a:lnTo>
                <a:lnTo>
                  <a:pt x="5244" y="532"/>
                </a:lnTo>
                <a:lnTo>
                  <a:pt x="5249" y="500"/>
                </a:lnTo>
                <a:lnTo>
                  <a:pt x="5254" y="520"/>
                </a:lnTo>
                <a:lnTo>
                  <a:pt x="5259" y="528"/>
                </a:lnTo>
                <a:lnTo>
                  <a:pt x="5264" y="479"/>
                </a:lnTo>
                <a:lnTo>
                  <a:pt x="5269" y="484"/>
                </a:lnTo>
                <a:lnTo>
                  <a:pt x="5274" y="512"/>
                </a:lnTo>
                <a:lnTo>
                  <a:pt x="5279" y="475"/>
                </a:lnTo>
                <a:lnTo>
                  <a:pt x="5284" y="536"/>
                </a:lnTo>
                <a:lnTo>
                  <a:pt x="5289" y="512"/>
                </a:lnTo>
                <a:lnTo>
                  <a:pt x="5293" y="520"/>
                </a:lnTo>
                <a:lnTo>
                  <a:pt x="5298" y="532"/>
                </a:lnTo>
                <a:lnTo>
                  <a:pt x="5303" y="524"/>
                </a:lnTo>
                <a:lnTo>
                  <a:pt x="5308" y="488"/>
                </a:lnTo>
                <a:lnTo>
                  <a:pt x="5313" y="520"/>
                </a:lnTo>
                <a:lnTo>
                  <a:pt x="5318" y="500"/>
                </a:lnTo>
                <a:lnTo>
                  <a:pt x="5323" y="528"/>
                </a:lnTo>
                <a:lnTo>
                  <a:pt x="5328" y="536"/>
                </a:lnTo>
                <a:lnTo>
                  <a:pt x="5333" y="520"/>
                </a:lnTo>
                <a:lnTo>
                  <a:pt x="5338" y="484"/>
                </a:lnTo>
                <a:lnTo>
                  <a:pt x="5343" y="484"/>
                </a:lnTo>
                <a:lnTo>
                  <a:pt x="5348" y="536"/>
                </a:lnTo>
                <a:lnTo>
                  <a:pt x="5353" y="557"/>
                </a:lnTo>
                <a:lnTo>
                  <a:pt x="5358" y="561"/>
                </a:lnTo>
                <a:lnTo>
                  <a:pt x="5363" y="528"/>
                </a:lnTo>
                <a:lnTo>
                  <a:pt x="5368" y="532"/>
                </a:lnTo>
                <a:lnTo>
                  <a:pt x="5373" y="532"/>
                </a:lnTo>
                <a:lnTo>
                  <a:pt x="5378" y="573"/>
                </a:lnTo>
                <a:lnTo>
                  <a:pt x="5383" y="553"/>
                </a:lnTo>
                <a:lnTo>
                  <a:pt x="5388" y="492"/>
                </a:lnTo>
                <a:lnTo>
                  <a:pt x="5393" y="557"/>
                </a:lnTo>
                <a:lnTo>
                  <a:pt x="5398" y="553"/>
                </a:lnTo>
                <a:lnTo>
                  <a:pt x="5403" y="492"/>
                </a:lnTo>
                <a:lnTo>
                  <a:pt x="5408" y="512"/>
                </a:lnTo>
                <a:lnTo>
                  <a:pt x="5413" y="561"/>
                </a:lnTo>
                <a:lnTo>
                  <a:pt x="5418" y="561"/>
                </a:lnTo>
                <a:lnTo>
                  <a:pt x="5423" y="561"/>
                </a:lnTo>
                <a:lnTo>
                  <a:pt x="5428" y="512"/>
                </a:lnTo>
                <a:lnTo>
                  <a:pt x="5433" y="548"/>
                </a:lnTo>
                <a:lnTo>
                  <a:pt x="5437" y="492"/>
                </a:lnTo>
                <a:lnTo>
                  <a:pt x="5442" y="520"/>
                </a:lnTo>
                <a:lnTo>
                  <a:pt x="5447" y="573"/>
                </a:lnTo>
                <a:lnTo>
                  <a:pt x="5452" y="520"/>
                </a:lnTo>
                <a:lnTo>
                  <a:pt x="5457" y="528"/>
                </a:lnTo>
                <a:lnTo>
                  <a:pt x="5462" y="536"/>
                </a:lnTo>
                <a:lnTo>
                  <a:pt x="5467" y="520"/>
                </a:lnTo>
                <a:lnTo>
                  <a:pt x="5472" y="496"/>
                </a:lnTo>
                <a:lnTo>
                  <a:pt x="5477" y="524"/>
                </a:lnTo>
                <a:lnTo>
                  <a:pt x="5482" y="524"/>
                </a:lnTo>
                <a:lnTo>
                  <a:pt x="5487" y="573"/>
                </a:lnTo>
                <a:lnTo>
                  <a:pt x="5492" y="536"/>
                </a:lnTo>
                <a:lnTo>
                  <a:pt x="5497" y="540"/>
                </a:lnTo>
                <a:lnTo>
                  <a:pt x="5502" y="540"/>
                </a:lnTo>
                <a:lnTo>
                  <a:pt x="5507" y="508"/>
                </a:lnTo>
                <a:lnTo>
                  <a:pt x="5512" y="561"/>
                </a:lnTo>
                <a:lnTo>
                  <a:pt x="5517" y="524"/>
                </a:lnTo>
                <a:lnTo>
                  <a:pt x="5522" y="536"/>
                </a:lnTo>
                <a:lnTo>
                  <a:pt x="5527" y="565"/>
                </a:lnTo>
                <a:lnTo>
                  <a:pt x="5532" y="557"/>
                </a:lnTo>
                <a:lnTo>
                  <a:pt x="5537" y="544"/>
                </a:lnTo>
                <a:lnTo>
                  <a:pt x="5542" y="536"/>
                </a:lnTo>
                <a:lnTo>
                  <a:pt x="5547" y="512"/>
                </a:lnTo>
                <a:lnTo>
                  <a:pt x="5552" y="536"/>
                </a:lnTo>
                <a:lnTo>
                  <a:pt x="5557" y="585"/>
                </a:lnTo>
                <a:lnTo>
                  <a:pt x="5562" y="520"/>
                </a:lnTo>
                <a:lnTo>
                  <a:pt x="5567" y="520"/>
                </a:lnTo>
                <a:lnTo>
                  <a:pt x="5572" y="569"/>
                </a:lnTo>
                <a:lnTo>
                  <a:pt x="5577" y="573"/>
                </a:lnTo>
                <a:lnTo>
                  <a:pt x="5582" y="544"/>
                </a:lnTo>
                <a:lnTo>
                  <a:pt x="5586" y="553"/>
                </a:lnTo>
                <a:lnTo>
                  <a:pt x="5591" y="548"/>
                </a:lnTo>
                <a:lnTo>
                  <a:pt x="5596" y="565"/>
                </a:lnTo>
                <a:lnTo>
                  <a:pt x="5601" y="585"/>
                </a:lnTo>
                <a:lnTo>
                  <a:pt x="5606" y="553"/>
                </a:lnTo>
                <a:lnTo>
                  <a:pt x="5611" y="516"/>
                </a:lnTo>
                <a:lnTo>
                  <a:pt x="5616" y="581"/>
                </a:lnTo>
                <a:lnTo>
                  <a:pt x="5621" y="561"/>
                </a:lnTo>
                <a:lnTo>
                  <a:pt x="5626" y="561"/>
                </a:lnTo>
                <a:lnTo>
                  <a:pt x="5631" y="573"/>
                </a:lnTo>
                <a:lnTo>
                  <a:pt x="5636" y="512"/>
                </a:lnTo>
                <a:lnTo>
                  <a:pt x="5641" y="548"/>
                </a:lnTo>
                <a:lnTo>
                  <a:pt x="5646" y="484"/>
                </a:lnTo>
                <a:lnTo>
                  <a:pt x="5651" y="553"/>
                </a:lnTo>
                <a:lnTo>
                  <a:pt x="5656" y="573"/>
                </a:lnTo>
                <a:lnTo>
                  <a:pt x="5661" y="557"/>
                </a:lnTo>
                <a:lnTo>
                  <a:pt x="5666" y="646"/>
                </a:lnTo>
                <a:lnTo>
                  <a:pt x="5671" y="536"/>
                </a:lnTo>
                <a:lnTo>
                  <a:pt x="5676" y="532"/>
                </a:lnTo>
                <a:lnTo>
                  <a:pt x="5681" y="589"/>
                </a:lnTo>
                <a:lnTo>
                  <a:pt x="5686" y="561"/>
                </a:lnTo>
                <a:lnTo>
                  <a:pt x="5691" y="520"/>
                </a:lnTo>
                <a:lnTo>
                  <a:pt x="5696" y="585"/>
                </a:lnTo>
                <a:lnTo>
                  <a:pt x="5701" y="581"/>
                </a:lnTo>
                <a:lnTo>
                  <a:pt x="5706" y="548"/>
                </a:lnTo>
                <a:lnTo>
                  <a:pt x="5711" y="561"/>
                </a:lnTo>
                <a:lnTo>
                  <a:pt x="5716" y="569"/>
                </a:lnTo>
                <a:lnTo>
                  <a:pt x="5721" y="540"/>
                </a:lnTo>
                <a:lnTo>
                  <a:pt x="5726" y="569"/>
                </a:lnTo>
                <a:lnTo>
                  <a:pt x="5730" y="557"/>
                </a:lnTo>
                <a:lnTo>
                  <a:pt x="5735" y="557"/>
                </a:lnTo>
                <a:lnTo>
                  <a:pt x="5740" y="565"/>
                </a:lnTo>
                <a:lnTo>
                  <a:pt x="5745" y="516"/>
                </a:lnTo>
                <a:lnTo>
                  <a:pt x="5750" y="512"/>
                </a:lnTo>
                <a:lnTo>
                  <a:pt x="5755" y="504"/>
                </a:lnTo>
                <a:lnTo>
                  <a:pt x="5760" y="544"/>
                </a:lnTo>
                <a:lnTo>
                  <a:pt x="5765" y="577"/>
                </a:lnTo>
                <a:lnTo>
                  <a:pt x="5770" y="561"/>
                </a:lnTo>
                <a:lnTo>
                  <a:pt x="5775" y="528"/>
                </a:lnTo>
                <a:lnTo>
                  <a:pt x="5780" y="548"/>
                </a:lnTo>
                <a:lnTo>
                  <a:pt x="5785" y="544"/>
                </a:lnTo>
                <a:lnTo>
                  <a:pt x="5790" y="540"/>
                </a:lnTo>
                <a:lnTo>
                  <a:pt x="5795" y="561"/>
                </a:lnTo>
                <a:lnTo>
                  <a:pt x="5800" y="528"/>
                </a:lnTo>
                <a:lnTo>
                  <a:pt x="5805" y="532"/>
                </a:lnTo>
                <a:lnTo>
                  <a:pt x="5810" y="581"/>
                </a:lnTo>
                <a:lnTo>
                  <a:pt x="5815" y="561"/>
                </a:lnTo>
                <a:lnTo>
                  <a:pt x="5820" y="528"/>
                </a:lnTo>
                <a:lnTo>
                  <a:pt x="5825" y="597"/>
                </a:lnTo>
                <a:lnTo>
                  <a:pt x="5830" y="601"/>
                </a:lnTo>
                <a:lnTo>
                  <a:pt x="5835" y="573"/>
                </a:lnTo>
                <a:lnTo>
                  <a:pt x="5840" y="609"/>
                </a:lnTo>
                <a:lnTo>
                  <a:pt x="5845" y="536"/>
                </a:lnTo>
                <a:lnTo>
                  <a:pt x="5850" y="561"/>
                </a:lnTo>
                <a:lnTo>
                  <a:pt x="5855" y="544"/>
                </a:lnTo>
                <a:lnTo>
                  <a:pt x="5860" y="540"/>
                </a:lnTo>
                <a:lnTo>
                  <a:pt x="5865" y="561"/>
                </a:lnTo>
                <a:lnTo>
                  <a:pt x="5870" y="536"/>
                </a:lnTo>
                <a:lnTo>
                  <a:pt x="5874" y="581"/>
                </a:lnTo>
                <a:lnTo>
                  <a:pt x="5879" y="609"/>
                </a:lnTo>
                <a:lnTo>
                  <a:pt x="5884" y="593"/>
                </a:lnTo>
                <a:lnTo>
                  <a:pt x="5889" y="536"/>
                </a:lnTo>
                <a:lnTo>
                  <a:pt x="5894" y="597"/>
                </a:lnTo>
                <a:lnTo>
                  <a:pt x="5899" y="540"/>
                </a:lnTo>
                <a:lnTo>
                  <a:pt x="5904" y="524"/>
                </a:lnTo>
                <a:lnTo>
                  <a:pt x="5909" y="532"/>
                </a:lnTo>
                <a:lnTo>
                  <a:pt x="5914" y="581"/>
                </a:lnTo>
                <a:lnTo>
                  <a:pt x="5919" y="561"/>
                </a:lnTo>
                <a:lnTo>
                  <a:pt x="5924" y="557"/>
                </a:lnTo>
                <a:lnTo>
                  <a:pt x="5929" y="569"/>
                </a:lnTo>
                <a:lnTo>
                  <a:pt x="5934" y="585"/>
                </a:lnTo>
                <a:lnTo>
                  <a:pt x="5939" y="597"/>
                </a:lnTo>
                <a:lnTo>
                  <a:pt x="5944" y="553"/>
                </a:lnTo>
                <a:lnTo>
                  <a:pt x="5949" y="597"/>
                </a:lnTo>
                <a:lnTo>
                  <a:pt x="5954" y="609"/>
                </a:lnTo>
                <a:lnTo>
                  <a:pt x="5959" y="544"/>
                </a:lnTo>
                <a:lnTo>
                  <a:pt x="5964" y="532"/>
                </a:lnTo>
                <a:lnTo>
                  <a:pt x="5969" y="569"/>
                </a:lnTo>
                <a:lnTo>
                  <a:pt x="5974" y="618"/>
                </a:lnTo>
                <a:lnTo>
                  <a:pt x="5979" y="589"/>
                </a:lnTo>
                <a:lnTo>
                  <a:pt x="5984" y="585"/>
                </a:lnTo>
                <a:lnTo>
                  <a:pt x="5989" y="553"/>
                </a:lnTo>
                <a:lnTo>
                  <a:pt x="5994" y="601"/>
                </a:lnTo>
                <a:lnTo>
                  <a:pt x="5999" y="589"/>
                </a:lnTo>
                <a:lnTo>
                  <a:pt x="6004" y="601"/>
                </a:lnTo>
                <a:lnTo>
                  <a:pt x="6009" y="536"/>
                </a:lnTo>
                <a:lnTo>
                  <a:pt x="6014" y="544"/>
                </a:lnTo>
                <a:lnTo>
                  <a:pt x="6019" y="589"/>
                </a:lnTo>
                <a:lnTo>
                  <a:pt x="6023" y="540"/>
                </a:lnTo>
                <a:lnTo>
                  <a:pt x="6028" y="557"/>
                </a:lnTo>
                <a:lnTo>
                  <a:pt x="6033" y="573"/>
                </a:lnTo>
                <a:lnTo>
                  <a:pt x="6038" y="577"/>
                </a:lnTo>
                <a:lnTo>
                  <a:pt x="6043" y="585"/>
                </a:lnTo>
                <a:lnTo>
                  <a:pt x="6048" y="516"/>
                </a:lnTo>
                <a:lnTo>
                  <a:pt x="6053" y="544"/>
                </a:lnTo>
                <a:lnTo>
                  <a:pt x="6058" y="565"/>
                </a:lnTo>
                <a:lnTo>
                  <a:pt x="6063" y="557"/>
                </a:lnTo>
                <a:lnTo>
                  <a:pt x="6068" y="577"/>
                </a:lnTo>
                <a:lnTo>
                  <a:pt x="6073" y="561"/>
                </a:lnTo>
                <a:lnTo>
                  <a:pt x="6078" y="593"/>
                </a:lnTo>
                <a:lnTo>
                  <a:pt x="6083" y="561"/>
                </a:lnTo>
                <a:lnTo>
                  <a:pt x="6088" y="613"/>
                </a:lnTo>
                <a:lnTo>
                  <a:pt x="6093" y="581"/>
                </a:lnTo>
                <a:lnTo>
                  <a:pt x="6098" y="557"/>
                </a:lnTo>
                <a:lnTo>
                  <a:pt x="6103" y="589"/>
                </a:lnTo>
                <a:lnTo>
                  <a:pt x="6108" y="548"/>
                </a:lnTo>
                <a:lnTo>
                  <a:pt x="6113" y="597"/>
                </a:lnTo>
                <a:lnTo>
                  <a:pt x="6118" y="605"/>
                </a:lnTo>
                <a:lnTo>
                  <a:pt x="6123" y="561"/>
                </a:lnTo>
                <a:lnTo>
                  <a:pt x="6128" y="540"/>
                </a:lnTo>
                <a:lnTo>
                  <a:pt x="6133" y="585"/>
                </a:lnTo>
                <a:lnTo>
                  <a:pt x="6138" y="565"/>
                </a:lnTo>
                <a:lnTo>
                  <a:pt x="6143" y="581"/>
                </a:lnTo>
                <a:lnTo>
                  <a:pt x="6148" y="581"/>
                </a:lnTo>
                <a:lnTo>
                  <a:pt x="6153" y="544"/>
                </a:lnTo>
                <a:lnTo>
                  <a:pt x="6158" y="593"/>
                </a:lnTo>
                <a:lnTo>
                  <a:pt x="6163" y="601"/>
                </a:lnTo>
                <a:lnTo>
                  <a:pt x="6167" y="609"/>
                </a:lnTo>
                <a:lnTo>
                  <a:pt x="6172" y="597"/>
                </a:lnTo>
                <a:lnTo>
                  <a:pt x="6177" y="577"/>
                </a:lnTo>
                <a:lnTo>
                  <a:pt x="6182" y="601"/>
                </a:lnTo>
                <a:lnTo>
                  <a:pt x="6187" y="577"/>
                </a:lnTo>
                <a:lnTo>
                  <a:pt x="6192" y="585"/>
                </a:lnTo>
                <a:lnTo>
                  <a:pt x="6197" y="605"/>
                </a:lnTo>
                <a:lnTo>
                  <a:pt x="6202" y="605"/>
                </a:lnTo>
                <a:lnTo>
                  <a:pt x="6207" y="622"/>
                </a:lnTo>
                <a:lnTo>
                  <a:pt x="6212" y="605"/>
                </a:lnTo>
                <a:lnTo>
                  <a:pt x="6217" y="561"/>
                </a:lnTo>
                <a:lnTo>
                  <a:pt x="6222" y="593"/>
                </a:lnTo>
                <a:lnTo>
                  <a:pt x="6227" y="544"/>
                </a:lnTo>
                <a:lnTo>
                  <a:pt x="6232" y="589"/>
                </a:lnTo>
                <a:lnTo>
                  <a:pt x="6237" y="622"/>
                </a:lnTo>
                <a:lnTo>
                  <a:pt x="6242" y="597"/>
                </a:lnTo>
                <a:lnTo>
                  <a:pt x="6247" y="573"/>
                </a:lnTo>
                <a:lnTo>
                  <a:pt x="6252" y="548"/>
                </a:lnTo>
                <a:lnTo>
                  <a:pt x="6257" y="589"/>
                </a:lnTo>
                <a:lnTo>
                  <a:pt x="6262" y="601"/>
                </a:lnTo>
                <a:lnTo>
                  <a:pt x="6267" y="540"/>
                </a:lnTo>
                <a:lnTo>
                  <a:pt x="6272" y="593"/>
                </a:lnTo>
                <a:lnTo>
                  <a:pt x="6277" y="565"/>
                </a:lnTo>
                <a:lnTo>
                  <a:pt x="6282" y="565"/>
                </a:lnTo>
                <a:lnTo>
                  <a:pt x="6287" y="589"/>
                </a:lnTo>
                <a:lnTo>
                  <a:pt x="6292" y="613"/>
                </a:lnTo>
                <a:lnTo>
                  <a:pt x="6297" y="593"/>
                </a:lnTo>
                <a:lnTo>
                  <a:pt x="6302" y="618"/>
                </a:lnTo>
                <a:lnTo>
                  <a:pt x="6307" y="553"/>
                </a:lnTo>
                <a:lnTo>
                  <a:pt x="6312" y="613"/>
                </a:lnTo>
                <a:lnTo>
                  <a:pt x="6316" y="585"/>
                </a:lnTo>
                <a:lnTo>
                  <a:pt x="6321" y="585"/>
                </a:lnTo>
                <a:lnTo>
                  <a:pt x="6326" y="609"/>
                </a:lnTo>
                <a:lnTo>
                  <a:pt x="6331" y="613"/>
                </a:lnTo>
                <a:lnTo>
                  <a:pt x="6336" y="605"/>
                </a:lnTo>
                <a:lnTo>
                  <a:pt x="6341" y="553"/>
                </a:lnTo>
                <a:lnTo>
                  <a:pt x="6346" y="561"/>
                </a:lnTo>
                <a:lnTo>
                  <a:pt x="6351" y="597"/>
                </a:lnTo>
                <a:lnTo>
                  <a:pt x="6356" y="618"/>
                </a:lnTo>
                <a:lnTo>
                  <a:pt x="6361" y="548"/>
                </a:lnTo>
                <a:lnTo>
                  <a:pt x="6366" y="622"/>
                </a:lnTo>
                <a:lnTo>
                  <a:pt x="6371" y="601"/>
                </a:lnTo>
                <a:lnTo>
                  <a:pt x="6376" y="613"/>
                </a:lnTo>
                <a:lnTo>
                  <a:pt x="6381" y="613"/>
                </a:lnTo>
              </a:path>
            </a:pathLst>
          </a:custGeom>
          <a:noFill/>
          <a:ln w="6350">
            <a:solidFill>
              <a:srgbClr val="FF66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2525" name="Freeform 482"/>
          <p:cNvSpPr>
            <a:spLocks/>
          </p:cNvSpPr>
          <p:nvPr/>
        </p:nvSpPr>
        <p:spPr bwMode="auto">
          <a:xfrm>
            <a:off x="1570038" y="3140075"/>
            <a:ext cx="1698625" cy="1176338"/>
          </a:xfrm>
          <a:custGeom>
            <a:avLst/>
            <a:gdLst>
              <a:gd name="T0" fmla="*/ 2147483647 w 6381"/>
              <a:gd name="T1" fmla="*/ 2147483647 h 4420"/>
              <a:gd name="T2" fmla="*/ 2147483647 w 6381"/>
              <a:gd name="T3" fmla="*/ 2147483647 h 4420"/>
              <a:gd name="T4" fmla="*/ 2147483647 w 6381"/>
              <a:gd name="T5" fmla="*/ 2147483647 h 4420"/>
              <a:gd name="T6" fmla="*/ 2147483647 w 6381"/>
              <a:gd name="T7" fmla="*/ 2147483647 h 4420"/>
              <a:gd name="T8" fmla="*/ 2147483647 w 6381"/>
              <a:gd name="T9" fmla="*/ 2147483647 h 4420"/>
              <a:gd name="T10" fmla="*/ 2147483647 w 6381"/>
              <a:gd name="T11" fmla="*/ 2147483647 h 4420"/>
              <a:gd name="T12" fmla="*/ 2147483647 w 6381"/>
              <a:gd name="T13" fmla="*/ 2147483647 h 4420"/>
              <a:gd name="T14" fmla="*/ 2147483647 w 6381"/>
              <a:gd name="T15" fmla="*/ 2147483647 h 4420"/>
              <a:gd name="T16" fmla="*/ 2147483647 w 6381"/>
              <a:gd name="T17" fmla="*/ 2147483647 h 4420"/>
              <a:gd name="T18" fmla="*/ 2147483647 w 6381"/>
              <a:gd name="T19" fmla="*/ 2147483647 h 4420"/>
              <a:gd name="T20" fmla="*/ 2147483647 w 6381"/>
              <a:gd name="T21" fmla="*/ 2147483647 h 4420"/>
              <a:gd name="T22" fmla="*/ 2147483647 w 6381"/>
              <a:gd name="T23" fmla="*/ 2147483647 h 4420"/>
              <a:gd name="T24" fmla="*/ 2147483647 w 6381"/>
              <a:gd name="T25" fmla="*/ 2147483647 h 4420"/>
              <a:gd name="T26" fmla="*/ 2147483647 w 6381"/>
              <a:gd name="T27" fmla="*/ 2147483647 h 4420"/>
              <a:gd name="T28" fmla="*/ 2147483647 w 6381"/>
              <a:gd name="T29" fmla="*/ 2147483647 h 4420"/>
              <a:gd name="T30" fmla="*/ 2147483647 w 6381"/>
              <a:gd name="T31" fmla="*/ 2147483647 h 4420"/>
              <a:gd name="T32" fmla="*/ 2147483647 w 6381"/>
              <a:gd name="T33" fmla="*/ 2147483647 h 4420"/>
              <a:gd name="T34" fmla="*/ 2147483647 w 6381"/>
              <a:gd name="T35" fmla="*/ 2147483647 h 4420"/>
              <a:gd name="T36" fmla="*/ 2147483647 w 6381"/>
              <a:gd name="T37" fmla="*/ 2147483647 h 4420"/>
              <a:gd name="T38" fmla="*/ 2147483647 w 6381"/>
              <a:gd name="T39" fmla="*/ 2147483647 h 4420"/>
              <a:gd name="T40" fmla="*/ 2147483647 w 6381"/>
              <a:gd name="T41" fmla="*/ 2147483647 h 4420"/>
              <a:gd name="T42" fmla="*/ 2147483647 w 6381"/>
              <a:gd name="T43" fmla="*/ 0 h 4420"/>
              <a:gd name="T44" fmla="*/ 2147483647 w 6381"/>
              <a:gd name="T45" fmla="*/ 2147483647 h 4420"/>
              <a:gd name="T46" fmla="*/ 2147483647 w 6381"/>
              <a:gd name="T47" fmla="*/ 2147483647 h 4420"/>
              <a:gd name="T48" fmla="*/ 2147483647 w 6381"/>
              <a:gd name="T49" fmla="*/ 2147483647 h 4420"/>
              <a:gd name="T50" fmla="*/ 2147483647 w 6381"/>
              <a:gd name="T51" fmla="*/ 2147483647 h 4420"/>
              <a:gd name="T52" fmla="*/ 2147483647 w 6381"/>
              <a:gd name="T53" fmla="*/ 2147483647 h 4420"/>
              <a:gd name="T54" fmla="*/ 2147483647 w 6381"/>
              <a:gd name="T55" fmla="*/ 2147483647 h 4420"/>
              <a:gd name="T56" fmla="*/ 2147483647 w 6381"/>
              <a:gd name="T57" fmla="*/ 2147483647 h 4420"/>
              <a:gd name="T58" fmla="*/ 2147483647 w 6381"/>
              <a:gd name="T59" fmla="*/ 2147483647 h 4420"/>
              <a:gd name="T60" fmla="*/ 2147483647 w 6381"/>
              <a:gd name="T61" fmla="*/ 2147483647 h 4420"/>
              <a:gd name="T62" fmla="*/ 2147483647 w 6381"/>
              <a:gd name="T63" fmla="*/ 2147483647 h 4420"/>
              <a:gd name="T64" fmla="*/ 2147483647 w 6381"/>
              <a:gd name="T65" fmla="*/ 2147483647 h 4420"/>
              <a:gd name="T66" fmla="*/ 2147483647 w 6381"/>
              <a:gd name="T67" fmla="*/ 2147483647 h 4420"/>
              <a:gd name="T68" fmla="*/ 2147483647 w 6381"/>
              <a:gd name="T69" fmla="*/ 2147483647 h 4420"/>
              <a:gd name="T70" fmla="*/ 2147483647 w 6381"/>
              <a:gd name="T71" fmla="*/ 2147483647 h 4420"/>
              <a:gd name="T72" fmla="*/ 2147483647 w 6381"/>
              <a:gd name="T73" fmla="*/ 2147483647 h 4420"/>
              <a:gd name="T74" fmla="*/ 2147483647 w 6381"/>
              <a:gd name="T75" fmla="*/ 2147483647 h 4420"/>
              <a:gd name="T76" fmla="*/ 2147483647 w 6381"/>
              <a:gd name="T77" fmla="*/ 2147483647 h 4420"/>
              <a:gd name="T78" fmla="*/ 2147483647 w 6381"/>
              <a:gd name="T79" fmla="*/ 2147483647 h 4420"/>
              <a:gd name="T80" fmla="*/ 2147483647 w 6381"/>
              <a:gd name="T81" fmla="*/ 2147483647 h 4420"/>
              <a:gd name="T82" fmla="*/ 2147483647 w 6381"/>
              <a:gd name="T83" fmla="*/ 2147483647 h 4420"/>
              <a:gd name="T84" fmla="*/ 2147483647 w 6381"/>
              <a:gd name="T85" fmla="*/ 2147483647 h 4420"/>
              <a:gd name="T86" fmla="*/ 2147483647 w 6381"/>
              <a:gd name="T87" fmla="*/ 2147483647 h 4420"/>
              <a:gd name="T88" fmla="*/ 2147483647 w 6381"/>
              <a:gd name="T89" fmla="*/ 2147483647 h 4420"/>
              <a:gd name="T90" fmla="*/ 2147483647 w 6381"/>
              <a:gd name="T91" fmla="*/ 2147483647 h 4420"/>
              <a:gd name="T92" fmla="*/ 2147483647 w 6381"/>
              <a:gd name="T93" fmla="*/ 2147483647 h 4420"/>
              <a:gd name="T94" fmla="*/ 2147483647 w 6381"/>
              <a:gd name="T95" fmla="*/ 2147483647 h 4420"/>
              <a:gd name="T96" fmla="*/ 2147483647 w 6381"/>
              <a:gd name="T97" fmla="*/ 2147483647 h 4420"/>
              <a:gd name="T98" fmla="*/ 2147483647 w 6381"/>
              <a:gd name="T99" fmla="*/ 2147483647 h 4420"/>
              <a:gd name="T100" fmla="*/ 2147483647 w 6381"/>
              <a:gd name="T101" fmla="*/ 2147483647 h 4420"/>
              <a:gd name="T102" fmla="*/ 2147483647 w 6381"/>
              <a:gd name="T103" fmla="*/ 2147483647 h 4420"/>
              <a:gd name="T104" fmla="*/ 2147483647 w 6381"/>
              <a:gd name="T105" fmla="*/ 2147483647 h 4420"/>
              <a:gd name="T106" fmla="*/ 2147483647 w 6381"/>
              <a:gd name="T107" fmla="*/ 2147483647 h 4420"/>
              <a:gd name="T108" fmla="*/ 2147483647 w 6381"/>
              <a:gd name="T109" fmla="*/ 2147483647 h 4420"/>
              <a:gd name="T110" fmla="*/ 2147483647 w 6381"/>
              <a:gd name="T111" fmla="*/ 2147483647 h 4420"/>
              <a:gd name="T112" fmla="*/ 2147483647 w 6381"/>
              <a:gd name="T113" fmla="*/ 2147483647 h 4420"/>
              <a:gd name="T114" fmla="*/ 2147483647 w 6381"/>
              <a:gd name="T115" fmla="*/ 2147483647 h 4420"/>
              <a:gd name="T116" fmla="*/ 2147483647 w 6381"/>
              <a:gd name="T117" fmla="*/ 2147483647 h 4420"/>
              <a:gd name="T118" fmla="*/ 2147483647 w 6381"/>
              <a:gd name="T119" fmla="*/ 2147483647 h 4420"/>
              <a:gd name="T120" fmla="*/ 2147483647 w 6381"/>
              <a:gd name="T121" fmla="*/ 2147483647 h 4420"/>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6381"/>
              <a:gd name="T184" fmla="*/ 0 h 4420"/>
              <a:gd name="T185" fmla="*/ 6381 w 6381"/>
              <a:gd name="T186" fmla="*/ 4420 h 4420"/>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6381" h="4420">
                <a:moveTo>
                  <a:pt x="0" y="4420"/>
                </a:moveTo>
                <a:lnTo>
                  <a:pt x="5" y="4420"/>
                </a:lnTo>
                <a:lnTo>
                  <a:pt x="10" y="4359"/>
                </a:lnTo>
                <a:lnTo>
                  <a:pt x="15" y="4302"/>
                </a:lnTo>
                <a:lnTo>
                  <a:pt x="20" y="4237"/>
                </a:lnTo>
                <a:lnTo>
                  <a:pt x="25" y="4172"/>
                </a:lnTo>
                <a:lnTo>
                  <a:pt x="30" y="4212"/>
                </a:lnTo>
                <a:lnTo>
                  <a:pt x="35" y="4131"/>
                </a:lnTo>
                <a:lnTo>
                  <a:pt x="40" y="4123"/>
                </a:lnTo>
                <a:lnTo>
                  <a:pt x="44" y="4058"/>
                </a:lnTo>
                <a:lnTo>
                  <a:pt x="49" y="4053"/>
                </a:lnTo>
                <a:lnTo>
                  <a:pt x="54" y="3899"/>
                </a:lnTo>
                <a:lnTo>
                  <a:pt x="59" y="3972"/>
                </a:lnTo>
                <a:lnTo>
                  <a:pt x="64" y="3866"/>
                </a:lnTo>
                <a:lnTo>
                  <a:pt x="69" y="3777"/>
                </a:lnTo>
                <a:lnTo>
                  <a:pt x="74" y="3805"/>
                </a:lnTo>
                <a:lnTo>
                  <a:pt x="79" y="3728"/>
                </a:lnTo>
                <a:lnTo>
                  <a:pt x="84" y="3716"/>
                </a:lnTo>
                <a:lnTo>
                  <a:pt x="89" y="3687"/>
                </a:lnTo>
                <a:lnTo>
                  <a:pt x="94" y="3663"/>
                </a:lnTo>
                <a:lnTo>
                  <a:pt x="99" y="3602"/>
                </a:lnTo>
                <a:lnTo>
                  <a:pt x="104" y="3618"/>
                </a:lnTo>
                <a:lnTo>
                  <a:pt x="109" y="3512"/>
                </a:lnTo>
                <a:lnTo>
                  <a:pt x="114" y="3496"/>
                </a:lnTo>
                <a:lnTo>
                  <a:pt x="119" y="3484"/>
                </a:lnTo>
                <a:lnTo>
                  <a:pt x="124" y="3431"/>
                </a:lnTo>
                <a:lnTo>
                  <a:pt x="129" y="3398"/>
                </a:lnTo>
                <a:lnTo>
                  <a:pt x="134" y="3414"/>
                </a:lnTo>
                <a:lnTo>
                  <a:pt x="139" y="3284"/>
                </a:lnTo>
                <a:lnTo>
                  <a:pt x="144" y="3312"/>
                </a:lnTo>
                <a:lnTo>
                  <a:pt x="149" y="3288"/>
                </a:lnTo>
                <a:lnTo>
                  <a:pt x="154" y="3231"/>
                </a:lnTo>
                <a:lnTo>
                  <a:pt x="159" y="3166"/>
                </a:lnTo>
                <a:lnTo>
                  <a:pt x="164" y="3211"/>
                </a:lnTo>
                <a:lnTo>
                  <a:pt x="169" y="3109"/>
                </a:lnTo>
                <a:lnTo>
                  <a:pt x="174" y="3105"/>
                </a:lnTo>
                <a:lnTo>
                  <a:pt x="179" y="3039"/>
                </a:lnTo>
                <a:lnTo>
                  <a:pt x="184" y="3031"/>
                </a:lnTo>
                <a:lnTo>
                  <a:pt x="189" y="3043"/>
                </a:lnTo>
                <a:lnTo>
                  <a:pt x="193" y="3019"/>
                </a:lnTo>
                <a:lnTo>
                  <a:pt x="198" y="2938"/>
                </a:lnTo>
                <a:lnTo>
                  <a:pt x="203" y="3015"/>
                </a:lnTo>
                <a:lnTo>
                  <a:pt x="208" y="2950"/>
                </a:lnTo>
                <a:lnTo>
                  <a:pt x="213" y="2880"/>
                </a:lnTo>
                <a:lnTo>
                  <a:pt x="218" y="2929"/>
                </a:lnTo>
                <a:lnTo>
                  <a:pt x="223" y="2836"/>
                </a:lnTo>
                <a:lnTo>
                  <a:pt x="228" y="2823"/>
                </a:lnTo>
                <a:lnTo>
                  <a:pt x="233" y="2823"/>
                </a:lnTo>
                <a:lnTo>
                  <a:pt x="238" y="2738"/>
                </a:lnTo>
                <a:lnTo>
                  <a:pt x="243" y="2721"/>
                </a:lnTo>
                <a:lnTo>
                  <a:pt x="248" y="2766"/>
                </a:lnTo>
                <a:lnTo>
                  <a:pt x="253" y="2685"/>
                </a:lnTo>
                <a:lnTo>
                  <a:pt x="258" y="2709"/>
                </a:lnTo>
                <a:lnTo>
                  <a:pt x="263" y="2599"/>
                </a:lnTo>
                <a:lnTo>
                  <a:pt x="268" y="2632"/>
                </a:lnTo>
                <a:lnTo>
                  <a:pt x="273" y="2587"/>
                </a:lnTo>
                <a:lnTo>
                  <a:pt x="278" y="2615"/>
                </a:lnTo>
                <a:lnTo>
                  <a:pt x="283" y="2522"/>
                </a:lnTo>
                <a:lnTo>
                  <a:pt x="288" y="2542"/>
                </a:lnTo>
                <a:lnTo>
                  <a:pt x="293" y="2526"/>
                </a:lnTo>
                <a:lnTo>
                  <a:pt x="298" y="2460"/>
                </a:lnTo>
                <a:lnTo>
                  <a:pt x="303" y="2477"/>
                </a:lnTo>
                <a:lnTo>
                  <a:pt x="308" y="2424"/>
                </a:lnTo>
                <a:lnTo>
                  <a:pt x="313" y="2460"/>
                </a:lnTo>
                <a:lnTo>
                  <a:pt x="318" y="2424"/>
                </a:lnTo>
                <a:lnTo>
                  <a:pt x="323" y="2428"/>
                </a:lnTo>
                <a:lnTo>
                  <a:pt x="328" y="2371"/>
                </a:lnTo>
                <a:lnTo>
                  <a:pt x="333" y="2403"/>
                </a:lnTo>
                <a:lnTo>
                  <a:pt x="337" y="2330"/>
                </a:lnTo>
                <a:lnTo>
                  <a:pt x="342" y="2346"/>
                </a:lnTo>
                <a:lnTo>
                  <a:pt x="347" y="2342"/>
                </a:lnTo>
                <a:lnTo>
                  <a:pt x="352" y="2297"/>
                </a:lnTo>
                <a:lnTo>
                  <a:pt x="357" y="2264"/>
                </a:lnTo>
                <a:lnTo>
                  <a:pt x="362" y="2264"/>
                </a:lnTo>
                <a:lnTo>
                  <a:pt x="367" y="2260"/>
                </a:lnTo>
                <a:lnTo>
                  <a:pt x="372" y="2224"/>
                </a:lnTo>
                <a:lnTo>
                  <a:pt x="377" y="2199"/>
                </a:lnTo>
                <a:lnTo>
                  <a:pt x="382" y="2211"/>
                </a:lnTo>
                <a:lnTo>
                  <a:pt x="387" y="2228"/>
                </a:lnTo>
                <a:lnTo>
                  <a:pt x="392" y="2126"/>
                </a:lnTo>
                <a:lnTo>
                  <a:pt x="397" y="2142"/>
                </a:lnTo>
                <a:lnTo>
                  <a:pt x="402" y="2171"/>
                </a:lnTo>
                <a:lnTo>
                  <a:pt x="407" y="2105"/>
                </a:lnTo>
                <a:lnTo>
                  <a:pt x="412" y="2085"/>
                </a:lnTo>
                <a:lnTo>
                  <a:pt x="417" y="2105"/>
                </a:lnTo>
                <a:lnTo>
                  <a:pt x="422" y="2024"/>
                </a:lnTo>
                <a:lnTo>
                  <a:pt x="427" y="2052"/>
                </a:lnTo>
                <a:lnTo>
                  <a:pt x="432" y="2032"/>
                </a:lnTo>
                <a:lnTo>
                  <a:pt x="437" y="1987"/>
                </a:lnTo>
                <a:lnTo>
                  <a:pt x="442" y="2056"/>
                </a:lnTo>
                <a:lnTo>
                  <a:pt x="447" y="1962"/>
                </a:lnTo>
                <a:lnTo>
                  <a:pt x="452" y="1950"/>
                </a:lnTo>
                <a:lnTo>
                  <a:pt x="457" y="2011"/>
                </a:lnTo>
                <a:lnTo>
                  <a:pt x="462" y="1958"/>
                </a:lnTo>
                <a:lnTo>
                  <a:pt x="467" y="1909"/>
                </a:lnTo>
                <a:lnTo>
                  <a:pt x="472" y="1946"/>
                </a:lnTo>
                <a:lnTo>
                  <a:pt x="477" y="1938"/>
                </a:lnTo>
                <a:lnTo>
                  <a:pt x="481" y="1897"/>
                </a:lnTo>
                <a:lnTo>
                  <a:pt x="486" y="1865"/>
                </a:lnTo>
                <a:lnTo>
                  <a:pt x="491" y="1844"/>
                </a:lnTo>
                <a:lnTo>
                  <a:pt x="496" y="1881"/>
                </a:lnTo>
                <a:lnTo>
                  <a:pt x="501" y="1881"/>
                </a:lnTo>
                <a:lnTo>
                  <a:pt x="506" y="1840"/>
                </a:lnTo>
                <a:lnTo>
                  <a:pt x="511" y="1824"/>
                </a:lnTo>
                <a:lnTo>
                  <a:pt x="516" y="1815"/>
                </a:lnTo>
                <a:lnTo>
                  <a:pt x="521" y="1775"/>
                </a:lnTo>
                <a:lnTo>
                  <a:pt x="526" y="1701"/>
                </a:lnTo>
                <a:lnTo>
                  <a:pt x="531" y="1803"/>
                </a:lnTo>
                <a:lnTo>
                  <a:pt x="536" y="1771"/>
                </a:lnTo>
                <a:lnTo>
                  <a:pt x="541" y="1787"/>
                </a:lnTo>
                <a:lnTo>
                  <a:pt x="546" y="1705"/>
                </a:lnTo>
                <a:lnTo>
                  <a:pt x="551" y="1750"/>
                </a:lnTo>
                <a:lnTo>
                  <a:pt x="556" y="1701"/>
                </a:lnTo>
                <a:lnTo>
                  <a:pt x="561" y="1648"/>
                </a:lnTo>
                <a:lnTo>
                  <a:pt x="566" y="1705"/>
                </a:lnTo>
                <a:lnTo>
                  <a:pt x="571" y="1652"/>
                </a:lnTo>
                <a:lnTo>
                  <a:pt x="576" y="1672"/>
                </a:lnTo>
                <a:lnTo>
                  <a:pt x="581" y="1681"/>
                </a:lnTo>
                <a:lnTo>
                  <a:pt x="586" y="1660"/>
                </a:lnTo>
                <a:lnTo>
                  <a:pt x="591" y="1611"/>
                </a:lnTo>
                <a:lnTo>
                  <a:pt x="596" y="1591"/>
                </a:lnTo>
                <a:lnTo>
                  <a:pt x="601" y="1619"/>
                </a:lnTo>
                <a:lnTo>
                  <a:pt x="606" y="1611"/>
                </a:lnTo>
                <a:lnTo>
                  <a:pt x="611" y="1583"/>
                </a:lnTo>
                <a:lnTo>
                  <a:pt x="616" y="1542"/>
                </a:lnTo>
                <a:lnTo>
                  <a:pt x="621" y="1525"/>
                </a:lnTo>
                <a:lnTo>
                  <a:pt x="626" y="1579"/>
                </a:lnTo>
                <a:lnTo>
                  <a:pt x="630" y="1562"/>
                </a:lnTo>
                <a:lnTo>
                  <a:pt x="635" y="1566"/>
                </a:lnTo>
                <a:lnTo>
                  <a:pt x="640" y="1513"/>
                </a:lnTo>
                <a:lnTo>
                  <a:pt x="645" y="1542"/>
                </a:lnTo>
                <a:lnTo>
                  <a:pt x="650" y="1476"/>
                </a:lnTo>
                <a:lnTo>
                  <a:pt x="655" y="1513"/>
                </a:lnTo>
                <a:lnTo>
                  <a:pt x="660" y="1509"/>
                </a:lnTo>
                <a:lnTo>
                  <a:pt x="665" y="1460"/>
                </a:lnTo>
                <a:lnTo>
                  <a:pt x="670" y="1485"/>
                </a:lnTo>
                <a:lnTo>
                  <a:pt x="675" y="1489"/>
                </a:lnTo>
                <a:lnTo>
                  <a:pt x="680" y="1419"/>
                </a:lnTo>
                <a:lnTo>
                  <a:pt x="685" y="1415"/>
                </a:lnTo>
                <a:lnTo>
                  <a:pt x="690" y="1501"/>
                </a:lnTo>
                <a:lnTo>
                  <a:pt x="695" y="1378"/>
                </a:lnTo>
                <a:lnTo>
                  <a:pt x="700" y="1448"/>
                </a:lnTo>
                <a:lnTo>
                  <a:pt x="705" y="1362"/>
                </a:lnTo>
                <a:lnTo>
                  <a:pt x="710" y="1350"/>
                </a:lnTo>
                <a:lnTo>
                  <a:pt x="715" y="1378"/>
                </a:lnTo>
                <a:lnTo>
                  <a:pt x="720" y="1452"/>
                </a:lnTo>
                <a:lnTo>
                  <a:pt x="725" y="1387"/>
                </a:lnTo>
                <a:lnTo>
                  <a:pt x="730" y="1362"/>
                </a:lnTo>
                <a:lnTo>
                  <a:pt x="735" y="1354"/>
                </a:lnTo>
                <a:lnTo>
                  <a:pt x="740" y="1305"/>
                </a:lnTo>
                <a:lnTo>
                  <a:pt x="745" y="1333"/>
                </a:lnTo>
                <a:lnTo>
                  <a:pt x="750" y="1305"/>
                </a:lnTo>
                <a:lnTo>
                  <a:pt x="755" y="1317"/>
                </a:lnTo>
                <a:lnTo>
                  <a:pt x="760" y="1325"/>
                </a:lnTo>
                <a:lnTo>
                  <a:pt x="765" y="1305"/>
                </a:lnTo>
                <a:lnTo>
                  <a:pt x="770" y="1301"/>
                </a:lnTo>
                <a:lnTo>
                  <a:pt x="774" y="1313"/>
                </a:lnTo>
                <a:lnTo>
                  <a:pt x="779" y="1260"/>
                </a:lnTo>
                <a:lnTo>
                  <a:pt x="784" y="1297"/>
                </a:lnTo>
                <a:lnTo>
                  <a:pt x="789" y="1280"/>
                </a:lnTo>
                <a:lnTo>
                  <a:pt x="794" y="1280"/>
                </a:lnTo>
                <a:lnTo>
                  <a:pt x="799" y="1248"/>
                </a:lnTo>
                <a:lnTo>
                  <a:pt x="804" y="1235"/>
                </a:lnTo>
                <a:lnTo>
                  <a:pt x="809" y="1223"/>
                </a:lnTo>
                <a:lnTo>
                  <a:pt x="814" y="1215"/>
                </a:lnTo>
                <a:lnTo>
                  <a:pt x="819" y="1235"/>
                </a:lnTo>
                <a:lnTo>
                  <a:pt x="824" y="1158"/>
                </a:lnTo>
                <a:lnTo>
                  <a:pt x="829" y="1207"/>
                </a:lnTo>
                <a:lnTo>
                  <a:pt x="834" y="1182"/>
                </a:lnTo>
                <a:lnTo>
                  <a:pt x="839" y="1219"/>
                </a:lnTo>
                <a:lnTo>
                  <a:pt x="844" y="1215"/>
                </a:lnTo>
                <a:lnTo>
                  <a:pt x="849" y="1129"/>
                </a:lnTo>
                <a:lnTo>
                  <a:pt x="854" y="1186"/>
                </a:lnTo>
                <a:lnTo>
                  <a:pt x="859" y="1162"/>
                </a:lnTo>
                <a:lnTo>
                  <a:pt x="864" y="1109"/>
                </a:lnTo>
                <a:lnTo>
                  <a:pt x="869" y="1121"/>
                </a:lnTo>
                <a:lnTo>
                  <a:pt x="874" y="1166"/>
                </a:lnTo>
                <a:lnTo>
                  <a:pt x="879" y="1154"/>
                </a:lnTo>
                <a:lnTo>
                  <a:pt x="884" y="1190"/>
                </a:lnTo>
                <a:lnTo>
                  <a:pt x="889" y="1182"/>
                </a:lnTo>
                <a:lnTo>
                  <a:pt x="894" y="1105"/>
                </a:lnTo>
                <a:lnTo>
                  <a:pt x="899" y="1125"/>
                </a:lnTo>
                <a:lnTo>
                  <a:pt x="904" y="1080"/>
                </a:lnTo>
                <a:lnTo>
                  <a:pt x="909" y="1096"/>
                </a:lnTo>
                <a:lnTo>
                  <a:pt x="914" y="1100"/>
                </a:lnTo>
                <a:lnTo>
                  <a:pt x="918" y="1064"/>
                </a:lnTo>
                <a:lnTo>
                  <a:pt x="923" y="1055"/>
                </a:lnTo>
                <a:lnTo>
                  <a:pt x="928" y="1039"/>
                </a:lnTo>
                <a:lnTo>
                  <a:pt x="933" y="1068"/>
                </a:lnTo>
                <a:lnTo>
                  <a:pt x="938" y="1072"/>
                </a:lnTo>
                <a:lnTo>
                  <a:pt x="943" y="1023"/>
                </a:lnTo>
                <a:lnTo>
                  <a:pt x="948" y="974"/>
                </a:lnTo>
                <a:lnTo>
                  <a:pt x="953" y="1064"/>
                </a:lnTo>
                <a:lnTo>
                  <a:pt x="958" y="1039"/>
                </a:lnTo>
                <a:lnTo>
                  <a:pt x="963" y="961"/>
                </a:lnTo>
                <a:lnTo>
                  <a:pt x="968" y="1047"/>
                </a:lnTo>
                <a:lnTo>
                  <a:pt x="973" y="1027"/>
                </a:lnTo>
                <a:lnTo>
                  <a:pt x="978" y="1019"/>
                </a:lnTo>
                <a:lnTo>
                  <a:pt x="983" y="1047"/>
                </a:lnTo>
                <a:lnTo>
                  <a:pt x="988" y="921"/>
                </a:lnTo>
                <a:lnTo>
                  <a:pt x="993" y="1027"/>
                </a:lnTo>
                <a:lnTo>
                  <a:pt x="998" y="966"/>
                </a:lnTo>
                <a:lnTo>
                  <a:pt x="1003" y="994"/>
                </a:lnTo>
                <a:lnTo>
                  <a:pt x="1008" y="1031"/>
                </a:lnTo>
                <a:lnTo>
                  <a:pt x="1013" y="974"/>
                </a:lnTo>
                <a:lnTo>
                  <a:pt x="1018" y="953"/>
                </a:lnTo>
                <a:lnTo>
                  <a:pt x="1023" y="953"/>
                </a:lnTo>
                <a:lnTo>
                  <a:pt x="1028" y="949"/>
                </a:lnTo>
                <a:lnTo>
                  <a:pt x="1033" y="978"/>
                </a:lnTo>
                <a:lnTo>
                  <a:pt x="1038" y="937"/>
                </a:lnTo>
                <a:lnTo>
                  <a:pt x="1043" y="912"/>
                </a:lnTo>
                <a:lnTo>
                  <a:pt x="1048" y="876"/>
                </a:lnTo>
                <a:lnTo>
                  <a:pt x="1053" y="904"/>
                </a:lnTo>
                <a:lnTo>
                  <a:pt x="1058" y="917"/>
                </a:lnTo>
                <a:lnTo>
                  <a:pt x="1063" y="921"/>
                </a:lnTo>
                <a:lnTo>
                  <a:pt x="1067" y="859"/>
                </a:lnTo>
                <a:lnTo>
                  <a:pt x="1072" y="888"/>
                </a:lnTo>
                <a:lnTo>
                  <a:pt x="1077" y="937"/>
                </a:lnTo>
                <a:lnTo>
                  <a:pt x="1082" y="900"/>
                </a:lnTo>
                <a:lnTo>
                  <a:pt x="1087" y="908"/>
                </a:lnTo>
                <a:lnTo>
                  <a:pt x="1092" y="880"/>
                </a:lnTo>
                <a:lnTo>
                  <a:pt x="1097" y="855"/>
                </a:lnTo>
                <a:lnTo>
                  <a:pt x="1102" y="855"/>
                </a:lnTo>
                <a:lnTo>
                  <a:pt x="1107" y="835"/>
                </a:lnTo>
                <a:lnTo>
                  <a:pt x="1112" y="868"/>
                </a:lnTo>
                <a:lnTo>
                  <a:pt x="1117" y="863"/>
                </a:lnTo>
                <a:lnTo>
                  <a:pt x="1122" y="827"/>
                </a:lnTo>
                <a:lnTo>
                  <a:pt x="1127" y="806"/>
                </a:lnTo>
                <a:lnTo>
                  <a:pt x="1132" y="818"/>
                </a:lnTo>
                <a:lnTo>
                  <a:pt x="1137" y="835"/>
                </a:lnTo>
                <a:lnTo>
                  <a:pt x="1142" y="814"/>
                </a:lnTo>
                <a:lnTo>
                  <a:pt x="1147" y="843"/>
                </a:lnTo>
                <a:lnTo>
                  <a:pt x="1152" y="749"/>
                </a:lnTo>
                <a:lnTo>
                  <a:pt x="1157" y="831"/>
                </a:lnTo>
                <a:lnTo>
                  <a:pt x="1162" y="777"/>
                </a:lnTo>
                <a:lnTo>
                  <a:pt x="1167" y="831"/>
                </a:lnTo>
                <a:lnTo>
                  <a:pt x="1172" y="827"/>
                </a:lnTo>
                <a:lnTo>
                  <a:pt x="1177" y="810"/>
                </a:lnTo>
                <a:lnTo>
                  <a:pt x="1182" y="790"/>
                </a:lnTo>
                <a:lnTo>
                  <a:pt x="1187" y="753"/>
                </a:lnTo>
                <a:lnTo>
                  <a:pt x="1192" y="761"/>
                </a:lnTo>
                <a:lnTo>
                  <a:pt x="1197" y="831"/>
                </a:lnTo>
                <a:lnTo>
                  <a:pt x="1202" y="810"/>
                </a:lnTo>
                <a:lnTo>
                  <a:pt x="1207" y="794"/>
                </a:lnTo>
                <a:lnTo>
                  <a:pt x="1211" y="720"/>
                </a:lnTo>
                <a:lnTo>
                  <a:pt x="1216" y="794"/>
                </a:lnTo>
                <a:lnTo>
                  <a:pt x="1221" y="773"/>
                </a:lnTo>
                <a:lnTo>
                  <a:pt x="1226" y="769"/>
                </a:lnTo>
                <a:lnTo>
                  <a:pt x="1231" y="749"/>
                </a:lnTo>
                <a:lnTo>
                  <a:pt x="1236" y="712"/>
                </a:lnTo>
                <a:lnTo>
                  <a:pt x="1241" y="745"/>
                </a:lnTo>
                <a:lnTo>
                  <a:pt x="1246" y="741"/>
                </a:lnTo>
                <a:lnTo>
                  <a:pt x="1251" y="732"/>
                </a:lnTo>
                <a:lnTo>
                  <a:pt x="1256" y="712"/>
                </a:lnTo>
                <a:lnTo>
                  <a:pt x="1261" y="667"/>
                </a:lnTo>
                <a:lnTo>
                  <a:pt x="1266" y="675"/>
                </a:lnTo>
                <a:lnTo>
                  <a:pt x="1271" y="749"/>
                </a:lnTo>
                <a:lnTo>
                  <a:pt x="1276" y="655"/>
                </a:lnTo>
                <a:lnTo>
                  <a:pt x="1281" y="675"/>
                </a:lnTo>
                <a:lnTo>
                  <a:pt x="1286" y="696"/>
                </a:lnTo>
                <a:lnTo>
                  <a:pt x="1291" y="671"/>
                </a:lnTo>
                <a:lnTo>
                  <a:pt x="1296" y="618"/>
                </a:lnTo>
                <a:lnTo>
                  <a:pt x="1301" y="667"/>
                </a:lnTo>
                <a:lnTo>
                  <a:pt x="1306" y="675"/>
                </a:lnTo>
                <a:lnTo>
                  <a:pt x="1311" y="643"/>
                </a:lnTo>
                <a:lnTo>
                  <a:pt x="1316" y="704"/>
                </a:lnTo>
                <a:lnTo>
                  <a:pt x="1321" y="638"/>
                </a:lnTo>
                <a:lnTo>
                  <a:pt x="1326" y="655"/>
                </a:lnTo>
                <a:lnTo>
                  <a:pt x="1331" y="655"/>
                </a:lnTo>
                <a:lnTo>
                  <a:pt x="1336" y="659"/>
                </a:lnTo>
                <a:lnTo>
                  <a:pt x="1341" y="643"/>
                </a:lnTo>
                <a:lnTo>
                  <a:pt x="1346" y="634"/>
                </a:lnTo>
                <a:lnTo>
                  <a:pt x="1351" y="634"/>
                </a:lnTo>
                <a:lnTo>
                  <a:pt x="1355" y="655"/>
                </a:lnTo>
                <a:lnTo>
                  <a:pt x="1360" y="618"/>
                </a:lnTo>
                <a:lnTo>
                  <a:pt x="1365" y="647"/>
                </a:lnTo>
                <a:lnTo>
                  <a:pt x="1370" y="667"/>
                </a:lnTo>
                <a:lnTo>
                  <a:pt x="1375" y="573"/>
                </a:lnTo>
                <a:lnTo>
                  <a:pt x="1380" y="602"/>
                </a:lnTo>
                <a:lnTo>
                  <a:pt x="1385" y="589"/>
                </a:lnTo>
                <a:lnTo>
                  <a:pt x="1390" y="618"/>
                </a:lnTo>
                <a:lnTo>
                  <a:pt x="1395" y="622"/>
                </a:lnTo>
                <a:lnTo>
                  <a:pt x="1400" y="577"/>
                </a:lnTo>
                <a:lnTo>
                  <a:pt x="1405" y="598"/>
                </a:lnTo>
                <a:lnTo>
                  <a:pt x="1410" y="630"/>
                </a:lnTo>
                <a:lnTo>
                  <a:pt x="1415" y="581"/>
                </a:lnTo>
                <a:lnTo>
                  <a:pt x="1420" y="532"/>
                </a:lnTo>
                <a:lnTo>
                  <a:pt x="1425" y="606"/>
                </a:lnTo>
                <a:lnTo>
                  <a:pt x="1430" y="565"/>
                </a:lnTo>
                <a:lnTo>
                  <a:pt x="1435" y="532"/>
                </a:lnTo>
                <a:lnTo>
                  <a:pt x="1440" y="581"/>
                </a:lnTo>
                <a:lnTo>
                  <a:pt x="1445" y="602"/>
                </a:lnTo>
                <a:lnTo>
                  <a:pt x="1450" y="532"/>
                </a:lnTo>
                <a:lnTo>
                  <a:pt x="1455" y="577"/>
                </a:lnTo>
                <a:lnTo>
                  <a:pt x="1460" y="606"/>
                </a:lnTo>
                <a:lnTo>
                  <a:pt x="1465" y="569"/>
                </a:lnTo>
                <a:lnTo>
                  <a:pt x="1470" y="479"/>
                </a:lnTo>
                <a:lnTo>
                  <a:pt x="1475" y="557"/>
                </a:lnTo>
                <a:lnTo>
                  <a:pt x="1480" y="548"/>
                </a:lnTo>
                <a:lnTo>
                  <a:pt x="1485" y="491"/>
                </a:lnTo>
                <a:lnTo>
                  <a:pt x="1490" y="495"/>
                </a:lnTo>
                <a:lnTo>
                  <a:pt x="1495" y="524"/>
                </a:lnTo>
                <a:lnTo>
                  <a:pt x="1500" y="499"/>
                </a:lnTo>
                <a:lnTo>
                  <a:pt x="1504" y="483"/>
                </a:lnTo>
                <a:lnTo>
                  <a:pt x="1509" y="528"/>
                </a:lnTo>
                <a:lnTo>
                  <a:pt x="1514" y="520"/>
                </a:lnTo>
                <a:lnTo>
                  <a:pt x="1519" y="483"/>
                </a:lnTo>
                <a:lnTo>
                  <a:pt x="1524" y="491"/>
                </a:lnTo>
                <a:lnTo>
                  <a:pt x="1529" y="503"/>
                </a:lnTo>
                <a:lnTo>
                  <a:pt x="1534" y="475"/>
                </a:lnTo>
                <a:lnTo>
                  <a:pt x="1539" y="397"/>
                </a:lnTo>
                <a:lnTo>
                  <a:pt x="1544" y="479"/>
                </a:lnTo>
                <a:lnTo>
                  <a:pt x="1549" y="479"/>
                </a:lnTo>
                <a:lnTo>
                  <a:pt x="1554" y="442"/>
                </a:lnTo>
                <a:lnTo>
                  <a:pt x="1559" y="450"/>
                </a:lnTo>
                <a:lnTo>
                  <a:pt x="1564" y="520"/>
                </a:lnTo>
                <a:lnTo>
                  <a:pt x="1569" y="450"/>
                </a:lnTo>
                <a:lnTo>
                  <a:pt x="1574" y="495"/>
                </a:lnTo>
                <a:lnTo>
                  <a:pt x="1579" y="463"/>
                </a:lnTo>
                <a:lnTo>
                  <a:pt x="1584" y="422"/>
                </a:lnTo>
                <a:lnTo>
                  <a:pt x="1589" y="454"/>
                </a:lnTo>
                <a:lnTo>
                  <a:pt x="1594" y="397"/>
                </a:lnTo>
                <a:lnTo>
                  <a:pt x="1599" y="483"/>
                </a:lnTo>
                <a:lnTo>
                  <a:pt x="1604" y="450"/>
                </a:lnTo>
                <a:lnTo>
                  <a:pt x="1609" y="442"/>
                </a:lnTo>
                <a:lnTo>
                  <a:pt x="1614" y="405"/>
                </a:lnTo>
                <a:lnTo>
                  <a:pt x="1619" y="417"/>
                </a:lnTo>
                <a:lnTo>
                  <a:pt x="1624" y="483"/>
                </a:lnTo>
                <a:lnTo>
                  <a:pt x="1629" y="467"/>
                </a:lnTo>
                <a:lnTo>
                  <a:pt x="1634" y="446"/>
                </a:lnTo>
                <a:lnTo>
                  <a:pt x="1639" y="368"/>
                </a:lnTo>
                <a:lnTo>
                  <a:pt x="1644" y="397"/>
                </a:lnTo>
                <a:lnTo>
                  <a:pt x="1648" y="389"/>
                </a:lnTo>
                <a:lnTo>
                  <a:pt x="1653" y="385"/>
                </a:lnTo>
                <a:lnTo>
                  <a:pt x="1658" y="377"/>
                </a:lnTo>
                <a:lnTo>
                  <a:pt x="1663" y="401"/>
                </a:lnTo>
                <a:lnTo>
                  <a:pt x="1668" y="409"/>
                </a:lnTo>
                <a:lnTo>
                  <a:pt x="1673" y="368"/>
                </a:lnTo>
                <a:lnTo>
                  <a:pt x="1678" y="393"/>
                </a:lnTo>
                <a:lnTo>
                  <a:pt x="1683" y="348"/>
                </a:lnTo>
                <a:lnTo>
                  <a:pt x="1688" y="372"/>
                </a:lnTo>
                <a:lnTo>
                  <a:pt x="1693" y="356"/>
                </a:lnTo>
                <a:lnTo>
                  <a:pt x="1698" y="368"/>
                </a:lnTo>
                <a:lnTo>
                  <a:pt x="1703" y="442"/>
                </a:lnTo>
                <a:lnTo>
                  <a:pt x="1708" y="356"/>
                </a:lnTo>
                <a:lnTo>
                  <a:pt x="1713" y="372"/>
                </a:lnTo>
                <a:lnTo>
                  <a:pt x="1718" y="348"/>
                </a:lnTo>
                <a:lnTo>
                  <a:pt x="1723" y="397"/>
                </a:lnTo>
                <a:lnTo>
                  <a:pt x="1728" y="291"/>
                </a:lnTo>
                <a:lnTo>
                  <a:pt x="1733" y="401"/>
                </a:lnTo>
                <a:lnTo>
                  <a:pt x="1738" y="381"/>
                </a:lnTo>
                <a:lnTo>
                  <a:pt x="1743" y="336"/>
                </a:lnTo>
                <a:lnTo>
                  <a:pt x="1748" y="372"/>
                </a:lnTo>
                <a:lnTo>
                  <a:pt x="1753" y="327"/>
                </a:lnTo>
                <a:lnTo>
                  <a:pt x="1758" y="315"/>
                </a:lnTo>
                <a:lnTo>
                  <a:pt x="1763" y="327"/>
                </a:lnTo>
                <a:lnTo>
                  <a:pt x="1768" y="286"/>
                </a:lnTo>
                <a:lnTo>
                  <a:pt x="1773" y="377"/>
                </a:lnTo>
                <a:lnTo>
                  <a:pt x="1778" y="319"/>
                </a:lnTo>
                <a:lnTo>
                  <a:pt x="1783" y="331"/>
                </a:lnTo>
                <a:lnTo>
                  <a:pt x="1788" y="286"/>
                </a:lnTo>
                <a:lnTo>
                  <a:pt x="1792" y="303"/>
                </a:lnTo>
                <a:lnTo>
                  <a:pt x="1797" y="356"/>
                </a:lnTo>
                <a:lnTo>
                  <a:pt x="1802" y="319"/>
                </a:lnTo>
                <a:lnTo>
                  <a:pt x="1807" y="311"/>
                </a:lnTo>
                <a:lnTo>
                  <a:pt x="1812" y="278"/>
                </a:lnTo>
                <a:lnTo>
                  <a:pt x="1817" y="295"/>
                </a:lnTo>
                <a:lnTo>
                  <a:pt x="1822" y="331"/>
                </a:lnTo>
                <a:lnTo>
                  <a:pt x="1827" y="315"/>
                </a:lnTo>
                <a:lnTo>
                  <a:pt x="1832" y="303"/>
                </a:lnTo>
                <a:lnTo>
                  <a:pt x="1837" y="282"/>
                </a:lnTo>
                <a:lnTo>
                  <a:pt x="1842" y="270"/>
                </a:lnTo>
                <a:lnTo>
                  <a:pt x="1847" y="278"/>
                </a:lnTo>
                <a:lnTo>
                  <a:pt x="1852" y="295"/>
                </a:lnTo>
                <a:lnTo>
                  <a:pt x="1857" y="282"/>
                </a:lnTo>
                <a:lnTo>
                  <a:pt x="1862" y="286"/>
                </a:lnTo>
                <a:lnTo>
                  <a:pt x="1867" y="344"/>
                </a:lnTo>
                <a:lnTo>
                  <a:pt x="1872" y="295"/>
                </a:lnTo>
                <a:lnTo>
                  <a:pt x="1877" y="295"/>
                </a:lnTo>
                <a:lnTo>
                  <a:pt x="1882" y="237"/>
                </a:lnTo>
                <a:lnTo>
                  <a:pt x="1887" y="266"/>
                </a:lnTo>
                <a:lnTo>
                  <a:pt x="1892" y="278"/>
                </a:lnTo>
                <a:lnTo>
                  <a:pt x="1897" y="229"/>
                </a:lnTo>
                <a:lnTo>
                  <a:pt x="1902" y="282"/>
                </a:lnTo>
                <a:lnTo>
                  <a:pt x="1907" y="246"/>
                </a:lnTo>
                <a:lnTo>
                  <a:pt x="1912" y="241"/>
                </a:lnTo>
                <a:lnTo>
                  <a:pt x="1917" y="286"/>
                </a:lnTo>
                <a:lnTo>
                  <a:pt x="1922" y="225"/>
                </a:lnTo>
                <a:lnTo>
                  <a:pt x="1927" y="241"/>
                </a:lnTo>
                <a:lnTo>
                  <a:pt x="1932" y="241"/>
                </a:lnTo>
                <a:lnTo>
                  <a:pt x="1937" y="250"/>
                </a:lnTo>
                <a:lnTo>
                  <a:pt x="1941" y="258"/>
                </a:lnTo>
                <a:lnTo>
                  <a:pt x="1946" y="229"/>
                </a:lnTo>
                <a:lnTo>
                  <a:pt x="1951" y="233"/>
                </a:lnTo>
                <a:lnTo>
                  <a:pt x="1956" y="209"/>
                </a:lnTo>
                <a:lnTo>
                  <a:pt x="1961" y="254"/>
                </a:lnTo>
                <a:lnTo>
                  <a:pt x="1966" y="246"/>
                </a:lnTo>
                <a:lnTo>
                  <a:pt x="1971" y="250"/>
                </a:lnTo>
                <a:lnTo>
                  <a:pt x="1976" y="233"/>
                </a:lnTo>
                <a:lnTo>
                  <a:pt x="1981" y="196"/>
                </a:lnTo>
                <a:lnTo>
                  <a:pt x="1986" y="188"/>
                </a:lnTo>
                <a:lnTo>
                  <a:pt x="1991" y="156"/>
                </a:lnTo>
                <a:lnTo>
                  <a:pt x="1996" y="147"/>
                </a:lnTo>
                <a:lnTo>
                  <a:pt x="2001" y="188"/>
                </a:lnTo>
                <a:lnTo>
                  <a:pt x="2006" y="201"/>
                </a:lnTo>
                <a:lnTo>
                  <a:pt x="2011" y="196"/>
                </a:lnTo>
                <a:lnTo>
                  <a:pt x="2016" y="233"/>
                </a:lnTo>
                <a:lnTo>
                  <a:pt x="2021" y="176"/>
                </a:lnTo>
                <a:lnTo>
                  <a:pt x="2026" y="168"/>
                </a:lnTo>
                <a:lnTo>
                  <a:pt x="2031" y="209"/>
                </a:lnTo>
                <a:lnTo>
                  <a:pt x="2036" y="147"/>
                </a:lnTo>
                <a:lnTo>
                  <a:pt x="2041" y="151"/>
                </a:lnTo>
                <a:lnTo>
                  <a:pt x="2046" y="192"/>
                </a:lnTo>
                <a:lnTo>
                  <a:pt x="2051" y="139"/>
                </a:lnTo>
                <a:lnTo>
                  <a:pt x="2056" y="209"/>
                </a:lnTo>
                <a:lnTo>
                  <a:pt x="2061" y="176"/>
                </a:lnTo>
                <a:lnTo>
                  <a:pt x="2066" y="160"/>
                </a:lnTo>
                <a:lnTo>
                  <a:pt x="2071" y="106"/>
                </a:lnTo>
                <a:lnTo>
                  <a:pt x="2076" y="205"/>
                </a:lnTo>
                <a:lnTo>
                  <a:pt x="2081" y="184"/>
                </a:lnTo>
                <a:lnTo>
                  <a:pt x="2085" y="160"/>
                </a:lnTo>
                <a:lnTo>
                  <a:pt x="2090" y="192"/>
                </a:lnTo>
                <a:lnTo>
                  <a:pt x="2095" y="156"/>
                </a:lnTo>
                <a:lnTo>
                  <a:pt x="2100" y="127"/>
                </a:lnTo>
                <a:lnTo>
                  <a:pt x="2105" y="164"/>
                </a:lnTo>
                <a:lnTo>
                  <a:pt x="2110" y="123"/>
                </a:lnTo>
                <a:lnTo>
                  <a:pt x="2115" y="172"/>
                </a:lnTo>
                <a:lnTo>
                  <a:pt x="2120" y="213"/>
                </a:lnTo>
                <a:lnTo>
                  <a:pt x="2125" y="143"/>
                </a:lnTo>
                <a:lnTo>
                  <a:pt x="2130" y="139"/>
                </a:lnTo>
                <a:lnTo>
                  <a:pt x="2135" y="110"/>
                </a:lnTo>
                <a:lnTo>
                  <a:pt x="2140" y="139"/>
                </a:lnTo>
                <a:lnTo>
                  <a:pt x="2145" y="57"/>
                </a:lnTo>
                <a:lnTo>
                  <a:pt x="2150" y="123"/>
                </a:lnTo>
                <a:lnTo>
                  <a:pt x="2155" y="151"/>
                </a:lnTo>
                <a:lnTo>
                  <a:pt x="2160" y="57"/>
                </a:lnTo>
                <a:lnTo>
                  <a:pt x="2165" y="196"/>
                </a:lnTo>
                <a:lnTo>
                  <a:pt x="2170" y="143"/>
                </a:lnTo>
                <a:lnTo>
                  <a:pt x="2175" y="61"/>
                </a:lnTo>
                <a:lnTo>
                  <a:pt x="2180" y="61"/>
                </a:lnTo>
                <a:lnTo>
                  <a:pt x="2185" y="61"/>
                </a:lnTo>
                <a:lnTo>
                  <a:pt x="2190" y="41"/>
                </a:lnTo>
                <a:lnTo>
                  <a:pt x="2195" y="86"/>
                </a:lnTo>
                <a:lnTo>
                  <a:pt x="2200" y="78"/>
                </a:lnTo>
                <a:lnTo>
                  <a:pt x="2205" y="57"/>
                </a:lnTo>
                <a:lnTo>
                  <a:pt x="2210" y="78"/>
                </a:lnTo>
                <a:lnTo>
                  <a:pt x="2215" y="98"/>
                </a:lnTo>
                <a:lnTo>
                  <a:pt x="2220" y="127"/>
                </a:lnTo>
                <a:lnTo>
                  <a:pt x="2225" y="82"/>
                </a:lnTo>
                <a:lnTo>
                  <a:pt x="2230" y="57"/>
                </a:lnTo>
                <a:lnTo>
                  <a:pt x="2234" y="82"/>
                </a:lnTo>
                <a:lnTo>
                  <a:pt x="2239" y="49"/>
                </a:lnTo>
                <a:lnTo>
                  <a:pt x="2244" y="29"/>
                </a:lnTo>
                <a:lnTo>
                  <a:pt x="2249" y="53"/>
                </a:lnTo>
                <a:lnTo>
                  <a:pt x="2254" y="74"/>
                </a:lnTo>
                <a:lnTo>
                  <a:pt x="2259" y="78"/>
                </a:lnTo>
                <a:lnTo>
                  <a:pt x="2264" y="106"/>
                </a:lnTo>
                <a:lnTo>
                  <a:pt x="2269" y="90"/>
                </a:lnTo>
                <a:lnTo>
                  <a:pt x="2274" y="49"/>
                </a:lnTo>
                <a:lnTo>
                  <a:pt x="2279" y="110"/>
                </a:lnTo>
                <a:lnTo>
                  <a:pt x="2284" y="65"/>
                </a:lnTo>
                <a:lnTo>
                  <a:pt x="2289" y="0"/>
                </a:lnTo>
                <a:lnTo>
                  <a:pt x="2294" y="115"/>
                </a:lnTo>
                <a:lnTo>
                  <a:pt x="2299" y="57"/>
                </a:lnTo>
                <a:lnTo>
                  <a:pt x="2304" y="90"/>
                </a:lnTo>
                <a:lnTo>
                  <a:pt x="2309" y="65"/>
                </a:lnTo>
                <a:lnTo>
                  <a:pt x="2314" y="106"/>
                </a:lnTo>
                <a:lnTo>
                  <a:pt x="2319" y="94"/>
                </a:lnTo>
                <a:lnTo>
                  <a:pt x="2324" y="106"/>
                </a:lnTo>
                <a:lnTo>
                  <a:pt x="2329" y="139"/>
                </a:lnTo>
                <a:lnTo>
                  <a:pt x="2334" y="98"/>
                </a:lnTo>
                <a:lnTo>
                  <a:pt x="2339" y="98"/>
                </a:lnTo>
                <a:lnTo>
                  <a:pt x="2344" y="115"/>
                </a:lnTo>
                <a:lnTo>
                  <a:pt x="2349" y="176"/>
                </a:lnTo>
                <a:lnTo>
                  <a:pt x="2354" y="106"/>
                </a:lnTo>
                <a:lnTo>
                  <a:pt x="2359" y="94"/>
                </a:lnTo>
                <a:lnTo>
                  <a:pt x="2364" y="102"/>
                </a:lnTo>
                <a:lnTo>
                  <a:pt x="2369" y="86"/>
                </a:lnTo>
                <a:lnTo>
                  <a:pt x="2374" y="115"/>
                </a:lnTo>
                <a:lnTo>
                  <a:pt x="2378" y="106"/>
                </a:lnTo>
                <a:lnTo>
                  <a:pt x="2383" y="139"/>
                </a:lnTo>
                <a:lnTo>
                  <a:pt x="2388" y="172"/>
                </a:lnTo>
                <a:lnTo>
                  <a:pt x="2393" y="115"/>
                </a:lnTo>
                <a:lnTo>
                  <a:pt x="2398" y="135"/>
                </a:lnTo>
                <a:lnTo>
                  <a:pt x="2403" y="172"/>
                </a:lnTo>
                <a:lnTo>
                  <a:pt x="2408" y="86"/>
                </a:lnTo>
                <a:lnTo>
                  <a:pt x="2413" y="119"/>
                </a:lnTo>
                <a:lnTo>
                  <a:pt x="2418" y="94"/>
                </a:lnTo>
                <a:lnTo>
                  <a:pt x="2423" y="176"/>
                </a:lnTo>
                <a:lnTo>
                  <a:pt x="2428" y="86"/>
                </a:lnTo>
                <a:lnTo>
                  <a:pt x="2433" y="115"/>
                </a:lnTo>
                <a:lnTo>
                  <a:pt x="2438" y="172"/>
                </a:lnTo>
                <a:lnTo>
                  <a:pt x="2443" y="82"/>
                </a:lnTo>
                <a:lnTo>
                  <a:pt x="2448" y="176"/>
                </a:lnTo>
                <a:lnTo>
                  <a:pt x="2453" y="135"/>
                </a:lnTo>
                <a:lnTo>
                  <a:pt x="2458" y="94"/>
                </a:lnTo>
                <a:lnTo>
                  <a:pt x="2463" y="57"/>
                </a:lnTo>
                <a:lnTo>
                  <a:pt x="2468" y="123"/>
                </a:lnTo>
                <a:lnTo>
                  <a:pt x="2473" y="86"/>
                </a:lnTo>
                <a:lnTo>
                  <a:pt x="2478" y="196"/>
                </a:lnTo>
                <a:lnTo>
                  <a:pt x="2483" y="110"/>
                </a:lnTo>
                <a:lnTo>
                  <a:pt x="2488" y="184"/>
                </a:lnTo>
                <a:lnTo>
                  <a:pt x="2493" y="139"/>
                </a:lnTo>
                <a:lnTo>
                  <a:pt x="2498" y="160"/>
                </a:lnTo>
                <a:lnTo>
                  <a:pt x="2503" y="164"/>
                </a:lnTo>
                <a:lnTo>
                  <a:pt x="2508" y="78"/>
                </a:lnTo>
                <a:lnTo>
                  <a:pt x="2513" y="160"/>
                </a:lnTo>
                <a:lnTo>
                  <a:pt x="2518" y="176"/>
                </a:lnTo>
                <a:lnTo>
                  <a:pt x="2522" y="176"/>
                </a:lnTo>
                <a:lnTo>
                  <a:pt x="2527" y="135"/>
                </a:lnTo>
                <a:lnTo>
                  <a:pt x="2532" y="176"/>
                </a:lnTo>
                <a:lnTo>
                  <a:pt x="2537" y="143"/>
                </a:lnTo>
                <a:lnTo>
                  <a:pt x="2542" y="98"/>
                </a:lnTo>
                <a:lnTo>
                  <a:pt x="2547" y="192"/>
                </a:lnTo>
                <a:lnTo>
                  <a:pt x="2552" y="147"/>
                </a:lnTo>
                <a:lnTo>
                  <a:pt x="2557" y="172"/>
                </a:lnTo>
                <a:lnTo>
                  <a:pt x="2562" y="115"/>
                </a:lnTo>
                <a:lnTo>
                  <a:pt x="2567" y="147"/>
                </a:lnTo>
                <a:lnTo>
                  <a:pt x="2572" y="184"/>
                </a:lnTo>
                <a:lnTo>
                  <a:pt x="2577" y="115"/>
                </a:lnTo>
                <a:lnTo>
                  <a:pt x="2582" y="119"/>
                </a:lnTo>
                <a:lnTo>
                  <a:pt x="2587" y="180"/>
                </a:lnTo>
                <a:lnTo>
                  <a:pt x="2592" y="192"/>
                </a:lnTo>
                <a:lnTo>
                  <a:pt x="2597" y="135"/>
                </a:lnTo>
                <a:lnTo>
                  <a:pt x="2602" y="156"/>
                </a:lnTo>
                <a:lnTo>
                  <a:pt x="2607" y="164"/>
                </a:lnTo>
                <a:lnTo>
                  <a:pt x="2612" y="188"/>
                </a:lnTo>
                <a:lnTo>
                  <a:pt x="2617" y="172"/>
                </a:lnTo>
                <a:lnTo>
                  <a:pt x="2622" y="192"/>
                </a:lnTo>
                <a:lnTo>
                  <a:pt x="2627" y="176"/>
                </a:lnTo>
                <a:lnTo>
                  <a:pt x="2632" y="180"/>
                </a:lnTo>
                <a:lnTo>
                  <a:pt x="2637" y="164"/>
                </a:lnTo>
                <a:lnTo>
                  <a:pt x="2642" y="188"/>
                </a:lnTo>
                <a:lnTo>
                  <a:pt x="2647" y="156"/>
                </a:lnTo>
                <a:lnTo>
                  <a:pt x="2652" y="164"/>
                </a:lnTo>
                <a:lnTo>
                  <a:pt x="2657" y="205"/>
                </a:lnTo>
                <a:lnTo>
                  <a:pt x="2662" y="184"/>
                </a:lnTo>
                <a:lnTo>
                  <a:pt x="2667" y="127"/>
                </a:lnTo>
                <a:lnTo>
                  <a:pt x="2671" y="184"/>
                </a:lnTo>
                <a:lnTo>
                  <a:pt x="2676" y="135"/>
                </a:lnTo>
                <a:lnTo>
                  <a:pt x="2681" y="184"/>
                </a:lnTo>
                <a:lnTo>
                  <a:pt x="2686" y="160"/>
                </a:lnTo>
                <a:lnTo>
                  <a:pt x="2691" y="196"/>
                </a:lnTo>
                <a:lnTo>
                  <a:pt x="2696" y="196"/>
                </a:lnTo>
                <a:lnTo>
                  <a:pt x="2701" y="209"/>
                </a:lnTo>
                <a:lnTo>
                  <a:pt x="2706" y="221"/>
                </a:lnTo>
                <a:lnTo>
                  <a:pt x="2711" y="246"/>
                </a:lnTo>
                <a:lnTo>
                  <a:pt x="2716" y="192"/>
                </a:lnTo>
                <a:lnTo>
                  <a:pt x="2721" y="270"/>
                </a:lnTo>
                <a:lnTo>
                  <a:pt x="2726" y="229"/>
                </a:lnTo>
                <a:lnTo>
                  <a:pt x="2731" y="246"/>
                </a:lnTo>
                <a:lnTo>
                  <a:pt x="2736" y="209"/>
                </a:lnTo>
                <a:lnTo>
                  <a:pt x="2741" y="164"/>
                </a:lnTo>
                <a:lnTo>
                  <a:pt x="2746" y="196"/>
                </a:lnTo>
                <a:lnTo>
                  <a:pt x="2751" y="229"/>
                </a:lnTo>
                <a:lnTo>
                  <a:pt x="2756" y="209"/>
                </a:lnTo>
                <a:lnTo>
                  <a:pt x="2761" y="213"/>
                </a:lnTo>
                <a:lnTo>
                  <a:pt x="2766" y="192"/>
                </a:lnTo>
                <a:lnTo>
                  <a:pt x="2771" y="221"/>
                </a:lnTo>
                <a:lnTo>
                  <a:pt x="2776" y="160"/>
                </a:lnTo>
                <a:lnTo>
                  <a:pt x="2781" y="246"/>
                </a:lnTo>
                <a:lnTo>
                  <a:pt x="2786" y="196"/>
                </a:lnTo>
                <a:lnTo>
                  <a:pt x="2791" y="180"/>
                </a:lnTo>
                <a:lnTo>
                  <a:pt x="2796" y="180"/>
                </a:lnTo>
                <a:lnTo>
                  <a:pt x="2801" y="172"/>
                </a:lnTo>
                <a:lnTo>
                  <a:pt x="2806" y="225"/>
                </a:lnTo>
                <a:lnTo>
                  <a:pt x="2811" y="184"/>
                </a:lnTo>
                <a:lnTo>
                  <a:pt x="2815" y="246"/>
                </a:lnTo>
                <a:lnTo>
                  <a:pt x="2820" y="286"/>
                </a:lnTo>
                <a:lnTo>
                  <a:pt x="2825" y="184"/>
                </a:lnTo>
                <a:lnTo>
                  <a:pt x="2830" y="254"/>
                </a:lnTo>
                <a:lnTo>
                  <a:pt x="2835" y="221"/>
                </a:lnTo>
                <a:lnTo>
                  <a:pt x="2840" y="196"/>
                </a:lnTo>
                <a:lnTo>
                  <a:pt x="2845" y="229"/>
                </a:lnTo>
                <a:lnTo>
                  <a:pt x="2850" y="192"/>
                </a:lnTo>
                <a:lnTo>
                  <a:pt x="2855" y="172"/>
                </a:lnTo>
                <a:lnTo>
                  <a:pt x="2860" y="225"/>
                </a:lnTo>
                <a:lnTo>
                  <a:pt x="2865" y="278"/>
                </a:lnTo>
                <a:lnTo>
                  <a:pt x="2870" y="196"/>
                </a:lnTo>
                <a:lnTo>
                  <a:pt x="2875" y="172"/>
                </a:lnTo>
                <a:lnTo>
                  <a:pt x="2880" y="205"/>
                </a:lnTo>
                <a:lnTo>
                  <a:pt x="2885" y="221"/>
                </a:lnTo>
                <a:lnTo>
                  <a:pt x="2890" y="250"/>
                </a:lnTo>
                <a:lnTo>
                  <a:pt x="2895" y="221"/>
                </a:lnTo>
                <a:lnTo>
                  <a:pt x="2900" y="278"/>
                </a:lnTo>
                <a:lnTo>
                  <a:pt x="2905" y="205"/>
                </a:lnTo>
                <a:lnTo>
                  <a:pt x="2910" y="258"/>
                </a:lnTo>
                <a:lnTo>
                  <a:pt x="2915" y="229"/>
                </a:lnTo>
                <a:lnTo>
                  <a:pt x="2920" y="172"/>
                </a:lnTo>
                <a:lnTo>
                  <a:pt x="2925" y="233"/>
                </a:lnTo>
                <a:lnTo>
                  <a:pt x="2930" y="241"/>
                </a:lnTo>
                <a:lnTo>
                  <a:pt x="2935" y="233"/>
                </a:lnTo>
                <a:lnTo>
                  <a:pt x="2940" y="258"/>
                </a:lnTo>
                <a:lnTo>
                  <a:pt x="2945" y="237"/>
                </a:lnTo>
                <a:lnTo>
                  <a:pt x="2950" y="176"/>
                </a:lnTo>
                <a:lnTo>
                  <a:pt x="2955" y="241"/>
                </a:lnTo>
                <a:lnTo>
                  <a:pt x="2959" y="241"/>
                </a:lnTo>
                <a:lnTo>
                  <a:pt x="2964" y="213"/>
                </a:lnTo>
                <a:lnTo>
                  <a:pt x="2969" y="258"/>
                </a:lnTo>
                <a:lnTo>
                  <a:pt x="2974" y="262"/>
                </a:lnTo>
                <a:lnTo>
                  <a:pt x="2979" y="217"/>
                </a:lnTo>
                <a:lnTo>
                  <a:pt x="2984" y="254"/>
                </a:lnTo>
                <a:lnTo>
                  <a:pt x="2989" y="217"/>
                </a:lnTo>
                <a:lnTo>
                  <a:pt x="2994" y="229"/>
                </a:lnTo>
                <a:lnTo>
                  <a:pt x="2999" y="254"/>
                </a:lnTo>
                <a:lnTo>
                  <a:pt x="3004" y="217"/>
                </a:lnTo>
                <a:lnTo>
                  <a:pt x="3009" y="196"/>
                </a:lnTo>
                <a:lnTo>
                  <a:pt x="3014" y="250"/>
                </a:lnTo>
                <a:lnTo>
                  <a:pt x="3019" y="274"/>
                </a:lnTo>
                <a:lnTo>
                  <a:pt x="3024" y="196"/>
                </a:lnTo>
                <a:lnTo>
                  <a:pt x="3029" y="246"/>
                </a:lnTo>
                <a:lnTo>
                  <a:pt x="3034" y="241"/>
                </a:lnTo>
                <a:lnTo>
                  <a:pt x="3039" y="241"/>
                </a:lnTo>
                <a:lnTo>
                  <a:pt x="3044" y="237"/>
                </a:lnTo>
                <a:lnTo>
                  <a:pt x="3049" y="270"/>
                </a:lnTo>
                <a:lnTo>
                  <a:pt x="3054" y="221"/>
                </a:lnTo>
                <a:lnTo>
                  <a:pt x="3059" y="241"/>
                </a:lnTo>
                <a:lnTo>
                  <a:pt x="3064" y="307"/>
                </a:lnTo>
                <a:lnTo>
                  <a:pt x="3069" y="217"/>
                </a:lnTo>
                <a:lnTo>
                  <a:pt x="3074" y="233"/>
                </a:lnTo>
                <a:lnTo>
                  <a:pt x="3079" y="246"/>
                </a:lnTo>
                <a:lnTo>
                  <a:pt x="3084" y="246"/>
                </a:lnTo>
                <a:lnTo>
                  <a:pt x="3089" y="209"/>
                </a:lnTo>
                <a:lnTo>
                  <a:pt x="3094" y="209"/>
                </a:lnTo>
                <a:lnTo>
                  <a:pt x="3099" y="250"/>
                </a:lnTo>
                <a:lnTo>
                  <a:pt x="3104" y="278"/>
                </a:lnTo>
                <a:lnTo>
                  <a:pt x="3108" y="286"/>
                </a:lnTo>
                <a:lnTo>
                  <a:pt x="3113" y="299"/>
                </a:lnTo>
                <a:lnTo>
                  <a:pt x="3118" y="233"/>
                </a:lnTo>
                <a:lnTo>
                  <a:pt x="3123" y="229"/>
                </a:lnTo>
                <a:lnTo>
                  <a:pt x="3128" y="286"/>
                </a:lnTo>
                <a:lnTo>
                  <a:pt x="3133" y="241"/>
                </a:lnTo>
                <a:lnTo>
                  <a:pt x="3138" y="323"/>
                </a:lnTo>
                <a:lnTo>
                  <a:pt x="3143" y="356"/>
                </a:lnTo>
                <a:lnTo>
                  <a:pt x="3148" y="262"/>
                </a:lnTo>
                <a:lnTo>
                  <a:pt x="3153" y="278"/>
                </a:lnTo>
                <a:lnTo>
                  <a:pt x="3158" y="278"/>
                </a:lnTo>
                <a:lnTo>
                  <a:pt x="3163" y="327"/>
                </a:lnTo>
                <a:lnTo>
                  <a:pt x="3168" y="278"/>
                </a:lnTo>
                <a:lnTo>
                  <a:pt x="3173" y="291"/>
                </a:lnTo>
                <a:lnTo>
                  <a:pt x="3178" y="270"/>
                </a:lnTo>
                <a:lnTo>
                  <a:pt x="3183" y="282"/>
                </a:lnTo>
                <a:lnTo>
                  <a:pt x="3188" y="303"/>
                </a:lnTo>
                <a:lnTo>
                  <a:pt x="3193" y="282"/>
                </a:lnTo>
                <a:lnTo>
                  <a:pt x="3198" y="286"/>
                </a:lnTo>
                <a:lnTo>
                  <a:pt x="3203" y="241"/>
                </a:lnTo>
                <a:lnTo>
                  <a:pt x="3208" y="286"/>
                </a:lnTo>
                <a:lnTo>
                  <a:pt x="3213" y="250"/>
                </a:lnTo>
                <a:lnTo>
                  <a:pt x="3218" y="286"/>
                </a:lnTo>
                <a:lnTo>
                  <a:pt x="3223" y="266"/>
                </a:lnTo>
                <a:lnTo>
                  <a:pt x="3228" y="303"/>
                </a:lnTo>
                <a:lnTo>
                  <a:pt x="3233" y="340"/>
                </a:lnTo>
                <a:lnTo>
                  <a:pt x="3238" y="270"/>
                </a:lnTo>
                <a:lnTo>
                  <a:pt x="3243" y="286"/>
                </a:lnTo>
                <a:lnTo>
                  <a:pt x="3248" y="282"/>
                </a:lnTo>
                <a:lnTo>
                  <a:pt x="3252" y="377"/>
                </a:lnTo>
                <a:lnTo>
                  <a:pt x="3257" y="217"/>
                </a:lnTo>
                <a:lnTo>
                  <a:pt x="3262" y="344"/>
                </a:lnTo>
                <a:lnTo>
                  <a:pt x="3267" y="270"/>
                </a:lnTo>
                <a:lnTo>
                  <a:pt x="3272" y="250"/>
                </a:lnTo>
                <a:lnTo>
                  <a:pt x="3277" y="315"/>
                </a:lnTo>
                <a:lnTo>
                  <a:pt x="3282" y="295"/>
                </a:lnTo>
                <a:lnTo>
                  <a:pt x="3287" y="291"/>
                </a:lnTo>
                <a:lnTo>
                  <a:pt x="3292" y="262"/>
                </a:lnTo>
                <a:lnTo>
                  <a:pt x="3297" y="278"/>
                </a:lnTo>
                <a:lnTo>
                  <a:pt x="3302" y="262"/>
                </a:lnTo>
                <a:lnTo>
                  <a:pt x="3307" y="311"/>
                </a:lnTo>
                <a:lnTo>
                  <a:pt x="3312" y="319"/>
                </a:lnTo>
                <a:lnTo>
                  <a:pt x="3317" y="274"/>
                </a:lnTo>
                <a:lnTo>
                  <a:pt x="3322" y="282"/>
                </a:lnTo>
                <a:lnTo>
                  <a:pt x="3327" y="303"/>
                </a:lnTo>
                <a:lnTo>
                  <a:pt x="3332" y="225"/>
                </a:lnTo>
                <a:lnTo>
                  <a:pt x="3337" y="331"/>
                </a:lnTo>
                <a:lnTo>
                  <a:pt x="3342" y="295"/>
                </a:lnTo>
                <a:lnTo>
                  <a:pt x="3347" y="295"/>
                </a:lnTo>
                <a:lnTo>
                  <a:pt x="3352" y="262"/>
                </a:lnTo>
                <a:lnTo>
                  <a:pt x="3357" y="348"/>
                </a:lnTo>
                <a:lnTo>
                  <a:pt x="3362" y="303"/>
                </a:lnTo>
                <a:lnTo>
                  <a:pt x="3367" y="278"/>
                </a:lnTo>
                <a:lnTo>
                  <a:pt x="3372" y="303"/>
                </a:lnTo>
                <a:lnTo>
                  <a:pt x="3377" y="323"/>
                </a:lnTo>
                <a:lnTo>
                  <a:pt x="3382" y="278"/>
                </a:lnTo>
                <a:lnTo>
                  <a:pt x="3387" y="295"/>
                </a:lnTo>
                <a:lnTo>
                  <a:pt x="3392" y="311"/>
                </a:lnTo>
                <a:lnTo>
                  <a:pt x="3396" y="352"/>
                </a:lnTo>
                <a:lnTo>
                  <a:pt x="3401" y="286"/>
                </a:lnTo>
                <a:lnTo>
                  <a:pt x="3406" y="323"/>
                </a:lnTo>
                <a:lnTo>
                  <a:pt x="3411" y="274"/>
                </a:lnTo>
                <a:lnTo>
                  <a:pt x="3416" y="270"/>
                </a:lnTo>
                <a:lnTo>
                  <a:pt x="3421" y="311"/>
                </a:lnTo>
                <a:lnTo>
                  <a:pt x="3426" y="327"/>
                </a:lnTo>
                <a:lnTo>
                  <a:pt x="3431" y="307"/>
                </a:lnTo>
                <a:lnTo>
                  <a:pt x="3436" y="278"/>
                </a:lnTo>
                <a:lnTo>
                  <a:pt x="3441" y="291"/>
                </a:lnTo>
                <a:lnTo>
                  <a:pt x="3446" y="356"/>
                </a:lnTo>
                <a:lnTo>
                  <a:pt x="3451" y="303"/>
                </a:lnTo>
                <a:lnTo>
                  <a:pt x="3456" y="315"/>
                </a:lnTo>
                <a:lnTo>
                  <a:pt x="3461" y="295"/>
                </a:lnTo>
                <a:lnTo>
                  <a:pt x="3466" y="262"/>
                </a:lnTo>
                <a:lnTo>
                  <a:pt x="3471" y="303"/>
                </a:lnTo>
                <a:lnTo>
                  <a:pt x="3476" y="262"/>
                </a:lnTo>
                <a:lnTo>
                  <a:pt x="3481" y="344"/>
                </a:lnTo>
                <a:lnTo>
                  <a:pt x="3486" y="340"/>
                </a:lnTo>
                <a:lnTo>
                  <a:pt x="3491" y="307"/>
                </a:lnTo>
                <a:lnTo>
                  <a:pt x="3496" y="311"/>
                </a:lnTo>
                <a:lnTo>
                  <a:pt x="3501" y="336"/>
                </a:lnTo>
                <a:lnTo>
                  <a:pt x="3506" y="323"/>
                </a:lnTo>
                <a:lnTo>
                  <a:pt x="3511" y="331"/>
                </a:lnTo>
                <a:lnTo>
                  <a:pt x="3516" y="299"/>
                </a:lnTo>
                <a:lnTo>
                  <a:pt x="3521" y="327"/>
                </a:lnTo>
                <a:lnTo>
                  <a:pt x="3526" y="291"/>
                </a:lnTo>
                <a:lnTo>
                  <a:pt x="3531" y="323"/>
                </a:lnTo>
                <a:lnTo>
                  <a:pt x="3536" y="327"/>
                </a:lnTo>
                <a:lnTo>
                  <a:pt x="3541" y="291"/>
                </a:lnTo>
                <a:lnTo>
                  <a:pt x="3545" y="344"/>
                </a:lnTo>
                <a:lnTo>
                  <a:pt x="3550" y="303"/>
                </a:lnTo>
                <a:lnTo>
                  <a:pt x="3555" y="344"/>
                </a:lnTo>
                <a:lnTo>
                  <a:pt x="3560" y="348"/>
                </a:lnTo>
                <a:lnTo>
                  <a:pt x="3565" y="327"/>
                </a:lnTo>
                <a:lnTo>
                  <a:pt x="3570" y="319"/>
                </a:lnTo>
                <a:lnTo>
                  <a:pt x="3575" y="286"/>
                </a:lnTo>
                <a:lnTo>
                  <a:pt x="3580" y="352"/>
                </a:lnTo>
                <a:lnTo>
                  <a:pt x="3585" y="319"/>
                </a:lnTo>
                <a:lnTo>
                  <a:pt x="3590" y="295"/>
                </a:lnTo>
                <a:lnTo>
                  <a:pt x="3595" y="344"/>
                </a:lnTo>
                <a:lnTo>
                  <a:pt x="3600" y="282"/>
                </a:lnTo>
                <a:lnTo>
                  <a:pt x="3605" y="352"/>
                </a:lnTo>
                <a:lnTo>
                  <a:pt x="3610" y="348"/>
                </a:lnTo>
                <a:lnTo>
                  <a:pt x="3615" y="291"/>
                </a:lnTo>
                <a:lnTo>
                  <a:pt x="3620" y="372"/>
                </a:lnTo>
                <a:lnTo>
                  <a:pt x="3625" y="327"/>
                </a:lnTo>
                <a:lnTo>
                  <a:pt x="3630" y="356"/>
                </a:lnTo>
                <a:lnTo>
                  <a:pt x="3635" y="377"/>
                </a:lnTo>
                <a:lnTo>
                  <a:pt x="3640" y="352"/>
                </a:lnTo>
                <a:lnTo>
                  <a:pt x="3645" y="360"/>
                </a:lnTo>
                <a:lnTo>
                  <a:pt x="3650" y="348"/>
                </a:lnTo>
                <a:lnTo>
                  <a:pt x="3655" y="409"/>
                </a:lnTo>
                <a:lnTo>
                  <a:pt x="3660" y="356"/>
                </a:lnTo>
                <a:lnTo>
                  <a:pt x="3665" y="381"/>
                </a:lnTo>
                <a:lnTo>
                  <a:pt x="3670" y="340"/>
                </a:lnTo>
                <a:lnTo>
                  <a:pt x="3675" y="336"/>
                </a:lnTo>
                <a:lnTo>
                  <a:pt x="3680" y="327"/>
                </a:lnTo>
                <a:lnTo>
                  <a:pt x="3685" y="360"/>
                </a:lnTo>
                <a:lnTo>
                  <a:pt x="3689" y="307"/>
                </a:lnTo>
                <a:lnTo>
                  <a:pt x="3694" y="336"/>
                </a:lnTo>
                <a:lnTo>
                  <a:pt x="3699" y="381"/>
                </a:lnTo>
                <a:lnTo>
                  <a:pt x="3704" y="348"/>
                </a:lnTo>
                <a:lnTo>
                  <a:pt x="3709" y="340"/>
                </a:lnTo>
                <a:lnTo>
                  <a:pt x="3714" y="364"/>
                </a:lnTo>
                <a:lnTo>
                  <a:pt x="3719" y="344"/>
                </a:lnTo>
                <a:lnTo>
                  <a:pt x="3724" y="307"/>
                </a:lnTo>
                <a:lnTo>
                  <a:pt x="3729" y="331"/>
                </a:lnTo>
                <a:lnTo>
                  <a:pt x="3734" y="336"/>
                </a:lnTo>
                <a:lnTo>
                  <a:pt x="3739" y="352"/>
                </a:lnTo>
                <a:lnTo>
                  <a:pt x="3744" y="327"/>
                </a:lnTo>
                <a:lnTo>
                  <a:pt x="3749" y="348"/>
                </a:lnTo>
                <a:lnTo>
                  <a:pt x="3754" y="291"/>
                </a:lnTo>
                <a:lnTo>
                  <a:pt x="3759" y="303"/>
                </a:lnTo>
                <a:lnTo>
                  <a:pt x="3764" y="385"/>
                </a:lnTo>
                <a:lnTo>
                  <a:pt x="3769" y="352"/>
                </a:lnTo>
                <a:lnTo>
                  <a:pt x="3774" y="356"/>
                </a:lnTo>
                <a:lnTo>
                  <a:pt x="3779" y="299"/>
                </a:lnTo>
                <a:lnTo>
                  <a:pt x="3784" y="372"/>
                </a:lnTo>
                <a:lnTo>
                  <a:pt x="3789" y="372"/>
                </a:lnTo>
                <a:lnTo>
                  <a:pt x="3794" y="348"/>
                </a:lnTo>
                <a:lnTo>
                  <a:pt x="3799" y="299"/>
                </a:lnTo>
                <a:lnTo>
                  <a:pt x="3804" y="377"/>
                </a:lnTo>
                <a:lnTo>
                  <a:pt x="3809" y="372"/>
                </a:lnTo>
                <a:lnTo>
                  <a:pt x="3814" y="360"/>
                </a:lnTo>
                <a:lnTo>
                  <a:pt x="3819" y="352"/>
                </a:lnTo>
                <a:lnTo>
                  <a:pt x="3824" y="397"/>
                </a:lnTo>
                <a:lnTo>
                  <a:pt x="3829" y="331"/>
                </a:lnTo>
                <a:lnTo>
                  <a:pt x="3833" y="327"/>
                </a:lnTo>
                <a:lnTo>
                  <a:pt x="3838" y="360"/>
                </a:lnTo>
                <a:lnTo>
                  <a:pt x="3843" y="331"/>
                </a:lnTo>
                <a:lnTo>
                  <a:pt x="3848" y="327"/>
                </a:lnTo>
                <a:lnTo>
                  <a:pt x="3853" y="303"/>
                </a:lnTo>
                <a:lnTo>
                  <a:pt x="3858" y="397"/>
                </a:lnTo>
                <a:lnTo>
                  <a:pt x="3863" y="344"/>
                </a:lnTo>
                <a:lnTo>
                  <a:pt x="3868" y="303"/>
                </a:lnTo>
                <a:lnTo>
                  <a:pt x="3873" y="307"/>
                </a:lnTo>
                <a:lnTo>
                  <a:pt x="3878" y="364"/>
                </a:lnTo>
                <a:lnTo>
                  <a:pt x="3883" y="401"/>
                </a:lnTo>
                <a:lnTo>
                  <a:pt x="3888" y="344"/>
                </a:lnTo>
                <a:lnTo>
                  <a:pt x="3893" y="389"/>
                </a:lnTo>
                <a:lnTo>
                  <a:pt x="3898" y="385"/>
                </a:lnTo>
                <a:lnTo>
                  <a:pt x="3903" y="331"/>
                </a:lnTo>
                <a:lnTo>
                  <a:pt x="3908" y="364"/>
                </a:lnTo>
                <a:lnTo>
                  <a:pt x="3913" y="327"/>
                </a:lnTo>
                <a:lnTo>
                  <a:pt x="3918" y="352"/>
                </a:lnTo>
                <a:lnTo>
                  <a:pt x="3923" y="348"/>
                </a:lnTo>
                <a:lnTo>
                  <a:pt x="3928" y="385"/>
                </a:lnTo>
                <a:lnTo>
                  <a:pt x="3933" y="295"/>
                </a:lnTo>
                <a:lnTo>
                  <a:pt x="3938" y="393"/>
                </a:lnTo>
                <a:lnTo>
                  <a:pt x="3943" y="340"/>
                </a:lnTo>
                <a:lnTo>
                  <a:pt x="3948" y="385"/>
                </a:lnTo>
                <a:lnTo>
                  <a:pt x="3953" y="397"/>
                </a:lnTo>
                <a:lnTo>
                  <a:pt x="3958" y="397"/>
                </a:lnTo>
                <a:lnTo>
                  <a:pt x="3963" y="340"/>
                </a:lnTo>
                <a:lnTo>
                  <a:pt x="3968" y="348"/>
                </a:lnTo>
                <a:lnTo>
                  <a:pt x="3973" y="372"/>
                </a:lnTo>
                <a:lnTo>
                  <a:pt x="3978" y="364"/>
                </a:lnTo>
                <a:lnTo>
                  <a:pt x="3982" y="364"/>
                </a:lnTo>
                <a:lnTo>
                  <a:pt x="3987" y="360"/>
                </a:lnTo>
                <a:lnTo>
                  <a:pt x="3992" y="389"/>
                </a:lnTo>
                <a:lnTo>
                  <a:pt x="3997" y="331"/>
                </a:lnTo>
                <a:lnTo>
                  <a:pt x="4002" y="368"/>
                </a:lnTo>
                <a:lnTo>
                  <a:pt x="4007" y="336"/>
                </a:lnTo>
                <a:lnTo>
                  <a:pt x="4012" y="368"/>
                </a:lnTo>
                <a:lnTo>
                  <a:pt x="4017" y="368"/>
                </a:lnTo>
                <a:lnTo>
                  <a:pt x="4022" y="450"/>
                </a:lnTo>
                <a:lnTo>
                  <a:pt x="4027" y="430"/>
                </a:lnTo>
                <a:lnTo>
                  <a:pt x="4032" y="405"/>
                </a:lnTo>
                <a:lnTo>
                  <a:pt x="4037" y="377"/>
                </a:lnTo>
                <a:lnTo>
                  <a:pt x="4042" y="311"/>
                </a:lnTo>
                <a:lnTo>
                  <a:pt x="4047" y="442"/>
                </a:lnTo>
                <a:lnTo>
                  <a:pt x="4052" y="372"/>
                </a:lnTo>
                <a:lnTo>
                  <a:pt x="4057" y="323"/>
                </a:lnTo>
                <a:lnTo>
                  <a:pt x="4062" y="331"/>
                </a:lnTo>
                <a:lnTo>
                  <a:pt x="4067" y="368"/>
                </a:lnTo>
                <a:lnTo>
                  <a:pt x="4072" y="377"/>
                </a:lnTo>
                <a:lnTo>
                  <a:pt x="4077" y="356"/>
                </a:lnTo>
                <a:lnTo>
                  <a:pt x="4082" y="352"/>
                </a:lnTo>
                <a:lnTo>
                  <a:pt x="4087" y="381"/>
                </a:lnTo>
                <a:lnTo>
                  <a:pt x="4092" y="372"/>
                </a:lnTo>
                <a:lnTo>
                  <a:pt x="4097" y="389"/>
                </a:lnTo>
                <a:lnTo>
                  <a:pt x="4102" y="413"/>
                </a:lnTo>
                <a:lnTo>
                  <a:pt x="4107" y="323"/>
                </a:lnTo>
                <a:lnTo>
                  <a:pt x="4112" y="348"/>
                </a:lnTo>
                <a:lnTo>
                  <a:pt x="4117" y="348"/>
                </a:lnTo>
                <a:lnTo>
                  <a:pt x="4122" y="360"/>
                </a:lnTo>
                <a:lnTo>
                  <a:pt x="4126" y="372"/>
                </a:lnTo>
                <a:lnTo>
                  <a:pt x="4131" y="327"/>
                </a:lnTo>
                <a:lnTo>
                  <a:pt x="4136" y="364"/>
                </a:lnTo>
                <a:lnTo>
                  <a:pt x="4141" y="417"/>
                </a:lnTo>
                <a:lnTo>
                  <a:pt x="4146" y="434"/>
                </a:lnTo>
                <a:lnTo>
                  <a:pt x="4151" y="397"/>
                </a:lnTo>
                <a:lnTo>
                  <a:pt x="4156" y="409"/>
                </a:lnTo>
                <a:lnTo>
                  <a:pt x="4161" y="352"/>
                </a:lnTo>
                <a:lnTo>
                  <a:pt x="4166" y="372"/>
                </a:lnTo>
                <a:lnTo>
                  <a:pt x="4171" y="360"/>
                </a:lnTo>
                <a:lnTo>
                  <a:pt x="4176" y="393"/>
                </a:lnTo>
                <a:lnTo>
                  <a:pt x="4181" y="372"/>
                </a:lnTo>
                <a:lnTo>
                  <a:pt x="4186" y="393"/>
                </a:lnTo>
                <a:lnTo>
                  <a:pt x="4191" y="442"/>
                </a:lnTo>
                <a:lnTo>
                  <a:pt x="4196" y="401"/>
                </a:lnTo>
                <a:lnTo>
                  <a:pt x="4201" y="442"/>
                </a:lnTo>
                <a:lnTo>
                  <a:pt x="4206" y="385"/>
                </a:lnTo>
                <a:lnTo>
                  <a:pt x="4211" y="446"/>
                </a:lnTo>
                <a:lnTo>
                  <a:pt x="4216" y="397"/>
                </a:lnTo>
                <a:lnTo>
                  <a:pt x="4221" y="372"/>
                </a:lnTo>
                <a:lnTo>
                  <a:pt x="4226" y="413"/>
                </a:lnTo>
                <a:lnTo>
                  <a:pt x="4231" y="417"/>
                </a:lnTo>
                <a:lnTo>
                  <a:pt x="4236" y="368"/>
                </a:lnTo>
                <a:lnTo>
                  <a:pt x="4241" y="393"/>
                </a:lnTo>
                <a:lnTo>
                  <a:pt x="4246" y="401"/>
                </a:lnTo>
                <a:lnTo>
                  <a:pt x="4251" y="426"/>
                </a:lnTo>
                <a:lnTo>
                  <a:pt x="4256" y="409"/>
                </a:lnTo>
                <a:lnTo>
                  <a:pt x="4261" y="389"/>
                </a:lnTo>
                <a:lnTo>
                  <a:pt x="4266" y="377"/>
                </a:lnTo>
                <a:lnTo>
                  <a:pt x="4271" y="434"/>
                </a:lnTo>
                <a:lnTo>
                  <a:pt x="4275" y="413"/>
                </a:lnTo>
                <a:lnTo>
                  <a:pt x="4280" y="393"/>
                </a:lnTo>
                <a:lnTo>
                  <a:pt x="4285" y="385"/>
                </a:lnTo>
                <a:lnTo>
                  <a:pt x="4290" y="393"/>
                </a:lnTo>
                <a:lnTo>
                  <a:pt x="4295" y="352"/>
                </a:lnTo>
                <a:lnTo>
                  <a:pt x="4300" y="336"/>
                </a:lnTo>
                <a:lnTo>
                  <a:pt x="4305" y="364"/>
                </a:lnTo>
                <a:lnTo>
                  <a:pt x="4310" y="372"/>
                </a:lnTo>
                <a:lnTo>
                  <a:pt x="4315" y="401"/>
                </a:lnTo>
                <a:lnTo>
                  <a:pt x="4320" y="344"/>
                </a:lnTo>
                <a:lnTo>
                  <a:pt x="4325" y="430"/>
                </a:lnTo>
                <a:lnTo>
                  <a:pt x="4330" y="389"/>
                </a:lnTo>
                <a:lnTo>
                  <a:pt x="4335" y="417"/>
                </a:lnTo>
                <a:lnTo>
                  <a:pt x="4340" y="458"/>
                </a:lnTo>
                <a:lnTo>
                  <a:pt x="4345" y="344"/>
                </a:lnTo>
                <a:lnTo>
                  <a:pt x="4350" y="385"/>
                </a:lnTo>
                <a:lnTo>
                  <a:pt x="4355" y="397"/>
                </a:lnTo>
                <a:lnTo>
                  <a:pt x="4360" y="417"/>
                </a:lnTo>
                <a:lnTo>
                  <a:pt x="4365" y="413"/>
                </a:lnTo>
                <a:lnTo>
                  <a:pt x="4370" y="368"/>
                </a:lnTo>
                <a:lnTo>
                  <a:pt x="4375" y="397"/>
                </a:lnTo>
                <a:lnTo>
                  <a:pt x="4380" y="422"/>
                </a:lnTo>
                <a:lnTo>
                  <a:pt x="4385" y="364"/>
                </a:lnTo>
                <a:lnTo>
                  <a:pt x="4390" y="426"/>
                </a:lnTo>
                <a:lnTo>
                  <a:pt x="4395" y="368"/>
                </a:lnTo>
                <a:lnTo>
                  <a:pt x="4400" y="450"/>
                </a:lnTo>
                <a:lnTo>
                  <a:pt x="4405" y="442"/>
                </a:lnTo>
                <a:lnTo>
                  <a:pt x="4410" y="401"/>
                </a:lnTo>
                <a:lnTo>
                  <a:pt x="4415" y="389"/>
                </a:lnTo>
                <a:lnTo>
                  <a:pt x="4419" y="422"/>
                </a:lnTo>
                <a:lnTo>
                  <a:pt x="4424" y="426"/>
                </a:lnTo>
                <a:lnTo>
                  <a:pt x="4429" y="409"/>
                </a:lnTo>
                <a:lnTo>
                  <a:pt x="4434" y="417"/>
                </a:lnTo>
                <a:lnTo>
                  <a:pt x="4439" y="434"/>
                </a:lnTo>
                <a:lnTo>
                  <a:pt x="4444" y="372"/>
                </a:lnTo>
                <a:lnTo>
                  <a:pt x="4449" y="393"/>
                </a:lnTo>
                <a:lnTo>
                  <a:pt x="4454" y="487"/>
                </a:lnTo>
                <a:lnTo>
                  <a:pt x="4459" y="405"/>
                </a:lnTo>
                <a:lnTo>
                  <a:pt x="4464" y="413"/>
                </a:lnTo>
                <a:lnTo>
                  <a:pt x="4469" y="417"/>
                </a:lnTo>
                <a:lnTo>
                  <a:pt x="4474" y="377"/>
                </a:lnTo>
                <a:lnTo>
                  <a:pt x="4479" y="405"/>
                </a:lnTo>
                <a:lnTo>
                  <a:pt x="4484" y="356"/>
                </a:lnTo>
                <a:lnTo>
                  <a:pt x="4489" y="426"/>
                </a:lnTo>
                <a:lnTo>
                  <a:pt x="4494" y="426"/>
                </a:lnTo>
                <a:lnTo>
                  <a:pt x="4499" y="413"/>
                </a:lnTo>
                <a:lnTo>
                  <a:pt x="4504" y="462"/>
                </a:lnTo>
                <a:lnTo>
                  <a:pt x="4509" y="397"/>
                </a:lnTo>
                <a:lnTo>
                  <a:pt x="4514" y="409"/>
                </a:lnTo>
                <a:lnTo>
                  <a:pt x="4519" y="405"/>
                </a:lnTo>
                <a:lnTo>
                  <a:pt x="4524" y="450"/>
                </a:lnTo>
                <a:lnTo>
                  <a:pt x="4529" y="413"/>
                </a:lnTo>
                <a:lnTo>
                  <a:pt x="4534" y="417"/>
                </a:lnTo>
                <a:lnTo>
                  <a:pt x="4539" y="409"/>
                </a:lnTo>
                <a:lnTo>
                  <a:pt x="4544" y="360"/>
                </a:lnTo>
                <a:lnTo>
                  <a:pt x="4549" y="462"/>
                </a:lnTo>
                <a:lnTo>
                  <a:pt x="4554" y="401"/>
                </a:lnTo>
                <a:lnTo>
                  <a:pt x="4559" y="405"/>
                </a:lnTo>
                <a:lnTo>
                  <a:pt x="4563" y="467"/>
                </a:lnTo>
                <a:lnTo>
                  <a:pt x="4568" y="413"/>
                </a:lnTo>
                <a:lnTo>
                  <a:pt x="4573" y="393"/>
                </a:lnTo>
                <a:lnTo>
                  <a:pt x="4578" y="442"/>
                </a:lnTo>
                <a:lnTo>
                  <a:pt x="4583" y="417"/>
                </a:lnTo>
                <a:lnTo>
                  <a:pt x="4588" y="426"/>
                </a:lnTo>
                <a:lnTo>
                  <a:pt x="4593" y="409"/>
                </a:lnTo>
                <a:lnTo>
                  <a:pt x="4598" y="430"/>
                </a:lnTo>
                <a:lnTo>
                  <a:pt x="4603" y="413"/>
                </a:lnTo>
                <a:lnTo>
                  <a:pt x="4608" y="422"/>
                </a:lnTo>
                <a:lnTo>
                  <a:pt x="4613" y="479"/>
                </a:lnTo>
                <a:lnTo>
                  <a:pt x="4618" y="372"/>
                </a:lnTo>
                <a:lnTo>
                  <a:pt x="4623" y="454"/>
                </a:lnTo>
                <a:lnTo>
                  <a:pt x="4628" y="417"/>
                </a:lnTo>
                <a:lnTo>
                  <a:pt x="4633" y="438"/>
                </a:lnTo>
                <a:lnTo>
                  <a:pt x="4638" y="430"/>
                </a:lnTo>
                <a:lnTo>
                  <a:pt x="4643" y="417"/>
                </a:lnTo>
                <a:lnTo>
                  <a:pt x="4648" y="422"/>
                </a:lnTo>
                <a:lnTo>
                  <a:pt x="4653" y="446"/>
                </a:lnTo>
                <a:lnTo>
                  <a:pt x="4658" y="393"/>
                </a:lnTo>
                <a:lnTo>
                  <a:pt x="4663" y="426"/>
                </a:lnTo>
                <a:lnTo>
                  <a:pt x="4668" y="426"/>
                </a:lnTo>
                <a:lnTo>
                  <a:pt x="4673" y="397"/>
                </a:lnTo>
                <a:lnTo>
                  <a:pt x="4678" y="454"/>
                </a:lnTo>
                <a:lnTo>
                  <a:pt x="4683" y="438"/>
                </a:lnTo>
                <a:lnTo>
                  <a:pt x="4688" y="438"/>
                </a:lnTo>
                <a:lnTo>
                  <a:pt x="4693" y="462"/>
                </a:lnTo>
                <a:lnTo>
                  <a:pt x="4698" y="475"/>
                </a:lnTo>
                <a:lnTo>
                  <a:pt x="4703" y="430"/>
                </a:lnTo>
                <a:lnTo>
                  <a:pt x="4708" y="426"/>
                </a:lnTo>
                <a:lnTo>
                  <a:pt x="4712" y="405"/>
                </a:lnTo>
                <a:lnTo>
                  <a:pt x="4717" y="397"/>
                </a:lnTo>
                <a:lnTo>
                  <a:pt x="4722" y="450"/>
                </a:lnTo>
                <a:lnTo>
                  <a:pt x="4727" y="413"/>
                </a:lnTo>
                <a:lnTo>
                  <a:pt x="4732" y="430"/>
                </a:lnTo>
                <a:lnTo>
                  <a:pt x="4737" y="491"/>
                </a:lnTo>
                <a:lnTo>
                  <a:pt x="4742" y="422"/>
                </a:lnTo>
                <a:lnTo>
                  <a:pt x="4747" y="413"/>
                </a:lnTo>
                <a:lnTo>
                  <a:pt x="4752" y="413"/>
                </a:lnTo>
                <a:lnTo>
                  <a:pt x="4757" y="385"/>
                </a:lnTo>
                <a:lnTo>
                  <a:pt x="4762" y="446"/>
                </a:lnTo>
                <a:lnTo>
                  <a:pt x="4767" y="446"/>
                </a:lnTo>
                <a:lnTo>
                  <a:pt x="4772" y="360"/>
                </a:lnTo>
                <a:lnTo>
                  <a:pt x="4777" y="458"/>
                </a:lnTo>
                <a:lnTo>
                  <a:pt x="4782" y="462"/>
                </a:lnTo>
                <a:lnTo>
                  <a:pt x="4787" y="434"/>
                </a:lnTo>
                <a:lnTo>
                  <a:pt x="4792" y="450"/>
                </a:lnTo>
                <a:lnTo>
                  <a:pt x="4797" y="454"/>
                </a:lnTo>
                <a:lnTo>
                  <a:pt x="4802" y="401"/>
                </a:lnTo>
                <a:lnTo>
                  <a:pt x="4807" y="401"/>
                </a:lnTo>
                <a:lnTo>
                  <a:pt x="4812" y="442"/>
                </a:lnTo>
                <a:lnTo>
                  <a:pt x="4817" y="438"/>
                </a:lnTo>
                <a:lnTo>
                  <a:pt x="4822" y="397"/>
                </a:lnTo>
                <a:lnTo>
                  <a:pt x="4827" y="450"/>
                </a:lnTo>
                <a:lnTo>
                  <a:pt x="4832" y="446"/>
                </a:lnTo>
                <a:lnTo>
                  <a:pt x="4837" y="458"/>
                </a:lnTo>
                <a:lnTo>
                  <a:pt x="4842" y="426"/>
                </a:lnTo>
                <a:lnTo>
                  <a:pt x="4847" y="483"/>
                </a:lnTo>
                <a:lnTo>
                  <a:pt x="4852" y="475"/>
                </a:lnTo>
                <a:lnTo>
                  <a:pt x="4856" y="454"/>
                </a:lnTo>
                <a:lnTo>
                  <a:pt x="4861" y="434"/>
                </a:lnTo>
                <a:lnTo>
                  <a:pt x="4866" y="495"/>
                </a:lnTo>
                <a:lnTo>
                  <a:pt x="4871" y="426"/>
                </a:lnTo>
                <a:lnTo>
                  <a:pt x="4876" y="479"/>
                </a:lnTo>
                <a:lnTo>
                  <a:pt x="4881" y="430"/>
                </a:lnTo>
                <a:lnTo>
                  <a:pt x="4886" y="516"/>
                </a:lnTo>
                <a:lnTo>
                  <a:pt x="4891" y="450"/>
                </a:lnTo>
                <a:lnTo>
                  <a:pt x="4896" y="426"/>
                </a:lnTo>
                <a:lnTo>
                  <a:pt x="4901" y="430"/>
                </a:lnTo>
                <a:lnTo>
                  <a:pt x="4906" y="446"/>
                </a:lnTo>
                <a:lnTo>
                  <a:pt x="4911" y="434"/>
                </a:lnTo>
                <a:lnTo>
                  <a:pt x="4916" y="430"/>
                </a:lnTo>
                <a:lnTo>
                  <a:pt x="4921" y="409"/>
                </a:lnTo>
                <a:lnTo>
                  <a:pt x="4926" y="409"/>
                </a:lnTo>
                <a:lnTo>
                  <a:pt x="4931" y="458"/>
                </a:lnTo>
                <a:lnTo>
                  <a:pt x="4936" y="430"/>
                </a:lnTo>
                <a:lnTo>
                  <a:pt x="4941" y="446"/>
                </a:lnTo>
                <a:lnTo>
                  <a:pt x="4946" y="442"/>
                </a:lnTo>
                <a:lnTo>
                  <a:pt x="4951" y="479"/>
                </a:lnTo>
                <a:lnTo>
                  <a:pt x="4956" y="446"/>
                </a:lnTo>
                <a:lnTo>
                  <a:pt x="4961" y="462"/>
                </a:lnTo>
                <a:lnTo>
                  <a:pt x="4966" y="491"/>
                </a:lnTo>
                <a:lnTo>
                  <a:pt x="4971" y="450"/>
                </a:lnTo>
                <a:lnTo>
                  <a:pt x="4976" y="446"/>
                </a:lnTo>
                <a:lnTo>
                  <a:pt x="4981" y="467"/>
                </a:lnTo>
                <a:lnTo>
                  <a:pt x="4986" y="458"/>
                </a:lnTo>
                <a:lnTo>
                  <a:pt x="4991" y="450"/>
                </a:lnTo>
                <a:lnTo>
                  <a:pt x="4996" y="446"/>
                </a:lnTo>
                <a:lnTo>
                  <a:pt x="5000" y="467"/>
                </a:lnTo>
                <a:lnTo>
                  <a:pt x="5005" y="438"/>
                </a:lnTo>
                <a:lnTo>
                  <a:pt x="5010" y="467"/>
                </a:lnTo>
                <a:lnTo>
                  <a:pt x="5015" y="471"/>
                </a:lnTo>
                <a:lnTo>
                  <a:pt x="5020" y="471"/>
                </a:lnTo>
                <a:lnTo>
                  <a:pt x="5025" y="458"/>
                </a:lnTo>
                <a:lnTo>
                  <a:pt x="5030" y="434"/>
                </a:lnTo>
                <a:lnTo>
                  <a:pt x="5035" y="434"/>
                </a:lnTo>
                <a:lnTo>
                  <a:pt x="5040" y="471"/>
                </a:lnTo>
                <a:lnTo>
                  <a:pt x="5045" y="483"/>
                </a:lnTo>
                <a:lnTo>
                  <a:pt x="5050" y="405"/>
                </a:lnTo>
                <a:lnTo>
                  <a:pt x="5055" y="495"/>
                </a:lnTo>
                <a:lnTo>
                  <a:pt x="5060" y="458"/>
                </a:lnTo>
                <a:lnTo>
                  <a:pt x="5065" y="438"/>
                </a:lnTo>
                <a:lnTo>
                  <a:pt x="5070" y="434"/>
                </a:lnTo>
                <a:lnTo>
                  <a:pt x="5075" y="446"/>
                </a:lnTo>
                <a:lnTo>
                  <a:pt x="5080" y="438"/>
                </a:lnTo>
                <a:lnTo>
                  <a:pt x="5085" y="393"/>
                </a:lnTo>
                <a:lnTo>
                  <a:pt x="5090" y="438"/>
                </a:lnTo>
                <a:lnTo>
                  <a:pt x="5095" y="483"/>
                </a:lnTo>
                <a:lnTo>
                  <a:pt x="5100" y="516"/>
                </a:lnTo>
                <a:lnTo>
                  <a:pt x="5105" y="471"/>
                </a:lnTo>
                <a:lnTo>
                  <a:pt x="5110" y="434"/>
                </a:lnTo>
                <a:lnTo>
                  <a:pt x="5115" y="475"/>
                </a:lnTo>
                <a:lnTo>
                  <a:pt x="5120" y="479"/>
                </a:lnTo>
                <a:lnTo>
                  <a:pt x="5125" y="450"/>
                </a:lnTo>
                <a:lnTo>
                  <a:pt x="5130" y="442"/>
                </a:lnTo>
                <a:lnTo>
                  <a:pt x="5135" y="467"/>
                </a:lnTo>
                <a:lnTo>
                  <a:pt x="5140" y="467"/>
                </a:lnTo>
                <a:lnTo>
                  <a:pt x="5145" y="495"/>
                </a:lnTo>
                <a:lnTo>
                  <a:pt x="5149" y="467"/>
                </a:lnTo>
                <a:lnTo>
                  <a:pt x="5154" y="524"/>
                </a:lnTo>
                <a:lnTo>
                  <a:pt x="5159" y="503"/>
                </a:lnTo>
                <a:lnTo>
                  <a:pt x="5164" y="405"/>
                </a:lnTo>
                <a:lnTo>
                  <a:pt x="5169" y="446"/>
                </a:lnTo>
                <a:lnTo>
                  <a:pt x="5174" y="483"/>
                </a:lnTo>
                <a:lnTo>
                  <a:pt x="5179" y="483"/>
                </a:lnTo>
                <a:lnTo>
                  <a:pt x="5184" y="397"/>
                </a:lnTo>
                <a:lnTo>
                  <a:pt x="5189" y="467"/>
                </a:lnTo>
                <a:lnTo>
                  <a:pt x="5194" y="467"/>
                </a:lnTo>
                <a:lnTo>
                  <a:pt x="5199" y="426"/>
                </a:lnTo>
                <a:lnTo>
                  <a:pt x="5204" y="438"/>
                </a:lnTo>
                <a:lnTo>
                  <a:pt x="5209" y="475"/>
                </a:lnTo>
                <a:lnTo>
                  <a:pt x="5214" y="512"/>
                </a:lnTo>
                <a:lnTo>
                  <a:pt x="5219" y="491"/>
                </a:lnTo>
                <a:lnTo>
                  <a:pt x="5224" y="467"/>
                </a:lnTo>
                <a:lnTo>
                  <a:pt x="5229" y="450"/>
                </a:lnTo>
                <a:lnTo>
                  <a:pt x="5234" y="491"/>
                </a:lnTo>
                <a:lnTo>
                  <a:pt x="5239" y="467"/>
                </a:lnTo>
                <a:lnTo>
                  <a:pt x="5244" y="430"/>
                </a:lnTo>
                <a:lnTo>
                  <a:pt x="5249" y="467"/>
                </a:lnTo>
                <a:lnTo>
                  <a:pt x="5254" y="454"/>
                </a:lnTo>
                <a:lnTo>
                  <a:pt x="5259" y="458"/>
                </a:lnTo>
                <a:lnTo>
                  <a:pt x="5264" y="499"/>
                </a:lnTo>
                <a:lnTo>
                  <a:pt x="5269" y="503"/>
                </a:lnTo>
                <a:lnTo>
                  <a:pt x="5274" y="507"/>
                </a:lnTo>
                <a:lnTo>
                  <a:pt x="5279" y="462"/>
                </a:lnTo>
                <a:lnTo>
                  <a:pt x="5284" y="491"/>
                </a:lnTo>
                <a:lnTo>
                  <a:pt x="5289" y="487"/>
                </a:lnTo>
                <a:lnTo>
                  <a:pt x="5293" y="471"/>
                </a:lnTo>
                <a:lnTo>
                  <a:pt x="5298" y="471"/>
                </a:lnTo>
                <a:lnTo>
                  <a:pt x="5303" y="479"/>
                </a:lnTo>
                <a:lnTo>
                  <a:pt x="5308" y="524"/>
                </a:lnTo>
                <a:lnTo>
                  <a:pt x="5313" y="438"/>
                </a:lnTo>
                <a:lnTo>
                  <a:pt x="5318" y="487"/>
                </a:lnTo>
                <a:lnTo>
                  <a:pt x="5323" y="495"/>
                </a:lnTo>
                <a:lnTo>
                  <a:pt x="5328" y="446"/>
                </a:lnTo>
                <a:lnTo>
                  <a:pt x="5333" y="442"/>
                </a:lnTo>
                <a:lnTo>
                  <a:pt x="5338" y="512"/>
                </a:lnTo>
                <a:lnTo>
                  <a:pt x="5343" y="458"/>
                </a:lnTo>
                <a:lnTo>
                  <a:pt x="5348" y="479"/>
                </a:lnTo>
                <a:lnTo>
                  <a:pt x="5353" y="458"/>
                </a:lnTo>
                <a:lnTo>
                  <a:pt x="5358" y="450"/>
                </a:lnTo>
                <a:lnTo>
                  <a:pt x="5363" y="487"/>
                </a:lnTo>
                <a:lnTo>
                  <a:pt x="5368" y="462"/>
                </a:lnTo>
                <a:lnTo>
                  <a:pt x="5373" y="438"/>
                </a:lnTo>
                <a:lnTo>
                  <a:pt x="5378" y="467"/>
                </a:lnTo>
                <a:lnTo>
                  <a:pt x="5383" y="475"/>
                </a:lnTo>
                <a:lnTo>
                  <a:pt x="5388" y="454"/>
                </a:lnTo>
                <a:lnTo>
                  <a:pt x="5393" y="483"/>
                </a:lnTo>
                <a:lnTo>
                  <a:pt x="5398" y="471"/>
                </a:lnTo>
                <a:lnTo>
                  <a:pt x="5403" y="467"/>
                </a:lnTo>
                <a:lnTo>
                  <a:pt x="5408" y="458"/>
                </a:lnTo>
                <a:lnTo>
                  <a:pt x="5413" y="507"/>
                </a:lnTo>
                <a:lnTo>
                  <a:pt x="5418" y="499"/>
                </a:lnTo>
                <a:lnTo>
                  <a:pt x="5423" y="532"/>
                </a:lnTo>
                <a:lnTo>
                  <a:pt x="5428" y="503"/>
                </a:lnTo>
                <a:lnTo>
                  <a:pt x="5433" y="454"/>
                </a:lnTo>
                <a:lnTo>
                  <a:pt x="5437" y="471"/>
                </a:lnTo>
                <a:lnTo>
                  <a:pt x="5442" y="475"/>
                </a:lnTo>
                <a:lnTo>
                  <a:pt x="5447" y="475"/>
                </a:lnTo>
                <a:lnTo>
                  <a:pt x="5452" y="479"/>
                </a:lnTo>
                <a:lnTo>
                  <a:pt x="5457" y="499"/>
                </a:lnTo>
                <a:lnTo>
                  <a:pt x="5462" y="442"/>
                </a:lnTo>
                <a:lnTo>
                  <a:pt x="5467" y="491"/>
                </a:lnTo>
                <a:lnTo>
                  <a:pt x="5472" y="487"/>
                </a:lnTo>
                <a:lnTo>
                  <a:pt x="5477" y="487"/>
                </a:lnTo>
                <a:lnTo>
                  <a:pt x="5482" y="491"/>
                </a:lnTo>
                <a:lnTo>
                  <a:pt x="5487" y="475"/>
                </a:lnTo>
                <a:lnTo>
                  <a:pt x="5492" y="516"/>
                </a:lnTo>
                <a:lnTo>
                  <a:pt x="5497" y="503"/>
                </a:lnTo>
                <a:lnTo>
                  <a:pt x="5502" y="491"/>
                </a:lnTo>
                <a:lnTo>
                  <a:pt x="5507" y="503"/>
                </a:lnTo>
                <a:lnTo>
                  <a:pt x="5512" y="544"/>
                </a:lnTo>
                <a:lnTo>
                  <a:pt x="5517" y="507"/>
                </a:lnTo>
                <a:lnTo>
                  <a:pt x="5522" y="491"/>
                </a:lnTo>
                <a:lnTo>
                  <a:pt x="5527" y="475"/>
                </a:lnTo>
                <a:lnTo>
                  <a:pt x="5532" y="475"/>
                </a:lnTo>
                <a:lnTo>
                  <a:pt x="5537" y="503"/>
                </a:lnTo>
                <a:lnTo>
                  <a:pt x="5542" y="454"/>
                </a:lnTo>
                <a:lnTo>
                  <a:pt x="5547" y="507"/>
                </a:lnTo>
                <a:lnTo>
                  <a:pt x="5552" y="487"/>
                </a:lnTo>
                <a:lnTo>
                  <a:pt x="5557" y="462"/>
                </a:lnTo>
                <a:lnTo>
                  <a:pt x="5562" y="475"/>
                </a:lnTo>
                <a:lnTo>
                  <a:pt x="5567" y="454"/>
                </a:lnTo>
                <a:lnTo>
                  <a:pt x="5572" y="471"/>
                </a:lnTo>
                <a:lnTo>
                  <a:pt x="5577" y="471"/>
                </a:lnTo>
                <a:lnTo>
                  <a:pt x="5582" y="499"/>
                </a:lnTo>
                <a:lnTo>
                  <a:pt x="5586" y="524"/>
                </a:lnTo>
                <a:lnTo>
                  <a:pt x="5591" y="503"/>
                </a:lnTo>
                <a:lnTo>
                  <a:pt x="5596" y="516"/>
                </a:lnTo>
                <a:lnTo>
                  <a:pt x="5601" y="495"/>
                </a:lnTo>
                <a:lnTo>
                  <a:pt x="5606" y="426"/>
                </a:lnTo>
                <a:lnTo>
                  <a:pt x="5611" y="524"/>
                </a:lnTo>
                <a:lnTo>
                  <a:pt x="5616" y="487"/>
                </a:lnTo>
                <a:lnTo>
                  <a:pt x="5621" y="462"/>
                </a:lnTo>
                <a:lnTo>
                  <a:pt x="5626" y="491"/>
                </a:lnTo>
                <a:lnTo>
                  <a:pt x="5631" y="532"/>
                </a:lnTo>
                <a:lnTo>
                  <a:pt x="5636" y="524"/>
                </a:lnTo>
                <a:lnTo>
                  <a:pt x="5641" y="487"/>
                </a:lnTo>
                <a:lnTo>
                  <a:pt x="5646" y="495"/>
                </a:lnTo>
                <a:lnTo>
                  <a:pt x="5651" y="516"/>
                </a:lnTo>
                <a:lnTo>
                  <a:pt x="5656" y="491"/>
                </a:lnTo>
                <a:lnTo>
                  <a:pt x="5661" y="540"/>
                </a:lnTo>
                <a:lnTo>
                  <a:pt x="5666" y="454"/>
                </a:lnTo>
                <a:lnTo>
                  <a:pt x="5671" y="512"/>
                </a:lnTo>
                <a:lnTo>
                  <a:pt x="5676" y="536"/>
                </a:lnTo>
                <a:lnTo>
                  <a:pt x="5681" y="516"/>
                </a:lnTo>
                <a:lnTo>
                  <a:pt x="5686" y="495"/>
                </a:lnTo>
                <a:lnTo>
                  <a:pt x="5691" y="491"/>
                </a:lnTo>
                <a:lnTo>
                  <a:pt x="5696" y="475"/>
                </a:lnTo>
                <a:lnTo>
                  <a:pt x="5701" y="507"/>
                </a:lnTo>
                <a:lnTo>
                  <a:pt x="5706" y="520"/>
                </a:lnTo>
                <a:lnTo>
                  <a:pt x="5711" y="503"/>
                </a:lnTo>
                <a:lnTo>
                  <a:pt x="5716" y="516"/>
                </a:lnTo>
                <a:lnTo>
                  <a:pt x="5721" y="487"/>
                </a:lnTo>
                <a:lnTo>
                  <a:pt x="5726" y="462"/>
                </a:lnTo>
                <a:lnTo>
                  <a:pt x="5730" y="499"/>
                </a:lnTo>
                <a:lnTo>
                  <a:pt x="5735" y="483"/>
                </a:lnTo>
                <a:lnTo>
                  <a:pt x="5740" y="552"/>
                </a:lnTo>
                <a:lnTo>
                  <a:pt x="5745" y="520"/>
                </a:lnTo>
                <a:lnTo>
                  <a:pt x="5750" y="475"/>
                </a:lnTo>
                <a:lnTo>
                  <a:pt x="5755" y="540"/>
                </a:lnTo>
                <a:lnTo>
                  <a:pt x="5760" y="491"/>
                </a:lnTo>
                <a:lnTo>
                  <a:pt x="5765" y="512"/>
                </a:lnTo>
                <a:lnTo>
                  <a:pt x="5770" y="503"/>
                </a:lnTo>
                <a:lnTo>
                  <a:pt x="5775" y="520"/>
                </a:lnTo>
                <a:lnTo>
                  <a:pt x="5780" y="520"/>
                </a:lnTo>
                <a:lnTo>
                  <a:pt x="5785" y="462"/>
                </a:lnTo>
                <a:lnTo>
                  <a:pt x="5790" y="516"/>
                </a:lnTo>
                <a:lnTo>
                  <a:pt x="5795" y="503"/>
                </a:lnTo>
                <a:lnTo>
                  <a:pt x="5800" y="503"/>
                </a:lnTo>
                <a:lnTo>
                  <a:pt x="5805" y="552"/>
                </a:lnTo>
                <a:lnTo>
                  <a:pt x="5810" y="507"/>
                </a:lnTo>
                <a:lnTo>
                  <a:pt x="5815" y="495"/>
                </a:lnTo>
                <a:lnTo>
                  <a:pt x="5820" y="487"/>
                </a:lnTo>
                <a:lnTo>
                  <a:pt x="5825" y="532"/>
                </a:lnTo>
                <a:lnTo>
                  <a:pt x="5830" y="499"/>
                </a:lnTo>
                <a:lnTo>
                  <a:pt x="5835" y="516"/>
                </a:lnTo>
                <a:lnTo>
                  <a:pt x="5840" y="532"/>
                </a:lnTo>
                <a:lnTo>
                  <a:pt x="5845" y="532"/>
                </a:lnTo>
                <a:lnTo>
                  <a:pt x="5850" y="487"/>
                </a:lnTo>
                <a:lnTo>
                  <a:pt x="5855" y="544"/>
                </a:lnTo>
                <a:lnTo>
                  <a:pt x="5860" y="507"/>
                </a:lnTo>
                <a:lnTo>
                  <a:pt x="5865" y="577"/>
                </a:lnTo>
                <a:lnTo>
                  <a:pt x="5870" y="573"/>
                </a:lnTo>
                <a:lnTo>
                  <a:pt x="5874" y="487"/>
                </a:lnTo>
                <a:lnTo>
                  <a:pt x="5879" y="516"/>
                </a:lnTo>
                <a:lnTo>
                  <a:pt x="5884" y="569"/>
                </a:lnTo>
                <a:lnTo>
                  <a:pt x="5889" y="507"/>
                </a:lnTo>
                <a:lnTo>
                  <a:pt x="5894" y="544"/>
                </a:lnTo>
                <a:lnTo>
                  <a:pt x="5899" y="552"/>
                </a:lnTo>
                <a:lnTo>
                  <a:pt x="5904" y="565"/>
                </a:lnTo>
                <a:lnTo>
                  <a:pt x="5909" y="503"/>
                </a:lnTo>
                <a:lnTo>
                  <a:pt x="5914" y="483"/>
                </a:lnTo>
                <a:lnTo>
                  <a:pt x="5919" y="528"/>
                </a:lnTo>
                <a:lnTo>
                  <a:pt x="5924" y="507"/>
                </a:lnTo>
                <a:lnTo>
                  <a:pt x="5929" y="512"/>
                </a:lnTo>
                <a:lnTo>
                  <a:pt x="5934" y="503"/>
                </a:lnTo>
                <a:lnTo>
                  <a:pt x="5939" y="483"/>
                </a:lnTo>
                <a:lnTo>
                  <a:pt x="5944" y="532"/>
                </a:lnTo>
                <a:lnTo>
                  <a:pt x="5949" y="491"/>
                </a:lnTo>
                <a:lnTo>
                  <a:pt x="5954" y="512"/>
                </a:lnTo>
                <a:lnTo>
                  <a:pt x="5959" y="471"/>
                </a:lnTo>
                <a:lnTo>
                  <a:pt x="5964" y="532"/>
                </a:lnTo>
                <a:lnTo>
                  <a:pt x="5969" y="495"/>
                </a:lnTo>
                <a:lnTo>
                  <a:pt x="5974" y="512"/>
                </a:lnTo>
                <a:lnTo>
                  <a:pt x="5979" y="491"/>
                </a:lnTo>
                <a:lnTo>
                  <a:pt x="5984" y="544"/>
                </a:lnTo>
                <a:lnTo>
                  <a:pt x="5989" y="561"/>
                </a:lnTo>
                <a:lnTo>
                  <a:pt x="5994" y="483"/>
                </a:lnTo>
                <a:lnTo>
                  <a:pt x="5999" y="520"/>
                </a:lnTo>
                <a:lnTo>
                  <a:pt x="6004" y="536"/>
                </a:lnTo>
                <a:lnTo>
                  <a:pt x="6009" y="536"/>
                </a:lnTo>
                <a:lnTo>
                  <a:pt x="6014" y="528"/>
                </a:lnTo>
                <a:lnTo>
                  <a:pt x="6019" y="512"/>
                </a:lnTo>
                <a:lnTo>
                  <a:pt x="6023" y="540"/>
                </a:lnTo>
                <a:lnTo>
                  <a:pt x="6028" y="561"/>
                </a:lnTo>
                <a:lnTo>
                  <a:pt x="6033" y="540"/>
                </a:lnTo>
                <a:lnTo>
                  <a:pt x="6038" y="528"/>
                </a:lnTo>
                <a:lnTo>
                  <a:pt x="6043" y="499"/>
                </a:lnTo>
                <a:lnTo>
                  <a:pt x="6048" y="557"/>
                </a:lnTo>
                <a:lnTo>
                  <a:pt x="6053" y="512"/>
                </a:lnTo>
                <a:lnTo>
                  <a:pt x="6058" y="516"/>
                </a:lnTo>
                <a:lnTo>
                  <a:pt x="6063" y="585"/>
                </a:lnTo>
                <a:lnTo>
                  <a:pt x="6068" y="581"/>
                </a:lnTo>
                <a:lnTo>
                  <a:pt x="6073" y="499"/>
                </a:lnTo>
                <a:lnTo>
                  <a:pt x="6078" y="532"/>
                </a:lnTo>
                <a:lnTo>
                  <a:pt x="6083" y="487"/>
                </a:lnTo>
                <a:lnTo>
                  <a:pt x="6088" y="536"/>
                </a:lnTo>
                <a:lnTo>
                  <a:pt x="6093" y="507"/>
                </a:lnTo>
                <a:lnTo>
                  <a:pt x="6098" y="520"/>
                </a:lnTo>
                <a:lnTo>
                  <a:pt x="6103" y="503"/>
                </a:lnTo>
                <a:lnTo>
                  <a:pt x="6108" y="467"/>
                </a:lnTo>
                <a:lnTo>
                  <a:pt x="6113" y="528"/>
                </a:lnTo>
                <a:lnTo>
                  <a:pt x="6118" y="540"/>
                </a:lnTo>
                <a:lnTo>
                  <a:pt x="6123" y="458"/>
                </a:lnTo>
                <a:lnTo>
                  <a:pt x="6128" y="544"/>
                </a:lnTo>
                <a:lnTo>
                  <a:pt x="6133" y="479"/>
                </a:lnTo>
                <a:lnTo>
                  <a:pt x="6138" y="491"/>
                </a:lnTo>
                <a:lnTo>
                  <a:pt x="6143" y="528"/>
                </a:lnTo>
                <a:lnTo>
                  <a:pt x="6148" y="532"/>
                </a:lnTo>
                <a:lnTo>
                  <a:pt x="6153" y="585"/>
                </a:lnTo>
                <a:lnTo>
                  <a:pt x="6158" y="507"/>
                </a:lnTo>
                <a:lnTo>
                  <a:pt x="6163" y="499"/>
                </a:lnTo>
                <a:lnTo>
                  <a:pt x="6167" y="524"/>
                </a:lnTo>
                <a:lnTo>
                  <a:pt x="6172" y="487"/>
                </a:lnTo>
                <a:lnTo>
                  <a:pt x="6177" y="524"/>
                </a:lnTo>
                <a:lnTo>
                  <a:pt x="6182" y="471"/>
                </a:lnTo>
                <a:lnTo>
                  <a:pt x="6187" y="483"/>
                </a:lnTo>
                <a:lnTo>
                  <a:pt x="6192" y="524"/>
                </a:lnTo>
                <a:lnTo>
                  <a:pt x="6197" y="536"/>
                </a:lnTo>
                <a:lnTo>
                  <a:pt x="6202" y="487"/>
                </a:lnTo>
                <a:lnTo>
                  <a:pt x="6207" y="552"/>
                </a:lnTo>
                <a:lnTo>
                  <a:pt x="6212" y="487"/>
                </a:lnTo>
                <a:lnTo>
                  <a:pt x="6217" y="548"/>
                </a:lnTo>
                <a:lnTo>
                  <a:pt x="6222" y="528"/>
                </a:lnTo>
                <a:lnTo>
                  <a:pt x="6227" y="540"/>
                </a:lnTo>
                <a:lnTo>
                  <a:pt x="6232" y="548"/>
                </a:lnTo>
                <a:lnTo>
                  <a:pt x="6237" y="544"/>
                </a:lnTo>
                <a:lnTo>
                  <a:pt x="6242" y="499"/>
                </a:lnTo>
                <a:lnTo>
                  <a:pt x="6247" y="569"/>
                </a:lnTo>
                <a:lnTo>
                  <a:pt x="6252" y="552"/>
                </a:lnTo>
                <a:lnTo>
                  <a:pt x="6257" y="540"/>
                </a:lnTo>
                <a:lnTo>
                  <a:pt x="6262" y="565"/>
                </a:lnTo>
                <a:lnTo>
                  <a:pt x="6267" y="557"/>
                </a:lnTo>
                <a:lnTo>
                  <a:pt x="6272" y="540"/>
                </a:lnTo>
                <a:lnTo>
                  <a:pt x="6277" y="552"/>
                </a:lnTo>
                <a:lnTo>
                  <a:pt x="6282" y="569"/>
                </a:lnTo>
                <a:lnTo>
                  <a:pt x="6287" y="528"/>
                </a:lnTo>
                <a:lnTo>
                  <a:pt x="6292" y="536"/>
                </a:lnTo>
                <a:lnTo>
                  <a:pt x="6297" y="565"/>
                </a:lnTo>
                <a:lnTo>
                  <a:pt x="6302" y="552"/>
                </a:lnTo>
                <a:lnTo>
                  <a:pt x="6307" y="536"/>
                </a:lnTo>
                <a:lnTo>
                  <a:pt x="6312" y="548"/>
                </a:lnTo>
                <a:lnTo>
                  <a:pt x="6316" y="552"/>
                </a:lnTo>
                <a:lnTo>
                  <a:pt x="6321" y="561"/>
                </a:lnTo>
                <a:lnTo>
                  <a:pt x="6326" y="557"/>
                </a:lnTo>
                <a:lnTo>
                  <a:pt x="6331" y="544"/>
                </a:lnTo>
                <a:lnTo>
                  <a:pt x="6336" y="548"/>
                </a:lnTo>
                <a:lnTo>
                  <a:pt x="6341" y="544"/>
                </a:lnTo>
                <a:lnTo>
                  <a:pt x="6346" y="536"/>
                </a:lnTo>
                <a:lnTo>
                  <a:pt x="6351" y="499"/>
                </a:lnTo>
                <a:lnTo>
                  <a:pt x="6356" y="577"/>
                </a:lnTo>
                <a:lnTo>
                  <a:pt x="6361" y="552"/>
                </a:lnTo>
                <a:lnTo>
                  <a:pt x="6366" y="516"/>
                </a:lnTo>
                <a:lnTo>
                  <a:pt x="6371" y="552"/>
                </a:lnTo>
                <a:lnTo>
                  <a:pt x="6376" y="548"/>
                </a:lnTo>
                <a:lnTo>
                  <a:pt x="6381" y="548"/>
                </a:lnTo>
              </a:path>
            </a:pathLst>
          </a:custGeom>
          <a:noFill/>
          <a:ln w="6350">
            <a:solidFill>
              <a:srgbClr val="9933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2526" name="Line 483"/>
          <p:cNvSpPr>
            <a:spLocks noChangeShapeType="1"/>
          </p:cNvSpPr>
          <p:nvPr/>
        </p:nvSpPr>
        <p:spPr bwMode="auto">
          <a:xfrm>
            <a:off x="1570038" y="2209800"/>
            <a:ext cx="1587" cy="2212975"/>
          </a:xfrm>
          <a:prstGeom prst="line">
            <a:avLst/>
          </a:prstGeom>
          <a:noFill/>
          <a:ln w="0">
            <a:solidFill>
              <a:srgbClr val="D20000"/>
            </a:solidFill>
            <a:prstDash val="sysDash"/>
            <a:round/>
            <a:headEnd/>
            <a:tailEnd/>
          </a:ln>
          <a:extLst>
            <a:ext uri="{909E8E84-426E-40DD-AFC4-6F175D3DCCD1}">
              <a14:hiddenFill xmlns:a14="http://schemas.microsoft.com/office/drawing/2010/main">
                <a:noFill/>
              </a14:hiddenFill>
            </a:ext>
          </a:extLst>
        </p:spPr>
        <p:txBody>
          <a:bodyPr/>
          <a:lstStyle/>
          <a:p>
            <a:endParaRPr lang="en-US"/>
          </a:p>
        </p:txBody>
      </p:sp>
      <p:sp>
        <p:nvSpPr>
          <p:cNvPr id="12527" name="Line 484"/>
          <p:cNvSpPr>
            <a:spLocks noChangeShapeType="1"/>
          </p:cNvSpPr>
          <p:nvPr/>
        </p:nvSpPr>
        <p:spPr bwMode="auto">
          <a:xfrm>
            <a:off x="2151063" y="2209800"/>
            <a:ext cx="1587" cy="2212975"/>
          </a:xfrm>
          <a:prstGeom prst="line">
            <a:avLst/>
          </a:prstGeom>
          <a:noFill/>
          <a:ln w="0">
            <a:solidFill>
              <a:srgbClr val="D20000"/>
            </a:solidFill>
            <a:prstDash val="sysDash"/>
            <a:round/>
            <a:headEnd/>
            <a:tailEnd/>
          </a:ln>
          <a:extLst>
            <a:ext uri="{909E8E84-426E-40DD-AFC4-6F175D3DCCD1}">
              <a14:hiddenFill xmlns:a14="http://schemas.microsoft.com/office/drawing/2010/main">
                <a:noFill/>
              </a14:hiddenFill>
            </a:ext>
          </a:extLst>
        </p:spPr>
        <p:txBody>
          <a:bodyPr/>
          <a:lstStyle/>
          <a:p>
            <a:endParaRPr lang="en-US"/>
          </a:p>
        </p:txBody>
      </p:sp>
      <p:sp>
        <p:nvSpPr>
          <p:cNvPr id="12528" name="Line 485"/>
          <p:cNvSpPr>
            <a:spLocks noChangeShapeType="1"/>
          </p:cNvSpPr>
          <p:nvPr/>
        </p:nvSpPr>
        <p:spPr bwMode="auto">
          <a:xfrm>
            <a:off x="1570038" y="2209800"/>
            <a:ext cx="1587" cy="2212975"/>
          </a:xfrm>
          <a:prstGeom prst="line">
            <a:avLst/>
          </a:prstGeom>
          <a:noFill/>
          <a:ln w="0">
            <a:solidFill>
              <a:srgbClr val="D20000"/>
            </a:solidFill>
            <a:prstDash val="sysDash"/>
            <a:round/>
            <a:headEnd/>
            <a:tailEnd/>
          </a:ln>
          <a:extLst>
            <a:ext uri="{909E8E84-426E-40DD-AFC4-6F175D3DCCD1}">
              <a14:hiddenFill xmlns:a14="http://schemas.microsoft.com/office/drawing/2010/main">
                <a:noFill/>
              </a14:hiddenFill>
            </a:ext>
          </a:extLst>
        </p:spPr>
        <p:txBody>
          <a:bodyPr/>
          <a:lstStyle/>
          <a:p>
            <a:endParaRPr lang="en-US"/>
          </a:p>
        </p:txBody>
      </p:sp>
      <p:sp>
        <p:nvSpPr>
          <p:cNvPr id="12529" name="Line 486"/>
          <p:cNvSpPr>
            <a:spLocks noChangeShapeType="1"/>
          </p:cNvSpPr>
          <p:nvPr/>
        </p:nvSpPr>
        <p:spPr bwMode="auto">
          <a:xfrm>
            <a:off x="2151063" y="2209800"/>
            <a:ext cx="1587" cy="2212975"/>
          </a:xfrm>
          <a:prstGeom prst="line">
            <a:avLst/>
          </a:prstGeom>
          <a:noFill/>
          <a:ln w="0">
            <a:solidFill>
              <a:srgbClr val="D20000"/>
            </a:solidFill>
            <a:prstDash val="sysDash"/>
            <a:round/>
            <a:headEnd/>
            <a:tailEnd/>
          </a:ln>
          <a:extLst>
            <a:ext uri="{909E8E84-426E-40DD-AFC4-6F175D3DCCD1}">
              <a14:hiddenFill xmlns:a14="http://schemas.microsoft.com/office/drawing/2010/main">
                <a:noFill/>
              </a14:hiddenFill>
            </a:ext>
          </a:extLst>
        </p:spPr>
        <p:txBody>
          <a:bodyPr/>
          <a:lstStyle/>
          <a:p>
            <a:endParaRPr lang="en-US"/>
          </a:p>
        </p:txBody>
      </p:sp>
      <p:sp>
        <p:nvSpPr>
          <p:cNvPr id="12530" name="Line 487"/>
          <p:cNvSpPr>
            <a:spLocks noChangeShapeType="1"/>
          </p:cNvSpPr>
          <p:nvPr/>
        </p:nvSpPr>
        <p:spPr bwMode="auto">
          <a:xfrm>
            <a:off x="1570038" y="2209800"/>
            <a:ext cx="1587" cy="2212975"/>
          </a:xfrm>
          <a:prstGeom prst="line">
            <a:avLst/>
          </a:prstGeom>
          <a:noFill/>
          <a:ln w="0">
            <a:solidFill>
              <a:srgbClr val="D20000"/>
            </a:solidFill>
            <a:prstDash val="sysDash"/>
            <a:round/>
            <a:headEnd/>
            <a:tailEnd/>
          </a:ln>
          <a:extLst>
            <a:ext uri="{909E8E84-426E-40DD-AFC4-6F175D3DCCD1}">
              <a14:hiddenFill xmlns:a14="http://schemas.microsoft.com/office/drawing/2010/main">
                <a:noFill/>
              </a14:hiddenFill>
            </a:ext>
          </a:extLst>
        </p:spPr>
        <p:txBody>
          <a:bodyPr/>
          <a:lstStyle/>
          <a:p>
            <a:endParaRPr lang="en-US"/>
          </a:p>
        </p:txBody>
      </p:sp>
      <p:sp>
        <p:nvSpPr>
          <p:cNvPr id="12531" name="Line 488"/>
          <p:cNvSpPr>
            <a:spLocks noChangeShapeType="1"/>
          </p:cNvSpPr>
          <p:nvPr/>
        </p:nvSpPr>
        <p:spPr bwMode="auto">
          <a:xfrm>
            <a:off x="2151063" y="2209800"/>
            <a:ext cx="1587" cy="2212975"/>
          </a:xfrm>
          <a:prstGeom prst="line">
            <a:avLst/>
          </a:prstGeom>
          <a:noFill/>
          <a:ln w="0">
            <a:solidFill>
              <a:srgbClr val="D20000"/>
            </a:solidFill>
            <a:prstDash val="sysDash"/>
            <a:round/>
            <a:headEnd/>
            <a:tailEnd/>
          </a:ln>
          <a:extLst>
            <a:ext uri="{909E8E84-426E-40DD-AFC4-6F175D3DCCD1}">
              <a14:hiddenFill xmlns:a14="http://schemas.microsoft.com/office/drawing/2010/main">
                <a:noFill/>
              </a14:hiddenFill>
            </a:ext>
          </a:extLst>
        </p:spPr>
        <p:txBody>
          <a:bodyPr/>
          <a:lstStyle/>
          <a:p>
            <a:endParaRPr lang="en-US"/>
          </a:p>
        </p:txBody>
      </p:sp>
      <p:sp>
        <p:nvSpPr>
          <p:cNvPr id="12532" name="Line 489"/>
          <p:cNvSpPr>
            <a:spLocks noChangeShapeType="1"/>
          </p:cNvSpPr>
          <p:nvPr/>
        </p:nvSpPr>
        <p:spPr bwMode="auto">
          <a:xfrm>
            <a:off x="1570038" y="2209800"/>
            <a:ext cx="1587" cy="2212975"/>
          </a:xfrm>
          <a:prstGeom prst="line">
            <a:avLst/>
          </a:prstGeom>
          <a:noFill/>
          <a:ln w="0">
            <a:solidFill>
              <a:srgbClr val="D20000"/>
            </a:solidFill>
            <a:prstDash val="sysDash"/>
            <a:round/>
            <a:headEnd/>
            <a:tailEnd/>
          </a:ln>
          <a:extLst>
            <a:ext uri="{909E8E84-426E-40DD-AFC4-6F175D3DCCD1}">
              <a14:hiddenFill xmlns:a14="http://schemas.microsoft.com/office/drawing/2010/main">
                <a:noFill/>
              </a14:hiddenFill>
            </a:ext>
          </a:extLst>
        </p:spPr>
        <p:txBody>
          <a:bodyPr/>
          <a:lstStyle/>
          <a:p>
            <a:endParaRPr lang="en-US"/>
          </a:p>
        </p:txBody>
      </p:sp>
      <p:sp>
        <p:nvSpPr>
          <p:cNvPr id="12533" name="Line 490"/>
          <p:cNvSpPr>
            <a:spLocks noChangeShapeType="1"/>
          </p:cNvSpPr>
          <p:nvPr/>
        </p:nvSpPr>
        <p:spPr bwMode="auto">
          <a:xfrm>
            <a:off x="2151063" y="2209800"/>
            <a:ext cx="1587" cy="2212975"/>
          </a:xfrm>
          <a:prstGeom prst="line">
            <a:avLst/>
          </a:prstGeom>
          <a:noFill/>
          <a:ln w="0">
            <a:solidFill>
              <a:srgbClr val="D20000"/>
            </a:solidFill>
            <a:prstDash val="sysDash"/>
            <a:round/>
            <a:headEnd/>
            <a:tailEnd/>
          </a:ln>
          <a:extLst>
            <a:ext uri="{909E8E84-426E-40DD-AFC4-6F175D3DCCD1}">
              <a14:hiddenFill xmlns:a14="http://schemas.microsoft.com/office/drawing/2010/main">
                <a:noFill/>
              </a14:hiddenFill>
            </a:ext>
          </a:extLst>
        </p:spPr>
        <p:txBody>
          <a:bodyPr/>
          <a:lstStyle/>
          <a:p>
            <a:endParaRPr lang="en-US"/>
          </a:p>
        </p:txBody>
      </p:sp>
      <p:sp>
        <p:nvSpPr>
          <p:cNvPr id="12534" name="Line 491"/>
          <p:cNvSpPr>
            <a:spLocks noChangeShapeType="1"/>
          </p:cNvSpPr>
          <p:nvPr/>
        </p:nvSpPr>
        <p:spPr bwMode="auto">
          <a:xfrm>
            <a:off x="1570038" y="2209800"/>
            <a:ext cx="1587" cy="2212975"/>
          </a:xfrm>
          <a:prstGeom prst="line">
            <a:avLst/>
          </a:prstGeom>
          <a:noFill/>
          <a:ln w="0">
            <a:solidFill>
              <a:srgbClr val="D20000"/>
            </a:solidFill>
            <a:prstDash val="sysDash"/>
            <a:round/>
            <a:headEnd/>
            <a:tailEnd/>
          </a:ln>
          <a:extLst>
            <a:ext uri="{909E8E84-426E-40DD-AFC4-6F175D3DCCD1}">
              <a14:hiddenFill xmlns:a14="http://schemas.microsoft.com/office/drawing/2010/main">
                <a:noFill/>
              </a14:hiddenFill>
            </a:ext>
          </a:extLst>
        </p:spPr>
        <p:txBody>
          <a:bodyPr/>
          <a:lstStyle/>
          <a:p>
            <a:endParaRPr lang="en-US"/>
          </a:p>
        </p:txBody>
      </p:sp>
      <p:sp>
        <p:nvSpPr>
          <p:cNvPr id="12535" name="Line 492"/>
          <p:cNvSpPr>
            <a:spLocks noChangeShapeType="1"/>
          </p:cNvSpPr>
          <p:nvPr/>
        </p:nvSpPr>
        <p:spPr bwMode="auto">
          <a:xfrm>
            <a:off x="2151063" y="2209800"/>
            <a:ext cx="1587" cy="2212975"/>
          </a:xfrm>
          <a:prstGeom prst="line">
            <a:avLst/>
          </a:prstGeom>
          <a:noFill/>
          <a:ln w="0">
            <a:solidFill>
              <a:srgbClr val="D20000"/>
            </a:solidFill>
            <a:prstDash val="sysDash"/>
            <a:round/>
            <a:headEnd/>
            <a:tailEnd/>
          </a:ln>
          <a:extLst>
            <a:ext uri="{909E8E84-426E-40DD-AFC4-6F175D3DCCD1}">
              <a14:hiddenFill xmlns:a14="http://schemas.microsoft.com/office/drawing/2010/main">
                <a:noFill/>
              </a14:hiddenFill>
            </a:ext>
          </a:extLst>
        </p:spPr>
        <p:txBody>
          <a:bodyPr/>
          <a:lstStyle/>
          <a:p>
            <a:endParaRPr lang="en-US"/>
          </a:p>
        </p:txBody>
      </p:sp>
      <p:sp>
        <p:nvSpPr>
          <p:cNvPr id="12536" name="Line 493"/>
          <p:cNvSpPr>
            <a:spLocks noChangeShapeType="1"/>
          </p:cNvSpPr>
          <p:nvPr/>
        </p:nvSpPr>
        <p:spPr bwMode="auto">
          <a:xfrm>
            <a:off x="1570038" y="2209800"/>
            <a:ext cx="1587" cy="2212975"/>
          </a:xfrm>
          <a:prstGeom prst="line">
            <a:avLst/>
          </a:prstGeom>
          <a:noFill/>
          <a:ln w="0">
            <a:solidFill>
              <a:srgbClr val="D20000"/>
            </a:solidFill>
            <a:prstDash val="sysDash"/>
            <a:round/>
            <a:headEnd/>
            <a:tailEnd/>
          </a:ln>
          <a:extLst>
            <a:ext uri="{909E8E84-426E-40DD-AFC4-6F175D3DCCD1}">
              <a14:hiddenFill xmlns:a14="http://schemas.microsoft.com/office/drawing/2010/main">
                <a:noFill/>
              </a14:hiddenFill>
            </a:ext>
          </a:extLst>
        </p:spPr>
        <p:txBody>
          <a:bodyPr/>
          <a:lstStyle/>
          <a:p>
            <a:endParaRPr lang="en-US"/>
          </a:p>
        </p:txBody>
      </p:sp>
      <p:sp>
        <p:nvSpPr>
          <p:cNvPr id="12537" name="Line 494"/>
          <p:cNvSpPr>
            <a:spLocks noChangeShapeType="1"/>
          </p:cNvSpPr>
          <p:nvPr/>
        </p:nvSpPr>
        <p:spPr bwMode="auto">
          <a:xfrm>
            <a:off x="2151063" y="2209800"/>
            <a:ext cx="1587" cy="2212975"/>
          </a:xfrm>
          <a:prstGeom prst="line">
            <a:avLst/>
          </a:prstGeom>
          <a:noFill/>
          <a:ln w="0">
            <a:solidFill>
              <a:srgbClr val="D20000"/>
            </a:solidFill>
            <a:prstDash val="sysDash"/>
            <a:round/>
            <a:headEnd/>
            <a:tailEnd/>
          </a:ln>
          <a:extLst>
            <a:ext uri="{909E8E84-426E-40DD-AFC4-6F175D3DCCD1}">
              <a14:hiddenFill xmlns:a14="http://schemas.microsoft.com/office/drawing/2010/main">
                <a:noFill/>
              </a14:hiddenFill>
            </a:ext>
          </a:extLst>
        </p:spPr>
        <p:txBody>
          <a:bodyPr/>
          <a:lstStyle/>
          <a:p>
            <a:endParaRPr lang="en-US"/>
          </a:p>
        </p:txBody>
      </p:sp>
      <p:sp>
        <p:nvSpPr>
          <p:cNvPr id="12538" name="Line 495"/>
          <p:cNvSpPr>
            <a:spLocks noChangeShapeType="1"/>
          </p:cNvSpPr>
          <p:nvPr/>
        </p:nvSpPr>
        <p:spPr bwMode="auto">
          <a:xfrm>
            <a:off x="1570038" y="2209800"/>
            <a:ext cx="1587" cy="2212975"/>
          </a:xfrm>
          <a:prstGeom prst="line">
            <a:avLst/>
          </a:prstGeom>
          <a:noFill/>
          <a:ln w="0">
            <a:solidFill>
              <a:srgbClr val="D20000"/>
            </a:solidFill>
            <a:prstDash val="sysDash"/>
            <a:round/>
            <a:headEnd/>
            <a:tailEnd/>
          </a:ln>
          <a:extLst>
            <a:ext uri="{909E8E84-426E-40DD-AFC4-6F175D3DCCD1}">
              <a14:hiddenFill xmlns:a14="http://schemas.microsoft.com/office/drawing/2010/main">
                <a:noFill/>
              </a14:hiddenFill>
            </a:ext>
          </a:extLst>
        </p:spPr>
        <p:txBody>
          <a:bodyPr/>
          <a:lstStyle/>
          <a:p>
            <a:endParaRPr lang="en-US"/>
          </a:p>
        </p:txBody>
      </p:sp>
      <p:sp>
        <p:nvSpPr>
          <p:cNvPr id="12539" name="Line 496"/>
          <p:cNvSpPr>
            <a:spLocks noChangeShapeType="1"/>
          </p:cNvSpPr>
          <p:nvPr/>
        </p:nvSpPr>
        <p:spPr bwMode="auto">
          <a:xfrm>
            <a:off x="2151063" y="2209800"/>
            <a:ext cx="1587" cy="2212975"/>
          </a:xfrm>
          <a:prstGeom prst="line">
            <a:avLst/>
          </a:prstGeom>
          <a:noFill/>
          <a:ln w="0">
            <a:solidFill>
              <a:srgbClr val="D20000"/>
            </a:solidFill>
            <a:prstDash val="sysDash"/>
            <a:round/>
            <a:headEnd/>
            <a:tailEnd/>
          </a:ln>
          <a:extLst>
            <a:ext uri="{909E8E84-426E-40DD-AFC4-6F175D3DCCD1}">
              <a14:hiddenFill xmlns:a14="http://schemas.microsoft.com/office/drawing/2010/main">
                <a:noFill/>
              </a14:hiddenFill>
            </a:ext>
          </a:extLst>
        </p:spPr>
        <p:txBody>
          <a:bodyPr/>
          <a:lstStyle/>
          <a:p>
            <a:endParaRPr lang="en-US"/>
          </a:p>
        </p:txBody>
      </p:sp>
      <p:sp>
        <p:nvSpPr>
          <p:cNvPr id="12540" name="Line 497"/>
          <p:cNvSpPr>
            <a:spLocks noChangeShapeType="1"/>
          </p:cNvSpPr>
          <p:nvPr/>
        </p:nvSpPr>
        <p:spPr bwMode="auto">
          <a:xfrm>
            <a:off x="1570038" y="2209800"/>
            <a:ext cx="1587" cy="2212975"/>
          </a:xfrm>
          <a:prstGeom prst="line">
            <a:avLst/>
          </a:prstGeom>
          <a:noFill/>
          <a:ln w="0">
            <a:solidFill>
              <a:srgbClr val="D20000"/>
            </a:solidFill>
            <a:prstDash val="sysDash"/>
            <a:round/>
            <a:headEnd/>
            <a:tailEnd/>
          </a:ln>
          <a:extLst>
            <a:ext uri="{909E8E84-426E-40DD-AFC4-6F175D3DCCD1}">
              <a14:hiddenFill xmlns:a14="http://schemas.microsoft.com/office/drawing/2010/main">
                <a:noFill/>
              </a14:hiddenFill>
            </a:ext>
          </a:extLst>
        </p:spPr>
        <p:txBody>
          <a:bodyPr/>
          <a:lstStyle/>
          <a:p>
            <a:endParaRPr lang="en-US"/>
          </a:p>
        </p:txBody>
      </p:sp>
      <p:sp>
        <p:nvSpPr>
          <p:cNvPr id="12541" name="Line 498"/>
          <p:cNvSpPr>
            <a:spLocks noChangeShapeType="1"/>
          </p:cNvSpPr>
          <p:nvPr/>
        </p:nvSpPr>
        <p:spPr bwMode="auto">
          <a:xfrm>
            <a:off x="2151063" y="2209800"/>
            <a:ext cx="1587" cy="2212975"/>
          </a:xfrm>
          <a:prstGeom prst="line">
            <a:avLst/>
          </a:prstGeom>
          <a:noFill/>
          <a:ln w="0">
            <a:solidFill>
              <a:srgbClr val="D20000"/>
            </a:solidFill>
            <a:prstDash val="sysDash"/>
            <a:round/>
            <a:headEnd/>
            <a:tailEnd/>
          </a:ln>
          <a:extLst>
            <a:ext uri="{909E8E84-426E-40DD-AFC4-6F175D3DCCD1}">
              <a14:hiddenFill xmlns:a14="http://schemas.microsoft.com/office/drawing/2010/main">
                <a:noFill/>
              </a14:hiddenFill>
            </a:ext>
          </a:extLst>
        </p:spPr>
        <p:txBody>
          <a:bodyPr/>
          <a:lstStyle/>
          <a:p>
            <a:endParaRPr lang="en-US"/>
          </a:p>
        </p:txBody>
      </p:sp>
      <p:sp>
        <p:nvSpPr>
          <p:cNvPr id="12542" name="Rectangle 500"/>
          <p:cNvSpPr>
            <a:spLocks noChangeArrowheads="1"/>
          </p:cNvSpPr>
          <p:nvPr/>
        </p:nvSpPr>
        <p:spPr bwMode="auto">
          <a:xfrm>
            <a:off x="1520825" y="4422775"/>
            <a:ext cx="1854200" cy="17463"/>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rgbClr val="3A6E8F"/>
              </a:buClr>
              <a:buChar char="•"/>
              <a:defRPr sz="2300">
                <a:solidFill>
                  <a:srgbClr val="3A6E8F"/>
                </a:solidFill>
                <a:latin typeface="Arial" pitchFamily="34" charset="0"/>
              </a:defRPr>
            </a:lvl1pPr>
            <a:lvl2pPr marL="742950" indent="-285750" eaLnBrk="0" hangingPunct="0">
              <a:spcBef>
                <a:spcPct val="20000"/>
              </a:spcBef>
              <a:buClr>
                <a:schemeClr val="bg2"/>
              </a:buClr>
              <a:buFont typeface="Times" pitchFamily="18" charset="0"/>
              <a:buChar char="•"/>
              <a:defRPr sz="2100">
                <a:solidFill>
                  <a:srgbClr val="3A6E8F"/>
                </a:solidFill>
                <a:latin typeface="Arial" pitchFamily="34" charset="0"/>
              </a:defRPr>
            </a:lvl2pPr>
            <a:lvl3pPr marL="1143000" indent="-228600" eaLnBrk="0" hangingPunct="0">
              <a:spcBef>
                <a:spcPct val="20000"/>
              </a:spcBef>
              <a:buClr>
                <a:srgbClr val="A0A0A4"/>
              </a:buClr>
              <a:buChar char="•"/>
              <a:defRPr sz="2000">
                <a:solidFill>
                  <a:srgbClr val="3A6E8F"/>
                </a:solidFill>
                <a:latin typeface="Arial" pitchFamily="34" charset="0"/>
              </a:defRPr>
            </a:lvl3pPr>
            <a:lvl4pPr marL="1600200" indent="-228600" eaLnBrk="0" hangingPunct="0">
              <a:spcBef>
                <a:spcPct val="20000"/>
              </a:spcBef>
              <a:buClr>
                <a:schemeClr val="bg2"/>
              </a:buClr>
              <a:buFont typeface="Times" pitchFamily="18" charset="0"/>
              <a:buChar char="•"/>
              <a:defRPr sz="2000">
                <a:solidFill>
                  <a:srgbClr val="3A6E8F"/>
                </a:solidFill>
                <a:latin typeface="Arial" pitchFamily="34" charset="0"/>
              </a:defRPr>
            </a:lvl4pPr>
            <a:lvl5pPr marL="2057400" indent="-228600" eaLnBrk="0" hangingPunct="0">
              <a:spcBef>
                <a:spcPct val="20000"/>
              </a:spcBef>
              <a:buClr>
                <a:srgbClr val="3A6E8F"/>
              </a:buClr>
              <a:buFont typeface="Times" pitchFamily="18" charset="0"/>
              <a:buChar char="•"/>
              <a:defRPr sz="2000">
                <a:solidFill>
                  <a:srgbClr val="3A6E8F"/>
                </a:solidFill>
                <a:latin typeface="Arial" pitchFamily="34" charset="0"/>
              </a:defRPr>
            </a:lvl5pPr>
            <a:lvl6pPr marL="2514600" indent="-228600" eaLnBrk="0" fontAlgn="base" hangingPunct="0">
              <a:spcBef>
                <a:spcPct val="20000"/>
              </a:spcBef>
              <a:spcAft>
                <a:spcPct val="0"/>
              </a:spcAft>
              <a:buClr>
                <a:srgbClr val="3A6E8F"/>
              </a:buClr>
              <a:buFont typeface="Times" pitchFamily="18" charset="0"/>
              <a:buChar char="•"/>
              <a:defRPr sz="2000">
                <a:solidFill>
                  <a:srgbClr val="3A6E8F"/>
                </a:solidFill>
                <a:latin typeface="Arial" pitchFamily="34" charset="0"/>
              </a:defRPr>
            </a:lvl6pPr>
            <a:lvl7pPr marL="2971800" indent="-228600" eaLnBrk="0" fontAlgn="base" hangingPunct="0">
              <a:spcBef>
                <a:spcPct val="20000"/>
              </a:spcBef>
              <a:spcAft>
                <a:spcPct val="0"/>
              </a:spcAft>
              <a:buClr>
                <a:srgbClr val="3A6E8F"/>
              </a:buClr>
              <a:buFont typeface="Times" pitchFamily="18" charset="0"/>
              <a:buChar char="•"/>
              <a:defRPr sz="2000">
                <a:solidFill>
                  <a:srgbClr val="3A6E8F"/>
                </a:solidFill>
                <a:latin typeface="Arial" pitchFamily="34" charset="0"/>
              </a:defRPr>
            </a:lvl7pPr>
            <a:lvl8pPr marL="3429000" indent="-228600" eaLnBrk="0" fontAlgn="base" hangingPunct="0">
              <a:spcBef>
                <a:spcPct val="20000"/>
              </a:spcBef>
              <a:spcAft>
                <a:spcPct val="0"/>
              </a:spcAft>
              <a:buClr>
                <a:srgbClr val="3A6E8F"/>
              </a:buClr>
              <a:buFont typeface="Times" pitchFamily="18" charset="0"/>
              <a:buChar char="•"/>
              <a:defRPr sz="2000">
                <a:solidFill>
                  <a:srgbClr val="3A6E8F"/>
                </a:solidFill>
                <a:latin typeface="Arial" pitchFamily="34" charset="0"/>
              </a:defRPr>
            </a:lvl8pPr>
            <a:lvl9pPr marL="3886200" indent="-228600" eaLnBrk="0" fontAlgn="base" hangingPunct="0">
              <a:spcBef>
                <a:spcPct val="20000"/>
              </a:spcBef>
              <a:spcAft>
                <a:spcPct val="0"/>
              </a:spcAft>
              <a:buClr>
                <a:srgbClr val="3A6E8F"/>
              </a:buClr>
              <a:buFont typeface="Times" pitchFamily="18" charset="0"/>
              <a:buChar char="•"/>
              <a:defRPr sz="2000">
                <a:solidFill>
                  <a:srgbClr val="3A6E8F"/>
                </a:solidFill>
                <a:latin typeface="Arial" pitchFamily="34" charset="0"/>
              </a:defRPr>
            </a:lvl9pPr>
          </a:lstStyle>
          <a:p>
            <a:pPr>
              <a:spcBef>
                <a:spcPct val="0"/>
              </a:spcBef>
              <a:buClrTx/>
              <a:buFontTx/>
              <a:buNone/>
            </a:pPr>
            <a:endParaRPr lang="en-US" altLang="en-US" sz="2400">
              <a:solidFill>
                <a:schemeClr val="tx1"/>
              </a:solidFill>
            </a:endParaRPr>
          </a:p>
        </p:txBody>
      </p:sp>
      <p:sp>
        <p:nvSpPr>
          <p:cNvPr id="12543" name="Rectangle 501"/>
          <p:cNvSpPr>
            <a:spLocks noChangeArrowheads="1"/>
          </p:cNvSpPr>
          <p:nvPr/>
        </p:nvSpPr>
        <p:spPr bwMode="auto">
          <a:xfrm>
            <a:off x="3357563" y="2227263"/>
            <a:ext cx="17462" cy="2212975"/>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rgbClr val="3A6E8F"/>
              </a:buClr>
              <a:buChar char="•"/>
              <a:defRPr sz="2300">
                <a:solidFill>
                  <a:srgbClr val="3A6E8F"/>
                </a:solidFill>
                <a:latin typeface="Arial" pitchFamily="34" charset="0"/>
              </a:defRPr>
            </a:lvl1pPr>
            <a:lvl2pPr marL="742950" indent="-285750" eaLnBrk="0" hangingPunct="0">
              <a:spcBef>
                <a:spcPct val="20000"/>
              </a:spcBef>
              <a:buClr>
                <a:schemeClr val="bg2"/>
              </a:buClr>
              <a:buFont typeface="Times" pitchFamily="18" charset="0"/>
              <a:buChar char="•"/>
              <a:defRPr sz="2100">
                <a:solidFill>
                  <a:srgbClr val="3A6E8F"/>
                </a:solidFill>
                <a:latin typeface="Arial" pitchFamily="34" charset="0"/>
              </a:defRPr>
            </a:lvl2pPr>
            <a:lvl3pPr marL="1143000" indent="-228600" eaLnBrk="0" hangingPunct="0">
              <a:spcBef>
                <a:spcPct val="20000"/>
              </a:spcBef>
              <a:buClr>
                <a:srgbClr val="A0A0A4"/>
              </a:buClr>
              <a:buChar char="•"/>
              <a:defRPr sz="2000">
                <a:solidFill>
                  <a:srgbClr val="3A6E8F"/>
                </a:solidFill>
                <a:latin typeface="Arial" pitchFamily="34" charset="0"/>
              </a:defRPr>
            </a:lvl3pPr>
            <a:lvl4pPr marL="1600200" indent="-228600" eaLnBrk="0" hangingPunct="0">
              <a:spcBef>
                <a:spcPct val="20000"/>
              </a:spcBef>
              <a:buClr>
                <a:schemeClr val="bg2"/>
              </a:buClr>
              <a:buFont typeface="Times" pitchFamily="18" charset="0"/>
              <a:buChar char="•"/>
              <a:defRPr sz="2000">
                <a:solidFill>
                  <a:srgbClr val="3A6E8F"/>
                </a:solidFill>
                <a:latin typeface="Arial" pitchFamily="34" charset="0"/>
              </a:defRPr>
            </a:lvl4pPr>
            <a:lvl5pPr marL="2057400" indent="-228600" eaLnBrk="0" hangingPunct="0">
              <a:spcBef>
                <a:spcPct val="20000"/>
              </a:spcBef>
              <a:buClr>
                <a:srgbClr val="3A6E8F"/>
              </a:buClr>
              <a:buFont typeface="Times" pitchFamily="18" charset="0"/>
              <a:buChar char="•"/>
              <a:defRPr sz="2000">
                <a:solidFill>
                  <a:srgbClr val="3A6E8F"/>
                </a:solidFill>
                <a:latin typeface="Arial" pitchFamily="34" charset="0"/>
              </a:defRPr>
            </a:lvl5pPr>
            <a:lvl6pPr marL="2514600" indent="-228600" eaLnBrk="0" fontAlgn="base" hangingPunct="0">
              <a:spcBef>
                <a:spcPct val="20000"/>
              </a:spcBef>
              <a:spcAft>
                <a:spcPct val="0"/>
              </a:spcAft>
              <a:buClr>
                <a:srgbClr val="3A6E8F"/>
              </a:buClr>
              <a:buFont typeface="Times" pitchFamily="18" charset="0"/>
              <a:buChar char="•"/>
              <a:defRPr sz="2000">
                <a:solidFill>
                  <a:srgbClr val="3A6E8F"/>
                </a:solidFill>
                <a:latin typeface="Arial" pitchFamily="34" charset="0"/>
              </a:defRPr>
            </a:lvl6pPr>
            <a:lvl7pPr marL="2971800" indent="-228600" eaLnBrk="0" fontAlgn="base" hangingPunct="0">
              <a:spcBef>
                <a:spcPct val="20000"/>
              </a:spcBef>
              <a:spcAft>
                <a:spcPct val="0"/>
              </a:spcAft>
              <a:buClr>
                <a:srgbClr val="3A6E8F"/>
              </a:buClr>
              <a:buFont typeface="Times" pitchFamily="18" charset="0"/>
              <a:buChar char="•"/>
              <a:defRPr sz="2000">
                <a:solidFill>
                  <a:srgbClr val="3A6E8F"/>
                </a:solidFill>
                <a:latin typeface="Arial" pitchFamily="34" charset="0"/>
              </a:defRPr>
            </a:lvl7pPr>
            <a:lvl8pPr marL="3429000" indent="-228600" eaLnBrk="0" fontAlgn="base" hangingPunct="0">
              <a:spcBef>
                <a:spcPct val="20000"/>
              </a:spcBef>
              <a:spcAft>
                <a:spcPct val="0"/>
              </a:spcAft>
              <a:buClr>
                <a:srgbClr val="3A6E8F"/>
              </a:buClr>
              <a:buFont typeface="Times" pitchFamily="18" charset="0"/>
              <a:buChar char="•"/>
              <a:defRPr sz="2000">
                <a:solidFill>
                  <a:srgbClr val="3A6E8F"/>
                </a:solidFill>
                <a:latin typeface="Arial" pitchFamily="34" charset="0"/>
              </a:defRPr>
            </a:lvl8pPr>
            <a:lvl9pPr marL="3886200" indent="-228600" eaLnBrk="0" fontAlgn="base" hangingPunct="0">
              <a:spcBef>
                <a:spcPct val="20000"/>
              </a:spcBef>
              <a:spcAft>
                <a:spcPct val="0"/>
              </a:spcAft>
              <a:buClr>
                <a:srgbClr val="3A6E8F"/>
              </a:buClr>
              <a:buFont typeface="Times" pitchFamily="18" charset="0"/>
              <a:buChar char="•"/>
              <a:defRPr sz="2000">
                <a:solidFill>
                  <a:srgbClr val="3A6E8F"/>
                </a:solidFill>
                <a:latin typeface="Arial" pitchFamily="34" charset="0"/>
              </a:defRPr>
            </a:lvl9pPr>
          </a:lstStyle>
          <a:p>
            <a:pPr>
              <a:spcBef>
                <a:spcPct val="0"/>
              </a:spcBef>
              <a:buClrTx/>
              <a:buFontTx/>
              <a:buNone/>
            </a:pPr>
            <a:endParaRPr lang="en-US" altLang="en-US" sz="2400">
              <a:solidFill>
                <a:schemeClr val="tx1"/>
              </a:solidFill>
            </a:endParaRPr>
          </a:p>
        </p:txBody>
      </p:sp>
      <p:sp>
        <p:nvSpPr>
          <p:cNvPr id="12544" name="Rectangle 502"/>
          <p:cNvSpPr>
            <a:spLocks noChangeArrowheads="1"/>
          </p:cNvSpPr>
          <p:nvPr/>
        </p:nvSpPr>
        <p:spPr bwMode="auto">
          <a:xfrm>
            <a:off x="1503363" y="2209800"/>
            <a:ext cx="1854200" cy="2212975"/>
          </a:xfrm>
          <a:prstGeom prst="rect">
            <a:avLst/>
          </a:prstGeom>
          <a:noFill/>
          <a:ln w="63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rgbClr val="3A6E8F"/>
              </a:buClr>
              <a:buChar char="•"/>
              <a:defRPr sz="2300">
                <a:solidFill>
                  <a:srgbClr val="3A6E8F"/>
                </a:solidFill>
                <a:latin typeface="Arial" pitchFamily="34" charset="0"/>
              </a:defRPr>
            </a:lvl1pPr>
            <a:lvl2pPr marL="742950" indent="-285750" eaLnBrk="0" hangingPunct="0">
              <a:spcBef>
                <a:spcPct val="20000"/>
              </a:spcBef>
              <a:buClr>
                <a:schemeClr val="bg2"/>
              </a:buClr>
              <a:buFont typeface="Times" pitchFamily="18" charset="0"/>
              <a:buChar char="•"/>
              <a:defRPr sz="2100">
                <a:solidFill>
                  <a:srgbClr val="3A6E8F"/>
                </a:solidFill>
                <a:latin typeface="Arial" pitchFamily="34" charset="0"/>
              </a:defRPr>
            </a:lvl2pPr>
            <a:lvl3pPr marL="1143000" indent="-228600" eaLnBrk="0" hangingPunct="0">
              <a:spcBef>
                <a:spcPct val="20000"/>
              </a:spcBef>
              <a:buClr>
                <a:srgbClr val="A0A0A4"/>
              </a:buClr>
              <a:buChar char="•"/>
              <a:defRPr sz="2000">
                <a:solidFill>
                  <a:srgbClr val="3A6E8F"/>
                </a:solidFill>
                <a:latin typeface="Arial" pitchFamily="34" charset="0"/>
              </a:defRPr>
            </a:lvl3pPr>
            <a:lvl4pPr marL="1600200" indent="-228600" eaLnBrk="0" hangingPunct="0">
              <a:spcBef>
                <a:spcPct val="20000"/>
              </a:spcBef>
              <a:buClr>
                <a:schemeClr val="bg2"/>
              </a:buClr>
              <a:buFont typeface="Times" pitchFamily="18" charset="0"/>
              <a:buChar char="•"/>
              <a:defRPr sz="2000">
                <a:solidFill>
                  <a:srgbClr val="3A6E8F"/>
                </a:solidFill>
                <a:latin typeface="Arial" pitchFamily="34" charset="0"/>
              </a:defRPr>
            </a:lvl4pPr>
            <a:lvl5pPr marL="2057400" indent="-228600" eaLnBrk="0" hangingPunct="0">
              <a:spcBef>
                <a:spcPct val="20000"/>
              </a:spcBef>
              <a:buClr>
                <a:srgbClr val="3A6E8F"/>
              </a:buClr>
              <a:buFont typeface="Times" pitchFamily="18" charset="0"/>
              <a:buChar char="•"/>
              <a:defRPr sz="2000">
                <a:solidFill>
                  <a:srgbClr val="3A6E8F"/>
                </a:solidFill>
                <a:latin typeface="Arial" pitchFamily="34" charset="0"/>
              </a:defRPr>
            </a:lvl5pPr>
            <a:lvl6pPr marL="2514600" indent="-228600" eaLnBrk="0" fontAlgn="base" hangingPunct="0">
              <a:spcBef>
                <a:spcPct val="20000"/>
              </a:spcBef>
              <a:spcAft>
                <a:spcPct val="0"/>
              </a:spcAft>
              <a:buClr>
                <a:srgbClr val="3A6E8F"/>
              </a:buClr>
              <a:buFont typeface="Times" pitchFamily="18" charset="0"/>
              <a:buChar char="•"/>
              <a:defRPr sz="2000">
                <a:solidFill>
                  <a:srgbClr val="3A6E8F"/>
                </a:solidFill>
                <a:latin typeface="Arial" pitchFamily="34" charset="0"/>
              </a:defRPr>
            </a:lvl6pPr>
            <a:lvl7pPr marL="2971800" indent="-228600" eaLnBrk="0" fontAlgn="base" hangingPunct="0">
              <a:spcBef>
                <a:spcPct val="20000"/>
              </a:spcBef>
              <a:spcAft>
                <a:spcPct val="0"/>
              </a:spcAft>
              <a:buClr>
                <a:srgbClr val="3A6E8F"/>
              </a:buClr>
              <a:buFont typeface="Times" pitchFamily="18" charset="0"/>
              <a:buChar char="•"/>
              <a:defRPr sz="2000">
                <a:solidFill>
                  <a:srgbClr val="3A6E8F"/>
                </a:solidFill>
                <a:latin typeface="Arial" pitchFamily="34" charset="0"/>
              </a:defRPr>
            </a:lvl7pPr>
            <a:lvl8pPr marL="3429000" indent="-228600" eaLnBrk="0" fontAlgn="base" hangingPunct="0">
              <a:spcBef>
                <a:spcPct val="20000"/>
              </a:spcBef>
              <a:spcAft>
                <a:spcPct val="0"/>
              </a:spcAft>
              <a:buClr>
                <a:srgbClr val="3A6E8F"/>
              </a:buClr>
              <a:buFont typeface="Times" pitchFamily="18" charset="0"/>
              <a:buChar char="•"/>
              <a:defRPr sz="2000">
                <a:solidFill>
                  <a:srgbClr val="3A6E8F"/>
                </a:solidFill>
                <a:latin typeface="Arial" pitchFamily="34" charset="0"/>
              </a:defRPr>
            </a:lvl8pPr>
            <a:lvl9pPr marL="3886200" indent="-228600" eaLnBrk="0" fontAlgn="base" hangingPunct="0">
              <a:spcBef>
                <a:spcPct val="20000"/>
              </a:spcBef>
              <a:spcAft>
                <a:spcPct val="0"/>
              </a:spcAft>
              <a:buClr>
                <a:srgbClr val="3A6E8F"/>
              </a:buClr>
              <a:buFont typeface="Times" pitchFamily="18" charset="0"/>
              <a:buChar char="•"/>
              <a:defRPr sz="2000">
                <a:solidFill>
                  <a:srgbClr val="3A6E8F"/>
                </a:solidFill>
                <a:latin typeface="Arial" pitchFamily="34" charset="0"/>
              </a:defRPr>
            </a:lvl9pPr>
          </a:lstStyle>
          <a:p>
            <a:pPr>
              <a:spcBef>
                <a:spcPct val="0"/>
              </a:spcBef>
              <a:buClrTx/>
              <a:buFontTx/>
              <a:buNone/>
            </a:pPr>
            <a:endParaRPr lang="en-US" altLang="en-US" sz="2400">
              <a:solidFill>
                <a:schemeClr val="tx1"/>
              </a:solidFill>
            </a:endParaRPr>
          </a:p>
        </p:txBody>
      </p:sp>
      <p:sp>
        <p:nvSpPr>
          <p:cNvPr id="12545" name="Line 503"/>
          <p:cNvSpPr>
            <a:spLocks noChangeShapeType="1"/>
          </p:cNvSpPr>
          <p:nvPr/>
        </p:nvSpPr>
        <p:spPr bwMode="auto">
          <a:xfrm flipH="1">
            <a:off x="1477963" y="4316413"/>
            <a:ext cx="25400" cy="1587"/>
          </a:xfrm>
          <a:prstGeom prst="line">
            <a:avLst/>
          </a:prstGeom>
          <a:noFill/>
          <a:ln w="0">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sp>
        <p:nvSpPr>
          <p:cNvPr id="12546" name="Line 504"/>
          <p:cNvSpPr>
            <a:spLocks noChangeShapeType="1"/>
          </p:cNvSpPr>
          <p:nvPr/>
        </p:nvSpPr>
        <p:spPr bwMode="auto">
          <a:xfrm flipH="1">
            <a:off x="1477963" y="4316413"/>
            <a:ext cx="25400"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47" name="Line 506"/>
          <p:cNvSpPr>
            <a:spLocks noChangeShapeType="1"/>
          </p:cNvSpPr>
          <p:nvPr/>
        </p:nvSpPr>
        <p:spPr bwMode="auto">
          <a:xfrm flipH="1">
            <a:off x="1477963" y="4049713"/>
            <a:ext cx="25400" cy="1587"/>
          </a:xfrm>
          <a:prstGeom prst="line">
            <a:avLst/>
          </a:prstGeom>
          <a:noFill/>
          <a:ln w="0">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sp>
        <p:nvSpPr>
          <p:cNvPr id="12548" name="Line 507"/>
          <p:cNvSpPr>
            <a:spLocks noChangeShapeType="1"/>
          </p:cNvSpPr>
          <p:nvPr/>
        </p:nvSpPr>
        <p:spPr bwMode="auto">
          <a:xfrm flipH="1">
            <a:off x="1477963" y="4049713"/>
            <a:ext cx="25400"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49" name="Line 509"/>
          <p:cNvSpPr>
            <a:spLocks noChangeShapeType="1"/>
          </p:cNvSpPr>
          <p:nvPr/>
        </p:nvSpPr>
        <p:spPr bwMode="auto">
          <a:xfrm flipH="1">
            <a:off x="1477963" y="3784600"/>
            <a:ext cx="25400" cy="1588"/>
          </a:xfrm>
          <a:prstGeom prst="line">
            <a:avLst/>
          </a:prstGeom>
          <a:noFill/>
          <a:ln w="0">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sp>
        <p:nvSpPr>
          <p:cNvPr id="12550" name="Line 510"/>
          <p:cNvSpPr>
            <a:spLocks noChangeShapeType="1"/>
          </p:cNvSpPr>
          <p:nvPr/>
        </p:nvSpPr>
        <p:spPr bwMode="auto">
          <a:xfrm flipH="1">
            <a:off x="1477963" y="3784600"/>
            <a:ext cx="25400"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51" name="Line 512"/>
          <p:cNvSpPr>
            <a:spLocks noChangeShapeType="1"/>
          </p:cNvSpPr>
          <p:nvPr/>
        </p:nvSpPr>
        <p:spPr bwMode="auto">
          <a:xfrm flipH="1">
            <a:off x="1477963" y="3556000"/>
            <a:ext cx="25400" cy="1588"/>
          </a:xfrm>
          <a:prstGeom prst="line">
            <a:avLst/>
          </a:prstGeom>
          <a:noFill/>
          <a:ln w="0">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sp>
        <p:nvSpPr>
          <p:cNvPr id="12552" name="Line 513"/>
          <p:cNvSpPr>
            <a:spLocks noChangeShapeType="1"/>
          </p:cNvSpPr>
          <p:nvPr/>
        </p:nvSpPr>
        <p:spPr bwMode="auto">
          <a:xfrm flipH="1">
            <a:off x="1477963" y="3556000"/>
            <a:ext cx="25400"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53" name="Line 515"/>
          <p:cNvSpPr>
            <a:spLocks noChangeShapeType="1"/>
          </p:cNvSpPr>
          <p:nvPr/>
        </p:nvSpPr>
        <p:spPr bwMode="auto">
          <a:xfrm flipH="1">
            <a:off x="1477963" y="3289300"/>
            <a:ext cx="25400" cy="1588"/>
          </a:xfrm>
          <a:prstGeom prst="line">
            <a:avLst/>
          </a:prstGeom>
          <a:noFill/>
          <a:ln w="0">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sp>
        <p:nvSpPr>
          <p:cNvPr id="12554" name="Line 516"/>
          <p:cNvSpPr>
            <a:spLocks noChangeShapeType="1"/>
          </p:cNvSpPr>
          <p:nvPr/>
        </p:nvSpPr>
        <p:spPr bwMode="auto">
          <a:xfrm flipH="1">
            <a:off x="1477963" y="3289300"/>
            <a:ext cx="25400"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55" name="Line 518"/>
          <p:cNvSpPr>
            <a:spLocks noChangeShapeType="1"/>
          </p:cNvSpPr>
          <p:nvPr/>
        </p:nvSpPr>
        <p:spPr bwMode="auto">
          <a:xfrm flipH="1">
            <a:off x="1477963" y="3024188"/>
            <a:ext cx="25400" cy="1587"/>
          </a:xfrm>
          <a:prstGeom prst="line">
            <a:avLst/>
          </a:prstGeom>
          <a:noFill/>
          <a:ln w="0">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sp>
        <p:nvSpPr>
          <p:cNvPr id="12556" name="Line 519"/>
          <p:cNvSpPr>
            <a:spLocks noChangeShapeType="1"/>
          </p:cNvSpPr>
          <p:nvPr/>
        </p:nvSpPr>
        <p:spPr bwMode="auto">
          <a:xfrm flipH="1">
            <a:off x="1477963" y="3024188"/>
            <a:ext cx="25400"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57" name="Line 521"/>
          <p:cNvSpPr>
            <a:spLocks noChangeShapeType="1"/>
          </p:cNvSpPr>
          <p:nvPr/>
        </p:nvSpPr>
        <p:spPr bwMode="auto">
          <a:xfrm flipH="1">
            <a:off x="1477963" y="2757488"/>
            <a:ext cx="25400" cy="1587"/>
          </a:xfrm>
          <a:prstGeom prst="line">
            <a:avLst/>
          </a:prstGeom>
          <a:noFill/>
          <a:ln w="0">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sp>
        <p:nvSpPr>
          <p:cNvPr id="12558" name="Line 522"/>
          <p:cNvSpPr>
            <a:spLocks noChangeShapeType="1"/>
          </p:cNvSpPr>
          <p:nvPr/>
        </p:nvSpPr>
        <p:spPr bwMode="auto">
          <a:xfrm flipH="1">
            <a:off x="1477963" y="2757488"/>
            <a:ext cx="25400"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59" name="Line 524"/>
          <p:cNvSpPr>
            <a:spLocks noChangeShapeType="1"/>
          </p:cNvSpPr>
          <p:nvPr/>
        </p:nvSpPr>
        <p:spPr bwMode="auto">
          <a:xfrm flipH="1">
            <a:off x="1477963" y="2492375"/>
            <a:ext cx="25400" cy="1588"/>
          </a:xfrm>
          <a:prstGeom prst="line">
            <a:avLst/>
          </a:prstGeom>
          <a:noFill/>
          <a:ln w="0">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sp>
        <p:nvSpPr>
          <p:cNvPr id="12560" name="Line 525"/>
          <p:cNvSpPr>
            <a:spLocks noChangeShapeType="1"/>
          </p:cNvSpPr>
          <p:nvPr/>
        </p:nvSpPr>
        <p:spPr bwMode="auto">
          <a:xfrm flipH="1">
            <a:off x="1477963" y="2492375"/>
            <a:ext cx="25400"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61" name="Line 527"/>
          <p:cNvSpPr>
            <a:spLocks noChangeShapeType="1"/>
          </p:cNvSpPr>
          <p:nvPr/>
        </p:nvSpPr>
        <p:spPr bwMode="auto">
          <a:xfrm>
            <a:off x="1570038" y="4422775"/>
            <a:ext cx="1587" cy="36513"/>
          </a:xfrm>
          <a:prstGeom prst="line">
            <a:avLst/>
          </a:prstGeom>
          <a:noFill/>
          <a:ln w="0">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sp>
        <p:nvSpPr>
          <p:cNvPr id="12562" name="Line 528"/>
          <p:cNvSpPr>
            <a:spLocks noChangeShapeType="1"/>
          </p:cNvSpPr>
          <p:nvPr/>
        </p:nvSpPr>
        <p:spPr bwMode="auto">
          <a:xfrm>
            <a:off x="1570038" y="4422775"/>
            <a:ext cx="1587" cy="3651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63" name="Line 530"/>
          <p:cNvSpPr>
            <a:spLocks noChangeShapeType="1"/>
          </p:cNvSpPr>
          <p:nvPr/>
        </p:nvSpPr>
        <p:spPr bwMode="auto">
          <a:xfrm>
            <a:off x="1735138" y="4422775"/>
            <a:ext cx="1587" cy="36513"/>
          </a:xfrm>
          <a:prstGeom prst="line">
            <a:avLst/>
          </a:prstGeom>
          <a:noFill/>
          <a:ln w="0">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sp>
        <p:nvSpPr>
          <p:cNvPr id="12564" name="Line 531"/>
          <p:cNvSpPr>
            <a:spLocks noChangeShapeType="1"/>
          </p:cNvSpPr>
          <p:nvPr/>
        </p:nvSpPr>
        <p:spPr bwMode="auto">
          <a:xfrm>
            <a:off x="1735138" y="4422775"/>
            <a:ext cx="1587" cy="3651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65" name="Line 533"/>
          <p:cNvSpPr>
            <a:spLocks noChangeShapeType="1"/>
          </p:cNvSpPr>
          <p:nvPr/>
        </p:nvSpPr>
        <p:spPr bwMode="auto">
          <a:xfrm>
            <a:off x="1900238" y="4422775"/>
            <a:ext cx="1587" cy="36513"/>
          </a:xfrm>
          <a:prstGeom prst="line">
            <a:avLst/>
          </a:prstGeom>
          <a:noFill/>
          <a:ln w="0">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sp>
        <p:nvSpPr>
          <p:cNvPr id="12566" name="Line 534"/>
          <p:cNvSpPr>
            <a:spLocks noChangeShapeType="1"/>
          </p:cNvSpPr>
          <p:nvPr/>
        </p:nvSpPr>
        <p:spPr bwMode="auto">
          <a:xfrm>
            <a:off x="1900238" y="4422775"/>
            <a:ext cx="1587" cy="3651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67" name="Line 536"/>
          <p:cNvSpPr>
            <a:spLocks noChangeShapeType="1"/>
          </p:cNvSpPr>
          <p:nvPr/>
        </p:nvSpPr>
        <p:spPr bwMode="auto">
          <a:xfrm>
            <a:off x="2065338" y="4422775"/>
            <a:ext cx="1587" cy="36513"/>
          </a:xfrm>
          <a:prstGeom prst="line">
            <a:avLst/>
          </a:prstGeom>
          <a:noFill/>
          <a:ln w="0">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sp>
        <p:nvSpPr>
          <p:cNvPr id="12568" name="Line 537"/>
          <p:cNvSpPr>
            <a:spLocks noChangeShapeType="1"/>
          </p:cNvSpPr>
          <p:nvPr/>
        </p:nvSpPr>
        <p:spPr bwMode="auto">
          <a:xfrm>
            <a:off x="2065338" y="4422775"/>
            <a:ext cx="1587" cy="3651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69" name="Line 539"/>
          <p:cNvSpPr>
            <a:spLocks noChangeShapeType="1"/>
          </p:cNvSpPr>
          <p:nvPr/>
        </p:nvSpPr>
        <p:spPr bwMode="auto">
          <a:xfrm>
            <a:off x="2230438" y="4422775"/>
            <a:ext cx="1587" cy="36513"/>
          </a:xfrm>
          <a:prstGeom prst="line">
            <a:avLst/>
          </a:prstGeom>
          <a:noFill/>
          <a:ln w="0">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sp>
        <p:nvSpPr>
          <p:cNvPr id="12570" name="Line 540"/>
          <p:cNvSpPr>
            <a:spLocks noChangeShapeType="1"/>
          </p:cNvSpPr>
          <p:nvPr/>
        </p:nvSpPr>
        <p:spPr bwMode="auto">
          <a:xfrm>
            <a:off x="2230438" y="4422775"/>
            <a:ext cx="1587" cy="3651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71" name="Line 545"/>
          <p:cNvSpPr>
            <a:spLocks noChangeShapeType="1"/>
          </p:cNvSpPr>
          <p:nvPr/>
        </p:nvSpPr>
        <p:spPr bwMode="auto">
          <a:xfrm>
            <a:off x="1944688" y="4283075"/>
            <a:ext cx="1587" cy="36513"/>
          </a:xfrm>
          <a:prstGeom prst="line">
            <a:avLst/>
          </a:prstGeom>
          <a:noFill/>
          <a:ln w="0">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sp>
        <p:nvSpPr>
          <p:cNvPr id="12572" name="Line 546"/>
          <p:cNvSpPr>
            <a:spLocks noChangeShapeType="1"/>
          </p:cNvSpPr>
          <p:nvPr/>
        </p:nvSpPr>
        <p:spPr bwMode="auto">
          <a:xfrm>
            <a:off x="1944688" y="4283075"/>
            <a:ext cx="1587" cy="3651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73" name="Line 548"/>
          <p:cNvSpPr>
            <a:spLocks noChangeShapeType="1"/>
          </p:cNvSpPr>
          <p:nvPr/>
        </p:nvSpPr>
        <p:spPr bwMode="auto">
          <a:xfrm>
            <a:off x="2109788" y="4283075"/>
            <a:ext cx="1587" cy="36513"/>
          </a:xfrm>
          <a:prstGeom prst="line">
            <a:avLst/>
          </a:prstGeom>
          <a:noFill/>
          <a:ln w="0">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sp>
        <p:nvSpPr>
          <p:cNvPr id="12574" name="Line 549"/>
          <p:cNvSpPr>
            <a:spLocks noChangeShapeType="1"/>
          </p:cNvSpPr>
          <p:nvPr/>
        </p:nvSpPr>
        <p:spPr bwMode="auto">
          <a:xfrm>
            <a:off x="2109788" y="4283075"/>
            <a:ext cx="1587" cy="3651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75" name="Rectangle 550"/>
          <p:cNvSpPr>
            <a:spLocks noChangeArrowheads="1"/>
          </p:cNvSpPr>
          <p:nvPr/>
        </p:nvSpPr>
        <p:spPr bwMode="auto">
          <a:xfrm>
            <a:off x="2020888" y="4316413"/>
            <a:ext cx="114300" cy="46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rgbClr val="3A6E8F"/>
              </a:buClr>
              <a:buChar char="•"/>
              <a:defRPr sz="2300">
                <a:solidFill>
                  <a:srgbClr val="3A6E8F"/>
                </a:solidFill>
                <a:latin typeface="Arial" pitchFamily="34" charset="0"/>
              </a:defRPr>
            </a:lvl1pPr>
            <a:lvl2pPr marL="742950" indent="-285750" eaLnBrk="0" hangingPunct="0">
              <a:spcBef>
                <a:spcPct val="20000"/>
              </a:spcBef>
              <a:buClr>
                <a:schemeClr val="bg2"/>
              </a:buClr>
              <a:buFont typeface="Times" pitchFamily="18" charset="0"/>
              <a:buChar char="•"/>
              <a:defRPr sz="2100">
                <a:solidFill>
                  <a:srgbClr val="3A6E8F"/>
                </a:solidFill>
                <a:latin typeface="Arial" pitchFamily="34" charset="0"/>
              </a:defRPr>
            </a:lvl2pPr>
            <a:lvl3pPr marL="1143000" indent="-228600" eaLnBrk="0" hangingPunct="0">
              <a:spcBef>
                <a:spcPct val="20000"/>
              </a:spcBef>
              <a:buClr>
                <a:srgbClr val="A0A0A4"/>
              </a:buClr>
              <a:buChar char="•"/>
              <a:defRPr sz="2000">
                <a:solidFill>
                  <a:srgbClr val="3A6E8F"/>
                </a:solidFill>
                <a:latin typeface="Arial" pitchFamily="34" charset="0"/>
              </a:defRPr>
            </a:lvl3pPr>
            <a:lvl4pPr marL="1600200" indent="-228600" eaLnBrk="0" hangingPunct="0">
              <a:spcBef>
                <a:spcPct val="20000"/>
              </a:spcBef>
              <a:buClr>
                <a:schemeClr val="bg2"/>
              </a:buClr>
              <a:buFont typeface="Times" pitchFamily="18" charset="0"/>
              <a:buChar char="•"/>
              <a:defRPr sz="2000">
                <a:solidFill>
                  <a:srgbClr val="3A6E8F"/>
                </a:solidFill>
                <a:latin typeface="Arial" pitchFamily="34" charset="0"/>
              </a:defRPr>
            </a:lvl4pPr>
            <a:lvl5pPr marL="2057400" indent="-228600" eaLnBrk="0" hangingPunct="0">
              <a:spcBef>
                <a:spcPct val="20000"/>
              </a:spcBef>
              <a:buClr>
                <a:srgbClr val="3A6E8F"/>
              </a:buClr>
              <a:buFont typeface="Times" pitchFamily="18" charset="0"/>
              <a:buChar char="•"/>
              <a:defRPr sz="2000">
                <a:solidFill>
                  <a:srgbClr val="3A6E8F"/>
                </a:solidFill>
                <a:latin typeface="Arial" pitchFamily="34" charset="0"/>
              </a:defRPr>
            </a:lvl5pPr>
            <a:lvl6pPr marL="2514600" indent="-228600" eaLnBrk="0" fontAlgn="base" hangingPunct="0">
              <a:spcBef>
                <a:spcPct val="20000"/>
              </a:spcBef>
              <a:spcAft>
                <a:spcPct val="0"/>
              </a:spcAft>
              <a:buClr>
                <a:srgbClr val="3A6E8F"/>
              </a:buClr>
              <a:buFont typeface="Times" pitchFamily="18" charset="0"/>
              <a:buChar char="•"/>
              <a:defRPr sz="2000">
                <a:solidFill>
                  <a:srgbClr val="3A6E8F"/>
                </a:solidFill>
                <a:latin typeface="Arial" pitchFamily="34" charset="0"/>
              </a:defRPr>
            </a:lvl6pPr>
            <a:lvl7pPr marL="2971800" indent="-228600" eaLnBrk="0" fontAlgn="base" hangingPunct="0">
              <a:spcBef>
                <a:spcPct val="20000"/>
              </a:spcBef>
              <a:spcAft>
                <a:spcPct val="0"/>
              </a:spcAft>
              <a:buClr>
                <a:srgbClr val="3A6E8F"/>
              </a:buClr>
              <a:buFont typeface="Times" pitchFamily="18" charset="0"/>
              <a:buChar char="•"/>
              <a:defRPr sz="2000">
                <a:solidFill>
                  <a:srgbClr val="3A6E8F"/>
                </a:solidFill>
                <a:latin typeface="Arial" pitchFamily="34" charset="0"/>
              </a:defRPr>
            </a:lvl7pPr>
            <a:lvl8pPr marL="3429000" indent="-228600" eaLnBrk="0" fontAlgn="base" hangingPunct="0">
              <a:spcBef>
                <a:spcPct val="20000"/>
              </a:spcBef>
              <a:spcAft>
                <a:spcPct val="0"/>
              </a:spcAft>
              <a:buClr>
                <a:srgbClr val="3A6E8F"/>
              </a:buClr>
              <a:buFont typeface="Times" pitchFamily="18" charset="0"/>
              <a:buChar char="•"/>
              <a:defRPr sz="2000">
                <a:solidFill>
                  <a:srgbClr val="3A6E8F"/>
                </a:solidFill>
                <a:latin typeface="Arial" pitchFamily="34" charset="0"/>
              </a:defRPr>
            </a:lvl8pPr>
            <a:lvl9pPr marL="3886200" indent="-228600" eaLnBrk="0" fontAlgn="base" hangingPunct="0">
              <a:spcBef>
                <a:spcPct val="20000"/>
              </a:spcBef>
              <a:spcAft>
                <a:spcPct val="0"/>
              </a:spcAft>
              <a:buClr>
                <a:srgbClr val="3A6E8F"/>
              </a:buClr>
              <a:buFont typeface="Times" pitchFamily="18" charset="0"/>
              <a:buChar char="•"/>
              <a:defRPr sz="2000">
                <a:solidFill>
                  <a:srgbClr val="3A6E8F"/>
                </a:solidFill>
                <a:latin typeface="Arial" pitchFamily="34" charset="0"/>
              </a:defRPr>
            </a:lvl9pPr>
          </a:lstStyle>
          <a:p>
            <a:pPr>
              <a:spcBef>
                <a:spcPct val="0"/>
              </a:spcBef>
              <a:buClrTx/>
              <a:buFontTx/>
              <a:buNone/>
            </a:pPr>
            <a:r>
              <a:rPr lang="en-US" altLang="en-US" sz="300">
                <a:solidFill>
                  <a:srgbClr val="000000"/>
                </a:solidFill>
              </a:rPr>
              <a:t>1400.0</a:t>
            </a:r>
            <a:endParaRPr lang="en-US" altLang="en-US" sz="1000" b="1">
              <a:solidFill>
                <a:srgbClr val="008000"/>
              </a:solidFill>
            </a:endParaRPr>
          </a:p>
        </p:txBody>
      </p:sp>
      <p:sp>
        <p:nvSpPr>
          <p:cNvPr id="12576" name="Line 551"/>
          <p:cNvSpPr>
            <a:spLocks noChangeShapeType="1"/>
          </p:cNvSpPr>
          <p:nvPr/>
        </p:nvSpPr>
        <p:spPr bwMode="auto">
          <a:xfrm>
            <a:off x="2274888" y="4283075"/>
            <a:ext cx="1587" cy="36513"/>
          </a:xfrm>
          <a:prstGeom prst="line">
            <a:avLst/>
          </a:prstGeom>
          <a:noFill/>
          <a:ln w="0">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sp>
        <p:nvSpPr>
          <p:cNvPr id="12577" name="Line 552"/>
          <p:cNvSpPr>
            <a:spLocks noChangeShapeType="1"/>
          </p:cNvSpPr>
          <p:nvPr/>
        </p:nvSpPr>
        <p:spPr bwMode="auto">
          <a:xfrm>
            <a:off x="2274888" y="4283075"/>
            <a:ext cx="1587" cy="3651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78" name="Rectangle 553"/>
          <p:cNvSpPr>
            <a:spLocks noChangeArrowheads="1"/>
          </p:cNvSpPr>
          <p:nvPr/>
        </p:nvSpPr>
        <p:spPr bwMode="auto">
          <a:xfrm>
            <a:off x="2185988" y="4316413"/>
            <a:ext cx="114300" cy="46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rgbClr val="3A6E8F"/>
              </a:buClr>
              <a:buChar char="•"/>
              <a:defRPr sz="2300">
                <a:solidFill>
                  <a:srgbClr val="3A6E8F"/>
                </a:solidFill>
                <a:latin typeface="Arial" pitchFamily="34" charset="0"/>
              </a:defRPr>
            </a:lvl1pPr>
            <a:lvl2pPr marL="742950" indent="-285750" eaLnBrk="0" hangingPunct="0">
              <a:spcBef>
                <a:spcPct val="20000"/>
              </a:spcBef>
              <a:buClr>
                <a:schemeClr val="bg2"/>
              </a:buClr>
              <a:buFont typeface="Times" pitchFamily="18" charset="0"/>
              <a:buChar char="•"/>
              <a:defRPr sz="2100">
                <a:solidFill>
                  <a:srgbClr val="3A6E8F"/>
                </a:solidFill>
                <a:latin typeface="Arial" pitchFamily="34" charset="0"/>
              </a:defRPr>
            </a:lvl2pPr>
            <a:lvl3pPr marL="1143000" indent="-228600" eaLnBrk="0" hangingPunct="0">
              <a:spcBef>
                <a:spcPct val="20000"/>
              </a:spcBef>
              <a:buClr>
                <a:srgbClr val="A0A0A4"/>
              </a:buClr>
              <a:buChar char="•"/>
              <a:defRPr sz="2000">
                <a:solidFill>
                  <a:srgbClr val="3A6E8F"/>
                </a:solidFill>
                <a:latin typeface="Arial" pitchFamily="34" charset="0"/>
              </a:defRPr>
            </a:lvl3pPr>
            <a:lvl4pPr marL="1600200" indent="-228600" eaLnBrk="0" hangingPunct="0">
              <a:spcBef>
                <a:spcPct val="20000"/>
              </a:spcBef>
              <a:buClr>
                <a:schemeClr val="bg2"/>
              </a:buClr>
              <a:buFont typeface="Times" pitchFamily="18" charset="0"/>
              <a:buChar char="•"/>
              <a:defRPr sz="2000">
                <a:solidFill>
                  <a:srgbClr val="3A6E8F"/>
                </a:solidFill>
                <a:latin typeface="Arial" pitchFamily="34" charset="0"/>
              </a:defRPr>
            </a:lvl4pPr>
            <a:lvl5pPr marL="2057400" indent="-228600" eaLnBrk="0" hangingPunct="0">
              <a:spcBef>
                <a:spcPct val="20000"/>
              </a:spcBef>
              <a:buClr>
                <a:srgbClr val="3A6E8F"/>
              </a:buClr>
              <a:buFont typeface="Times" pitchFamily="18" charset="0"/>
              <a:buChar char="•"/>
              <a:defRPr sz="2000">
                <a:solidFill>
                  <a:srgbClr val="3A6E8F"/>
                </a:solidFill>
                <a:latin typeface="Arial" pitchFamily="34" charset="0"/>
              </a:defRPr>
            </a:lvl5pPr>
            <a:lvl6pPr marL="2514600" indent="-228600" eaLnBrk="0" fontAlgn="base" hangingPunct="0">
              <a:spcBef>
                <a:spcPct val="20000"/>
              </a:spcBef>
              <a:spcAft>
                <a:spcPct val="0"/>
              </a:spcAft>
              <a:buClr>
                <a:srgbClr val="3A6E8F"/>
              </a:buClr>
              <a:buFont typeface="Times" pitchFamily="18" charset="0"/>
              <a:buChar char="•"/>
              <a:defRPr sz="2000">
                <a:solidFill>
                  <a:srgbClr val="3A6E8F"/>
                </a:solidFill>
                <a:latin typeface="Arial" pitchFamily="34" charset="0"/>
              </a:defRPr>
            </a:lvl6pPr>
            <a:lvl7pPr marL="2971800" indent="-228600" eaLnBrk="0" fontAlgn="base" hangingPunct="0">
              <a:spcBef>
                <a:spcPct val="20000"/>
              </a:spcBef>
              <a:spcAft>
                <a:spcPct val="0"/>
              </a:spcAft>
              <a:buClr>
                <a:srgbClr val="3A6E8F"/>
              </a:buClr>
              <a:buFont typeface="Times" pitchFamily="18" charset="0"/>
              <a:buChar char="•"/>
              <a:defRPr sz="2000">
                <a:solidFill>
                  <a:srgbClr val="3A6E8F"/>
                </a:solidFill>
                <a:latin typeface="Arial" pitchFamily="34" charset="0"/>
              </a:defRPr>
            </a:lvl7pPr>
            <a:lvl8pPr marL="3429000" indent="-228600" eaLnBrk="0" fontAlgn="base" hangingPunct="0">
              <a:spcBef>
                <a:spcPct val="20000"/>
              </a:spcBef>
              <a:spcAft>
                <a:spcPct val="0"/>
              </a:spcAft>
              <a:buClr>
                <a:srgbClr val="3A6E8F"/>
              </a:buClr>
              <a:buFont typeface="Times" pitchFamily="18" charset="0"/>
              <a:buChar char="•"/>
              <a:defRPr sz="2000">
                <a:solidFill>
                  <a:srgbClr val="3A6E8F"/>
                </a:solidFill>
                <a:latin typeface="Arial" pitchFamily="34" charset="0"/>
              </a:defRPr>
            </a:lvl8pPr>
            <a:lvl9pPr marL="3886200" indent="-228600" eaLnBrk="0" fontAlgn="base" hangingPunct="0">
              <a:spcBef>
                <a:spcPct val="20000"/>
              </a:spcBef>
              <a:spcAft>
                <a:spcPct val="0"/>
              </a:spcAft>
              <a:buClr>
                <a:srgbClr val="3A6E8F"/>
              </a:buClr>
              <a:buFont typeface="Times" pitchFamily="18" charset="0"/>
              <a:buChar char="•"/>
              <a:defRPr sz="2000">
                <a:solidFill>
                  <a:srgbClr val="3A6E8F"/>
                </a:solidFill>
                <a:latin typeface="Arial" pitchFamily="34" charset="0"/>
              </a:defRPr>
            </a:lvl9pPr>
          </a:lstStyle>
          <a:p>
            <a:pPr>
              <a:spcBef>
                <a:spcPct val="0"/>
              </a:spcBef>
              <a:buClrTx/>
              <a:buFontTx/>
              <a:buNone/>
            </a:pPr>
            <a:r>
              <a:rPr lang="en-US" altLang="en-US" sz="300">
                <a:solidFill>
                  <a:srgbClr val="000000"/>
                </a:solidFill>
              </a:rPr>
              <a:t>1600.0</a:t>
            </a:r>
            <a:endParaRPr lang="en-US" altLang="en-US" sz="1000" b="1">
              <a:solidFill>
                <a:srgbClr val="008000"/>
              </a:solidFill>
            </a:endParaRPr>
          </a:p>
        </p:txBody>
      </p:sp>
      <p:sp>
        <p:nvSpPr>
          <p:cNvPr id="12579" name="Line 554"/>
          <p:cNvSpPr>
            <a:spLocks noChangeShapeType="1"/>
          </p:cNvSpPr>
          <p:nvPr/>
        </p:nvSpPr>
        <p:spPr bwMode="auto">
          <a:xfrm>
            <a:off x="2439988" y="4283075"/>
            <a:ext cx="1587" cy="36513"/>
          </a:xfrm>
          <a:prstGeom prst="line">
            <a:avLst/>
          </a:prstGeom>
          <a:noFill/>
          <a:ln w="0">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sp>
        <p:nvSpPr>
          <p:cNvPr id="12580" name="Line 555"/>
          <p:cNvSpPr>
            <a:spLocks noChangeShapeType="1"/>
          </p:cNvSpPr>
          <p:nvPr/>
        </p:nvSpPr>
        <p:spPr bwMode="auto">
          <a:xfrm>
            <a:off x="2439988" y="4283075"/>
            <a:ext cx="1587" cy="3651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81" name="Rectangle 556"/>
          <p:cNvSpPr>
            <a:spLocks noChangeArrowheads="1"/>
          </p:cNvSpPr>
          <p:nvPr/>
        </p:nvSpPr>
        <p:spPr bwMode="auto">
          <a:xfrm>
            <a:off x="2351088" y="4316413"/>
            <a:ext cx="139700" cy="60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rgbClr val="3A6E8F"/>
              </a:buClr>
              <a:buChar char="•"/>
              <a:defRPr sz="2300">
                <a:solidFill>
                  <a:srgbClr val="3A6E8F"/>
                </a:solidFill>
                <a:latin typeface="Arial" pitchFamily="34" charset="0"/>
              </a:defRPr>
            </a:lvl1pPr>
            <a:lvl2pPr marL="742950" indent="-285750" eaLnBrk="0" hangingPunct="0">
              <a:spcBef>
                <a:spcPct val="20000"/>
              </a:spcBef>
              <a:buClr>
                <a:schemeClr val="bg2"/>
              </a:buClr>
              <a:buFont typeface="Times" pitchFamily="18" charset="0"/>
              <a:buChar char="•"/>
              <a:defRPr sz="2100">
                <a:solidFill>
                  <a:srgbClr val="3A6E8F"/>
                </a:solidFill>
                <a:latin typeface="Arial" pitchFamily="34" charset="0"/>
              </a:defRPr>
            </a:lvl2pPr>
            <a:lvl3pPr marL="1143000" indent="-228600" eaLnBrk="0" hangingPunct="0">
              <a:spcBef>
                <a:spcPct val="20000"/>
              </a:spcBef>
              <a:buClr>
                <a:srgbClr val="A0A0A4"/>
              </a:buClr>
              <a:buChar char="•"/>
              <a:defRPr sz="2000">
                <a:solidFill>
                  <a:srgbClr val="3A6E8F"/>
                </a:solidFill>
                <a:latin typeface="Arial" pitchFamily="34" charset="0"/>
              </a:defRPr>
            </a:lvl3pPr>
            <a:lvl4pPr marL="1600200" indent="-228600" eaLnBrk="0" hangingPunct="0">
              <a:spcBef>
                <a:spcPct val="20000"/>
              </a:spcBef>
              <a:buClr>
                <a:schemeClr val="bg2"/>
              </a:buClr>
              <a:buFont typeface="Times" pitchFamily="18" charset="0"/>
              <a:buChar char="•"/>
              <a:defRPr sz="2000">
                <a:solidFill>
                  <a:srgbClr val="3A6E8F"/>
                </a:solidFill>
                <a:latin typeface="Arial" pitchFamily="34" charset="0"/>
              </a:defRPr>
            </a:lvl4pPr>
            <a:lvl5pPr marL="2057400" indent="-228600" eaLnBrk="0" hangingPunct="0">
              <a:spcBef>
                <a:spcPct val="20000"/>
              </a:spcBef>
              <a:buClr>
                <a:srgbClr val="3A6E8F"/>
              </a:buClr>
              <a:buFont typeface="Times" pitchFamily="18" charset="0"/>
              <a:buChar char="•"/>
              <a:defRPr sz="2000">
                <a:solidFill>
                  <a:srgbClr val="3A6E8F"/>
                </a:solidFill>
                <a:latin typeface="Arial" pitchFamily="34" charset="0"/>
              </a:defRPr>
            </a:lvl5pPr>
            <a:lvl6pPr marL="2514600" indent="-228600" eaLnBrk="0" fontAlgn="base" hangingPunct="0">
              <a:spcBef>
                <a:spcPct val="20000"/>
              </a:spcBef>
              <a:spcAft>
                <a:spcPct val="0"/>
              </a:spcAft>
              <a:buClr>
                <a:srgbClr val="3A6E8F"/>
              </a:buClr>
              <a:buFont typeface="Times" pitchFamily="18" charset="0"/>
              <a:buChar char="•"/>
              <a:defRPr sz="2000">
                <a:solidFill>
                  <a:srgbClr val="3A6E8F"/>
                </a:solidFill>
                <a:latin typeface="Arial" pitchFamily="34" charset="0"/>
              </a:defRPr>
            </a:lvl6pPr>
            <a:lvl7pPr marL="2971800" indent="-228600" eaLnBrk="0" fontAlgn="base" hangingPunct="0">
              <a:spcBef>
                <a:spcPct val="20000"/>
              </a:spcBef>
              <a:spcAft>
                <a:spcPct val="0"/>
              </a:spcAft>
              <a:buClr>
                <a:srgbClr val="3A6E8F"/>
              </a:buClr>
              <a:buFont typeface="Times" pitchFamily="18" charset="0"/>
              <a:buChar char="•"/>
              <a:defRPr sz="2000">
                <a:solidFill>
                  <a:srgbClr val="3A6E8F"/>
                </a:solidFill>
                <a:latin typeface="Arial" pitchFamily="34" charset="0"/>
              </a:defRPr>
            </a:lvl7pPr>
            <a:lvl8pPr marL="3429000" indent="-228600" eaLnBrk="0" fontAlgn="base" hangingPunct="0">
              <a:spcBef>
                <a:spcPct val="20000"/>
              </a:spcBef>
              <a:spcAft>
                <a:spcPct val="0"/>
              </a:spcAft>
              <a:buClr>
                <a:srgbClr val="3A6E8F"/>
              </a:buClr>
              <a:buFont typeface="Times" pitchFamily="18" charset="0"/>
              <a:buChar char="•"/>
              <a:defRPr sz="2000">
                <a:solidFill>
                  <a:srgbClr val="3A6E8F"/>
                </a:solidFill>
                <a:latin typeface="Arial" pitchFamily="34" charset="0"/>
              </a:defRPr>
            </a:lvl8pPr>
            <a:lvl9pPr marL="3886200" indent="-228600" eaLnBrk="0" fontAlgn="base" hangingPunct="0">
              <a:spcBef>
                <a:spcPct val="20000"/>
              </a:spcBef>
              <a:spcAft>
                <a:spcPct val="0"/>
              </a:spcAft>
              <a:buClr>
                <a:srgbClr val="3A6E8F"/>
              </a:buClr>
              <a:buFont typeface="Times" pitchFamily="18" charset="0"/>
              <a:buChar char="•"/>
              <a:defRPr sz="2000">
                <a:solidFill>
                  <a:srgbClr val="3A6E8F"/>
                </a:solidFill>
                <a:latin typeface="Arial" pitchFamily="34" charset="0"/>
              </a:defRPr>
            </a:lvl9pPr>
          </a:lstStyle>
          <a:p>
            <a:pPr>
              <a:spcBef>
                <a:spcPct val="0"/>
              </a:spcBef>
              <a:buClrTx/>
              <a:buFontTx/>
              <a:buNone/>
            </a:pPr>
            <a:r>
              <a:rPr lang="en-US" altLang="en-US" sz="400">
                <a:solidFill>
                  <a:srgbClr val="000000"/>
                </a:solidFill>
                <a:latin typeface="Calibri" pitchFamily="34" charset="0"/>
              </a:rPr>
              <a:t>1800.0</a:t>
            </a:r>
            <a:endParaRPr lang="en-US" altLang="en-US" sz="1200" b="1">
              <a:solidFill>
                <a:srgbClr val="008000"/>
              </a:solidFill>
              <a:latin typeface="Calibri" pitchFamily="34" charset="0"/>
            </a:endParaRPr>
          </a:p>
        </p:txBody>
      </p:sp>
      <p:sp>
        <p:nvSpPr>
          <p:cNvPr id="12582" name="Line 557"/>
          <p:cNvSpPr>
            <a:spLocks noChangeShapeType="1"/>
          </p:cNvSpPr>
          <p:nvPr/>
        </p:nvSpPr>
        <p:spPr bwMode="auto">
          <a:xfrm>
            <a:off x="2605088" y="4283075"/>
            <a:ext cx="1587" cy="36513"/>
          </a:xfrm>
          <a:prstGeom prst="line">
            <a:avLst/>
          </a:prstGeom>
          <a:noFill/>
          <a:ln w="0">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sp>
        <p:nvSpPr>
          <p:cNvPr id="12583" name="Line 558"/>
          <p:cNvSpPr>
            <a:spLocks noChangeShapeType="1"/>
          </p:cNvSpPr>
          <p:nvPr/>
        </p:nvSpPr>
        <p:spPr bwMode="auto">
          <a:xfrm>
            <a:off x="2605088" y="4283075"/>
            <a:ext cx="1587" cy="3651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84" name="Rectangle 559"/>
          <p:cNvSpPr>
            <a:spLocks noChangeArrowheads="1"/>
          </p:cNvSpPr>
          <p:nvPr/>
        </p:nvSpPr>
        <p:spPr bwMode="auto">
          <a:xfrm>
            <a:off x="2516188" y="4316413"/>
            <a:ext cx="139700" cy="60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rgbClr val="3A6E8F"/>
              </a:buClr>
              <a:buChar char="•"/>
              <a:defRPr sz="2300">
                <a:solidFill>
                  <a:srgbClr val="3A6E8F"/>
                </a:solidFill>
                <a:latin typeface="Arial" pitchFamily="34" charset="0"/>
              </a:defRPr>
            </a:lvl1pPr>
            <a:lvl2pPr marL="742950" indent="-285750" eaLnBrk="0" hangingPunct="0">
              <a:spcBef>
                <a:spcPct val="20000"/>
              </a:spcBef>
              <a:buClr>
                <a:schemeClr val="bg2"/>
              </a:buClr>
              <a:buFont typeface="Times" pitchFamily="18" charset="0"/>
              <a:buChar char="•"/>
              <a:defRPr sz="2100">
                <a:solidFill>
                  <a:srgbClr val="3A6E8F"/>
                </a:solidFill>
                <a:latin typeface="Arial" pitchFamily="34" charset="0"/>
              </a:defRPr>
            </a:lvl2pPr>
            <a:lvl3pPr marL="1143000" indent="-228600" eaLnBrk="0" hangingPunct="0">
              <a:spcBef>
                <a:spcPct val="20000"/>
              </a:spcBef>
              <a:buClr>
                <a:srgbClr val="A0A0A4"/>
              </a:buClr>
              <a:buChar char="•"/>
              <a:defRPr sz="2000">
                <a:solidFill>
                  <a:srgbClr val="3A6E8F"/>
                </a:solidFill>
                <a:latin typeface="Arial" pitchFamily="34" charset="0"/>
              </a:defRPr>
            </a:lvl3pPr>
            <a:lvl4pPr marL="1600200" indent="-228600" eaLnBrk="0" hangingPunct="0">
              <a:spcBef>
                <a:spcPct val="20000"/>
              </a:spcBef>
              <a:buClr>
                <a:schemeClr val="bg2"/>
              </a:buClr>
              <a:buFont typeface="Times" pitchFamily="18" charset="0"/>
              <a:buChar char="•"/>
              <a:defRPr sz="2000">
                <a:solidFill>
                  <a:srgbClr val="3A6E8F"/>
                </a:solidFill>
                <a:latin typeface="Arial" pitchFamily="34" charset="0"/>
              </a:defRPr>
            </a:lvl4pPr>
            <a:lvl5pPr marL="2057400" indent="-228600" eaLnBrk="0" hangingPunct="0">
              <a:spcBef>
                <a:spcPct val="20000"/>
              </a:spcBef>
              <a:buClr>
                <a:srgbClr val="3A6E8F"/>
              </a:buClr>
              <a:buFont typeface="Times" pitchFamily="18" charset="0"/>
              <a:buChar char="•"/>
              <a:defRPr sz="2000">
                <a:solidFill>
                  <a:srgbClr val="3A6E8F"/>
                </a:solidFill>
                <a:latin typeface="Arial" pitchFamily="34" charset="0"/>
              </a:defRPr>
            </a:lvl5pPr>
            <a:lvl6pPr marL="2514600" indent="-228600" eaLnBrk="0" fontAlgn="base" hangingPunct="0">
              <a:spcBef>
                <a:spcPct val="20000"/>
              </a:spcBef>
              <a:spcAft>
                <a:spcPct val="0"/>
              </a:spcAft>
              <a:buClr>
                <a:srgbClr val="3A6E8F"/>
              </a:buClr>
              <a:buFont typeface="Times" pitchFamily="18" charset="0"/>
              <a:buChar char="•"/>
              <a:defRPr sz="2000">
                <a:solidFill>
                  <a:srgbClr val="3A6E8F"/>
                </a:solidFill>
                <a:latin typeface="Arial" pitchFamily="34" charset="0"/>
              </a:defRPr>
            </a:lvl6pPr>
            <a:lvl7pPr marL="2971800" indent="-228600" eaLnBrk="0" fontAlgn="base" hangingPunct="0">
              <a:spcBef>
                <a:spcPct val="20000"/>
              </a:spcBef>
              <a:spcAft>
                <a:spcPct val="0"/>
              </a:spcAft>
              <a:buClr>
                <a:srgbClr val="3A6E8F"/>
              </a:buClr>
              <a:buFont typeface="Times" pitchFamily="18" charset="0"/>
              <a:buChar char="•"/>
              <a:defRPr sz="2000">
                <a:solidFill>
                  <a:srgbClr val="3A6E8F"/>
                </a:solidFill>
                <a:latin typeface="Arial" pitchFamily="34" charset="0"/>
              </a:defRPr>
            </a:lvl7pPr>
            <a:lvl8pPr marL="3429000" indent="-228600" eaLnBrk="0" fontAlgn="base" hangingPunct="0">
              <a:spcBef>
                <a:spcPct val="20000"/>
              </a:spcBef>
              <a:spcAft>
                <a:spcPct val="0"/>
              </a:spcAft>
              <a:buClr>
                <a:srgbClr val="3A6E8F"/>
              </a:buClr>
              <a:buFont typeface="Times" pitchFamily="18" charset="0"/>
              <a:buChar char="•"/>
              <a:defRPr sz="2000">
                <a:solidFill>
                  <a:srgbClr val="3A6E8F"/>
                </a:solidFill>
                <a:latin typeface="Arial" pitchFamily="34" charset="0"/>
              </a:defRPr>
            </a:lvl8pPr>
            <a:lvl9pPr marL="3886200" indent="-228600" eaLnBrk="0" fontAlgn="base" hangingPunct="0">
              <a:spcBef>
                <a:spcPct val="20000"/>
              </a:spcBef>
              <a:spcAft>
                <a:spcPct val="0"/>
              </a:spcAft>
              <a:buClr>
                <a:srgbClr val="3A6E8F"/>
              </a:buClr>
              <a:buFont typeface="Times" pitchFamily="18" charset="0"/>
              <a:buChar char="•"/>
              <a:defRPr sz="2000">
                <a:solidFill>
                  <a:srgbClr val="3A6E8F"/>
                </a:solidFill>
                <a:latin typeface="Arial" pitchFamily="34" charset="0"/>
              </a:defRPr>
            </a:lvl9pPr>
          </a:lstStyle>
          <a:p>
            <a:pPr>
              <a:spcBef>
                <a:spcPct val="0"/>
              </a:spcBef>
              <a:buClrTx/>
              <a:buFontTx/>
              <a:buNone/>
            </a:pPr>
            <a:r>
              <a:rPr lang="en-US" altLang="en-US" sz="400">
                <a:solidFill>
                  <a:srgbClr val="000000"/>
                </a:solidFill>
                <a:latin typeface="Calibri" pitchFamily="34" charset="0"/>
              </a:rPr>
              <a:t>2000.0</a:t>
            </a:r>
            <a:endParaRPr lang="en-US" altLang="en-US" sz="1200" b="1">
              <a:solidFill>
                <a:srgbClr val="008000"/>
              </a:solidFill>
              <a:latin typeface="Calibri" pitchFamily="34" charset="0"/>
            </a:endParaRPr>
          </a:p>
        </p:txBody>
      </p:sp>
      <p:sp>
        <p:nvSpPr>
          <p:cNvPr id="12585" name="Rectangle 562"/>
          <p:cNvSpPr>
            <a:spLocks noChangeArrowheads="1"/>
          </p:cNvSpPr>
          <p:nvPr/>
        </p:nvSpPr>
        <p:spPr bwMode="auto">
          <a:xfrm>
            <a:off x="1503363" y="2209800"/>
            <a:ext cx="1854200" cy="2212975"/>
          </a:xfrm>
          <a:prstGeom prst="rect">
            <a:avLst/>
          </a:prstGeom>
          <a:noFill/>
          <a:ln w="63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rgbClr val="3A6E8F"/>
              </a:buClr>
              <a:buChar char="•"/>
              <a:defRPr sz="2300">
                <a:solidFill>
                  <a:srgbClr val="3A6E8F"/>
                </a:solidFill>
                <a:latin typeface="Arial" pitchFamily="34" charset="0"/>
              </a:defRPr>
            </a:lvl1pPr>
            <a:lvl2pPr marL="742950" indent="-285750" eaLnBrk="0" hangingPunct="0">
              <a:spcBef>
                <a:spcPct val="20000"/>
              </a:spcBef>
              <a:buClr>
                <a:schemeClr val="bg2"/>
              </a:buClr>
              <a:buFont typeface="Times" pitchFamily="18" charset="0"/>
              <a:buChar char="•"/>
              <a:defRPr sz="2100">
                <a:solidFill>
                  <a:srgbClr val="3A6E8F"/>
                </a:solidFill>
                <a:latin typeface="Arial" pitchFamily="34" charset="0"/>
              </a:defRPr>
            </a:lvl2pPr>
            <a:lvl3pPr marL="1143000" indent="-228600" eaLnBrk="0" hangingPunct="0">
              <a:spcBef>
                <a:spcPct val="20000"/>
              </a:spcBef>
              <a:buClr>
                <a:srgbClr val="A0A0A4"/>
              </a:buClr>
              <a:buChar char="•"/>
              <a:defRPr sz="2000">
                <a:solidFill>
                  <a:srgbClr val="3A6E8F"/>
                </a:solidFill>
                <a:latin typeface="Arial" pitchFamily="34" charset="0"/>
              </a:defRPr>
            </a:lvl3pPr>
            <a:lvl4pPr marL="1600200" indent="-228600" eaLnBrk="0" hangingPunct="0">
              <a:spcBef>
                <a:spcPct val="20000"/>
              </a:spcBef>
              <a:buClr>
                <a:schemeClr val="bg2"/>
              </a:buClr>
              <a:buFont typeface="Times" pitchFamily="18" charset="0"/>
              <a:buChar char="•"/>
              <a:defRPr sz="2000">
                <a:solidFill>
                  <a:srgbClr val="3A6E8F"/>
                </a:solidFill>
                <a:latin typeface="Arial" pitchFamily="34" charset="0"/>
              </a:defRPr>
            </a:lvl4pPr>
            <a:lvl5pPr marL="2057400" indent="-228600" eaLnBrk="0" hangingPunct="0">
              <a:spcBef>
                <a:spcPct val="20000"/>
              </a:spcBef>
              <a:buClr>
                <a:srgbClr val="3A6E8F"/>
              </a:buClr>
              <a:buFont typeface="Times" pitchFamily="18" charset="0"/>
              <a:buChar char="•"/>
              <a:defRPr sz="2000">
                <a:solidFill>
                  <a:srgbClr val="3A6E8F"/>
                </a:solidFill>
                <a:latin typeface="Arial" pitchFamily="34" charset="0"/>
              </a:defRPr>
            </a:lvl5pPr>
            <a:lvl6pPr marL="2514600" indent="-228600" eaLnBrk="0" fontAlgn="base" hangingPunct="0">
              <a:spcBef>
                <a:spcPct val="20000"/>
              </a:spcBef>
              <a:spcAft>
                <a:spcPct val="0"/>
              </a:spcAft>
              <a:buClr>
                <a:srgbClr val="3A6E8F"/>
              </a:buClr>
              <a:buFont typeface="Times" pitchFamily="18" charset="0"/>
              <a:buChar char="•"/>
              <a:defRPr sz="2000">
                <a:solidFill>
                  <a:srgbClr val="3A6E8F"/>
                </a:solidFill>
                <a:latin typeface="Arial" pitchFamily="34" charset="0"/>
              </a:defRPr>
            </a:lvl6pPr>
            <a:lvl7pPr marL="2971800" indent="-228600" eaLnBrk="0" fontAlgn="base" hangingPunct="0">
              <a:spcBef>
                <a:spcPct val="20000"/>
              </a:spcBef>
              <a:spcAft>
                <a:spcPct val="0"/>
              </a:spcAft>
              <a:buClr>
                <a:srgbClr val="3A6E8F"/>
              </a:buClr>
              <a:buFont typeface="Times" pitchFamily="18" charset="0"/>
              <a:buChar char="•"/>
              <a:defRPr sz="2000">
                <a:solidFill>
                  <a:srgbClr val="3A6E8F"/>
                </a:solidFill>
                <a:latin typeface="Arial" pitchFamily="34" charset="0"/>
              </a:defRPr>
            </a:lvl7pPr>
            <a:lvl8pPr marL="3429000" indent="-228600" eaLnBrk="0" fontAlgn="base" hangingPunct="0">
              <a:spcBef>
                <a:spcPct val="20000"/>
              </a:spcBef>
              <a:spcAft>
                <a:spcPct val="0"/>
              </a:spcAft>
              <a:buClr>
                <a:srgbClr val="3A6E8F"/>
              </a:buClr>
              <a:buFont typeface="Times" pitchFamily="18" charset="0"/>
              <a:buChar char="•"/>
              <a:defRPr sz="2000">
                <a:solidFill>
                  <a:srgbClr val="3A6E8F"/>
                </a:solidFill>
                <a:latin typeface="Arial" pitchFamily="34" charset="0"/>
              </a:defRPr>
            </a:lvl8pPr>
            <a:lvl9pPr marL="3886200" indent="-228600" eaLnBrk="0" fontAlgn="base" hangingPunct="0">
              <a:spcBef>
                <a:spcPct val="20000"/>
              </a:spcBef>
              <a:spcAft>
                <a:spcPct val="0"/>
              </a:spcAft>
              <a:buClr>
                <a:srgbClr val="3A6E8F"/>
              </a:buClr>
              <a:buFont typeface="Times" pitchFamily="18" charset="0"/>
              <a:buChar char="•"/>
              <a:defRPr sz="2000">
                <a:solidFill>
                  <a:srgbClr val="3A6E8F"/>
                </a:solidFill>
                <a:latin typeface="Arial" pitchFamily="34" charset="0"/>
              </a:defRPr>
            </a:lvl9pPr>
          </a:lstStyle>
          <a:p>
            <a:pPr>
              <a:spcBef>
                <a:spcPct val="0"/>
              </a:spcBef>
              <a:buClrTx/>
              <a:buFontTx/>
              <a:buNone/>
            </a:pPr>
            <a:endParaRPr lang="en-US" altLang="en-US" sz="2400">
              <a:solidFill>
                <a:schemeClr val="tx1"/>
              </a:solidFill>
            </a:endParaRPr>
          </a:p>
        </p:txBody>
      </p:sp>
      <p:sp>
        <p:nvSpPr>
          <p:cNvPr id="12586" name="Rectangle 568"/>
          <p:cNvSpPr>
            <a:spLocks noChangeArrowheads="1"/>
          </p:cNvSpPr>
          <p:nvPr/>
        </p:nvSpPr>
        <p:spPr bwMode="auto">
          <a:xfrm>
            <a:off x="2143125" y="4381500"/>
            <a:ext cx="157163" cy="60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rgbClr val="3A6E8F"/>
              </a:buClr>
              <a:buChar char="•"/>
              <a:defRPr sz="2300">
                <a:solidFill>
                  <a:srgbClr val="3A6E8F"/>
                </a:solidFill>
                <a:latin typeface="Arial" pitchFamily="34" charset="0"/>
              </a:defRPr>
            </a:lvl1pPr>
            <a:lvl2pPr marL="742950" indent="-285750" eaLnBrk="0" hangingPunct="0">
              <a:spcBef>
                <a:spcPct val="20000"/>
              </a:spcBef>
              <a:buClr>
                <a:schemeClr val="bg2"/>
              </a:buClr>
              <a:buFont typeface="Times" pitchFamily="18" charset="0"/>
              <a:buChar char="•"/>
              <a:defRPr sz="2100">
                <a:solidFill>
                  <a:srgbClr val="3A6E8F"/>
                </a:solidFill>
                <a:latin typeface="Arial" pitchFamily="34" charset="0"/>
              </a:defRPr>
            </a:lvl2pPr>
            <a:lvl3pPr marL="1143000" indent="-228600" eaLnBrk="0" hangingPunct="0">
              <a:spcBef>
                <a:spcPct val="20000"/>
              </a:spcBef>
              <a:buClr>
                <a:srgbClr val="A0A0A4"/>
              </a:buClr>
              <a:buChar char="•"/>
              <a:defRPr sz="2000">
                <a:solidFill>
                  <a:srgbClr val="3A6E8F"/>
                </a:solidFill>
                <a:latin typeface="Arial" pitchFamily="34" charset="0"/>
              </a:defRPr>
            </a:lvl3pPr>
            <a:lvl4pPr marL="1600200" indent="-228600" eaLnBrk="0" hangingPunct="0">
              <a:spcBef>
                <a:spcPct val="20000"/>
              </a:spcBef>
              <a:buClr>
                <a:schemeClr val="bg2"/>
              </a:buClr>
              <a:buFont typeface="Times" pitchFamily="18" charset="0"/>
              <a:buChar char="•"/>
              <a:defRPr sz="2000">
                <a:solidFill>
                  <a:srgbClr val="3A6E8F"/>
                </a:solidFill>
                <a:latin typeface="Arial" pitchFamily="34" charset="0"/>
              </a:defRPr>
            </a:lvl4pPr>
            <a:lvl5pPr marL="2057400" indent="-228600" eaLnBrk="0" hangingPunct="0">
              <a:spcBef>
                <a:spcPct val="20000"/>
              </a:spcBef>
              <a:buClr>
                <a:srgbClr val="3A6E8F"/>
              </a:buClr>
              <a:buFont typeface="Times" pitchFamily="18" charset="0"/>
              <a:buChar char="•"/>
              <a:defRPr sz="2000">
                <a:solidFill>
                  <a:srgbClr val="3A6E8F"/>
                </a:solidFill>
                <a:latin typeface="Arial" pitchFamily="34" charset="0"/>
              </a:defRPr>
            </a:lvl5pPr>
            <a:lvl6pPr marL="2514600" indent="-228600" eaLnBrk="0" fontAlgn="base" hangingPunct="0">
              <a:spcBef>
                <a:spcPct val="20000"/>
              </a:spcBef>
              <a:spcAft>
                <a:spcPct val="0"/>
              </a:spcAft>
              <a:buClr>
                <a:srgbClr val="3A6E8F"/>
              </a:buClr>
              <a:buFont typeface="Times" pitchFamily="18" charset="0"/>
              <a:buChar char="•"/>
              <a:defRPr sz="2000">
                <a:solidFill>
                  <a:srgbClr val="3A6E8F"/>
                </a:solidFill>
                <a:latin typeface="Arial" pitchFamily="34" charset="0"/>
              </a:defRPr>
            </a:lvl6pPr>
            <a:lvl7pPr marL="2971800" indent="-228600" eaLnBrk="0" fontAlgn="base" hangingPunct="0">
              <a:spcBef>
                <a:spcPct val="20000"/>
              </a:spcBef>
              <a:spcAft>
                <a:spcPct val="0"/>
              </a:spcAft>
              <a:buClr>
                <a:srgbClr val="3A6E8F"/>
              </a:buClr>
              <a:buFont typeface="Times" pitchFamily="18" charset="0"/>
              <a:buChar char="•"/>
              <a:defRPr sz="2000">
                <a:solidFill>
                  <a:srgbClr val="3A6E8F"/>
                </a:solidFill>
                <a:latin typeface="Arial" pitchFamily="34" charset="0"/>
              </a:defRPr>
            </a:lvl7pPr>
            <a:lvl8pPr marL="3429000" indent="-228600" eaLnBrk="0" fontAlgn="base" hangingPunct="0">
              <a:spcBef>
                <a:spcPct val="20000"/>
              </a:spcBef>
              <a:spcAft>
                <a:spcPct val="0"/>
              </a:spcAft>
              <a:buClr>
                <a:srgbClr val="3A6E8F"/>
              </a:buClr>
              <a:buFont typeface="Times" pitchFamily="18" charset="0"/>
              <a:buChar char="•"/>
              <a:defRPr sz="2000">
                <a:solidFill>
                  <a:srgbClr val="3A6E8F"/>
                </a:solidFill>
                <a:latin typeface="Arial" pitchFamily="34" charset="0"/>
              </a:defRPr>
            </a:lvl8pPr>
            <a:lvl9pPr marL="3886200" indent="-228600" eaLnBrk="0" fontAlgn="base" hangingPunct="0">
              <a:spcBef>
                <a:spcPct val="20000"/>
              </a:spcBef>
              <a:spcAft>
                <a:spcPct val="0"/>
              </a:spcAft>
              <a:buClr>
                <a:srgbClr val="3A6E8F"/>
              </a:buClr>
              <a:buFont typeface="Times" pitchFamily="18" charset="0"/>
              <a:buChar char="•"/>
              <a:defRPr sz="2000">
                <a:solidFill>
                  <a:srgbClr val="3A6E8F"/>
                </a:solidFill>
                <a:latin typeface="Arial" pitchFamily="34" charset="0"/>
              </a:defRPr>
            </a:lvl9pPr>
          </a:lstStyle>
          <a:p>
            <a:pPr>
              <a:spcBef>
                <a:spcPct val="0"/>
              </a:spcBef>
              <a:buClrTx/>
              <a:buFontTx/>
              <a:buNone/>
            </a:pPr>
            <a:r>
              <a:rPr lang="en-US" altLang="en-US" sz="400">
                <a:solidFill>
                  <a:srgbClr val="000000"/>
                </a:solidFill>
              </a:rPr>
              <a:t>1000.0</a:t>
            </a:r>
            <a:endParaRPr lang="en-US" altLang="en-US" sz="1000" b="1">
              <a:solidFill>
                <a:srgbClr val="008000"/>
              </a:solidFill>
            </a:endParaRPr>
          </a:p>
        </p:txBody>
      </p:sp>
      <p:sp>
        <p:nvSpPr>
          <p:cNvPr id="12587" name="Rectangle 569"/>
          <p:cNvSpPr>
            <a:spLocks noChangeArrowheads="1"/>
          </p:cNvSpPr>
          <p:nvPr/>
        </p:nvSpPr>
        <p:spPr bwMode="auto">
          <a:xfrm>
            <a:off x="2382838" y="4381500"/>
            <a:ext cx="174625"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rgbClr val="3A6E8F"/>
              </a:buClr>
              <a:buChar char="•"/>
              <a:defRPr sz="2300">
                <a:solidFill>
                  <a:srgbClr val="3A6E8F"/>
                </a:solidFill>
                <a:latin typeface="Arial" pitchFamily="34" charset="0"/>
              </a:defRPr>
            </a:lvl1pPr>
            <a:lvl2pPr marL="742950" indent="-285750" eaLnBrk="0" hangingPunct="0">
              <a:spcBef>
                <a:spcPct val="20000"/>
              </a:spcBef>
              <a:buClr>
                <a:schemeClr val="bg2"/>
              </a:buClr>
              <a:buFont typeface="Times" pitchFamily="18" charset="0"/>
              <a:buChar char="•"/>
              <a:defRPr sz="2100">
                <a:solidFill>
                  <a:srgbClr val="3A6E8F"/>
                </a:solidFill>
                <a:latin typeface="Arial" pitchFamily="34" charset="0"/>
              </a:defRPr>
            </a:lvl2pPr>
            <a:lvl3pPr marL="1143000" indent="-228600" eaLnBrk="0" hangingPunct="0">
              <a:spcBef>
                <a:spcPct val="20000"/>
              </a:spcBef>
              <a:buClr>
                <a:srgbClr val="A0A0A4"/>
              </a:buClr>
              <a:buChar char="•"/>
              <a:defRPr sz="2000">
                <a:solidFill>
                  <a:srgbClr val="3A6E8F"/>
                </a:solidFill>
                <a:latin typeface="Arial" pitchFamily="34" charset="0"/>
              </a:defRPr>
            </a:lvl3pPr>
            <a:lvl4pPr marL="1600200" indent="-228600" eaLnBrk="0" hangingPunct="0">
              <a:spcBef>
                <a:spcPct val="20000"/>
              </a:spcBef>
              <a:buClr>
                <a:schemeClr val="bg2"/>
              </a:buClr>
              <a:buFont typeface="Times" pitchFamily="18" charset="0"/>
              <a:buChar char="•"/>
              <a:defRPr sz="2000">
                <a:solidFill>
                  <a:srgbClr val="3A6E8F"/>
                </a:solidFill>
                <a:latin typeface="Arial" pitchFamily="34" charset="0"/>
              </a:defRPr>
            </a:lvl4pPr>
            <a:lvl5pPr marL="2057400" indent="-228600" eaLnBrk="0" hangingPunct="0">
              <a:spcBef>
                <a:spcPct val="20000"/>
              </a:spcBef>
              <a:buClr>
                <a:srgbClr val="3A6E8F"/>
              </a:buClr>
              <a:buFont typeface="Times" pitchFamily="18" charset="0"/>
              <a:buChar char="•"/>
              <a:defRPr sz="2000">
                <a:solidFill>
                  <a:srgbClr val="3A6E8F"/>
                </a:solidFill>
                <a:latin typeface="Arial" pitchFamily="34" charset="0"/>
              </a:defRPr>
            </a:lvl5pPr>
            <a:lvl6pPr marL="2514600" indent="-228600" eaLnBrk="0" fontAlgn="base" hangingPunct="0">
              <a:spcBef>
                <a:spcPct val="20000"/>
              </a:spcBef>
              <a:spcAft>
                <a:spcPct val="0"/>
              </a:spcAft>
              <a:buClr>
                <a:srgbClr val="3A6E8F"/>
              </a:buClr>
              <a:buFont typeface="Times" pitchFamily="18" charset="0"/>
              <a:buChar char="•"/>
              <a:defRPr sz="2000">
                <a:solidFill>
                  <a:srgbClr val="3A6E8F"/>
                </a:solidFill>
                <a:latin typeface="Arial" pitchFamily="34" charset="0"/>
              </a:defRPr>
            </a:lvl6pPr>
            <a:lvl7pPr marL="2971800" indent="-228600" eaLnBrk="0" fontAlgn="base" hangingPunct="0">
              <a:spcBef>
                <a:spcPct val="20000"/>
              </a:spcBef>
              <a:spcAft>
                <a:spcPct val="0"/>
              </a:spcAft>
              <a:buClr>
                <a:srgbClr val="3A6E8F"/>
              </a:buClr>
              <a:buFont typeface="Times" pitchFamily="18" charset="0"/>
              <a:buChar char="•"/>
              <a:defRPr sz="2000">
                <a:solidFill>
                  <a:srgbClr val="3A6E8F"/>
                </a:solidFill>
                <a:latin typeface="Arial" pitchFamily="34" charset="0"/>
              </a:defRPr>
            </a:lvl7pPr>
            <a:lvl8pPr marL="3429000" indent="-228600" eaLnBrk="0" fontAlgn="base" hangingPunct="0">
              <a:spcBef>
                <a:spcPct val="20000"/>
              </a:spcBef>
              <a:spcAft>
                <a:spcPct val="0"/>
              </a:spcAft>
              <a:buClr>
                <a:srgbClr val="3A6E8F"/>
              </a:buClr>
              <a:buFont typeface="Times" pitchFamily="18" charset="0"/>
              <a:buChar char="•"/>
              <a:defRPr sz="2000">
                <a:solidFill>
                  <a:srgbClr val="3A6E8F"/>
                </a:solidFill>
                <a:latin typeface="Arial" pitchFamily="34" charset="0"/>
              </a:defRPr>
            </a:lvl8pPr>
            <a:lvl9pPr marL="3886200" indent="-228600" eaLnBrk="0" fontAlgn="base" hangingPunct="0">
              <a:spcBef>
                <a:spcPct val="20000"/>
              </a:spcBef>
              <a:spcAft>
                <a:spcPct val="0"/>
              </a:spcAft>
              <a:buClr>
                <a:srgbClr val="3A6E8F"/>
              </a:buClr>
              <a:buFont typeface="Times" pitchFamily="18" charset="0"/>
              <a:buChar char="•"/>
              <a:defRPr sz="2000">
                <a:solidFill>
                  <a:srgbClr val="3A6E8F"/>
                </a:solidFill>
                <a:latin typeface="Arial" pitchFamily="34" charset="0"/>
              </a:defRPr>
            </a:lvl9pPr>
          </a:lstStyle>
          <a:p>
            <a:pPr>
              <a:spcBef>
                <a:spcPct val="0"/>
              </a:spcBef>
              <a:buClrTx/>
              <a:buFontTx/>
              <a:buNone/>
            </a:pPr>
            <a:r>
              <a:rPr lang="en-US" altLang="en-US" sz="500">
                <a:solidFill>
                  <a:srgbClr val="000000"/>
                </a:solidFill>
                <a:latin typeface="Calibri" pitchFamily="34" charset="0"/>
              </a:rPr>
              <a:t>1200.0</a:t>
            </a:r>
            <a:endParaRPr lang="en-US" altLang="en-US" sz="1200" b="1">
              <a:solidFill>
                <a:srgbClr val="008000"/>
              </a:solidFill>
              <a:latin typeface="Calibri" pitchFamily="34" charset="0"/>
            </a:endParaRPr>
          </a:p>
        </p:txBody>
      </p:sp>
      <p:sp>
        <p:nvSpPr>
          <p:cNvPr id="12588" name="Rectangle 570"/>
          <p:cNvSpPr>
            <a:spLocks noChangeArrowheads="1"/>
          </p:cNvSpPr>
          <p:nvPr/>
        </p:nvSpPr>
        <p:spPr bwMode="auto">
          <a:xfrm>
            <a:off x="2622550" y="4381500"/>
            <a:ext cx="174625"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rgbClr val="3A6E8F"/>
              </a:buClr>
              <a:buChar char="•"/>
              <a:defRPr sz="2300">
                <a:solidFill>
                  <a:srgbClr val="3A6E8F"/>
                </a:solidFill>
                <a:latin typeface="Arial" pitchFamily="34" charset="0"/>
              </a:defRPr>
            </a:lvl1pPr>
            <a:lvl2pPr marL="742950" indent="-285750" eaLnBrk="0" hangingPunct="0">
              <a:spcBef>
                <a:spcPct val="20000"/>
              </a:spcBef>
              <a:buClr>
                <a:schemeClr val="bg2"/>
              </a:buClr>
              <a:buFont typeface="Times" pitchFamily="18" charset="0"/>
              <a:buChar char="•"/>
              <a:defRPr sz="2100">
                <a:solidFill>
                  <a:srgbClr val="3A6E8F"/>
                </a:solidFill>
                <a:latin typeface="Arial" pitchFamily="34" charset="0"/>
              </a:defRPr>
            </a:lvl2pPr>
            <a:lvl3pPr marL="1143000" indent="-228600" eaLnBrk="0" hangingPunct="0">
              <a:spcBef>
                <a:spcPct val="20000"/>
              </a:spcBef>
              <a:buClr>
                <a:srgbClr val="A0A0A4"/>
              </a:buClr>
              <a:buChar char="•"/>
              <a:defRPr sz="2000">
                <a:solidFill>
                  <a:srgbClr val="3A6E8F"/>
                </a:solidFill>
                <a:latin typeface="Arial" pitchFamily="34" charset="0"/>
              </a:defRPr>
            </a:lvl3pPr>
            <a:lvl4pPr marL="1600200" indent="-228600" eaLnBrk="0" hangingPunct="0">
              <a:spcBef>
                <a:spcPct val="20000"/>
              </a:spcBef>
              <a:buClr>
                <a:schemeClr val="bg2"/>
              </a:buClr>
              <a:buFont typeface="Times" pitchFamily="18" charset="0"/>
              <a:buChar char="•"/>
              <a:defRPr sz="2000">
                <a:solidFill>
                  <a:srgbClr val="3A6E8F"/>
                </a:solidFill>
                <a:latin typeface="Arial" pitchFamily="34" charset="0"/>
              </a:defRPr>
            </a:lvl4pPr>
            <a:lvl5pPr marL="2057400" indent="-228600" eaLnBrk="0" hangingPunct="0">
              <a:spcBef>
                <a:spcPct val="20000"/>
              </a:spcBef>
              <a:buClr>
                <a:srgbClr val="3A6E8F"/>
              </a:buClr>
              <a:buFont typeface="Times" pitchFamily="18" charset="0"/>
              <a:buChar char="•"/>
              <a:defRPr sz="2000">
                <a:solidFill>
                  <a:srgbClr val="3A6E8F"/>
                </a:solidFill>
                <a:latin typeface="Arial" pitchFamily="34" charset="0"/>
              </a:defRPr>
            </a:lvl5pPr>
            <a:lvl6pPr marL="2514600" indent="-228600" eaLnBrk="0" fontAlgn="base" hangingPunct="0">
              <a:spcBef>
                <a:spcPct val="20000"/>
              </a:spcBef>
              <a:spcAft>
                <a:spcPct val="0"/>
              </a:spcAft>
              <a:buClr>
                <a:srgbClr val="3A6E8F"/>
              </a:buClr>
              <a:buFont typeface="Times" pitchFamily="18" charset="0"/>
              <a:buChar char="•"/>
              <a:defRPr sz="2000">
                <a:solidFill>
                  <a:srgbClr val="3A6E8F"/>
                </a:solidFill>
                <a:latin typeface="Arial" pitchFamily="34" charset="0"/>
              </a:defRPr>
            </a:lvl6pPr>
            <a:lvl7pPr marL="2971800" indent="-228600" eaLnBrk="0" fontAlgn="base" hangingPunct="0">
              <a:spcBef>
                <a:spcPct val="20000"/>
              </a:spcBef>
              <a:spcAft>
                <a:spcPct val="0"/>
              </a:spcAft>
              <a:buClr>
                <a:srgbClr val="3A6E8F"/>
              </a:buClr>
              <a:buFont typeface="Times" pitchFamily="18" charset="0"/>
              <a:buChar char="•"/>
              <a:defRPr sz="2000">
                <a:solidFill>
                  <a:srgbClr val="3A6E8F"/>
                </a:solidFill>
                <a:latin typeface="Arial" pitchFamily="34" charset="0"/>
              </a:defRPr>
            </a:lvl7pPr>
            <a:lvl8pPr marL="3429000" indent="-228600" eaLnBrk="0" fontAlgn="base" hangingPunct="0">
              <a:spcBef>
                <a:spcPct val="20000"/>
              </a:spcBef>
              <a:spcAft>
                <a:spcPct val="0"/>
              </a:spcAft>
              <a:buClr>
                <a:srgbClr val="3A6E8F"/>
              </a:buClr>
              <a:buFont typeface="Times" pitchFamily="18" charset="0"/>
              <a:buChar char="•"/>
              <a:defRPr sz="2000">
                <a:solidFill>
                  <a:srgbClr val="3A6E8F"/>
                </a:solidFill>
                <a:latin typeface="Arial" pitchFamily="34" charset="0"/>
              </a:defRPr>
            </a:lvl8pPr>
            <a:lvl9pPr marL="3886200" indent="-228600" eaLnBrk="0" fontAlgn="base" hangingPunct="0">
              <a:spcBef>
                <a:spcPct val="20000"/>
              </a:spcBef>
              <a:spcAft>
                <a:spcPct val="0"/>
              </a:spcAft>
              <a:buClr>
                <a:srgbClr val="3A6E8F"/>
              </a:buClr>
              <a:buFont typeface="Times" pitchFamily="18" charset="0"/>
              <a:buChar char="•"/>
              <a:defRPr sz="2000">
                <a:solidFill>
                  <a:srgbClr val="3A6E8F"/>
                </a:solidFill>
                <a:latin typeface="Arial" pitchFamily="34" charset="0"/>
              </a:defRPr>
            </a:lvl9pPr>
          </a:lstStyle>
          <a:p>
            <a:pPr>
              <a:spcBef>
                <a:spcPct val="0"/>
              </a:spcBef>
              <a:buClrTx/>
              <a:buFontTx/>
              <a:buNone/>
            </a:pPr>
            <a:r>
              <a:rPr lang="en-US" altLang="en-US" sz="500">
                <a:solidFill>
                  <a:srgbClr val="000000"/>
                </a:solidFill>
                <a:latin typeface="Calibri" pitchFamily="34" charset="0"/>
              </a:rPr>
              <a:t>1400.0</a:t>
            </a:r>
            <a:endParaRPr lang="en-US" altLang="en-US" sz="1200" b="1">
              <a:solidFill>
                <a:srgbClr val="008000"/>
              </a:solidFill>
              <a:latin typeface="Calibri" pitchFamily="34" charset="0"/>
            </a:endParaRPr>
          </a:p>
        </p:txBody>
      </p:sp>
      <p:sp>
        <p:nvSpPr>
          <p:cNvPr id="12589" name="Rectangle 572"/>
          <p:cNvSpPr>
            <a:spLocks noChangeArrowheads="1"/>
          </p:cNvSpPr>
          <p:nvPr/>
        </p:nvSpPr>
        <p:spPr bwMode="auto">
          <a:xfrm>
            <a:off x="3929063" y="2740025"/>
            <a:ext cx="142875" cy="53975"/>
          </a:xfrm>
          <a:prstGeom prst="rect">
            <a:avLst/>
          </a:prstGeom>
          <a:solidFill>
            <a:srgbClr val="008000"/>
          </a:solidFill>
          <a:ln w="6350">
            <a:solidFill>
              <a:srgbClr val="000000"/>
            </a:solidFill>
            <a:miter lim="800000"/>
            <a:headEnd/>
            <a:tailEnd/>
          </a:ln>
        </p:spPr>
        <p:txBody>
          <a:bodyPr/>
          <a:lstStyle>
            <a:lvl1pPr eaLnBrk="0" hangingPunct="0">
              <a:spcBef>
                <a:spcPct val="20000"/>
              </a:spcBef>
              <a:buClr>
                <a:srgbClr val="3A6E8F"/>
              </a:buClr>
              <a:buChar char="•"/>
              <a:defRPr sz="2300">
                <a:solidFill>
                  <a:srgbClr val="3A6E8F"/>
                </a:solidFill>
                <a:latin typeface="Arial" pitchFamily="34" charset="0"/>
              </a:defRPr>
            </a:lvl1pPr>
            <a:lvl2pPr marL="742950" indent="-285750" eaLnBrk="0" hangingPunct="0">
              <a:spcBef>
                <a:spcPct val="20000"/>
              </a:spcBef>
              <a:buClr>
                <a:schemeClr val="bg2"/>
              </a:buClr>
              <a:buFont typeface="Times" pitchFamily="18" charset="0"/>
              <a:buChar char="•"/>
              <a:defRPr sz="2100">
                <a:solidFill>
                  <a:srgbClr val="3A6E8F"/>
                </a:solidFill>
                <a:latin typeface="Arial" pitchFamily="34" charset="0"/>
              </a:defRPr>
            </a:lvl2pPr>
            <a:lvl3pPr marL="1143000" indent="-228600" eaLnBrk="0" hangingPunct="0">
              <a:spcBef>
                <a:spcPct val="20000"/>
              </a:spcBef>
              <a:buClr>
                <a:srgbClr val="A0A0A4"/>
              </a:buClr>
              <a:buChar char="•"/>
              <a:defRPr sz="2000">
                <a:solidFill>
                  <a:srgbClr val="3A6E8F"/>
                </a:solidFill>
                <a:latin typeface="Arial" pitchFamily="34" charset="0"/>
              </a:defRPr>
            </a:lvl3pPr>
            <a:lvl4pPr marL="1600200" indent="-228600" eaLnBrk="0" hangingPunct="0">
              <a:spcBef>
                <a:spcPct val="20000"/>
              </a:spcBef>
              <a:buClr>
                <a:schemeClr val="bg2"/>
              </a:buClr>
              <a:buFont typeface="Times" pitchFamily="18" charset="0"/>
              <a:buChar char="•"/>
              <a:defRPr sz="2000">
                <a:solidFill>
                  <a:srgbClr val="3A6E8F"/>
                </a:solidFill>
                <a:latin typeface="Arial" pitchFamily="34" charset="0"/>
              </a:defRPr>
            </a:lvl4pPr>
            <a:lvl5pPr marL="2057400" indent="-228600" eaLnBrk="0" hangingPunct="0">
              <a:spcBef>
                <a:spcPct val="20000"/>
              </a:spcBef>
              <a:buClr>
                <a:srgbClr val="3A6E8F"/>
              </a:buClr>
              <a:buFont typeface="Times" pitchFamily="18" charset="0"/>
              <a:buChar char="•"/>
              <a:defRPr sz="2000">
                <a:solidFill>
                  <a:srgbClr val="3A6E8F"/>
                </a:solidFill>
                <a:latin typeface="Arial" pitchFamily="34" charset="0"/>
              </a:defRPr>
            </a:lvl5pPr>
            <a:lvl6pPr marL="2514600" indent="-228600" eaLnBrk="0" fontAlgn="base" hangingPunct="0">
              <a:spcBef>
                <a:spcPct val="20000"/>
              </a:spcBef>
              <a:spcAft>
                <a:spcPct val="0"/>
              </a:spcAft>
              <a:buClr>
                <a:srgbClr val="3A6E8F"/>
              </a:buClr>
              <a:buFont typeface="Times" pitchFamily="18" charset="0"/>
              <a:buChar char="•"/>
              <a:defRPr sz="2000">
                <a:solidFill>
                  <a:srgbClr val="3A6E8F"/>
                </a:solidFill>
                <a:latin typeface="Arial" pitchFamily="34" charset="0"/>
              </a:defRPr>
            </a:lvl6pPr>
            <a:lvl7pPr marL="2971800" indent="-228600" eaLnBrk="0" fontAlgn="base" hangingPunct="0">
              <a:spcBef>
                <a:spcPct val="20000"/>
              </a:spcBef>
              <a:spcAft>
                <a:spcPct val="0"/>
              </a:spcAft>
              <a:buClr>
                <a:srgbClr val="3A6E8F"/>
              </a:buClr>
              <a:buFont typeface="Times" pitchFamily="18" charset="0"/>
              <a:buChar char="•"/>
              <a:defRPr sz="2000">
                <a:solidFill>
                  <a:srgbClr val="3A6E8F"/>
                </a:solidFill>
                <a:latin typeface="Arial" pitchFamily="34" charset="0"/>
              </a:defRPr>
            </a:lvl7pPr>
            <a:lvl8pPr marL="3429000" indent="-228600" eaLnBrk="0" fontAlgn="base" hangingPunct="0">
              <a:spcBef>
                <a:spcPct val="20000"/>
              </a:spcBef>
              <a:spcAft>
                <a:spcPct val="0"/>
              </a:spcAft>
              <a:buClr>
                <a:srgbClr val="3A6E8F"/>
              </a:buClr>
              <a:buFont typeface="Times" pitchFamily="18" charset="0"/>
              <a:buChar char="•"/>
              <a:defRPr sz="2000">
                <a:solidFill>
                  <a:srgbClr val="3A6E8F"/>
                </a:solidFill>
                <a:latin typeface="Arial" pitchFamily="34" charset="0"/>
              </a:defRPr>
            </a:lvl8pPr>
            <a:lvl9pPr marL="3886200" indent="-228600" eaLnBrk="0" fontAlgn="base" hangingPunct="0">
              <a:spcBef>
                <a:spcPct val="20000"/>
              </a:spcBef>
              <a:spcAft>
                <a:spcPct val="0"/>
              </a:spcAft>
              <a:buClr>
                <a:srgbClr val="3A6E8F"/>
              </a:buClr>
              <a:buFont typeface="Times" pitchFamily="18" charset="0"/>
              <a:buChar char="•"/>
              <a:defRPr sz="2000">
                <a:solidFill>
                  <a:srgbClr val="3A6E8F"/>
                </a:solidFill>
                <a:latin typeface="Arial" pitchFamily="34" charset="0"/>
              </a:defRPr>
            </a:lvl9pPr>
          </a:lstStyle>
          <a:p>
            <a:pPr>
              <a:spcBef>
                <a:spcPct val="0"/>
              </a:spcBef>
              <a:buClrTx/>
              <a:buFontTx/>
              <a:buNone/>
            </a:pPr>
            <a:endParaRPr lang="en-US" altLang="en-US" sz="2400">
              <a:solidFill>
                <a:schemeClr val="tx1"/>
              </a:solidFill>
            </a:endParaRPr>
          </a:p>
        </p:txBody>
      </p:sp>
      <p:sp>
        <p:nvSpPr>
          <p:cNvPr id="12590" name="Rectangle 573"/>
          <p:cNvSpPr>
            <a:spLocks noChangeArrowheads="1"/>
          </p:cNvSpPr>
          <p:nvPr/>
        </p:nvSpPr>
        <p:spPr bwMode="auto">
          <a:xfrm>
            <a:off x="3925888" y="2886075"/>
            <a:ext cx="142875" cy="53975"/>
          </a:xfrm>
          <a:prstGeom prst="rect">
            <a:avLst/>
          </a:prstGeom>
          <a:solidFill>
            <a:srgbClr val="FF3399"/>
          </a:solidFill>
          <a:ln w="6350">
            <a:solidFill>
              <a:srgbClr val="000000"/>
            </a:solidFill>
            <a:miter lim="800000"/>
            <a:headEnd/>
            <a:tailEnd/>
          </a:ln>
        </p:spPr>
        <p:txBody>
          <a:bodyPr/>
          <a:lstStyle>
            <a:lvl1pPr eaLnBrk="0" hangingPunct="0">
              <a:spcBef>
                <a:spcPct val="20000"/>
              </a:spcBef>
              <a:buClr>
                <a:srgbClr val="3A6E8F"/>
              </a:buClr>
              <a:buChar char="•"/>
              <a:defRPr sz="2300">
                <a:solidFill>
                  <a:srgbClr val="3A6E8F"/>
                </a:solidFill>
                <a:latin typeface="Arial" pitchFamily="34" charset="0"/>
              </a:defRPr>
            </a:lvl1pPr>
            <a:lvl2pPr marL="742950" indent="-285750" eaLnBrk="0" hangingPunct="0">
              <a:spcBef>
                <a:spcPct val="20000"/>
              </a:spcBef>
              <a:buClr>
                <a:schemeClr val="bg2"/>
              </a:buClr>
              <a:buFont typeface="Times" pitchFamily="18" charset="0"/>
              <a:buChar char="•"/>
              <a:defRPr sz="2100">
                <a:solidFill>
                  <a:srgbClr val="3A6E8F"/>
                </a:solidFill>
                <a:latin typeface="Arial" pitchFamily="34" charset="0"/>
              </a:defRPr>
            </a:lvl2pPr>
            <a:lvl3pPr marL="1143000" indent="-228600" eaLnBrk="0" hangingPunct="0">
              <a:spcBef>
                <a:spcPct val="20000"/>
              </a:spcBef>
              <a:buClr>
                <a:srgbClr val="A0A0A4"/>
              </a:buClr>
              <a:buChar char="•"/>
              <a:defRPr sz="2000">
                <a:solidFill>
                  <a:srgbClr val="3A6E8F"/>
                </a:solidFill>
                <a:latin typeface="Arial" pitchFamily="34" charset="0"/>
              </a:defRPr>
            </a:lvl3pPr>
            <a:lvl4pPr marL="1600200" indent="-228600" eaLnBrk="0" hangingPunct="0">
              <a:spcBef>
                <a:spcPct val="20000"/>
              </a:spcBef>
              <a:buClr>
                <a:schemeClr val="bg2"/>
              </a:buClr>
              <a:buFont typeface="Times" pitchFamily="18" charset="0"/>
              <a:buChar char="•"/>
              <a:defRPr sz="2000">
                <a:solidFill>
                  <a:srgbClr val="3A6E8F"/>
                </a:solidFill>
                <a:latin typeface="Arial" pitchFamily="34" charset="0"/>
              </a:defRPr>
            </a:lvl4pPr>
            <a:lvl5pPr marL="2057400" indent="-228600" eaLnBrk="0" hangingPunct="0">
              <a:spcBef>
                <a:spcPct val="20000"/>
              </a:spcBef>
              <a:buClr>
                <a:srgbClr val="3A6E8F"/>
              </a:buClr>
              <a:buFont typeface="Times" pitchFamily="18" charset="0"/>
              <a:buChar char="•"/>
              <a:defRPr sz="2000">
                <a:solidFill>
                  <a:srgbClr val="3A6E8F"/>
                </a:solidFill>
                <a:latin typeface="Arial" pitchFamily="34" charset="0"/>
              </a:defRPr>
            </a:lvl5pPr>
            <a:lvl6pPr marL="2514600" indent="-228600" eaLnBrk="0" fontAlgn="base" hangingPunct="0">
              <a:spcBef>
                <a:spcPct val="20000"/>
              </a:spcBef>
              <a:spcAft>
                <a:spcPct val="0"/>
              </a:spcAft>
              <a:buClr>
                <a:srgbClr val="3A6E8F"/>
              </a:buClr>
              <a:buFont typeface="Times" pitchFamily="18" charset="0"/>
              <a:buChar char="•"/>
              <a:defRPr sz="2000">
                <a:solidFill>
                  <a:srgbClr val="3A6E8F"/>
                </a:solidFill>
                <a:latin typeface="Arial" pitchFamily="34" charset="0"/>
              </a:defRPr>
            </a:lvl6pPr>
            <a:lvl7pPr marL="2971800" indent="-228600" eaLnBrk="0" fontAlgn="base" hangingPunct="0">
              <a:spcBef>
                <a:spcPct val="20000"/>
              </a:spcBef>
              <a:spcAft>
                <a:spcPct val="0"/>
              </a:spcAft>
              <a:buClr>
                <a:srgbClr val="3A6E8F"/>
              </a:buClr>
              <a:buFont typeface="Times" pitchFamily="18" charset="0"/>
              <a:buChar char="•"/>
              <a:defRPr sz="2000">
                <a:solidFill>
                  <a:srgbClr val="3A6E8F"/>
                </a:solidFill>
                <a:latin typeface="Arial" pitchFamily="34" charset="0"/>
              </a:defRPr>
            </a:lvl7pPr>
            <a:lvl8pPr marL="3429000" indent="-228600" eaLnBrk="0" fontAlgn="base" hangingPunct="0">
              <a:spcBef>
                <a:spcPct val="20000"/>
              </a:spcBef>
              <a:spcAft>
                <a:spcPct val="0"/>
              </a:spcAft>
              <a:buClr>
                <a:srgbClr val="3A6E8F"/>
              </a:buClr>
              <a:buFont typeface="Times" pitchFamily="18" charset="0"/>
              <a:buChar char="•"/>
              <a:defRPr sz="2000">
                <a:solidFill>
                  <a:srgbClr val="3A6E8F"/>
                </a:solidFill>
                <a:latin typeface="Arial" pitchFamily="34" charset="0"/>
              </a:defRPr>
            </a:lvl8pPr>
            <a:lvl9pPr marL="3886200" indent="-228600" eaLnBrk="0" fontAlgn="base" hangingPunct="0">
              <a:spcBef>
                <a:spcPct val="20000"/>
              </a:spcBef>
              <a:spcAft>
                <a:spcPct val="0"/>
              </a:spcAft>
              <a:buClr>
                <a:srgbClr val="3A6E8F"/>
              </a:buClr>
              <a:buFont typeface="Times" pitchFamily="18" charset="0"/>
              <a:buChar char="•"/>
              <a:defRPr sz="2000">
                <a:solidFill>
                  <a:srgbClr val="3A6E8F"/>
                </a:solidFill>
                <a:latin typeface="Arial" pitchFamily="34" charset="0"/>
              </a:defRPr>
            </a:lvl9pPr>
          </a:lstStyle>
          <a:p>
            <a:pPr>
              <a:spcBef>
                <a:spcPct val="0"/>
              </a:spcBef>
              <a:buClrTx/>
              <a:buFontTx/>
              <a:buNone/>
            </a:pPr>
            <a:endParaRPr lang="en-US" altLang="en-US" sz="2400">
              <a:solidFill>
                <a:schemeClr val="tx1"/>
              </a:solidFill>
            </a:endParaRPr>
          </a:p>
        </p:txBody>
      </p:sp>
      <p:sp>
        <p:nvSpPr>
          <p:cNvPr id="12591" name="Rectangle 574"/>
          <p:cNvSpPr>
            <a:spLocks noChangeArrowheads="1"/>
          </p:cNvSpPr>
          <p:nvPr/>
        </p:nvSpPr>
        <p:spPr bwMode="auto">
          <a:xfrm>
            <a:off x="3929063" y="3041650"/>
            <a:ext cx="142875" cy="53975"/>
          </a:xfrm>
          <a:prstGeom prst="rect">
            <a:avLst/>
          </a:prstGeom>
          <a:solidFill>
            <a:srgbClr val="FF6600"/>
          </a:solidFill>
          <a:ln w="6350">
            <a:solidFill>
              <a:srgbClr val="000000"/>
            </a:solidFill>
            <a:miter lim="800000"/>
            <a:headEnd/>
            <a:tailEnd/>
          </a:ln>
        </p:spPr>
        <p:txBody>
          <a:bodyPr/>
          <a:lstStyle>
            <a:lvl1pPr eaLnBrk="0" hangingPunct="0">
              <a:spcBef>
                <a:spcPct val="20000"/>
              </a:spcBef>
              <a:buClr>
                <a:srgbClr val="3A6E8F"/>
              </a:buClr>
              <a:buChar char="•"/>
              <a:defRPr sz="2300">
                <a:solidFill>
                  <a:srgbClr val="3A6E8F"/>
                </a:solidFill>
                <a:latin typeface="Arial" pitchFamily="34" charset="0"/>
              </a:defRPr>
            </a:lvl1pPr>
            <a:lvl2pPr marL="742950" indent="-285750" eaLnBrk="0" hangingPunct="0">
              <a:spcBef>
                <a:spcPct val="20000"/>
              </a:spcBef>
              <a:buClr>
                <a:schemeClr val="bg2"/>
              </a:buClr>
              <a:buFont typeface="Times" pitchFamily="18" charset="0"/>
              <a:buChar char="•"/>
              <a:defRPr sz="2100">
                <a:solidFill>
                  <a:srgbClr val="3A6E8F"/>
                </a:solidFill>
                <a:latin typeface="Arial" pitchFamily="34" charset="0"/>
              </a:defRPr>
            </a:lvl2pPr>
            <a:lvl3pPr marL="1143000" indent="-228600" eaLnBrk="0" hangingPunct="0">
              <a:spcBef>
                <a:spcPct val="20000"/>
              </a:spcBef>
              <a:buClr>
                <a:srgbClr val="A0A0A4"/>
              </a:buClr>
              <a:buChar char="•"/>
              <a:defRPr sz="2000">
                <a:solidFill>
                  <a:srgbClr val="3A6E8F"/>
                </a:solidFill>
                <a:latin typeface="Arial" pitchFamily="34" charset="0"/>
              </a:defRPr>
            </a:lvl3pPr>
            <a:lvl4pPr marL="1600200" indent="-228600" eaLnBrk="0" hangingPunct="0">
              <a:spcBef>
                <a:spcPct val="20000"/>
              </a:spcBef>
              <a:buClr>
                <a:schemeClr val="bg2"/>
              </a:buClr>
              <a:buFont typeface="Times" pitchFamily="18" charset="0"/>
              <a:buChar char="•"/>
              <a:defRPr sz="2000">
                <a:solidFill>
                  <a:srgbClr val="3A6E8F"/>
                </a:solidFill>
                <a:latin typeface="Arial" pitchFamily="34" charset="0"/>
              </a:defRPr>
            </a:lvl4pPr>
            <a:lvl5pPr marL="2057400" indent="-228600" eaLnBrk="0" hangingPunct="0">
              <a:spcBef>
                <a:spcPct val="20000"/>
              </a:spcBef>
              <a:buClr>
                <a:srgbClr val="3A6E8F"/>
              </a:buClr>
              <a:buFont typeface="Times" pitchFamily="18" charset="0"/>
              <a:buChar char="•"/>
              <a:defRPr sz="2000">
                <a:solidFill>
                  <a:srgbClr val="3A6E8F"/>
                </a:solidFill>
                <a:latin typeface="Arial" pitchFamily="34" charset="0"/>
              </a:defRPr>
            </a:lvl5pPr>
            <a:lvl6pPr marL="2514600" indent="-228600" eaLnBrk="0" fontAlgn="base" hangingPunct="0">
              <a:spcBef>
                <a:spcPct val="20000"/>
              </a:spcBef>
              <a:spcAft>
                <a:spcPct val="0"/>
              </a:spcAft>
              <a:buClr>
                <a:srgbClr val="3A6E8F"/>
              </a:buClr>
              <a:buFont typeface="Times" pitchFamily="18" charset="0"/>
              <a:buChar char="•"/>
              <a:defRPr sz="2000">
                <a:solidFill>
                  <a:srgbClr val="3A6E8F"/>
                </a:solidFill>
                <a:latin typeface="Arial" pitchFamily="34" charset="0"/>
              </a:defRPr>
            </a:lvl6pPr>
            <a:lvl7pPr marL="2971800" indent="-228600" eaLnBrk="0" fontAlgn="base" hangingPunct="0">
              <a:spcBef>
                <a:spcPct val="20000"/>
              </a:spcBef>
              <a:spcAft>
                <a:spcPct val="0"/>
              </a:spcAft>
              <a:buClr>
                <a:srgbClr val="3A6E8F"/>
              </a:buClr>
              <a:buFont typeface="Times" pitchFamily="18" charset="0"/>
              <a:buChar char="•"/>
              <a:defRPr sz="2000">
                <a:solidFill>
                  <a:srgbClr val="3A6E8F"/>
                </a:solidFill>
                <a:latin typeface="Arial" pitchFamily="34" charset="0"/>
              </a:defRPr>
            </a:lvl7pPr>
            <a:lvl8pPr marL="3429000" indent="-228600" eaLnBrk="0" fontAlgn="base" hangingPunct="0">
              <a:spcBef>
                <a:spcPct val="20000"/>
              </a:spcBef>
              <a:spcAft>
                <a:spcPct val="0"/>
              </a:spcAft>
              <a:buClr>
                <a:srgbClr val="3A6E8F"/>
              </a:buClr>
              <a:buFont typeface="Times" pitchFamily="18" charset="0"/>
              <a:buChar char="•"/>
              <a:defRPr sz="2000">
                <a:solidFill>
                  <a:srgbClr val="3A6E8F"/>
                </a:solidFill>
                <a:latin typeface="Arial" pitchFamily="34" charset="0"/>
              </a:defRPr>
            </a:lvl8pPr>
            <a:lvl9pPr marL="3886200" indent="-228600" eaLnBrk="0" fontAlgn="base" hangingPunct="0">
              <a:spcBef>
                <a:spcPct val="20000"/>
              </a:spcBef>
              <a:spcAft>
                <a:spcPct val="0"/>
              </a:spcAft>
              <a:buClr>
                <a:srgbClr val="3A6E8F"/>
              </a:buClr>
              <a:buFont typeface="Times" pitchFamily="18" charset="0"/>
              <a:buChar char="•"/>
              <a:defRPr sz="2000">
                <a:solidFill>
                  <a:srgbClr val="3A6E8F"/>
                </a:solidFill>
                <a:latin typeface="Arial" pitchFamily="34" charset="0"/>
              </a:defRPr>
            </a:lvl9pPr>
          </a:lstStyle>
          <a:p>
            <a:pPr>
              <a:spcBef>
                <a:spcPct val="0"/>
              </a:spcBef>
              <a:buClrTx/>
              <a:buFontTx/>
              <a:buNone/>
            </a:pPr>
            <a:endParaRPr lang="en-US" altLang="en-US" sz="2400">
              <a:solidFill>
                <a:schemeClr val="tx1"/>
              </a:solidFill>
            </a:endParaRPr>
          </a:p>
        </p:txBody>
      </p:sp>
      <p:sp>
        <p:nvSpPr>
          <p:cNvPr id="12592" name="Rectangle 575"/>
          <p:cNvSpPr>
            <a:spLocks noChangeArrowheads="1"/>
          </p:cNvSpPr>
          <p:nvPr/>
        </p:nvSpPr>
        <p:spPr bwMode="auto">
          <a:xfrm>
            <a:off x="3929063" y="3184525"/>
            <a:ext cx="142875" cy="53975"/>
          </a:xfrm>
          <a:prstGeom prst="rect">
            <a:avLst/>
          </a:prstGeom>
          <a:solidFill>
            <a:srgbClr val="9933FF"/>
          </a:solidFill>
          <a:ln w="6350">
            <a:solidFill>
              <a:srgbClr val="000000"/>
            </a:solidFill>
            <a:miter lim="800000"/>
            <a:headEnd/>
            <a:tailEnd/>
          </a:ln>
        </p:spPr>
        <p:txBody>
          <a:bodyPr/>
          <a:lstStyle>
            <a:lvl1pPr eaLnBrk="0" hangingPunct="0">
              <a:spcBef>
                <a:spcPct val="20000"/>
              </a:spcBef>
              <a:buClr>
                <a:srgbClr val="3A6E8F"/>
              </a:buClr>
              <a:buChar char="•"/>
              <a:defRPr sz="2300">
                <a:solidFill>
                  <a:srgbClr val="3A6E8F"/>
                </a:solidFill>
                <a:latin typeface="Arial" pitchFamily="34" charset="0"/>
              </a:defRPr>
            </a:lvl1pPr>
            <a:lvl2pPr marL="742950" indent="-285750" eaLnBrk="0" hangingPunct="0">
              <a:spcBef>
                <a:spcPct val="20000"/>
              </a:spcBef>
              <a:buClr>
                <a:schemeClr val="bg2"/>
              </a:buClr>
              <a:buFont typeface="Times" pitchFamily="18" charset="0"/>
              <a:buChar char="•"/>
              <a:defRPr sz="2100">
                <a:solidFill>
                  <a:srgbClr val="3A6E8F"/>
                </a:solidFill>
                <a:latin typeface="Arial" pitchFamily="34" charset="0"/>
              </a:defRPr>
            </a:lvl2pPr>
            <a:lvl3pPr marL="1143000" indent="-228600" eaLnBrk="0" hangingPunct="0">
              <a:spcBef>
                <a:spcPct val="20000"/>
              </a:spcBef>
              <a:buClr>
                <a:srgbClr val="A0A0A4"/>
              </a:buClr>
              <a:buChar char="•"/>
              <a:defRPr sz="2000">
                <a:solidFill>
                  <a:srgbClr val="3A6E8F"/>
                </a:solidFill>
                <a:latin typeface="Arial" pitchFamily="34" charset="0"/>
              </a:defRPr>
            </a:lvl3pPr>
            <a:lvl4pPr marL="1600200" indent="-228600" eaLnBrk="0" hangingPunct="0">
              <a:spcBef>
                <a:spcPct val="20000"/>
              </a:spcBef>
              <a:buClr>
                <a:schemeClr val="bg2"/>
              </a:buClr>
              <a:buFont typeface="Times" pitchFamily="18" charset="0"/>
              <a:buChar char="•"/>
              <a:defRPr sz="2000">
                <a:solidFill>
                  <a:srgbClr val="3A6E8F"/>
                </a:solidFill>
                <a:latin typeface="Arial" pitchFamily="34" charset="0"/>
              </a:defRPr>
            </a:lvl4pPr>
            <a:lvl5pPr marL="2057400" indent="-228600" eaLnBrk="0" hangingPunct="0">
              <a:spcBef>
                <a:spcPct val="20000"/>
              </a:spcBef>
              <a:buClr>
                <a:srgbClr val="3A6E8F"/>
              </a:buClr>
              <a:buFont typeface="Times" pitchFamily="18" charset="0"/>
              <a:buChar char="•"/>
              <a:defRPr sz="2000">
                <a:solidFill>
                  <a:srgbClr val="3A6E8F"/>
                </a:solidFill>
                <a:latin typeface="Arial" pitchFamily="34" charset="0"/>
              </a:defRPr>
            </a:lvl5pPr>
            <a:lvl6pPr marL="2514600" indent="-228600" eaLnBrk="0" fontAlgn="base" hangingPunct="0">
              <a:spcBef>
                <a:spcPct val="20000"/>
              </a:spcBef>
              <a:spcAft>
                <a:spcPct val="0"/>
              </a:spcAft>
              <a:buClr>
                <a:srgbClr val="3A6E8F"/>
              </a:buClr>
              <a:buFont typeface="Times" pitchFamily="18" charset="0"/>
              <a:buChar char="•"/>
              <a:defRPr sz="2000">
                <a:solidFill>
                  <a:srgbClr val="3A6E8F"/>
                </a:solidFill>
                <a:latin typeface="Arial" pitchFamily="34" charset="0"/>
              </a:defRPr>
            </a:lvl6pPr>
            <a:lvl7pPr marL="2971800" indent="-228600" eaLnBrk="0" fontAlgn="base" hangingPunct="0">
              <a:spcBef>
                <a:spcPct val="20000"/>
              </a:spcBef>
              <a:spcAft>
                <a:spcPct val="0"/>
              </a:spcAft>
              <a:buClr>
                <a:srgbClr val="3A6E8F"/>
              </a:buClr>
              <a:buFont typeface="Times" pitchFamily="18" charset="0"/>
              <a:buChar char="•"/>
              <a:defRPr sz="2000">
                <a:solidFill>
                  <a:srgbClr val="3A6E8F"/>
                </a:solidFill>
                <a:latin typeface="Arial" pitchFamily="34" charset="0"/>
              </a:defRPr>
            </a:lvl7pPr>
            <a:lvl8pPr marL="3429000" indent="-228600" eaLnBrk="0" fontAlgn="base" hangingPunct="0">
              <a:spcBef>
                <a:spcPct val="20000"/>
              </a:spcBef>
              <a:spcAft>
                <a:spcPct val="0"/>
              </a:spcAft>
              <a:buClr>
                <a:srgbClr val="3A6E8F"/>
              </a:buClr>
              <a:buFont typeface="Times" pitchFamily="18" charset="0"/>
              <a:buChar char="•"/>
              <a:defRPr sz="2000">
                <a:solidFill>
                  <a:srgbClr val="3A6E8F"/>
                </a:solidFill>
                <a:latin typeface="Arial" pitchFamily="34" charset="0"/>
              </a:defRPr>
            </a:lvl8pPr>
            <a:lvl9pPr marL="3886200" indent="-228600" eaLnBrk="0" fontAlgn="base" hangingPunct="0">
              <a:spcBef>
                <a:spcPct val="20000"/>
              </a:spcBef>
              <a:spcAft>
                <a:spcPct val="0"/>
              </a:spcAft>
              <a:buClr>
                <a:srgbClr val="3A6E8F"/>
              </a:buClr>
              <a:buFont typeface="Times" pitchFamily="18" charset="0"/>
              <a:buChar char="•"/>
              <a:defRPr sz="2000">
                <a:solidFill>
                  <a:srgbClr val="3A6E8F"/>
                </a:solidFill>
                <a:latin typeface="Arial" pitchFamily="34" charset="0"/>
              </a:defRPr>
            </a:lvl9pPr>
          </a:lstStyle>
          <a:p>
            <a:pPr>
              <a:spcBef>
                <a:spcPct val="0"/>
              </a:spcBef>
              <a:buClrTx/>
              <a:buFontTx/>
              <a:buNone/>
            </a:pPr>
            <a:endParaRPr lang="en-US" altLang="en-US" sz="2400">
              <a:solidFill>
                <a:schemeClr val="tx1"/>
              </a:solidFill>
            </a:endParaRPr>
          </a:p>
        </p:txBody>
      </p:sp>
      <p:sp>
        <p:nvSpPr>
          <p:cNvPr id="12593" name="Text Box 576"/>
          <p:cNvSpPr txBox="1">
            <a:spLocks noChangeArrowheads="1"/>
          </p:cNvSpPr>
          <p:nvPr/>
        </p:nvSpPr>
        <p:spPr bwMode="auto">
          <a:xfrm>
            <a:off x="4064000" y="2619375"/>
            <a:ext cx="1839913"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rgbClr val="3A6E8F"/>
              </a:buClr>
              <a:buChar char="•"/>
              <a:defRPr sz="2300">
                <a:solidFill>
                  <a:srgbClr val="3A6E8F"/>
                </a:solidFill>
                <a:latin typeface="Arial" pitchFamily="34" charset="0"/>
              </a:defRPr>
            </a:lvl1pPr>
            <a:lvl2pPr marL="742950" indent="-285750" eaLnBrk="0" hangingPunct="0">
              <a:spcBef>
                <a:spcPct val="20000"/>
              </a:spcBef>
              <a:buClr>
                <a:schemeClr val="bg2"/>
              </a:buClr>
              <a:buFont typeface="Times" pitchFamily="18" charset="0"/>
              <a:buChar char="•"/>
              <a:defRPr sz="2100">
                <a:solidFill>
                  <a:srgbClr val="3A6E8F"/>
                </a:solidFill>
                <a:latin typeface="Arial" pitchFamily="34" charset="0"/>
              </a:defRPr>
            </a:lvl2pPr>
            <a:lvl3pPr marL="1143000" indent="-228600" eaLnBrk="0" hangingPunct="0">
              <a:spcBef>
                <a:spcPct val="20000"/>
              </a:spcBef>
              <a:buClr>
                <a:srgbClr val="A0A0A4"/>
              </a:buClr>
              <a:buChar char="•"/>
              <a:defRPr sz="2000">
                <a:solidFill>
                  <a:srgbClr val="3A6E8F"/>
                </a:solidFill>
                <a:latin typeface="Arial" pitchFamily="34" charset="0"/>
              </a:defRPr>
            </a:lvl3pPr>
            <a:lvl4pPr marL="1600200" indent="-228600" eaLnBrk="0" hangingPunct="0">
              <a:spcBef>
                <a:spcPct val="20000"/>
              </a:spcBef>
              <a:buClr>
                <a:schemeClr val="bg2"/>
              </a:buClr>
              <a:buFont typeface="Times" pitchFamily="18" charset="0"/>
              <a:buChar char="•"/>
              <a:defRPr sz="2000">
                <a:solidFill>
                  <a:srgbClr val="3A6E8F"/>
                </a:solidFill>
                <a:latin typeface="Arial" pitchFamily="34" charset="0"/>
              </a:defRPr>
            </a:lvl4pPr>
            <a:lvl5pPr marL="2057400" indent="-228600" eaLnBrk="0" hangingPunct="0">
              <a:spcBef>
                <a:spcPct val="20000"/>
              </a:spcBef>
              <a:buClr>
                <a:srgbClr val="3A6E8F"/>
              </a:buClr>
              <a:buFont typeface="Times" pitchFamily="18" charset="0"/>
              <a:buChar char="•"/>
              <a:defRPr sz="2000">
                <a:solidFill>
                  <a:srgbClr val="3A6E8F"/>
                </a:solidFill>
                <a:latin typeface="Arial" pitchFamily="34" charset="0"/>
              </a:defRPr>
            </a:lvl5pPr>
            <a:lvl6pPr marL="2514600" indent="-228600" eaLnBrk="0" fontAlgn="base" hangingPunct="0">
              <a:spcBef>
                <a:spcPct val="20000"/>
              </a:spcBef>
              <a:spcAft>
                <a:spcPct val="0"/>
              </a:spcAft>
              <a:buClr>
                <a:srgbClr val="3A6E8F"/>
              </a:buClr>
              <a:buFont typeface="Times" pitchFamily="18" charset="0"/>
              <a:buChar char="•"/>
              <a:defRPr sz="2000">
                <a:solidFill>
                  <a:srgbClr val="3A6E8F"/>
                </a:solidFill>
                <a:latin typeface="Arial" pitchFamily="34" charset="0"/>
              </a:defRPr>
            </a:lvl6pPr>
            <a:lvl7pPr marL="2971800" indent="-228600" eaLnBrk="0" fontAlgn="base" hangingPunct="0">
              <a:spcBef>
                <a:spcPct val="20000"/>
              </a:spcBef>
              <a:spcAft>
                <a:spcPct val="0"/>
              </a:spcAft>
              <a:buClr>
                <a:srgbClr val="3A6E8F"/>
              </a:buClr>
              <a:buFont typeface="Times" pitchFamily="18" charset="0"/>
              <a:buChar char="•"/>
              <a:defRPr sz="2000">
                <a:solidFill>
                  <a:srgbClr val="3A6E8F"/>
                </a:solidFill>
                <a:latin typeface="Arial" pitchFamily="34" charset="0"/>
              </a:defRPr>
            </a:lvl7pPr>
            <a:lvl8pPr marL="3429000" indent="-228600" eaLnBrk="0" fontAlgn="base" hangingPunct="0">
              <a:spcBef>
                <a:spcPct val="20000"/>
              </a:spcBef>
              <a:spcAft>
                <a:spcPct val="0"/>
              </a:spcAft>
              <a:buClr>
                <a:srgbClr val="3A6E8F"/>
              </a:buClr>
              <a:buFont typeface="Times" pitchFamily="18" charset="0"/>
              <a:buChar char="•"/>
              <a:defRPr sz="2000">
                <a:solidFill>
                  <a:srgbClr val="3A6E8F"/>
                </a:solidFill>
                <a:latin typeface="Arial" pitchFamily="34" charset="0"/>
              </a:defRPr>
            </a:lvl8pPr>
            <a:lvl9pPr marL="3886200" indent="-228600" eaLnBrk="0" fontAlgn="base" hangingPunct="0">
              <a:spcBef>
                <a:spcPct val="20000"/>
              </a:spcBef>
              <a:spcAft>
                <a:spcPct val="0"/>
              </a:spcAft>
              <a:buClr>
                <a:srgbClr val="3A6E8F"/>
              </a:buClr>
              <a:buFont typeface="Times" pitchFamily="18" charset="0"/>
              <a:buChar char="•"/>
              <a:defRPr sz="2000">
                <a:solidFill>
                  <a:srgbClr val="3A6E8F"/>
                </a:solidFill>
                <a:latin typeface="Arial" pitchFamily="34" charset="0"/>
              </a:defRPr>
            </a:lvl9pPr>
          </a:lstStyle>
          <a:p>
            <a:pPr>
              <a:spcBef>
                <a:spcPct val="0"/>
              </a:spcBef>
              <a:buClrTx/>
              <a:buFontTx/>
              <a:buNone/>
            </a:pPr>
            <a:r>
              <a:rPr lang="en-GB" altLang="en-US" sz="1200" b="1">
                <a:solidFill>
                  <a:schemeClr val="tx1"/>
                </a:solidFill>
                <a:latin typeface="Calibri" pitchFamily="34" charset="0"/>
              </a:rPr>
              <a:t>50mM HEPES + 0mM NaCl</a:t>
            </a:r>
          </a:p>
          <a:p>
            <a:pPr>
              <a:spcBef>
                <a:spcPct val="0"/>
              </a:spcBef>
              <a:buClrTx/>
              <a:buFontTx/>
              <a:buNone/>
            </a:pPr>
            <a:r>
              <a:rPr lang="en-GB" altLang="en-US" sz="1200" b="1">
                <a:solidFill>
                  <a:schemeClr val="tx1"/>
                </a:solidFill>
                <a:latin typeface="Calibri" pitchFamily="34" charset="0"/>
              </a:rPr>
              <a:t>+50mM NaCl</a:t>
            </a:r>
          </a:p>
          <a:p>
            <a:pPr>
              <a:spcBef>
                <a:spcPct val="0"/>
              </a:spcBef>
              <a:buClrTx/>
              <a:buFontTx/>
              <a:buNone/>
            </a:pPr>
            <a:r>
              <a:rPr lang="en-GB" altLang="en-US" sz="1200" b="1">
                <a:solidFill>
                  <a:schemeClr val="tx1"/>
                </a:solidFill>
                <a:latin typeface="Calibri" pitchFamily="34" charset="0"/>
              </a:rPr>
              <a:t>+100mM NaCl</a:t>
            </a:r>
          </a:p>
          <a:p>
            <a:pPr>
              <a:spcBef>
                <a:spcPct val="0"/>
              </a:spcBef>
              <a:buClrTx/>
              <a:buFontTx/>
              <a:buNone/>
            </a:pPr>
            <a:r>
              <a:rPr lang="en-GB" altLang="en-US" sz="1200" b="1">
                <a:solidFill>
                  <a:schemeClr val="tx1"/>
                </a:solidFill>
                <a:latin typeface="Calibri" pitchFamily="34" charset="0"/>
              </a:rPr>
              <a:t>+150mM NaCl</a:t>
            </a:r>
            <a:endParaRPr lang="en-US" altLang="en-US" sz="1200" b="1">
              <a:solidFill>
                <a:schemeClr val="tx1"/>
              </a:solidFill>
              <a:latin typeface="Calibri" pitchFamily="34" charset="0"/>
            </a:endParaRPr>
          </a:p>
        </p:txBody>
      </p:sp>
      <p:sp>
        <p:nvSpPr>
          <p:cNvPr id="12594" name="Rectangle 577"/>
          <p:cNvSpPr>
            <a:spLocks noChangeArrowheads="1"/>
          </p:cNvSpPr>
          <p:nvPr/>
        </p:nvSpPr>
        <p:spPr bwMode="auto">
          <a:xfrm>
            <a:off x="4099405" y="2611768"/>
            <a:ext cx="1825625" cy="231775"/>
          </a:xfrm>
          <a:prstGeom prst="rect">
            <a:avLst/>
          </a:prstGeom>
          <a:noFill/>
          <a:ln w="28575">
            <a:solidFill>
              <a:srgbClr val="FDB913"/>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rgbClr val="3A6E8F"/>
              </a:buClr>
              <a:buChar char="•"/>
              <a:defRPr sz="2300">
                <a:solidFill>
                  <a:srgbClr val="3A6E8F"/>
                </a:solidFill>
                <a:latin typeface="Arial" pitchFamily="34" charset="0"/>
              </a:defRPr>
            </a:lvl1pPr>
            <a:lvl2pPr marL="742950" indent="-285750" eaLnBrk="0" hangingPunct="0">
              <a:spcBef>
                <a:spcPct val="20000"/>
              </a:spcBef>
              <a:buClr>
                <a:schemeClr val="bg2"/>
              </a:buClr>
              <a:buFont typeface="Times" pitchFamily="18" charset="0"/>
              <a:buChar char="•"/>
              <a:defRPr sz="2100">
                <a:solidFill>
                  <a:srgbClr val="3A6E8F"/>
                </a:solidFill>
                <a:latin typeface="Arial" pitchFamily="34" charset="0"/>
              </a:defRPr>
            </a:lvl2pPr>
            <a:lvl3pPr marL="1143000" indent="-228600" eaLnBrk="0" hangingPunct="0">
              <a:spcBef>
                <a:spcPct val="20000"/>
              </a:spcBef>
              <a:buClr>
                <a:srgbClr val="A0A0A4"/>
              </a:buClr>
              <a:buChar char="•"/>
              <a:defRPr sz="2000">
                <a:solidFill>
                  <a:srgbClr val="3A6E8F"/>
                </a:solidFill>
                <a:latin typeface="Arial" pitchFamily="34" charset="0"/>
              </a:defRPr>
            </a:lvl3pPr>
            <a:lvl4pPr marL="1600200" indent="-228600" eaLnBrk="0" hangingPunct="0">
              <a:spcBef>
                <a:spcPct val="20000"/>
              </a:spcBef>
              <a:buClr>
                <a:schemeClr val="bg2"/>
              </a:buClr>
              <a:buFont typeface="Times" pitchFamily="18" charset="0"/>
              <a:buChar char="•"/>
              <a:defRPr sz="2000">
                <a:solidFill>
                  <a:srgbClr val="3A6E8F"/>
                </a:solidFill>
                <a:latin typeface="Arial" pitchFamily="34" charset="0"/>
              </a:defRPr>
            </a:lvl4pPr>
            <a:lvl5pPr marL="2057400" indent="-228600" eaLnBrk="0" hangingPunct="0">
              <a:spcBef>
                <a:spcPct val="20000"/>
              </a:spcBef>
              <a:buClr>
                <a:srgbClr val="3A6E8F"/>
              </a:buClr>
              <a:buFont typeface="Times" pitchFamily="18" charset="0"/>
              <a:buChar char="•"/>
              <a:defRPr sz="2000">
                <a:solidFill>
                  <a:srgbClr val="3A6E8F"/>
                </a:solidFill>
                <a:latin typeface="Arial" pitchFamily="34" charset="0"/>
              </a:defRPr>
            </a:lvl5pPr>
            <a:lvl6pPr marL="2514600" indent="-228600" eaLnBrk="0" fontAlgn="base" hangingPunct="0">
              <a:spcBef>
                <a:spcPct val="20000"/>
              </a:spcBef>
              <a:spcAft>
                <a:spcPct val="0"/>
              </a:spcAft>
              <a:buClr>
                <a:srgbClr val="3A6E8F"/>
              </a:buClr>
              <a:buFont typeface="Times" pitchFamily="18" charset="0"/>
              <a:buChar char="•"/>
              <a:defRPr sz="2000">
                <a:solidFill>
                  <a:srgbClr val="3A6E8F"/>
                </a:solidFill>
                <a:latin typeface="Arial" pitchFamily="34" charset="0"/>
              </a:defRPr>
            </a:lvl6pPr>
            <a:lvl7pPr marL="2971800" indent="-228600" eaLnBrk="0" fontAlgn="base" hangingPunct="0">
              <a:spcBef>
                <a:spcPct val="20000"/>
              </a:spcBef>
              <a:spcAft>
                <a:spcPct val="0"/>
              </a:spcAft>
              <a:buClr>
                <a:srgbClr val="3A6E8F"/>
              </a:buClr>
              <a:buFont typeface="Times" pitchFamily="18" charset="0"/>
              <a:buChar char="•"/>
              <a:defRPr sz="2000">
                <a:solidFill>
                  <a:srgbClr val="3A6E8F"/>
                </a:solidFill>
                <a:latin typeface="Arial" pitchFamily="34" charset="0"/>
              </a:defRPr>
            </a:lvl7pPr>
            <a:lvl8pPr marL="3429000" indent="-228600" eaLnBrk="0" fontAlgn="base" hangingPunct="0">
              <a:spcBef>
                <a:spcPct val="20000"/>
              </a:spcBef>
              <a:spcAft>
                <a:spcPct val="0"/>
              </a:spcAft>
              <a:buClr>
                <a:srgbClr val="3A6E8F"/>
              </a:buClr>
              <a:buFont typeface="Times" pitchFamily="18" charset="0"/>
              <a:buChar char="•"/>
              <a:defRPr sz="2000">
                <a:solidFill>
                  <a:srgbClr val="3A6E8F"/>
                </a:solidFill>
                <a:latin typeface="Arial" pitchFamily="34" charset="0"/>
              </a:defRPr>
            </a:lvl8pPr>
            <a:lvl9pPr marL="3886200" indent="-228600" eaLnBrk="0" fontAlgn="base" hangingPunct="0">
              <a:spcBef>
                <a:spcPct val="20000"/>
              </a:spcBef>
              <a:spcAft>
                <a:spcPct val="0"/>
              </a:spcAft>
              <a:buClr>
                <a:srgbClr val="3A6E8F"/>
              </a:buClr>
              <a:buFont typeface="Times" pitchFamily="18" charset="0"/>
              <a:buChar char="•"/>
              <a:defRPr sz="2000">
                <a:solidFill>
                  <a:srgbClr val="3A6E8F"/>
                </a:solidFill>
                <a:latin typeface="Arial" pitchFamily="34" charset="0"/>
              </a:defRPr>
            </a:lvl9pPr>
          </a:lstStyle>
          <a:p>
            <a:pPr>
              <a:spcBef>
                <a:spcPct val="0"/>
              </a:spcBef>
              <a:buClrTx/>
              <a:buFontTx/>
              <a:buNone/>
            </a:pPr>
            <a:endParaRPr lang="en-US" altLang="en-US" sz="2400">
              <a:solidFill>
                <a:schemeClr val="tx1"/>
              </a:solidFill>
            </a:endParaRPr>
          </a:p>
        </p:txBody>
      </p:sp>
      <p:sp>
        <p:nvSpPr>
          <p:cNvPr id="12595" name="Text Box 579"/>
          <p:cNvSpPr txBox="1">
            <a:spLocks noChangeArrowheads="1"/>
          </p:cNvSpPr>
          <p:nvPr/>
        </p:nvSpPr>
        <p:spPr bwMode="auto">
          <a:xfrm>
            <a:off x="4683125" y="3652838"/>
            <a:ext cx="1350963"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rgbClr val="3A6E8F"/>
              </a:buClr>
              <a:buChar char="•"/>
              <a:defRPr sz="2300">
                <a:solidFill>
                  <a:srgbClr val="3A6E8F"/>
                </a:solidFill>
                <a:latin typeface="Arial" pitchFamily="34" charset="0"/>
              </a:defRPr>
            </a:lvl1pPr>
            <a:lvl2pPr marL="742950" indent="-285750" eaLnBrk="0" hangingPunct="0">
              <a:spcBef>
                <a:spcPct val="20000"/>
              </a:spcBef>
              <a:buClr>
                <a:schemeClr val="bg2"/>
              </a:buClr>
              <a:buFont typeface="Times" pitchFamily="18" charset="0"/>
              <a:buChar char="•"/>
              <a:defRPr sz="2100">
                <a:solidFill>
                  <a:srgbClr val="3A6E8F"/>
                </a:solidFill>
                <a:latin typeface="Arial" pitchFamily="34" charset="0"/>
              </a:defRPr>
            </a:lvl2pPr>
            <a:lvl3pPr marL="1143000" indent="-228600" eaLnBrk="0" hangingPunct="0">
              <a:spcBef>
                <a:spcPct val="20000"/>
              </a:spcBef>
              <a:buClr>
                <a:srgbClr val="A0A0A4"/>
              </a:buClr>
              <a:buChar char="•"/>
              <a:defRPr sz="2000">
                <a:solidFill>
                  <a:srgbClr val="3A6E8F"/>
                </a:solidFill>
                <a:latin typeface="Arial" pitchFamily="34" charset="0"/>
              </a:defRPr>
            </a:lvl3pPr>
            <a:lvl4pPr marL="1600200" indent="-228600" eaLnBrk="0" hangingPunct="0">
              <a:spcBef>
                <a:spcPct val="20000"/>
              </a:spcBef>
              <a:buClr>
                <a:schemeClr val="bg2"/>
              </a:buClr>
              <a:buFont typeface="Times" pitchFamily="18" charset="0"/>
              <a:buChar char="•"/>
              <a:defRPr sz="2000">
                <a:solidFill>
                  <a:srgbClr val="3A6E8F"/>
                </a:solidFill>
                <a:latin typeface="Arial" pitchFamily="34" charset="0"/>
              </a:defRPr>
            </a:lvl4pPr>
            <a:lvl5pPr marL="2057400" indent="-228600" eaLnBrk="0" hangingPunct="0">
              <a:spcBef>
                <a:spcPct val="20000"/>
              </a:spcBef>
              <a:buClr>
                <a:srgbClr val="3A6E8F"/>
              </a:buClr>
              <a:buFont typeface="Times" pitchFamily="18" charset="0"/>
              <a:buChar char="•"/>
              <a:defRPr sz="2000">
                <a:solidFill>
                  <a:srgbClr val="3A6E8F"/>
                </a:solidFill>
                <a:latin typeface="Arial" pitchFamily="34" charset="0"/>
              </a:defRPr>
            </a:lvl5pPr>
            <a:lvl6pPr marL="2514600" indent="-228600" eaLnBrk="0" fontAlgn="base" hangingPunct="0">
              <a:spcBef>
                <a:spcPct val="20000"/>
              </a:spcBef>
              <a:spcAft>
                <a:spcPct val="0"/>
              </a:spcAft>
              <a:buClr>
                <a:srgbClr val="3A6E8F"/>
              </a:buClr>
              <a:buFont typeface="Times" pitchFamily="18" charset="0"/>
              <a:buChar char="•"/>
              <a:defRPr sz="2000">
                <a:solidFill>
                  <a:srgbClr val="3A6E8F"/>
                </a:solidFill>
                <a:latin typeface="Arial" pitchFamily="34" charset="0"/>
              </a:defRPr>
            </a:lvl6pPr>
            <a:lvl7pPr marL="2971800" indent="-228600" eaLnBrk="0" fontAlgn="base" hangingPunct="0">
              <a:spcBef>
                <a:spcPct val="20000"/>
              </a:spcBef>
              <a:spcAft>
                <a:spcPct val="0"/>
              </a:spcAft>
              <a:buClr>
                <a:srgbClr val="3A6E8F"/>
              </a:buClr>
              <a:buFont typeface="Times" pitchFamily="18" charset="0"/>
              <a:buChar char="•"/>
              <a:defRPr sz="2000">
                <a:solidFill>
                  <a:srgbClr val="3A6E8F"/>
                </a:solidFill>
                <a:latin typeface="Arial" pitchFamily="34" charset="0"/>
              </a:defRPr>
            </a:lvl7pPr>
            <a:lvl8pPr marL="3429000" indent="-228600" eaLnBrk="0" fontAlgn="base" hangingPunct="0">
              <a:spcBef>
                <a:spcPct val="20000"/>
              </a:spcBef>
              <a:spcAft>
                <a:spcPct val="0"/>
              </a:spcAft>
              <a:buClr>
                <a:srgbClr val="3A6E8F"/>
              </a:buClr>
              <a:buFont typeface="Times" pitchFamily="18" charset="0"/>
              <a:buChar char="•"/>
              <a:defRPr sz="2000">
                <a:solidFill>
                  <a:srgbClr val="3A6E8F"/>
                </a:solidFill>
                <a:latin typeface="Arial" pitchFamily="34" charset="0"/>
              </a:defRPr>
            </a:lvl8pPr>
            <a:lvl9pPr marL="3886200" indent="-228600" eaLnBrk="0" fontAlgn="base" hangingPunct="0">
              <a:spcBef>
                <a:spcPct val="20000"/>
              </a:spcBef>
              <a:spcAft>
                <a:spcPct val="0"/>
              </a:spcAft>
              <a:buClr>
                <a:srgbClr val="3A6E8F"/>
              </a:buClr>
              <a:buFont typeface="Times" pitchFamily="18" charset="0"/>
              <a:buChar char="•"/>
              <a:defRPr sz="2000">
                <a:solidFill>
                  <a:srgbClr val="3A6E8F"/>
                </a:solidFill>
                <a:latin typeface="Arial" pitchFamily="34" charset="0"/>
              </a:defRPr>
            </a:lvl9pPr>
          </a:lstStyle>
          <a:p>
            <a:pPr>
              <a:spcBef>
                <a:spcPct val="0"/>
              </a:spcBef>
              <a:buClrTx/>
              <a:buFontTx/>
              <a:buNone/>
            </a:pPr>
            <a:r>
              <a:rPr lang="en-GB" altLang="en-US" sz="1200" b="1">
                <a:solidFill>
                  <a:schemeClr val="tx1"/>
                </a:solidFill>
                <a:latin typeface="Calibri" pitchFamily="34" charset="0"/>
              </a:rPr>
              <a:t>0% v/v Tween</a:t>
            </a:r>
          </a:p>
          <a:p>
            <a:pPr>
              <a:spcBef>
                <a:spcPct val="0"/>
              </a:spcBef>
              <a:buClrTx/>
              <a:buFontTx/>
              <a:buNone/>
            </a:pPr>
            <a:r>
              <a:rPr lang="en-GB" altLang="en-US" sz="1200" b="1">
                <a:solidFill>
                  <a:schemeClr val="tx1"/>
                </a:solidFill>
                <a:latin typeface="Calibri" pitchFamily="34" charset="0"/>
              </a:rPr>
              <a:t>0.001% v/v Tween</a:t>
            </a:r>
          </a:p>
          <a:p>
            <a:pPr>
              <a:spcBef>
                <a:spcPct val="0"/>
              </a:spcBef>
              <a:buClrTx/>
              <a:buFontTx/>
              <a:buNone/>
            </a:pPr>
            <a:r>
              <a:rPr lang="en-GB" altLang="en-US" sz="1200" b="1">
                <a:solidFill>
                  <a:schemeClr val="tx1"/>
                </a:solidFill>
                <a:latin typeface="Calibri" pitchFamily="34" charset="0"/>
              </a:rPr>
              <a:t>0.005% v/v Tween</a:t>
            </a:r>
          </a:p>
          <a:p>
            <a:pPr>
              <a:spcBef>
                <a:spcPct val="0"/>
              </a:spcBef>
              <a:buClrTx/>
              <a:buFontTx/>
              <a:buNone/>
            </a:pPr>
            <a:r>
              <a:rPr lang="en-GB" altLang="en-US" sz="1200" b="1">
                <a:solidFill>
                  <a:schemeClr val="tx1"/>
                </a:solidFill>
                <a:latin typeface="Calibri" pitchFamily="34" charset="0"/>
              </a:rPr>
              <a:t>0.01% v/v Tween</a:t>
            </a:r>
            <a:endParaRPr lang="en-US" altLang="en-US" sz="1200" b="1">
              <a:solidFill>
                <a:schemeClr val="tx1"/>
              </a:solidFill>
              <a:latin typeface="Calibri" pitchFamily="34" charset="0"/>
            </a:endParaRPr>
          </a:p>
        </p:txBody>
      </p:sp>
      <p:sp>
        <p:nvSpPr>
          <p:cNvPr id="12596" name="Rectangle 580"/>
          <p:cNvSpPr>
            <a:spLocks noChangeArrowheads="1"/>
          </p:cNvSpPr>
          <p:nvPr/>
        </p:nvSpPr>
        <p:spPr bwMode="auto">
          <a:xfrm>
            <a:off x="2001838" y="5883275"/>
            <a:ext cx="1960562" cy="17463"/>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rgbClr val="3A6E8F"/>
              </a:buClr>
              <a:buChar char="•"/>
              <a:defRPr sz="2300">
                <a:solidFill>
                  <a:srgbClr val="3A6E8F"/>
                </a:solidFill>
                <a:latin typeface="Arial" pitchFamily="34" charset="0"/>
              </a:defRPr>
            </a:lvl1pPr>
            <a:lvl2pPr marL="742950" indent="-285750" eaLnBrk="0" hangingPunct="0">
              <a:spcBef>
                <a:spcPct val="20000"/>
              </a:spcBef>
              <a:buClr>
                <a:schemeClr val="bg2"/>
              </a:buClr>
              <a:buFont typeface="Times" pitchFamily="18" charset="0"/>
              <a:buChar char="•"/>
              <a:defRPr sz="2100">
                <a:solidFill>
                  <a:srgbClr val="3A6E8F"/>
                </a:solidFill>
                <a:latin typeface="Arial" pitchFamily="34" charset="0"/>
              </a:defRPr>
            </a:lvl2pPr>
            <a:lvl3pPr marL="1143000" indent="-228600" eaLnBrk="0" hangingPunct="0">
              <a:spcBef>
                <a:spcPct val="20000"/>
              </a:spcBef>
              <a:buClr>
                <a:srgbClr val="A0A0A4"/>
              </a:buClr>
              <a:buChar char="•"/>
              <a:defRPr sz="2000">
                <a:solidFill>
                  <a:srgbClr val="3A6E8F"/>
                </a:solidFill>
                <a:latin typeface="Arial" pitchFamily="34" charset="0"/>
              </a:defRPr>
            </a:lvl3pPr>
            <a:lvl4pPr marL="1600200" indent="-228600" eaLnBrk="0" hangingPunct="0">
              <a:spcBef>
                <a:spcPct val="20000"/>
              </a:spcBef>
              <a:buClr>
                <a:schemeClr val="bg2"/>
              </a:buClr>
              <a:buFont typeface="Times" pitchFamily="18" charset="0"/>
              <a:buChar char="•"/>
              <a:defRPr sz="2000">
                <a:solidFill>
                  <a:srgbClr val="3A6E8F"/>
                </a:solidFill>
                <a:latin typeface="Arial" pitchFamily="34" charset="0"/>
              </a:defRPr>
            </a:lvl4pPr>
            <a:lvl5pPr marL="2057400" indent="-228600" eaLnBrk="0" hangingPunct="0">
              <a:spcBef>
                <a:spcPct val="20000"/>
              </a:spcBef>
              <a:buClr>
                <a:srgbClr val="3A6E8F"/>
              </a:buClr>
              <a:buFont typeface="Times" pitchFamily="18" charset="0"/>
              <a:buChar char="•"/>
              <a:defRPr sz="2000">
                <a:solidFill>
                  <a:srgbClr val="3A6E8F"/>
                </a:solidFill>
                <a:latin typeface="Arial" pitchFamily="34" charset="0"/>
              </a:defRPr>
            </a:lvl5pPr>
            <a:lvl6pPr marL="2514600" indent="-228600" eaLnBrk="0" fontAlgn="base" hangingPunct="0">
              <a:spcBef>
                <a:spcPct val="20000"/>
              </a:spcBef>
              <a:spcAft>
                <a:spcPct val="0"/>
              </a:spcAft>
              <a:buClr>
                <a:srgbClr val="3A6E8F"/>
              </a:buClr>
              <a:buFont typeface="Times" pitchFamily="18" charset="0"/>
              <a:buChar char="•"/>
              <a:defRPr sz="2000">
                <a:solidFill>
                  <a:srgbClr val="3A6E8F"/>
                </a:solidFill>
                <a:latin typeface="Arial" pitchFamily="34" charset="0"/>
              </a:defRPr>
            </a:lvl6pPr>
            <a:lvl7pPr marL="2971800" indent="-228600" eaLnBrk="0" fontAlgn="base" hangingPunct="0">
              <a:spcBef>
                <a:spcPct val="20000"/>
              </a:spcBef>
              <a:spcAft>
                <a:spcPct val="0"/>
              </a:spcAft>
              <a:buClr>
                <a:srgbClr val="3A6E8F"/>
              </a:buClr>
              <a:buFont typeface="Times" pitchFamily="18" charset="0"/>
              <a:buChar char="•"/>
              <a:defRPr sz="2000">
                <a:solidFill>
                  <a:srgbClr val="3A6E8F"/>
                </a:solidFill>
                <a:latin typeface="Arial" pitchFamily="34" charset="0"/>
              </a:defRPr>
            </a:lvl7pPr>
            <a:lvl8pPr marL="3429000" indent="-228600" eaLnBrk="0" fontAlgn="base" hangingPunct="0">
              <a:spcBef>
                <a:spcPct val="20000"/>
              </a:spcBef>
              <a:spcAft>
                <a:spcPct val="0"/>
              </a:spcAft>
              <a:buClr>
                <a:srgbClr val="3A6E8F"/>
              </a:buClr>
              <a:buFont typeface="Times" pitchFamily="18" charset="0"/>
              <a:buChar char="•"/>
              <a:defRPr sz="2000">
                <a:solidFill>
                  <a:srgbClr val="3A6E8F"/>
                </a:solidFill>
                <a:latin typeface="Arial" pitchFamily="34" charset="0"/>
              </a:defRPr>
            </a:lvl8pPr>
            <a:lvl9pPr marL="3886200" indent="-228600" eaLnBrk="0" fontAlgn="base" hangingPunct="0">
              <a:spcBef>
                <a:spcPct val="20000"/>
              </a:spcBef>
              <a:spcAft>
                <a:spcPct val="0"/>
              </a:spcAft>
              <a:buClr>
                <a:srgbClr val="3A6E8F"/>
              </a:buClr>
              <a:buFont typeface="Times" pitchFamily="18" charset="0"/>
              <a:buChar char="•"/>
              <a:defRPr sz="2000">
                <a:solidFill>
                  <a:srgbClr val="3A6E8F"/>
                </a:solidFill>
                <a:latin typeface="Arial" pitchFamily="34" charset="0"/>
              </a:defRPr>
            </a:lvl9pPr>
          </a:lstStyle>
          <a:p>
            <a:pPr>
              <a:spcBef>
                <a:spcPct val="0"/>
              </a:spcBef>
              <a:buClrTx/>
              <a:buFontTx/>
              <a:buNone/>
            </a:pPr>
            <a:endParaRPr lang="en-US" altLang="en-US" sz="2400">
              <a:solidFill>
                <a:schemeClr val="tx1"/>
              </a:solidFill>
            </a:endParaRPr>
          </a:p>
        </p:txBody>
      </p:sp>
      <p:sp>
        <p:nvSpPr>
          <p:cNvPr id="12597" name="Rectangle 581"/>
          <p:cNvSpPr>
            <a:spLocks noChangeArrowheads="1"/>
          </p:cNvSpPr>
          <p:nvPr/>
        </p:nvSpPr>
        <p:spPr bwMode="auto">
          <a:xfrm>
            <a:off x="3943350" y="3638550"/>
            <a:ext cx="19050" cy="2262188"/>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rgbClr val="3A6E8F"/>
              </a:buClr>
              <a:buChar char="•"/>
              <a:defRPr sz="2300">
                <a:solidFill>
                  <a:srgbClr val="3A6E8F"/>
                </a:solidFill>
                <a:latin typeface="Arial" pitchFamily="34" charset="0"/>
              </a:defRPr>
            </a:lvl1pPr>
            <a:lvl2pPr marL="742950" indent="-285750" eaLnBrk="0" hangingPunct="0">
              <a:spcBef>
                <a:spcPct val="20000"/>
              </a:spcBef>
              <a:buClr>
                <a:schemeClr val="bg2"/>
              </a:buClr>
              <a:buFont typeface="Times" pitchFamily="18" charset="0"/>
              <a:buChar char="•"/>
              <a:defRPr sz="2100">
                <a:solidFill>
                  <a:srgbClr val="3A6E8F"/>
                </a:solidFill>
                <a:latin typeface="Arial" pitchFamily="34" charset="0"/>
              </a:defRPr>
            </a:lvl2pPr>
            <a:lvl3pPr marL="1143000" indent="-228600" eaLnBrk="0" hangingPunct="0">
              <a:spcBef>
                <a:spcPct val="20000"/>
              </a:spcBef>
              <a:buClr>
                <a:srgbClr val="A0A0A4"/>
              </a:buClr>
              <a:buChar char="•"/>
              <a:defRPr sz="2000">
                <a:solidFill>
                  <a:srgbClr val="3A6E8F"/>
                </a:solidFill>
                <a:latin typeface="Arial" pitchFamily="34" charset="0"/>
              </a:defRPr>
            </a:lvl3pPr>
            <a:lvl4pPr marL="1600200" indent="-228600" eaLnBrk="0" hangingPunct="0">
              <a:spcBef>
                <a:spcPct val="20000"/>
              </a:spcBef>
              <a:buClr>
                <a:schemeClr val="bg2"/>
              </a:buClr>
              <a:buFont typeface="Times" pitchFamily="18" charset="0"/>
              <a:buChar char="•"/>
              <a:defRPr sz="2000">
                <a:solidFill>
                  <a:srgbClr val="3A6E8F"/>
                </a:solidFill>
                <a:latin typeface="Arial" pitchFamily="34" charset="0"/>
              </a:defRPr>
            </a:lvl4pPr>
            <a:lvl5pPr marL="2057400" indent="-228600" eaLnBrk="0" hangingPunct="0">
              <a:spcBef>
                <a:spcPct val="20000"/>
              </a:spcBef>
              <a:buClr>
                <a:srgbClr val="3A6E8F"/>
              </a:buClr>
              <a:buFont typeface="Times" pitchFamily="18" charset="0"/>
              <a:buChar char="•"/>
              <a:defRPr sz="2000">
                <a:solidFill>
                  <a:srgbClr val="3A6E8F"/>
                </a:solidFill>
                <a:latin typeface="Arial" pitchFamily="34" charset="0"/>
              </a:defRPr>
            </a:lvl5pPr>
            <a:lvl6pPr marL="2514600" indent="-228600" eaLnBrk="0" fontAlgn="base" hangingPunct="0">
              <a:spcBef>
                <a:spcPct val="20000"/>
              </a:spcBef>
              <a:spcAft>
                <a:spcPct val="0"/>
              </a:spcAft>
              <a:buClr>
                <a:srgbClr val="3A6E8F"/>
              </a:buClr>
              <a:buFont typeface="Times" pitchFamily="18" charset="0"/>
              <a:buChar char="•"/>
              <a:defRPr sz="2000">
                <a:solidFill>
                  <a:srgbClr val="3A6E8F"/>
                </a:solidFill>
                <a:latin typeface="Arial" pitchFamily="34" charset="0"/>
              </a:defRPr>
            </a:lvl6pPr>
            <a:lvl7pPr marL="2971800" indent="-228600" eaLnBrk="0" fontAlgn="base" hangingPunct="0">
              <a:spcBef>
                <a:spcPct val="20000"/>
              </a:spcBef>
              <a:spcAft>
                <a:spcPct val="0"/>
              </a:spcAft>
              <a:buClr>
                <a:srgbClr val="3A6E8F"/>
              </a:buClr>
              <a:buFont typeface="Times" pitchFamily="18" charset="0"/>
              <a:buChar char="•"/>
              <a:defRPr sz="2000">
                <a:solidFill>
                  <a:srgbClr val="3A6E8F"/>
                </a:solidFill>
                <a:latin typeface="Arial" pitchFamily="34" charset="0"/>
              </a:defRPr>
            </a:lvl7pPr>
            <a:lvl8pPr marL="3429000" indent="-228600" eaLnBrk="0" fontAlgn="base" hangingPunct="0">
              <a:spcBef>
                <a:spcPct val="20000"/>
              </a:spcBef>
              <a:spcAft>
                <a:spcPct val="0"/>
              </a:spcAft>
              <a:buClr>
                <a:srgbClr val="3A6E8F"/>
              </a:buClr>
              <a:buFont typeface="Times" pitchFamily="18" charset="0"/>
              <a:buChar char="•"/>
              <a:defRPr sz="2000">
                <a:solidFill>
                  <a:srgbClr val="3A6E8F"/>
                </a:solidFill>
                <a:latin typeface="Arial" pitchFamily="34" charset="0"/>
              </a:defRPr>
            </a:lvl8pPr>
            <a:lvl9pPr marL="3886200" indent="-228600" eaLnBrk="0" fontAlgn="base" hangingPunct="0">
              <a:spcBef>
                <a:spcPct val="20000"/>
              </a:spcBef>
              <a:spcAft>
                <a:spcPct val="0"/>
              </a:spcAft>
              <a:buClr>
                <a:srgbClr val="3A6E8F"/>
              </a:buClr>
              <a:buFont typeface="Times" pitchFamily="18" charset="0"/>
              <a:buChar char="•"/>
              <a:defRPr sz="2000">
                <a:solidFill>
                  <a:srgbClr val="3A6E8F"/>
                </a:solidFill>
                <a:latin typeface="Arial" pitchFamily="34" charset="0"/>
              </a:defRPr>
            </a:lvl9pPr>
          </a:lstStyle>
          <a:p>
            <a:pPr>
              <a:spcBef>
                <a:spcPct val="0"/>
              </a:spcBef>
              <a:buClrTx/>
              <a:buFontTx/>
              <a:buNone/>
            </a:pPr>
            <a:endParaRPr lang="en-US" altLang="en-US" sz="2400">
              <a:solidFill>
                <a:schemeClr val="tx1"/>
              </a:solidFill>
            </a:endParaRPr>
          </a:p>
        </p:txBody>
      </p:sp>
      <p:sp>
        <p:nvSpPr>
          <p:cNvPr id="12598" name="Rectangle 582"/>
          <p:cNvSpPr>
            <a:spLocks noChangeArrowheads="1"/>
          </p:cNvSpPr>
          <p:nvPr/>
        </p:nvSpPr>
        <p:spPr bwMode="auto">
          <a:xfrm>
            <a:off x="1982788" y="3621088"/>
            <a:ext cx="1960562" cy="2262187"/>
          </a:xfrm>
          <a:prstGeom prst="rect">
            <a:avLst/>
          </a:prstGeom>
          <a:solidFill>
            <a:srgbClr val="D3D3D3"/>
          </a:solidFill>
          <a:ln w="6350">
            <a:solidFill>
              <a:srgbClr val="000000"/>
            </a:solidFill>
            <a:miter lim="800000"/>
            <a:headEnd/>
            <a:tailEnd/>
          </a:ln>
        </p:spPr>
        <p:txBody>
          <a:bodyPr/>
          <a:lstStyle>
            <a:lvl1pPr eaLnBrk="0" hangingPunct="0">
              <a:spcBef>
                <a:spcPct val="20000"/>
              </a:spcBef>
              <a:buClr>
                <a:srgbClr val="3A6E8F"/>
              </a:buClr>
              <a:buChar char="•"/>
              <a:defRPr sz="2300">
                <a:solidFill>
                  <a:srgbClr val="3A6E8F"/>
                </a:solidFill>
                <a:latin typeface="Arial" pitchFamily="34" charset="0"/>
              </a:defRPr>
            </a:lvl1pPr>
            <a:lvl2pPr marL="742950" indent="-285750" eaLnBrk="0" hangingPunct="0">
              <a:spcBef>
                <a:spcPct val="20000"/>
              </a:spcBef>
              <a:buClr>
                <a:schemeClr val="bg2"/>
              </a:buClr>
              <a:buFont typeface="Times" pitchFamily="18" charset="0"/>
              <a:buChar char="•"/>
              <a:defRPr sz="2100">
                <a:solidFill>
                  <a:srgbClr val="3A6E8F"/>
                </a:solidFill>
                <a:latin typeface="Arial" pitchFamily="34" charset="0"/>
              </a:defRPr>
            </a:lvl2pPr>
            <a:lvl3pPr marL="1143000" indent="-228600" eaLnBrk="0" hangingPunct="0">
              <a:spcBef>
                <a:spcPct val="20000"/>
              </a:spcBef>
              <a:buClr>
                <a:srgbClr val="A0A0A4"/>
              </a:buClr>
              <a:buChar char="•"/>
              <a:defRPr sz="2000">
                <a:solidFill>
                  <a:srgbClr val="3A6E8F"/>
                </a:solidFill>
                <a:latin typeface="Arial" pitchFamily="34" charset="0"/>
              </a:defRPr>
            </a:lvl3pPr>
            <a:lvl4pPr marL="1600200" indent="-228600" eaLnBrk="0" hangingPunct="0">
              <a:spcBef>
                <a:spcPct val="20000"/>
              </a:spcBef>
              <a:buClr>
                <a:schemeClr val="bg2"/>
              </a:buClr>
              <a:buFont typeface="Times" pitchFamily="18" charset="0"/>
              <a:buChar char="•"/>
              <a:defRPr sz="2000">
                <a:solidFill>
                  <a:srgbClr val="3A6E8F"/>
                </a:solidFill>
                <a:latin typeface="Arial" pitchFamily="34" charset="0"/>
              </a:defRPr>
            </a:lvl4pPr>
            <a:lvl5pPr marL="2057400" indent="-228600" eaLnBrk="0" hangingPunct="0">
              <a:spcBef>
                <a:spcPct val="20000"/>
              </a:spcBef>
              <a:buClr>
                <a:srgbClr val="3A6E8F"/>
              </a:buClr>
              <a:buFont typeface="Times" pitchFamily="18" charset="0"/>
              <a:buChar char="•"/>
              <a:defRPr sz="2000">
                <a:solidFill>
                  <a:srgbClr val="3A6E8F"/>
                </a:solidFill>
                <a:latin typeface="Arial" pitchFamily="34" charset="0"/>
              </a:defRPr>
            </a:lvl5pPr>
            <a:lvl6pPr marL="2514600" indent="-228600" eaLnBrk="0" fontAlgn="base" hangingPunct="0">
              <a:spcBef>
                <a:spcPct val="20000"/>
              </a:spcBef>
              <a:spcAft>
                <a:spcPct val="0"/>
              </a:spcAft>
              <a:buClr>
                <a:srgbClr val="3A6E8F"/>
              </a:buClr>
              <a:buFont typeface="Times" pitchFamily="18" charset="0"/>
              <a:buChar char="•"/>
              <a:defRPr sz="2000">
                <a:solidFill>
                  <a:srgbClr val="3A6E8F"/>
                </a:solidFill>
                <a:latin typeface="Arial" pitchFamily="34" charset="0"/>
              </a:defRPr>
            </a:lvl6pPr>
            <a:lvl7pPr marL="2971800" indent="-228600" eaLnBrk="0" fontAlgn="base" hangingPunct="0">
              <a:spcBef>
                <a:spcPct val="20000"/>
              </a:spcBef>
              <a:spcAft>
                <a:spcPct val="0"/>
              </a:spcAft>
              <a:buClr>
                <a:srgbClr val="3A6E8F"/>
              </a:buClr>
              <a:buFont typeface="Times" pitchFamily="18" charset="0"/>
              <a:buChar char="•"/>
              <a:defRPr sz="2000">
                <a:solidFill>
                  <a:srgbClr val="3A6E8F"/>
                </a:solidFill>
                <a:latin typeface="Arial" pitchFamily="34" charset="0"/>
              </a:defRPr>
            </a:lvl7pPr>
            <a:lvl8pPr marL="3429000" indent="-228600" eaLnBrk="0" fontAlgn="base" hangingPunct="0">
              <a:spcBef>
                <a:spcPct val="20000"/>
              </a:spcBef>
              <a:spcAft>
                <a:spcPct val="0"/>
              </a:spcAft>
              <a:buClr>
                <a:srgbClr val="3A6E8F"/>
              </a:buClr>
              <a:buFont typeface="Times" pitchFamily="18" charset="0"/>
              <a:buChar char="•"/>
              <a:defRPr sz="2000">
                <a:solidFill>
                  <a:srgbClr val="3A6E8F"/>
                </a:solidFill>
                <a:latin typeface="Arial" pitchFamily="34" charset="0"/>
              </a:defRPr>
            </a:lvl8pPr>
            <a:lvl9pPr marL="3886200" indent="-228600" eaLnBrk="0" fontAlgn="base" hangingPunct="0">
              <a:spcBef>
                <a:spcPct val="20000"/>
              </a:spcBef>
              <a:spcAft>
                <a:spcPct val="0"/>
              </a:spcAft>
              <a:buClr>
                <a:srgbClr val="3A6E8F"/>
              </a:buClr>
              <a:buFont typeface="Times" pitchFamily="18" charset="0"/>
              <a:buChar char="•"/>
              <a:defRPr sz="2000">
                <a:solidFill>
                  <a:srgbClr val="3A6E8F"/>
                </a:solidFill>
                <a:latin typeface="Arial" pitchFamily="34" charset="0"/>
              </a:defRPr>
            </a:lvl9pPr>
          </a:lstStyle>
          <a:p>
            <a:pPr>
              <a:spcBef>
                <a:spcPct val="0"/>
              </a:spcBef>
              <a:buClrTx/>
              <a:buFontTx/>
              <a:buNone/>
            </a:pPr>
            <a:endParaRPr lang="en-US" altLang="en-US" sz="2400">
              <a:solidFill>
                <a:schemeClr val="tx1"/>
              </a:solidFill>
            </a:endParaRPr>
          </a:p>
        </p:txBody>
      </p:sp>
      <p:sp>
        <p:nvSpPr>
          <p:cNvPr id="12599" name="Line 585"/>
          <p:cNvSpPr>
            <a:spLocks noChangeShapeType="1"/>
          </p:cNvSpPr>
          <p:nvPr/>
        </p:nvSpPr>
        <p:spPr bwMode="auto">
          <a:xfrm>
            <a:off x="1982788" y="5730875"/>
            <a:ext cx="28575" cy="1588"/>
          </a:xfrm>
          <a:prstGeom prst="line">
            <a:avLst/>
          </a:prstGeom>
          <a:noFill/>
          <a:ln w="6350">
            <a:solidFill>
              <a:srgbClr val="CDF5C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00" name="Line 586"/>
          <p:cNvSpPr>
            <a:spLocks noChangeShapeType="1"/>
          </p:cNvSpPr>
          <p:nvPr/>
        </p:nvSpPr>
        <p:spPr bwMode="auto">
          <a:xfrm flipH="1">
            <a:off x="1982788" y="5578475"/>
            <a:ext cx="1960562" cy="1588"/>
          </a:xfrm>
          <a:prstGeom prst="line">
            <a:avLst/>
          </a:prstGeom>
          <a:noFill/>
          <a:ln w="0">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sp>
        <p:nvSpPr>
          <p:cNvPr id="12601" name="Line 587"/>
          <p:cNvSpPr>
            <a:spLocks noChangeShapeType="1"/>
          </p:cNvSpPr>
          <p:nvPr/>
        </p:nvSpPr>
        <p:spPr bwMode="auto">
          <a:xfrm>
            <a:off x="1982788" y="5578475"/>
            <a:ext cx="1587"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02" name="Line 588"/>
          <p:cNvSpPr>
            <a:spLocks noChangeShapeType="1"/>
          </p:cNvSpPr>
          <p:nvPr/>
        </p:nvSpPr>
        <p:spPr bwMode="auto">
          <a:xfrm>
            <a:off x="1982788" y="5426075"/>
            <a:ext cx="28575" cy="1588"/>
          </a:xfrm>
          <a:prstGeom prst="line">
            <a:avLst/>
          </a:prstGeom>
          <a:noFill/>
          <a:ln w="6350">
            <a:solidFill>
              <a:srgbClr val="CDF5C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03" name="Line 589"/>
          <p:cNvSpPr>
            <a:spLocks noChangeShapeType="1"/>
          </p:cNvSpPr>
          <p:nvPr/>
        </p:nvSpPr>
        <p:spPr bwMode="auto">
          <a:xfrm flipH="1">
            <a:off x="1982788" y="5273675"/>
            <a:ext cx="1960562" cy="1588"/>
          </a:xfrm>
          <a:prstGeom prst="line">
            <a:avLst/>
          </a:prstGeom>
          <a:noFill/>
          <a:ln w="0">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sp>
        <p:nvSpPr>
          <p:cNvPr id="12604" name="Line 590"/>
          <p:cNvSpPr>
            <a:spLocks noChangeShapeType="1"/>
          </p:cNvSpPr>
          <p:nvPr/>
        </p:nvSpPr>
        <p:spPr bwMode="auto">
          <a:xfrm>
            <a:off x="1982788" y="5273675"/>
            <a:ext cx="1587"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05" name="Line 591"/>
          <p:cNvSpPr>
            <a:spLocks noChangeShapeType="1"/>
          </p:cNvSpPr>
          <p:nvPr/>
        </p:nvSpPr>
        <p:spPr bwMode="auto">
          <a:xfrm>
            <a:off x="1982788" y="5122863"/>
            <a:ext cx="28575" cy="1587"/>
          </a:xfrm>
          <a:prstGeom prst="line">
            <a:avLst/>
          </a:prstGeom>
          <a:noFill/>
          <a:ln w="6350">
            <a:solidFill>
              <a:srgbClr val="CDF5C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06" name="Line 592"/>
          <p:cNvSpPr>
            <a:spLocks noChangeShapeType="1"/>
          </p:cNvSpPr>
          <p:nvPr/>
        </p:nvSpPr>
        <p:spPr bwMode="auto">
          <a:xfrm flipH="1">
            <a:off x="1982788" y="4970463"/>
            <a:ext cx="1960562" cy="1587"/>
          </a:xfrm>
          <a:prstGeom prst="line">
            <a:avLst/>
          </a:prstGeom>
          <a:noFill/>
          <a:ln w="0">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sp>
        <p:nvSpPr>
          <p:cNvPr id="12607" name="Line 593"/>
          <p:cNvSpPr>
            <a:spLocks noChangeShapeType="1"/>
          </p:cNvSpPr>
          <p:nvPr/>
        </p:nvSpPr>
        <p:spPr bwMode="auto">
          <a:xfrm>
            <a:off x="1982788" y="4970463"/>
            <a:ext cx="1587"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08" name="Line 594"/>
          <p:cNvSpPr>
            <a:spLocks noChangeShapeType="1"/>
          </p:cNvSpPr>
          <p:nvPr/>
        </p:nvSpPr>
        <p:spPr bwMode="auto">
          <a:xfrm>
            <a:off x="1982788" y="4818063"/>
            <a:ext cx="28575" cy="1587"/>
          </a:xfrm>
          <a:prstGeom prst="line">
            <a:avLst/>
          </a:prstGeom>
          <a:noFill/>
          <a:ln w="6350">
            <a:solidFill>
              <a:srgbClr val="CDF5C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09" name="Line 595"/>
          <p:cNvSpPr>
            <a:spLocks noChangeShapeType="1"/>
          </p:cNvSpPr>
          <p:nvPr/>
        </p:nvSpPr>
        <p:spPr bwMode="auto">
          <a:xfrm flipH="1">
            <a:off x="1982788" y="4665663"/>
            <a:ext cx="1960562" cy="1587"/>
          </a:xfrm>
          <a:prstGeom prst="line">
            <a:avLst/>
          </a:prstGeom>
          <a:noFill/>
          <a:ln w="0">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sp>
        <p:nvSpPr>
          <p:cNvPr id="12610" name="Line 596"/>
          <p:cNvSpPr>
            <a:spLocks noChangeShapeType="1"/>
          </p:cNvSpPr>
          <p:nvPr/>
        </p:nvSpPr>
        <p:spPr bwMode="auto">
          <a:xfrm>
            <a:off x="1982788" y="4665663"/>
            <a:ext cx="1587"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11" name="Line 597"/>
          <p:cNvSpPr>
            <a:spLocks noChangeShapeType="1"/>
          </p:cNvSpPr>
          <p:nvPr/>
        </p:nvSpPr>
        <p:spPr bwMode="auto">
          <a:xfrm>
            <a:off x="1982788" y="4514850"/>
            <a:ext cx="28575" cy="1588"/>
          </a:xfrm>
          <a:prstGeom prst="line">
            <a:avLst/>
          </a:prstGeom>
          <a:noFill/>
          <a:ln w="6350">
            <a:solidFill>
              <a:srgbClr val="CDF5C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12" name="Line 598"/>
          <p:cNvSpPr>
            <a:spLocks noChangeShapeType="1"/>
          </p:cNvSpPr>
          <p:nvPr/>
        </p:nvSpPr>
        <p:spPr bwMode="auto">
          <a:xfrm flipH="1">
            <a:off x="1982788" y="4362450"/>
            <a:ext cx="1960562" cy="1588"/>
          </a:xfrm>
          <a:prstGeom prst="line">
            <a:avLst/>
          </a:prstGeom>
          <a:noFill/>
          <a:ln w="0">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sp>
        <p:nvSpPr>
          <p:cNvPr id="12613" name="Line 599"/>
          <p:cNvSpPr>
            <a:spLocks noChangeShapeType="1"/>
          </p:cNvSpPr>
          <p:nvPr/>
        </p:nvSpPr>
        <p:spPr bwMode="auto">
          <a:xfrm>
            <a:off x="1982788" y="4362450"/>
            <a:ext cx="1587"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14" name="Line 600"/>
          <p:cNvSpPr>
            <a:spLocks noChangeShapeType="1"/>
          </p:cNvSpPr>
          <p:nvPr/>
        </p:nvSpPr>
        <p:spPr bwMode="auto">
          <a:xfrm>
            <a:off x="1982788" y="4210050"/>
            <a:ext cx="28575" cy="1588"/>
          </a:xfrm>
          <a:prstGeom prst="line">
            <a:avLst/>
          </a:prstGeom>
          <a:noFill/>
          <a:ln w="6350">
            <a:solidFill>
              <a:srgbClr val="CDF5C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15" name="Line 601"/>
          <p:cNvSpPr>
            <a:spLocks noChangeShapeType="1"/>
          </p:cNvSpPr>
          <p:nvPr/>
        </p:nvSpPr>
        <p:spPr bwMode="auto">
          <a:xfrm flipH="1">
            <a:off x="1982788" y="4057650"/>
            <a:ext cx="1960562" cy="1588"/>
          </a:xfrm>
          <a:prstGeom prst="line">
            <a:avLst/>
          </a:prstGeom>
          <a:noFill/>
          <a:ln w="0">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sp>
        <p:nvSpPr>
          <p:cNvPr id="12616" name="Line 602"/>
          <p:cNvSpPr>
            <a:spLocks noChangeShapeType="1"/>
          </p:cNvSpPr>
          <p:nvPr/>
        </p:nvSpPr>
        <p:spPr bwMode="auto">
          <a:xfrm>
            <a:off x="1982788" y="4057650"/>
            <a:ext cx="1587"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17" name="Line 603"/>
          <p:cNvSpPr>
            <a:spLocks noChangeShapeType="1"/>
          </p:cNvSpPr>
          <p:nvPr/>
        </p:nvSpPr>
        <p:spPr bwMode="auto">
          <a:xfrm>
            <a:off x="1982788" y="3905250"/>
            <a:ext cx="28575" cy="1588"/>
          </a:xfrm>
          <a:prstGeom prst="line">
            <a:avLst/>
          </a:prstGeom>
          <a:noFill/>
          <a:ln w="6350">
            <a:solidFill>
              <a:srgbClr val="CDF5C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18" name="Line 604"/>
          <p:cNvSpPr>
            <a:spLocks noChangeShapeType="1"/>
          </p:cNvSpPr>
          <p:nvPr/>
        </p:nvSpPr>
        <p:spPr bwMode="auto">
          <a:xfrm flipH="1">
            <a:off x="1982788" y="3754438"/>
            <a:ext cx="1960562" cy="1587"/>
          </a:xfrm>
          <a:prstGeom prst="line">
            <a:avLst/>
          </a:prstGeom>
          <a:noFill/>
          <a:ln w="0">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sp>
        <p:nvSpPr>
          <p:cNvPr id="12619" name="Line 605"/>
          <p:cNvSpPr>
            <a:spLocks noChangeShapeType="1"/>
          </p:cNvSpPr>
          <p:nvPr/>
        </p:nvSpPr>
        <p:spPr bwMode="auto">
          <a:xfrm>
            <a:off x="1982788" y="3754438"/>
            <a:ext cx="1587"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20" name="Line 606"/>
          <p:cNvSpPr>
            <a:spLocks noChangeShapeType="1"/>
          </p:cNvSpPr>
          <p:nvPr/>
        </p:nvSpPr>
        <p:spPr bwMode="auto">
          <a:xfrm flipV="1">
            <a:off x="2019300" y="5851525"/>
            <a:ext cx="1588" cy="31750"/>
          </a:xfrm>
          <a:prstGeom prst="line">
            <a:avLst/>
          </a:prstGeom>
          <a:noFill/>
          <a:ln w="6350">
            <a:solidFill>
              <a:srgbClr val="CDF5C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21" name="Line 607"/>
          <p:cNvSpPr>
            <a:spLocks noChangeShapeType="1"/>
          </p:cNvSpPr>
          <p:nvPr/>
        </p:nvSpPr>
        <p:spPr bwMode="auto">
          <a:xfrm>
            <a:off x="2079625" y="3621088"/>
            <a:ext cx="1588" cy="2262187"/>
          </a:xfrm>
          <a:prstGeom prst="line">
            <a:avLst/>
          </a:prstGeom>
          <a:noFill/>
          <a:ln w="0">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sp>
        <p:nvSpPr>
          <p:cNvPr id="12622" name="Line 609"/>
          <p:cNvSpPr>
            <a:spLocks noChangeShapeType="1"/>
          </p:cNvSpPr>
          <p:nvPr/>
        </p:nvSpPr>
        <p:spPr bwMode="auto">
          <a:xfrm flipV="1">
            <a:off x="2139950" y="5851525"/>
            <a:ext cx="1588" cy="31750"/>
          </a:xfrm>
          <a:prstGeom prst="line">
            <a:avLst/>
          </a:prstGeom>
          <a:noFill/>
          <a:ln w="6350">
            <a:solidFill>
              <a:srgbClr val="CDF5C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23" name="Line 610"/>
          <p:cNvSpPr>
            <a:spLocks noChangeShapeType="1"/>
          </p:cNvSpPr>
          <p:nvPr/>
        </p:nvSpPr>
        <p:spPr bwMode="auto">
          <a:xfrm flipV="1">
            <a:off x="2200275" y="5851525"/>
            <a:ext cx="1588" cy="31750"/>
          </a:xfrm>
          <a:prstGeom prst="line">
            <a:avLst/>
          </a:prstGeom>
          <a:noFill/>
          <a:ln w="6350">
            <a:solidFill>
              <a:srgbClr val="CDF5C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24" name="Line 611"/>
          <p:cNvSpPr>
            <a:spLocks noChangeShapeType="1"/>
          </p:cNvSpPr>
          <p:nvPr/>
        </p:nvSpPr>
        <p:spPr bwMode="auto">
          <a:xfrm flipV="1">
            <a:off x="2262188" y="5851525"/>
            <a:ext cx="1587" cy="31750"/>
          </a:xfrm>
          <a:prstGeom prst="line">
            <a:avLst/>
          </a:prstGeom>
          <a:noFill/>
          <a:ln w="6350">
            <a:solidFill>
              <a:srgbClr val="CDF5C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25" name="Line 612"/>
          <p:cNvSpPr>
            <a:spLocks noChangeShapeType="1"/>
          </p:cNvSpPr>
          <p:nvPr/>
        </p:nvSpPr>
        <p:spPr bwMode="auto">
          <a:xfrm>
            <a:off x="2322513" y="3621088"/>
            <a:ext cx="1587" cy="2262187"/>
          </a:xfrm>
          <a:prstGeom prst="line">
            <a:avLst/>
          </a:prstGeom>
          <a:noFill/>
          <a:ln w="0">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sp>
        <p:nvSpPr>
          <p:cNvPr id="12626" name="Line 614"/>
          <p:cNvSpPr>
            <a:spLocks noChangeShapeType="1"/>
          </p:cNvSpPr>
          <p:nvPr/>
        </p:nvSpPr>
        <p:spPr bwMode="auto">
          <a:xfrm flipV="1">
            <a:off x="2382838" y="5851525"/>
            <a:ext cx="1587" cy="31750"/>
          </a:xfrm>
          <a:prstGeom prst="line">
            <a:avLst/>
          </a:prstGeom>
          <a:noFill/>
          <a:ln w="6350">
            <a:solidFill>
              <a:srgbClr val="CDF5C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27" name="Line 615"/>
          <p:cNvSpPr>
            <a:spLocks noChangeShapeType="1"/>
          </p:cNvSpPr>
          <p:nvPr/>
        </p:nvSpPr>
        <p:spPr bwMode="auto">
          <a:xfrm flipV="1">
            <a:off x="2443163" y="5851525"/>
            <a:ext cx="1587" cy="31750"/>
          </a:xfrm>
          <a:prstGeom prst="line">
            <a:avLst/>
          </a:prstGeom>
          <a:noFill/>
          <a:ln w="6350">
            <a:solidFill>
              <a:srgbClr val="CDF5C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28" name="Line 616"/>
          <p:cNvSpPr>
            <a:spLocks noChangeShapeType="1"/>
          </p:cNvSpPr>
          <p:nvPr/>
        </p:nvSpPr>
        <p:spPr bwMode="auto">
          <a:xfrm flipV="1">
            <a:off x="2503488" y="5851525"/>
            <a:ext cx="1587" cy="31750"/>
          </a:xfrm>
          <a:prstGeom prst="line">
            <a:avLst/>
          </a:prstGeom>
          <a:noFill/>
          <a:ln w="6350">
            <a:solidFill>
              <a:srgbClr val="CDF5C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29" name="Line 617"/>
          <p:cNvSpPr>
            <a:spLocks noChangeShapeType="1"/>
          </p:cNvSpPr>
          <p:nvPr/>
        </p:nvSpPr>
        <p:spPr bwMode="auto">
          <a:xfrm>
            <a:off x="2563813" y="3621088"/>
            <a:ext cx="1587" cy="2262187"/>
          </a:xfrm>
          <a:prstGeom prst="line">
            <a:avLst/>
          </a:prstGeom>
          <a:noFill/>
          <a:ln w="0">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sp>
        <p:nvSpPr>
          <p:cNvPr id="12630" name="Line 619"/>
          <p:cNvSpPr>
            <a:spLocks noChangeShapeType="1"/>
          </p:cNvSpPr>
          <p:nvPr/>
        </p:nvSpPr>
        <p:spPr bwMode="auto">
          <a:xfrm flipV="1">
            <a:off x="2624138" y="5851525"/>
            <a:ext cx="1587" cy="31750"/>
          </a:xfrm>
          <a:prstGeom prst="line">
            <a:avLst/>
          </a:prstGeom>
          <a:noFill/>
          <a:ln w="6350">
            <a:solidFill>
              <a:srgbClr val="CDF5C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31" name="Line 620"/>
          <p:cNvSpPr>
            <a:spLocks noChangeShapeType="1"/>
          </p:cNvSpPr>
          <p:nvPr/>
        </p:nvSpPr>
        <p:spPr bwMode="auto">
          <a:xfrm flipV="1">
            <a:off x="2684463" y="5851525"/>
            <a:ext cx="1587" cy="31750"/>
          </a:xfrm>
          <a:prstGeom prst="line">
            <a:avLst/>
          </a:prstGeom>
          <a:noFill/>
          <a:ln w="6350">
            <a:solidFill>
              <a:srgbClr val="CDF5C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32" name="Line 621"/>
          <p:cNvSpPr>
            <a:spLocks noChangeShapeType="1"/>
          </p:cNvSpPr>
          <p:nvPr/>
        </p:nvSpPr>
        <p:spPr bwMode="auto">
          <a:xfrm flipV="1">
            <a:off x="2744788" y="5851525"/>
            <a:ext cx="1587" cy="31750"/>
          </a:xfrm>
          <a:prstGeom prst="line">
            <a:avLst/>
          </a:prstGeom>
          <a:noFill/>
          <a:ln w="6350">
            <a:solidFill>
              <a:srgbClr val="CDF5C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33" name="Line 622"/>
          <p:cNvSpPr>
            <a:spLocks noChangeShapeType="1"/>
          </p:cNvSpPr>
          <p:nvPr/>
        </p:nvSpPr>
        <p:spPr bwMode="auto">
          <a:xfrm>
            <a:off x="2806700" y="3621088"/>
            <a:ext cx="1588" cy="2262187"/>
          </a:xfrm>
          <a:prstGeom prst="line">
            <a:avLst/>
          </a:prstGeom>
          <a:noFill/>
          <a:ln w="0">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sp>
        <p:nvSpPr>
          <p:cNvPr id="12634" name="Line 624"/>
          <p:cNvSpPr>
            <a:spLocks noChangeShapeType="1"/>
          </p:cNvSpPr>
          <p:nvPr/>
        </p:nvSpPr>
        <p:spPr bwMode="auto">
          <a:xfrm flipV="1">
            <a:off x="2867025" y="5851525"/>
            <a:ext cx="1588" cy="31750"/>
          </a:xfrm>
          <a:prstGeom prst="line">
            <a:avLst/>
          </a:prstGeom>
          <a:noFill/>
          <a:ln w="6350">
            <a:solidFill>
              <a:srgbClr val="CDF5C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35" name="Line 625"/>
          <p:cNvSpPr>
            <a:spLocks noChangeShapeType="1"/>
          </p:cNvSpPr>
          <p:nvPr/>
        </p:nvSpPr>
        <p:spPr bwMode="auto">
          <a:xfrm flipV="1">
            <a:off x="2927350" y="5851525"/>
            <a:ext cx="1588" cy="31750"/>
          </a:xfrm>
          <a:prstGeom prst="line">
            <a:avLst/>
          </a:prstGeom>
          <a:noFill/>
          <a:ln w="6350">
            <a:solidFill>
              <a:srgbClr val="CDF5C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36" name="Line 626"/>
          <p:cNvSpPr>
            <a:spLocks noChangeShapeType="1"/>
          </p:cNvSpPr>
          <p:nvPr/>
        </p:nvSpPr>
        <p:spPr bwMode="auto">
          <a:xfrm flipV="1">
            <a:off x="2987675" y="5851525"/>
            <a:ext cx="1588" cy="31750"/>
          </a:xfrm>
          <a:prstGeom prst="line">
            <a:avLst/>
          </a:prstGeom>
          <a:noFill/>
          <a:ln w="6350">
            <a:solidFill>
              <a:srgbClr val="CDF5C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37" name="Line 627"/>
          <p:cNvSpPr>
            <a:spLocks noChangeShapeType="1"/>
          </p:cNvSpPr>
          <p:nvPr/>
        </p:nvSpPr>
        <p:spPr bwMode="auto">
          <a:xfrm>
            <a:off x="3048000" y="3621088"/>
            <a:ext cx="1588" cy="2262187"/>
          </a:xfrm>
          <a:prstGeom prst="line">
            <a:avLst/>
          </a:prstGeom>
          <a:noFill/>
          <a:ln w="0">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sp>
        <p:nvSpPr>
          <p:cNvPr id="12638" name="Line 629"/>
          <p:cNvSpPr>
            <a:spLocks noChangeShapeType="1"/>
          </p:cNvSpPr>
          <p:nvPr/>
        </p:nvSpPr>
        <p:spPr bwMode="auto">
          <a:xfrm flipV="1">
            <a:off x="3108325" y="5851525"/>
            <a:ext cx="1588" cy="31750"/>
          </a:xfrm>
          <a:prstGeom prst="line">
            <a:avLst/>
          </a:prstGeom>
          <a:noFill/>
          <a:ln w="6350">
            <a:solidFill>
              <a:srgbClr val="CDF5C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39" name="Line 630"/>
          <p:cNvSpPr>
            <a:spLocks noChangeShapeType="1"/>
          </p:cNvSpPr>
          <p:nvPr/>
        </p:nvSpPr>
        <p:spPr bwMode="auto">
          <a:xfrm flipV="1">
            <a:off x="3168650" y="5851525"/>
            <a:ext cx="1588" cy="31750"/>
          </a:xfrm>
          <a:prstGeom prst="line">
            <a:avLst/>
          </a:prstGeom>
          <a:noFill/>
          <a:ln w="6350">
            <a:solidFill>
              <a:srgbClr val="CDF5C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40" name="Line 631"/>
          <p:cNvSpPr>
            <a:spLocks noChangeShapeType="1"/>
          </p:cNvSpPr>
          <p:nvPr/>
        </p:nvSpPr>
        <p:spPr bwMode="auto">
          <a:xfrm flipV="1">
            <a:off x="3228975" y="5851525"/>
            <a:ext cx="1588" cy="31750"/>
          </a:xfrm>
          <a:prstGeom prst="line">
            <a:avLst/>
          </a:prstGeom>
          <a:noFill/>
          <a:ln w="6350">
            <a:solidFill>
              <a:srgbClr val="CDF5C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41" name="Line 632"/>
          <p:cNvSpPr>
            <a:spLocks noChangeShapeType="1"/>
          </p:cNvSpPr>
          <p:nvPr/>
        </p:nvSpPr>
        <p:spPr bwMode="auto">
          <a:xfrm>
            <a:off x="3290888" y="3621088"/>
            <a:ext cx="1587" cy="2262187"/>
          </a:xfrm>
          <a:prstGeom prst="line">
            <a:avLst/>
          </a:prstGeom>
          <a:noFill/>
          <a:ln w="0">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sp>
        <p:nvSpPr>
          <p:cNvPr id="12642" name="Line 633"/>
          <p:cNvSpPr>
            <a:spLocks noChangeShapeType="1"/>
          </p:cNvSpPr>
          <p:nvPr/>
        </p:nvSpPr>
        <p:spPr bwMode="auto">
          <a:xfrm>
            <a:off x="3290888" y="5883275"/>
            <a:ext cx="1587"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43" name="Line 634"/>
          <p:cNvSpPr>
            <a:spLocks noChangeShapeType="1"/>
          </p:cNvSpPr>
          <p:nvPr/>
        </p:nvSpPr>
        <p:spPr bwMode="auto">
          <a:xfrm flipV="1">
            <a:off x="3351213" y="5851525"/>
            <a:ext cx="1587" cy="31750"/>
          </a:xfrm>
          <a:prstGeom prst="line">
            <a:avLst/>
          </a:prstGeom>
          <a:noFill/>
          <a:ln w="6350">
            <a:solidFill>
              <a:srgbClr val="CDF5C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44" name="Line 635"/>
          <p:cNvSpPr>
            <a:spLocks noChangeShapeType="1"/>
          </p:cNvSpPr>
          <p:nvPr/>
        </p:nvSpPr>
        <p:spPr bwMode="auto">
          <a:xfrm flipV="1">
            <a:off x="3411538" y="5851525"/>
            <a:ext cx="1587" cy="31750"/>
          </a:xfrm>
          <a:prstGeom prst="line">
            <a:avLst/>
          </a:prstGeom>
          <a:noFill/>
          <a:ln w="6350">
            <a:solidFill>
              <a:srgbClr val="CDF5C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45" name="Line 636"/>
          <p:cNvSpPr>
            <a:spLocks noChangeShapeType="1"/>
          </p:cNvSpPr>
          <p:nvPr/>
        </p:nvSpPr>
        <p:spPr bwMode="auto">
          <a:xfrm flipV="1">
            <a:off x="3471863" y="5851525"/>
            <a:ext cx="1587" cy="31750"/>
          </a:xfrm>
          <a:prstGeom prst="line">
            <a:avLst/>
          </a:prstGeom>
          <a:noFill/>
          <a:ln w="6350">
            <a:solidFill>
              <a:srgbClr val="CDF5C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46" name="Line 637"/>
          <p:cNvSpPr>
            <a:spLocks noChangeShapeType="1"/>
          </p:cNvSpPr>
          <p:nvPr/>
        </p:nvSpPr>
        <p:spPr bwMode="auto">
          <a:xfrm>
            <a:off x="3532188" y="3621088"/>
            <a:ext cx="1587" cy="2262187"/>
          </a:xfrm>
          <a:prstGeom prst="line">
            <a:avLst/>
          </a:prstGeom>
          <a:noFill/>
          <a:ln w="0">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sp>
        <p:nvSpPr>
          <p:cNvPr id="12647" name="Line 638"/>
          <p:cNvSpPr>
            <a:spLocks noChangeShapeType="1"/>
          </p:cNvSpPr>
          <p:nvPr/>
        </p:nvSpPr>
        <p:spPr bwMode="auto">
          <a:xfrm>
            <a:off x="3532188" y="5883275"/>
            <a:ext cx="1587"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48" name="Line 639"/>
          <p:cNvSpPr>
            <a:spLocks noChangeShapeType="1"/>
          </p:cNvSpPr>
          <p:nvPr/>
        </p:nvSpPr>
        <p:spPr bwMode="auto">
          <a:xfrm flipV="1">
            <a:off x="3592513" y="5851525"/>
            <a:ext cx="1587" cy="31750"/>
          </a:xfrm>
          <a:prstGeom prst="line">
            <a:avLst/>
          </a:prstGeom>
          <a:noFill/>
          <a:ln w="6350">
            <a:solidFill>
              <a:srgbClr val="CDF5C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49" name="Line 640"/>
          <p:cNvSpPr>
            <a:spLocks noChangeShapeType="1"/>
          </p:cNvSpPr>
          <p:nvPr/>
        </p:nvSpPr>
        <p:spPr bwMode="auto">
          <a:xfrm flipV="1">
            <a:off x="3652838" y="5851525"/>
            <a:ext cx="1587" cy="31750"/>
          </a:xfrm>
          <a:prstGeom prst="line">
            <a:avLst/>
          </a:prstGeom>
          <a:noFill/>
          <a:ln w="6350">
            <a:solidFill>
              <a:srgbClr val="CDF5C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50" name="Line 641"/>
          <p:cNvSpPr>
            <a:spLocks noChangeShapeType="1"/>
          </p:cNvSpPr>
          <p:nvPr/>
        </p:nvSpPr>
        <p:spPr bwMode="auto">
          <a:xfrm flipV="1">
            <a:off x="3713163" y="5851525"/>
            <a:ext cx="1587" cy="31750"/>
          </a:xfrm>
          <a:prstGeom prst="line">
            <a:avLst/>
          </a:prstGeom>
          <a:noFill/>
          <a:ln w="6350">
            <a:solidFill>
              <a:srgbClr val="CDF5C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51" name="Line 642"/>
          <p:cNvSpPr>
            <a:spLocks noChangeShapeType="1"/>
          </p:cNvSpPr>
          <p:nvPr/>
        </p:nvSpPr>
        <p:spPr bwMode="auto">
          <a:xfrm>
            <a:off x="3775075" y="3621088"/>
            <a:ext cx="1588" cy="2262187"/>
          </a:xfrm>
          <a:prstGeom prst="line">
            <a:avLst/>
          </a:prstGeom>
          <a:noFill/>
          <a:ln w="0">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sp>
        <p:nvSpPr>
          <p:cNvPr id="12652" name="Line 643"/>
          <p:cNvSpPr>
            <a:spLocks noChangeShapeType="1"/>
          </p:cNvSpPr>
          <p:nvPr/>
        </p:nvSpPr>
        <p:spPr bwMode="auto">
          <a:xfrm>
            <a:off x="3775075" y="5883275"/>
            <a:ext cx="1588"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53" name="Line 644"/>
          <p:cNvSpPr>
            <a:spLocks noChangeShapeType="1"/>
          </p:cNvSpPr>
          <p:nvPr/>
        </p:nvSpPr>
        <p:spPr bwMode="auto">
          <a:xfrm flipV="1">
            <a:off x="3835400" y="5851525"/>
            <a:ext cx="1588" cy="31750"/>
          </a:xfrm>
          <a:prstGeom prst="line">
            <a:avLst/>
          </a:prstGeom>
          <a:noFill/>
          <a:ln w="6350">
            <a:solidFill>
              <a:srgbClr val="CDF5C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54" name="Line 645"/>
          <p:cNvSpPr>
            <a:spLocks noChangeShapeType="1"/>
          </p:cNvSpPr>
          <p:nvPr/>
        </p:nvSpPr>
        <p:spPr bwMode="auto">
          <a:xfrm flipV="1">
            <a:off x="3895725" y="5851525"/>
            <a:ext cx="1588" cy="31750"/>
          </a:xfrm>
          <a:prstGeom prst="line">
            <a:avLst/>
          </a:prstGeom>
          <a:noFill/>
          <a:ln w="6350">
            <a:solidFill>
              <a:srgbClr val="CDF5C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55" name="Freeform 646"/>
          <p:cNvSpPr>
            <a:spLocks/>
          </p:cNvSpPr>
          <p:nvPr/>
        </p:nvSpPr>
        <p:spPr bwMode="auto">
          <a:xfrm>
            <a:off x="2079625" y="4921250"/>
            <a:ext cx="1770063" cy="962025"/>
          </a:xfrm>
          <a:custGeom>
            <a:avLst/>
            <a:gdLst>
              <a:gd name="T0" fmla="*/ 2147483647 w 5984"/>
              <a:gd name="T1" fmla="*/ 2147483647 h 3534"/>
              <a:gd name="T2" fmla="*/ 2147483647 w 5984"/>
              <a:gd name="T3" fmla="*/ 2147483647 h 3534"/>
              <a:gd name="T4" fmla="*/ 2147483647 w 5984"/>
              <a:gd name="T5" fmla="*/ 2147483647 h 3534"/>
              <a:gd name="T6" fmla="*/ 2147483647 w 5984"/>
              <a:gd name="T7" fmla="*/ 2147483647 h 3534"/>
              <a:gd name="T8" fmla="*/ 2147483647 w 5984"/>
              <a:gd name="T9" fmla="*/ 2147483647 h 3534"/>
              <a:gd name="T10" fmla="*/ 2147483647 w 5984"/>
              <a:gd name="T11" fmla="*/ 2147483647 h 3534"/>
              <a:gd name="T12" fmla="*/ 2147483647 w 5984"/>
              <a:gd name="T13" fmla="*/ 2147483647 h 3534"/>
              <a:gd name="T14" fmla="*/ 2147483647 w 5984"/>
              <a:gd name="T15" fmla="*/ 2147483647 h 3534"/>
              <a:gd name="T16" fmla="*/ 2147483647 w 5984"/>
              <a:gd name="T17" fmla="*/ 2147483647 h 3534"/>
              <a:gd name="T18" fmla="*/ 2147483647 w 5984"/>
              <a:gd name="T19" fmla="*/ 2147483647 h 3534"/>
              <a:gd name="T20" fmla="*/ 2147483647 w 5984"/>
              <a:gd name="T21" fmla="*/ 2147483647 h 3534"/>
              <a:gd name="T22" fmla="*/ 2147483647 w 5984"/>
              <a:gd name="T23" fmla="*/ 2147483647 h 3534"/>
              <a:gd name="T24" fmla="*/ 2147483647 w 5984"/>
              <a:gd name="T25" fmla="*/ 2147483647 h 3534"/>
              <a:gd name="T26" fmla="*/ 2147483647 w 5984"/>
              <a:gd name="T27" fmla="*/ 2147483647 h 3534"/>
              <a:gd name="T28" fmla="*/ 2147483647 w 5984"/>
              <a:gd name="T29" fmla="*/ 2147483647 h 3534"/>
              <a:gd name="T30" fmla="*/ 2147483647 w 5984"/>
              <a:gd name="T31" fmla="*/ 2147483647 h 3534"/>
              <a:gd name="T32" fmla="*/ 2147483647 w 5984"/>
              <a:gd name="T33" fmla="*/ 2147483647 h 3534"/>
              <a:gd name="T34" fmla="*/ 2147483647 w 5984"/>
              <a:gd name="T35" fmla="*/ 2147483647 h 3534"/>
              <a:gd name="T36" fmla="*/ 2147483647 w 5984"/>
              <a:gd name="T37" fmla="*/ 2147483647 h 3534"/>
              <a:gd name="T38" fmla="*/ 2147483647 w 5984"/>
              <a:gd name="T39" fmla="*/ 2147483647 h 3534"/>
              <a:gd name="T40" fmla="*/ 2147483647 w 5984"/>
              <a:gd name="T41" fmla="*/ 2147483647 h 3534"/>
              <a:gd name="T42" fmla="*/ 2147483647 w 5984"/>
              <a:gd name="T43" fmla="*/ 2147483647 h 3534"/>
              <a:gd name="T44" fmla="*/ 2147483647 w 5984"/>
              <a:gd name="T45" fmla="*/ 2147483647 h 3534"/>
              <a:gd name="T46" fmla="*/ 2147483647 w 5984"/>
              <a:gd name="T47" fmla="*/ 2147483647 h 3534"/>
              <a:gd name="T48" fmla="*/ 2147483647 w 5984"/>
              <a:gd name="T49" fmla="*/ 2147483647 h 3534"/>
              <a:gd name="T50" fmla="*/ 2147483647 w 5984"/>
              <a:gd name="T51" fmla="*/ 2147483647 h 3534"/>
              <a:gd name="T52" fmla="*/ 2147483647 w 5984"/>
              <a:gd name="T53" fmla="*/ 2147483647 h 3534"/>
              <a:gd name="T54" fmla="*/ 2147483647 w 5984"/>
              <a:gd name="T55" fmla="*/ 2147483647 h 3534"/>
              <a:gd name="T56" fmla="*/ 2147483647 w 5984"/>
              <a:gd name="T57" fmla="*/ 2147483647 h 3534"/>
              <a:gd name="T58" fmla="*/ 2147483647 w 5984"/>
              <a:gd name="T59" fmla="*/ 2147483647 h 3534"/>
              <a:gd name="T60" fmla="*/ 2147483647 w 5984"/>
              <a:gd name="T61" fmla="*/ 2147483647 h 3534"/>
              <a:gd name="T62" fmla="*/ 2147483647 w 5984"/>
              <a:gd name="T63" fmla="*/ 2147483647 h 3534"/>
              <a:gd name="T64" fmla="*/ 2147483647 w 5984"/>
              <a:gd name="T65" fmla="*/ 2147483647 h 3534"/>
              <a:gd name="T66" fmla="*/ 2147483647 w 5984"/>
              <a:gd name="T67" fmla="*/ 2147483647 h 3534"/>
              <a:gd name="T68" fmla="*/ 2147483647 w 5984"/>
              <a:gd name="T69" fmla="*/ 2147483647 h 3534"/>
              <a:gd name="T70" fmla="*/ 2147483647 w 5984"/>
              <a:gd name="T71" fmla="*/ 2147483647 h 3534"/>
              <a:gd name="T72" fmla="*/ 2147483647 w 5984"/>
              <a:gd name="T73" fmla="*/ 2147483647 h 3534"/>
              <a:gd name="T74" fmla="*/ 2147483647 w 5984"/>
              <a:gd name="T75" fmla="*/ 2147483647 h 3534"/>
              <a:gd name="T76" fmla="*/ 2147483647 w 5984"/>
              <a:gd name="T77" fmla="*/ 2147483647 h 3534"/>
              <a:gd name="T78" fmla="*/ 2147483647 w 5984"/>
              <a:gd name="T79" fmla="*/ 2147483647 h 3534"/>
              <a:gd name="T80" fmla="*/ 2147483647 w 5984"/>
              <a:gd name="T81" fmla="*/ 2147483647 h 3534"/>
              <a:gd name="T82" fmla="*/ 2147483647 w 5984"/>
              <a:gd name="T83" fmla="*/ 2147483647 h 3534"/>
              <a:gd name="T84" fmla="*/ 2147483647 w 5984"/>
              <a:gd name="T85" fmla="*/ 2147483647 h 3534"/>
              <a:gd name="T86" fmla="*/ 2147483647 w 5984"/>
              <a:gd name="T87" fmla="*/ 2147483647 h 3534"/>
              <a:gd name="T88" fmla="*/ 2147483647 w 5984"/>
              <a:gd name="T89" fmla="*/ 2147483647 h 3534"/>
              <a:gd name="T90" fmla="*/ 2147483647 w 5984"/>
              <a:gd name="T91" fmla="*/ 2147483647 h 3534"/>
              <a:gd name="T92" fmla="*/ 2147483647 w 5984"/>
              <a:gd name="T93" fmla="*/ 2147483647 h 3534"/>
              <a:gd name="T94" fmla="*/ 2147483647 w 5984"/>
              <a:gd name="T95" fmla="*/ 2147483647 h 3534"/>
              <a:gd name="T96" fmla="*/ 2147483647 w 5984"/>
              <a:gd name="T97" fmla="*/ 2147483647 h 3534"/>
              <a:gd name="T98" fmla="*/ 2147483647 w 5984"/>
              <a:gd name="T99" fmla="*/ 2147483647 h 3534"/>
              <a:gd name="T100" fmla="*/ 2147483647 w 5984"/>
              <a:gd name="T101" fmla="*/ 2147483647 h 3534"/>
              <a:gd name="T102" fmla="*/ 2147483647 w 5984"/>
              <a:gd name="T103" fmla="*/ 2147483647 h 3534"/>
              <a:gd name="T104" fmla="*/ 2147483647 w 5984"/>
              <a:gd name="T105" fmla="*/ 2147483647 h 3534"/>
              <a:gd name="T106" fmla="*/ 2147483647 w 5984"/>
              <a:gd name="T107" fmla="*/ 2147483647 h 3534"/>
              <a:gd name="T108" fmla="*/ 2147483647 w 5984"/>
              <a:gd name="T109" fmla="*/ 2147483647 h 3534"/>
              <a:gd name="T110" fmla="*/ 2147483647 w 5984"/>
              <a:gd name="T111" fmla="*/ 2147483647 h 3534"/>
              <a:gd name="T112" fmla="*/ 2147483647 w 5984"/>
              <a:gd name="T113" fmla="*/ 2147483647 h 3534"/>
              <a:gd name="T114" fmla="*/ 2147483647 w 5984"/>
              <a:gd name="T115" fmla="*/ 2147483647 h 3534"/>
              <a:gd name="T116" fmla="*/ 2147483647 w 5984"/>
              <a:gd name="T117" fmla="*/ 2147483647 h 3534"/>
              <a:gd name="T118" fmla="*/ 2147483647 w 5984"/>
              <a:gd name="T119" fmla="*/ 2147483647 h 3534"/>
              <a:gd name="T120" fmla="*/ 2147483647 w 5984"/>
              <a:gd name="T121" fmla="*/ 2147483647 h 3534"/>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5984"/>
              <a:gd name="T184" fmla="*/ 0 h 3534"/>
              <a:gd name="T185" fmla="*/ 5984 w 5984"/>
              <a:gd name="T186" fmla="*/ 3534 h 3534"/>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5984" h="3534">
                <a:moveTo>
                  <a:pt x="0" y="3534"/>
                </a:moveTo>
                <a:lnTo>
                  <a:pt x="6" y="3497"/>
                </a:lnTo>
                <a:lnTo>
                  <a:pt x="13" y="3461"/>
                </a:lnTo>
                <a:lnTo>
                  <a:pt x="19" y="3424"/>
                </a:lnTo>
                <a:lnTo>
                  <a:pt x="26" y="3372"/>
                </a:lnTo>
                <a:lnTo>
                  <a:pt x="33" y="3347"/>
                </a:lnTo>
                <a:lnTo>
                  <a:pt x="39" y="3322"/>
                </a:lnTo>
                <a:lnTo>
                  <a:pt x="46" y="3268"/>
                </a:lnTo>
                <a:lnTo>
                  <a:pt x="52" y="3229"/>
                </a:lnTo>
                <a:lnTo>
                  <a:pt x="59" y="3224"/>
                </a:lnTo>
                <a:lnTo>
                  <a:pt x="65" y="3170"/>
                </a:lnTo>
                <a:lnTo>
                  <a:pt x="72" y="3136"/>
                </a:lnTo>
                <a:lnTo>
                  <a:pt x="78" y="3070"/>
                </a:lnTo>
                <a:lnTo>
                  <a:pt x="85" y="3079"/>
                </a:lnTo>
                <a:lnTo>
                  <a:pt x="92" y="2997"/>
                </a:lnTo>
                <a:lnTo>
                  <a:pt x="98" y="2976"/>
                </a:lnTo>
                <a:lnTo>
                  <a:pt x="105" y="2947"/>
                </a:lnTo>
                <a:lnTo>
                  <a:pt x="111" y="2915"/>
                </a:lnTo>
                <a:lnTo>
                  <a:pt x="118" y="2863"/>
                </a:lnTo>
                <a:lnTo>
                  <a:pt x="124" y="2876"/>
                </a:lnTo>
                <a:lnTo>
                  <a:pt x="131" y="2826"/>
                </a:lnTo>
                <a:lnTo>
                  <a:pt x="137" y="2781"/>
                </a:lnTo>
                <a:lnTo>
                  <a:pt x="144" y="2728"/>
                </a:lnTo>
                <a:lnTo>
                  <a:pt x="150" y="2674"/>
                </a:lnTo>
                <a:lnTo>
                  <a:pt x="157" y="2662"/>
                </a:lnTo>
                <a:lnTo>
                  <a:pt x="164" y="2635"/>
                </a:lnTo>
                <a:lnTo>
                  <a:pt x="170" y="2596"/>
                </a:lnTo>
                <a:lnTo>
                  <a:pt x="177" y="2557"/>
                </a:lnTo>
                <a:lnTo>
                  <a:pt x="183" y="2528"/>
                </a:lnTo>
                <a:lnTo>
                  <a:pt x="190" y="2487"/>
                </a:lnTo>
                <a:lnTo>
                  <a:pt x="196" y="2450"/>
                </a:lnTo>
                <a:lnTo>
                  <a:pt x="203" y="2416"/>
                </a:lnTo>
                <a:lnTo>
                  <a:pt x="209" y="2391"/>
                </a:lnTo>
                <a:lnTo>
                  <a:pt x="216" y="2348"/>
                </a:lnTo>
                <a:lnTo>
                  <a:pt x="222" y="2368"/>
                </a:lnTo>
                <a:lnTo>
                  <a:pt x="229" y="2282"/>
                </a:lnTo>
                <a:lnTo>
                  <a:pt x="236" y="2277"/>
                </a:lnTo>
                <a:lnTo>
                  <a:pt x="242" y="2211"/>
                </a:lnTo>
                <a:lnTo>
                  <a:pt x="249" y="2181"/>
                </a:lnTo>
                <a:lnTo>
                  <a:pt x="255" y="2140"/>
                </a:lnTo>
                <a:lnTo>
                  <a:pt x="262" y="2113"/>
                </a:lnTo>
                <a:lnTo>
                  <a:pt x="268" y="2095"/>
                </a:lnTo>
                <a:lnTo>
                  <a:pt x="275" y="2065"/>
                </a:lnTo>
                <a:lnTo>
                  <a:pt x="281" y="2010"/>
                </a:lnTo>
                <a:lnTo>
                  <a:pt x="288" y="1969"/>
                </a:lnTo>
                <a:lnTo>
                  <a:pt x="294" y="1988"/>
                </a:lnTo>
                <a:lnTo>
                  <a:pt x="301" y="1958"/>
                </a:lnTo>
                <a:lnTo>
                  <a:pt x="308" y="1883"/>
                </a:lnTo>
                <a:lnTo>
                  <a:pt x="314" y="1889"/>
                </a:lnTo>
                <a:lnTo>
                  <a:pt x="321" y="1846"/>
                </a:lnTo>
                <a:lnTo>
                  <a:pt x="327" y="1810"/>
                </a:lnTo>
                <a:lnTo>
                  <a:pt x="334" y="1798"/>
                </a:lnTo>
                <a:lnTo>
                  <a:pt x="340" y="1753"/>
                </a:lnTo>
                <a:lnTo>
                  <a:pt x="347" y="1748"/>
                </a:lnTo>
                <a:lnTo>
                  <a:pt x="353" y="1711"/>
                </a:lnTo>
                <a:lnTo>
                  <a:pt x="360" y="1686"/>
                </a:lnTo>
                <a:lnTo>
                  <a:pt x="366" y="1659"/>
                </a:lnTo>
                <a:lnTo>
                  <a:pt x="373" y="1634"/>
                </a:lnTo>
                <a:lnTo>
                  <a:pt x="380" y="1581"/>
                </a:lnTo>
                <a:lnTo>
                  <a:pt x="386" y="1563"/>
                </a:lnTo>
                <a:lnTo>
                  <a:pt x="393" y="1526"/>
                </a:lnTo>
                <a:lnTo>
                  <a:pt x="399" y="1517"/>
                </a:lnTo>
                <a:lnTo>
                  <a:pt x="406" y="1490"/>
                </a:lnTo>
                <a:lnTo>
                  <a:pt x="412" y="1440"/>
                </a:lnTo>
                <a:lnTo>
                  <a:pt x="419" y="1431"/>
                </a:lnTo>
                <a:lnTo>
                  <a:pt x="425" y="1424"/>
                </a:lnTo>
                <a:lnTo>
                  <a:pt x="432" y="1410"/>
                </a:lnTo>
                <a:lnTo>
                  <a:pt x="439" y="1387"/>
                </a:lnTo>
                <a:lnTo>
                  <a:pt x="445" y="1351"/>
                </a:lnTo>
                <a:lnTo>
                  <a:pt x="452" y="1330"/>
                </a:lnTo>
                <a:lnTo>
                  <a:pt x="458" y="1307"/>
                </a:lnTo>
                <a:lnTo>
                  <a:pt x="465" y="1252"/>
                </a:lnTo>
                <a:lnTo>
                  <a:pt x="471" y="1273"/>
                </a:lnTo>
                <a:lnTo>
                  <a:pt x="478" y="1225"/>
                </a:lnTo>
                <a:lnTo>
                  <a:pt x="484" y="1225"/>
                </a:lnTo>
                <a:lnTo>
                  <a:pt x="491" y="1200"/>
                </a:lnTo>
                <a:lnTo>
                  <a:pt x="497" y="1197"/>
                </a:lnTo>
                <a:lnTo>
                  <a:pt x="504" y="1152"/>
                </a:lnTo>
                <a:lnTo>
                  <a:pt x="511" y="1163"/>
                </a:lnTo>
                <a:lnTo>
                  <a:pt x="517" y="1127"/>
                </a:lnTo>
                <a:lnTo>
                  <a:pt x="524" y="1131"/>
                </a:lnTo>
                <a:lnTo>
                  <a:pt x="530" y="1111"/>
                </a:lnTo>
                <a:lnTo>
                  <a:pt x="537" y="1083"/>
                </a:lnTo>
                <a:lnTo>
                  <a:pt x="543" y="1074"/>
                </a:lnTo>
                <a:lnTo>
                  <a:pt x="550" y="1035"/>
                </a:lnTo>
                <a:lnTo>
                  <a:pt x="556" y="1031"/>
                </a:lnTo>
                <a:lnTo>
                  <a:pt x="563" y="1019"/>
                </a:lnTo>
                <a:lnTo>
                  <a:pt x="569" y="1008"/>
                </a:lnTo>
                <a:lnTo>
                  <a:pt x="576" y="969"/>
                </a:lnTo>
                <a:lnTo>
                  <a:pt x="583" y="982"/>
                </a:lnTo>
                <a:lnTo>
                  <a:pt x="589" y="941"/>
                </a:lnTo>
                <a:lnTo>
                  <a:pt x="596" y="946"/>
                </a:lnTo>
                <a:lnTo>
                  <a:pt x="602" y="946"/>
                </a:lnTo>
                <a:lnTo>
                  <a:pt x="609" y="902"/>
                </a:lnTo>
                <a:lnTo>
                  <a:pt x="615" y="912"/>
                </a:lnTo>
                <a:lnTo>
                  <a:pt x="622" y="902"/>
                </a:lnTo>
                <a:lnTo>
                  <a:pt x="628" y="880"/>
                </a:lnTo>
                <a:lnTo>
                  <a:pt x="635" y="875"/>
                </a:lnTo>
                <a:lnTo>
                  <a:pt x="641" y="850"/>
                </a:lnTo>
                <a:lnTo>
                  <a:pt x="648" y="864"/>
                </a:lnTo>
                <a:lnTo>
                  <a:pt x="655" y="841"/>
                </a:lnTo>
                <a:lnTo>
                  <a:pt x="661" y="806"/>
                </a:lnTo>
                <a:lnTo>
                  <a:pt x="668" y="770"/>
                </a:lnTo>
                <a:lnTo>
                  <a:pt x="674" y="793"/>
                </a:lnTo>
                <a:lnTo>
                  <a:pt x="681" y="790"/>
                </a:lnTo>
                <a:lnTo>
                  <a:pt x="687" y="761"/>
                </a:lnTo>
                <a:lnTo>
                  <a:pt x="694" y="772"/>
                </a:lnTo>
                <a:lnTo>
                  <a:pt x="700" y="770"/>
                </a:lnTo>
                <a:lnTo>
                  <a:pt x="707" y="738"/>
                </a:lnTo>
                <a:lnTo>
                  <a:pt x="713" y="694"/>
                </a:lnTo>
                <a:lnTo>
                  <a:pt x="720" y="738"/>
                </a:lnTo>
                <a:lnTo>
                  <a:pt x="727" y="678"/>
                </a:lnTo>
                <a:lnTo>
                  <a:pt x="733" y="706"/>
                </a:lnTo>
                <a:lnTo>
                  <a:pt x="740" y="683"/>
                </a:lnTo>
                <a:lnTo>
                  <a:pt x="746" y="671"/>
                </a:lnTo>
                <a:lnTo>
                  <a:pt x="753" y="671"/>
                </a:lnTo>
                <a:lnTo>
                  <a:pt x="759" y="655"/>
                </a:lnTo>
                <a:lnTo>
                  <a:pt x="766" y="655"/>
                </a:lnTo>
                <a:lnTo>
                  <a:pt x="772" y="628"/>
                </a:lnTo>
                <a:lnTo>
                  <a:pt x="779" y="616"/>
                </a:lnTo>
                <a:lnTo>
                  <a:pt x="786" y="616"/>
                </a:lnTo>
                <a:lnTo>
                  <a:pt x="792" y="614"/>
                </a:lnTo>
                <a:lnTo>
                  <a:pt x="799" y="639"/>
                </a:lnTo>
                <a:lnTo>
                  <a:pt x="805" y="607"/>
                </a:lnTo>
                <a:lnTo>
                  <a:pt x="812" y="596"/>
                </a:lnTo>
                <a:lnTo>
                  <a:pt x="818" y="591"/>
                </a:lnTo>
                <a:lnTo>
                  <a:pt x="825" y="587"/>
                </a:lnTo>
                <a:lnTo>
                  <a:pt x="831" y="575"/>
                </a:lnTo>
                <a:lnTo>
                  <a:pt x="838" y="566"/>
                </a:lnTo>
                <a:lnTo>
                  <a:pt x="844" y="538"/>
                </a:lnTo>
                <a:lnTo>
                  <a:pt x="851" y="589"/>
                </a:lnTo>
                <a:lnTo>
                  <a:pt x="858" y="525"/>
                </a:lnTo>
                <a:lnTo>
                  <a:pt x="864" y="527"/>
                </a:lnTo>
                <a:lnTo>
                  <a:pt x="871" y="552"/>
                </a:lnTo>
                <a:lnTo>
                  <a:pt x="877" y="552"/>
                </a:lnTo>
                <a:lnTo>
                  <a:pt x="884" y="522"/>
                </a:lnTo>
                <a:lnTo>
                  <a:pt x="890" y="488"/>
                </a:lnTo>
                <a:lnTo>
                  <a:pt x="897" y="502"/>
                </a:lnTo>
                <a:lnTo>
                  <a:pt x="903" y="486"/>
                </a:lnTo>
                <a:lnTo>
                  <a:pt x="910" y="470"/>
                </a:lnTo>
                <a:lnTo>
                  <a:pt x="916" y="502"/>
                </a:lnTo>
                <a:lnTo>
                  <a:pt x="923" y="488"/>
                </a:lnTo>
                <a:lnTo>
                  <a:pt x="930" y="463"/>
                </a:lnTo>
                <a:lnTo>
                  <a:pt x="936" y="458"/>
                </a:lnTo>
                <a:lnTo>
                  <a:pt x="943" y="488"/>
                </a:lnTo>
                <a:lnTo>
                  <a:pt x="949" y="484"/>
                </a:lnTo>
                <a:lnTo>
                  <a:pt x="956" y="440"/>
                </a:lnTo>
                <a:lnTo>
                  <a:pt x="962" y="447"/>
                </a:lnTo>
                <a:lnTo>
                  <a:pt x="969" y="454"/>
                </a:lnTo>
                <a:lnTo>
                  <a:pt x="975" y="447"/>
                </a:lnTo>
                <a:lnTo>
                  <a:pt x="982" y="419"/>
                </a:lnTo>
                <a:lnTo>
                  <a:pt x="988" y="465"/>
                </a:lnTo>
                <a:lnTo>
                  <a:pt x="995" y="417"/>
                </a:lnTo>
                <a:lnTo>
                  <a:pt x="1002" y="410"/>
                </a:lnTo>
                <a:lnTo>
                  <a:pt x="1008" y="408"/>
                </a:lnTo>
                <a:lnTo>
                  <a:pt x="1015" y="429"/>
                </a:lnTo>
                <a:lnTo>
                  <a:pt x="1021" y="385"/>
                </a:lnTo>
                <a:lnTo>
                  <a:pt x="1028" y="410"/>
                </a:lnTo>
                <a:lnTo>
                  <a:pt x="1034" y="396"/>
                </a:lnTo>
                <a:lnTo>
                  <a:pt x="1041" y="403"/>
                </a:lnTo>
                <a:lnTo>
                  <a:pt x="1047" y="406"/>
                </a:lnTo>
                <a:lnTo>
                  <a:pt x="1054" y="378"/>
                </a:lnTo>
                <a:lnTo>
                  <a:pt x="1060" y="369"/>
                </a:lnTo>
                <a:lnTo>
                  <a:pt x="1067" y="362"/>
                </a:lnTo>
                <a:lnTo>
                  <a:pt x="1074" y="410"/>
                </a:lnTo>
                <a:lnTo>
                  <a:pt x="1080" y="353"/>
                </a:lnTo>
                <a:lnTo>
                  <a:pt x="1087" y="344"/>
                </a:lnTo>
                <a:lnTo>
                  <a:pt x="1093" y="394"/>
                </a:lnTo>
                <a:lnTo>
                  <a:pt x="1100" y="351"/>
                </a:lnTo>
                <a:lnTo>
                  <a:pt x="1106" y="362"/>
                </a:lnTo>
                <a:lnTo>
                  <a:pt x="1113" y="360"/>
                </a:lnTo>
                <a:lnTo>
                  <a:pt x="1119" y="337"/>
                </a:lnTo>
                <a:lnTo>
                  <a:pt x="1126" y="353"/>
                </a:lnTo>
                <a:lnTo>
                  <a:pt x="1133" y="319"/>
                </a:lnTo>
                <a:lnTo>
                  <a:pt x="1139" y="319"/>
                </a:lnTo>
                <a:lnTo>
                  <a:pt x="1146" y="316"/>
                </a:lnTo>
                <a:lnTo>
                  <a:pt x="1152" y="330"/>
                </a:lnTo>
                <a:lnTo>
                  <a:pt x="1159" y="307"/>
                </a:lnTo>
                <a:lnTo>
                  <a:pt x="1165" y="337"/>
                </a:lnTo>
                <a:lnTo>
                  <a:pt x="1172" y="307"/>
                </a:lnTo>
                <a:lnTo>
                  <a:pt x="1178" y="332"/>
                </a:lnTo>
                <a:lnTo>
                  <a:pt x="1185" y="323"/>
                </a:lnTo>
                <a:lnTo>
                  <a:pt x="1191" y="346"/>
                </a:lnTo>
                <a:lnTo>
                  <a:pt x="1198" y="323"/>
                </a:lnTo>
                <a:lnTo>
                  <a:pt x="1205" y="305"/>
                </a:lnTo>
                <a:lnTo>
                  <a:pt x="1211" y="323"/>
                </a:lnTo>
                <a:lnTo>
                  <a:pt x="1218" y="303"/>
                </a:lnTo>
                <a:lnTo>
                  <a:pt x="1224" y="287"/>
                </a:lnTo>
                <a:lnTo>
                  <a:pt x="1231" y="325"/>
                </a:lnTo>
                <a:lnTo>
                  <a:pt x="1237" y="264"/>
                </a:lnTo>
                <a:lnTo>
                  <a:pt x="1244" y="291"/>
                </a:lnTo>
                <a:lnTo>
                  <a:pt x="1250" y="296"/>
                </a:lnTo>
                <a:lnTo>
                  <a:pt x="1257" y="289"/>
                </a:lnTo>
                <a:lnTo>
                  <a:pt x="1263" y="264"/>
                </a:lnTo>
                <a:lnTo>
                  <a:pt x="1270" y="250"/>
                </a:lnTo>
                <a:lnTo>
                  <a:pt x="1277" y="287"/>
                </a:lnTo>
                <a:lnTo>
                  <a:pt x="1283" y="289"/>
                </a:lnTo>
                <a:lnTo>
                  <a:pt x="1290" y="254"/>
                </a:lnTo>
                <a:lnTo>
                  <a:pt x="1296" y="266"/>
                </a:lnTo>
                <a:lnTo>
                  <a:pt x="1303" y="273"/>
                </a:lnTo>
                <a:lnTo>
                  <a:pt x="1309" y="289"/>
                </a:lnTo>
                <a:lnTo>
                  <a:pt x="1316" y="261"/>
                </a:lnTo>
                <a:lnTo>
                  <a:pt x="1322" y="236"/>
                </a:lnTo>
                <a:lnTo>
                  <a:pt x="1329" y="268"/>
                </a:lnTo>
                <a:lnTo>
                  <a:pt x="1335" y="257"/>
                </a:lnTo>
                <a:lnTo>
                  <a:pt x="1342" y="264"/>
                </a:lnTo>
                <a:lnTo>
                  <a:pt x="1349" y="257"/>
                </a:lnTo>
                <a:lnTo>
                  <a:pt x="1355" y="248"/>
                </a:lnTo>
                <a:lnTo>
                  <a:pt x="1362" y="215"/>
                </a:lnTo>
                <a:lnTo>
                  <a:pt x="1368" y="248"/>
                </a:lnTo>
                <a:lnTo>
                  <a:pt x="1375" y="211"/>
                </a:lnTo>
                <a:lnTo>
                  <a:pt x="1381" y="234"/>
                </a:lnTo>
                <a:lnTo>
                  <a:pt x="1388" y="213"/>
                </a:lnTo>
                <a:lnTo>
                  <a:pt x="1394" y="243"/>
                </a:lnTo>
                <a:lnTo>
                  <a:pt x="1401" y="234"/>
                </a:lnTo>
                <a:lnTo>
                  <a:pt x="1407" y="215"/>
                </a:lnTo>
                <a:lnTo>
                  <a:pt x="1414" y="220"/>
                </a:lnTo>
                <a:lnTo>
                  <a:pt x="1421" y="227"/>
                </a:lnTo>
                <a:lnTo>
                  <a:pt x="1427" y="252"/>
                </a:lnTo>
                <a:lnTo>
                  <a:pt x="1434" y="215"/>
                </a:lnTo>
                <a:lnTo>
                  <a:pt x="1440" y="213"/>
                </a:lnTo>
                <a:lnTo>
                  <a:pt x="1447" y="190"/>
                </a:lnTo>
                <a:lnTo>
                  <a:pt x="1453" y="197"/>
                </a:lnTo>
                <a:lnTo>
                  <a:pt x="1460" y="227"/>
                </a:lnTo>
                <a:lnTo>
                  <a:pt x="1466" y="197"/>
                </a:lnTo>
                <a:lnTo>
                  <a:pt x="1473" y="177"/>
                </a:lnTo>
                <a:lnTo>
                  <a:pt x="1480" y="204"/>
                </a:lnTo>
                <a:lnTo>
                  <a:pt x="1486" y="215"/>
                </a:lnTo>
                <a:lnTo>
                  <a:pt x="1493" y="188"/>
                </a:lnTo>
                <a:lnTo>
                  <a:pt x="1499" y="190"/>
                </a:lnTo>
                <a:lnTo>
                  <a:pt x="1506" y="199"/>
                </a:lnTo>
                <a:lnTo>
                  <a:pt x="1512" y="195"/>
                </a:lnTo>
                <a:lnTo>
                  <a:pt x="1519" y="199"/>
                </a:lnTo>
                <a:lnTo>
                  <a:pt x="1525" y="179"/>
                </a:lnTo>
                <a:lnTo>
                  <a:pt x="1532" y="197"/>
                </a:lnTo>
                <a:lnTo>
                  <a:pt x="1538" y="188"/>
                </a:lnTo>
                <a:lnTo>
                  <a:pt x="1545" y="156"/>
                </a:lnTo>
                <a:lnTo>
                  <a:pt x="1552" y="193"/>
                </a:lnTo>
                <a:lnTo>
                  <a:pt x="1558" y="174"/>
                </a:lnTo>
                <a:lnTo>
                  <a:pt x="1565" y="149"/>
                </a:lnTo>
                <a:lnTo>
                  <a:pt x="1571" y="174"/>
                </a:lnTo>
                <a:lnTo>
                  <a:pt x="1578" y="165"/>
                </a:lnTo>
                <a:lnTo>
                  <a:pt x="1584" y="154"/>
                </a:lnTo>
                <a:lnTo>
                  <a:pt x="1591" y="172"/>
                </a:lnTo>
                <a:lnTo>
                  <a:pt x="1597" y="156"/>
                </a:lnTo>
                <a:lnTo>
                  <a:pt x="1604" y="181"/>
                </a:lnTo>
                <a:lnTo>
                  <a:pt x="1610" y="149"/>
                </a:lnTo>
                <a:lnTo>
                  <a:pt x="1617" y="174"/>
                </a:lnTo>
                <a:lnTo>
                  <a:pt x="1624" y="174"/>
                </a:lnTo>
                <a:lnTo>
                  <a:pt x="1630" y="181"/>
                </a:lnTo>
                <a:lnTo>
                  <a:pt x="1637" y="179"/>
                </a:lnTo>
                <a:lnTo>
                  <a:pt x="1643" y="160"/>
                </a:lnTo>
                <a:lnTo>
                  <a:pt x="1650" y="163"/>
                </a:lnTo>
                <a:lnTo>
                  <a:pt x="1656" y="133"/>
                </a:lnTo>
                <a:lnTo>
                  <a:pt x="1663" y="138"/>
                </a:lnTo>
                <a:lnTo>
                  <a:pt x="1669" y="128"/>
                </a:lnTo>
                <a:lnTo>
                  <a:pt x="1676" y="147"/>
                </a:lnTo>
                <a:lnTo>
                  <a:pt x="1682" y="135"/>
                </a:lnTo>
                <a:lnTo>
                  <a:pt x="1689" y="119"/>
                </a:lnTo>
                <a:lnTo>
                  <a:pt x="1696" y="170"/>
                </a:lnTo>
                <a:lnTo>
                  <a:pt x="1702" y="149"/>
                </a:lnTo>
                <a:lnTo>
                  <a:pt x="1709" y="140"/>
                </a:lnTo>
                <a:lnTo>
                  <a:pt x="1715" y="151"/>
                </a:lnTo>
                <a:lnTo>
                  <a:pt x="1722" y="138"/>
                </a:lnTo>
                <a:lnTo>
                  <a:pt x="1728" y="135"/>
                </a:lnTo>
                <a:lnTo>
                  <a:pt x="1735" y="158"/>
                </a:lnTo>
                <a:lnTo>
                  <a:pt x="1741" y="140"/>
                </a:lnTo>
                <a:lnTo>
                  <a:pt x="1748" y="110"/>
                </a:lnTo>
                <a:lnTo>
                  <a:pt x="1754" y="128"/>
                </a:lnTo>
                <a:lnTo>
                  <a:pt x="1761" y="151"/>
                </a:lnTo>
                <a:lnTo>
                  <a:pt x="1768" y="144"/>
                </a:lnTo>
                <a:lnTo>
                  <a:pt x="1774" y="121"/>
                </a:lnTo>
                <a:lnTo>
                  <a:pt x="1781" y="138"/>
                </a:lnTo>
                <a:lnTo>
                  <a:pt x="1787" y="92"/>
                </a:lnTo>
                <a:lnTo>
                  <a:pt x="1794" y="138"/>
                </a:lnTo>
                <a:lnTo>
                  <a:pt x="1800" y="101"/>
                </a:lnTo>
                <a:lnTo>
                  <a:pt x="1807" y="133"/>
                </a:lnTo>
                <a:lnTo>
                  <a:pt x="1813" y="144"/>
                </a:lnTo>
                <a:lnTo>
                  <a:pt x="1820" y="128"/>
                </a:lnTo>
                <a:lnTo>
                  <a:pt x="1827" y="103"/>
                </a:lnTo>
                <a:lnTo>
                  <a:pt x="1833" y="110"/>
                </a:lnTo>
                <a:lnTo>
                  <a:pt x="1840" y="119"/>
                </a:lnTo>
                <a:lnTo>
                  <a:pt x="1846" y="92"/>
                </a:lnTo>
                <a:lnTo>
                  <a:pt x="1853" y="112"/>
                </a:lnTo>
                <a:lnTo>
                  <a:pt x="1859" y="105"/>
                </a:lnTo>
                <a:lnTo>
                  <a:pt x="1866" y="103"/>
                </a:lnTo>
                <a:lnTo>
                  <a:pt x="1872" y="131"/>
                </a:lnTo>
                <a:lnTo>
                  <a:pt x="1879" y="96"/>
                </a:lnTo>
                <a:lnTo>
                  <a:pt x="1885" y="92"/>
                </a:lnTo>
                <a:lnTo>
                  <a:pt x="1892" y="85"/>
                </a:lnTo>
                <a:lnTo>
                  <a:pt x="1899" y="96"/>
                </a:lnTo>
                <a:lnTo>
                  <a:pt x="1905" y="105"/>
                </a:lnTo>
                <a:lnTo>
                  <a:pt x="1912" y="94"/>
                </a:lnTo>
                <a:lnTo>
                  <a:pt x="1918" y="126"/>
                </a:lnTo>
                <a:lnTo>
                  <a:pt x="1925" y="117"/>
                </a:lnTo>
                <a:lnTo>
                  <a:pt x="1931" y="92"/>
                </a:lnTo>
                <a:lnTo>
                  <a:pt x="1938" y="89"/>
                </a:lnTo>
                <a:lnTo>
                  <a:pt x="1944" y="108"/>
                </a:lnTo>
                <a:lnTo>
                  <a:pt x="1951" y="64"/>
                </a:lnTo>
                <a:lnTo>
                  <a:pt x="1957" y="62"/>
                </a:lnTo>
                <a:lnTo>
                  <a:pt x="1964" y="96"/>
                </a:lnTo>
                <a:lnTo>
                  <a:pt x="1971" y="73"/>
                </a:lnTo>
                <a:lnTo>
                  <a:pt x="1977" y="83"/>
                </a:lnTo>
                <a:lnTo>
                  <a:pt x="1984" y="87"/>
                </a:lnTo>
                <a:lnTo>
                  <a:pt x="1990" y="71"/>
                </a:lnTo>
                <a:lnTo>
                  <a:pt x="1997" y="66"/>
                </a:lnTo>
                <a:lnTo>
                  <a:pt x="2003" y="96"/>
                </a:lnTo>
                <a:lnTo>
                  <a:pt x="2010" y="71"/>
                </a:lnTo>
                <a:lnTo>
                  <a:pt x="2016" y="115"/>
                </a:lnTo>
                <a:lnTo>
                  <a:pt x="2023" y="57"/>
                </a:lnTo>
                <a:lnTo>
                  <a:pt x="2029" y="55"/>
                </a:lnTo>
                <a:lnTo>
                  <a:pt x="2036" y="92"/>
                </a:lnTo>
                <a:lnTo>
                  <a:pt x="2043" y="99"/>
                </a:lnTo>
                <a:lnTo>
                  <a:pt x="2049" y="80"/>
                </a:lnTo>
                <a:lnTo>
                  <a:pt x="2056" y="80"/>
                </a:lnTo>
                <a:lnTo>
                  <a:pt x="2062" y="48"/>
                </a:lnTo>
                <a:lnTo>
                  <a:pt x="2069" y="96"/>
                </a:lnTo>
                <a:lnTo>
                  <a:pt x="2075" y="60"/>
                </a:lnTo>
                <a:lnTo>
                  <a:pt x="2082" y="87"/>
                </a:lnTo>
                <a:lnTo>
                  <a:pt x="2088" y="50"/>
                </a:lnTo>
                <a:lnTo>
                  <a:pt x="2095" y="37"/>
                </a:lnTo>
                <a:lnTo>
                  <a:pt x="2101" y="87"/>
                </a:lnTo>
                <a:lnTo>
                  <a:pt x="2108" y="53"/>
                </a:lnTo>
                <a:lnTo>
                  <a:pt x="2115" y="55"/>
                </a:lnTo>
                <a:lnTo>
                  <a:pt x="2121" y="44"/>
                </a:lnTo>
                <a:lnTo>
                  <a:pt x="2128" y="69"/>
                </a:lnTo>
                <a:lnTo>
                  <a:pt x="2134" y="48"/>
                </a:lnTo>
                <a:lnTo>
                  <a:pt x="2141" y="41"/>
                </a:lnTo>
                <a:lnTo>
                  <a:pt x="2147" y="57"/>
                </a:lnTo>
                <a:lnTo>
                  <a:pt x="2154" y="50"/>
                </a:lnTo>
                <a:lnTo>
                  <a:pt x="2160" y="57"/>
                </a:lnTo>
                <a:lnTo>
                  <a:pt x="2167" y="73"/>
                </a:lnTo>
                <a:lnTo>
                  <a:pt x="2174" y="53"/>
                </a:lnTo>
                <a:lnTo>
                  <a:pt x="2180" y="57"/>
                </a:lnTo>
                <a:lnTo>
                  <a:pt x="2187" y="30"/>
                </a:lnTo>
                <a:lnTo>
                  <a:pt x="2193" y="34"/>
                </a:lnTo>
                <a:lnTo>
                  <a:pt x="2200" y="55"/>
                </a:lnTo>
                <a:lnTo>
                  <a:pt x="2206" y="39"/>
                </a:lnTo>
                <a:lnTo>
                  <a:pt x="2213" y="44"/>
                </a:lnTo>
                <a:lnTo>
                  <a:pt x="2219" y="53"/>
                </a:lnTo>
                <a:lnTo>
                  <a:pt x="2226" y="53"/>
                </a:lnTo>
                <a:lnTo>
                  <a:pt x="2232" y="44"/>
                </a:lnTo>
                <a:lnTo>
                  <a:pt x="2239" y="64"/>
                </a:lnTo>
                <a:lnTo>
                  <a:pt x="2246" y="18"/>
                </a:lnTo>
                <a:lnTo>
                  <a:pt x="2252" y="62"/>
                </a:lnTo>
                <a:lnTo>
                  <a:pt x="2259" y="80"/>
                </a:lnTo>
                <a:lnTo>
                  <a:pt x="2265" y="48"/>
                </a:lnTo>
                <a:lnTo>
                  <a:pt x="2272" y="28"/>
                </a:lnTo>
                <a:lnTo>
                  <a:pt x="2278" y="50"/>
                </a:lnTo>
                <a:lnTo>
                  <a:pt x="2285" y="7"/>
                </a:lnTo>
                <a:lnTo>
                  <a:pt x="2291" y="48"/>
                </a:lnTo>
                <a:lnTo>
                  <a:pt x="2298" y="30"/>
                </a:lnTo>
                <a:lnTo>
                  <a:pt x="2304" y="30"/>
                </a:lnTo>
                <a:lnTo>
                  <a:pt x="2311" y="50"/>
                </a:lnTo>
                <a:lnTo>
                  <a:pt x="2318" y="0"/>
                </a:lnTo>
                <a:lnTo>
                  <a:pt x="2324" y="41"/>
                </a:lnTo>
                <a:lnTo>
                  <a:pt x="2331" y="44"/>
                </a:lnTo>
                <a:lnTo>
                  <a:pt x="2337" y="41"/>
                </a:lnTo>
                <a:lnTo>
                  <a:pt x="2344" y="60"/>
                </a:lnTo>
                <a:lnTo>
                  <a:pt x="2350" y="60"/>
                </a:lnTo>
                <a:lnTo>
                  <a:pt x="2357" y="73"/>
                </a:lnTo>
                <a:lnTo>
                  <a:pt x="2363" y="11"/>
                </a:lnTo>
                <a:lnTo>
                  <a:pt x="2370" y="18"/>
                </a:lnTo>
                <a:lnTo>
                  <a:pt x="2376" y="7"/>
                </a:lnTo>
                <a:lnTo>
                  <a:pt x="2383" y="21"/>
                </a:lnTo>
                <a:lnTo>
                  <a:pt x="2390" y="30"/>
                </a:lnTo>
                <a:lnTo>
                  <a:pt x="2396" y="25"/>
                </a:lnTo>
                <a:lnTo>
                  <a:pt x="2403" y="23"/>
                </a:lnTo>
                <a:lnTo>
                  <a:pt x="2409" y="16"/>
                </a:lnTo>
                <a:lnTo>
                  <a:pt x="2416" y="16"/>
                </a:lnTo>
                <a:lnTo>
                  <a:pt x="2422" y="21"/>
                </a:lnTo>
                <a:lnTo>
                  <a:pt x="2429" y="2"/>
                </a:lnTo>
                <a:lnTo>
                  <a:pt x="2435" y="37"/>
                </a:lnTo>
                <a:lnTo>
                  <a:pt x="2442" y="14"/>
                </a:lnTo>
                <a:lnTo>
                  <a:pt x="2448" y="37"/>
                </a:lnTo>
                <a:lnTo>
                  <a:pt x="2455" y="28"/>
                </a:lnTo>
                <a:lnTo>
                  <a:pt x="2462" y="28"/>
                </a:lnTo>
                <a:lnTo>
                  <a:pt x="2468" y="23"/>
                </a:lnTo>
                <a:lnTo>
                  <a:pt x="2475" y="30"/>
                </a:lnTo>
                <a:lnTo>
                  <a:pt x="2481" y="37"/>
                </a:lnTo>
                <a:lnTo>
                  <a:pt x="2488" y="32"/>
                </a:lnTo>
                <a:lnTo>
                  <a:pt x="2494" y="37"/>
                </a:lnTo>
                <a:lnTo>
                  <a:pt x="2501" y="30"/>
                </a:lnTo>
                <a:lnTo>
                  <a:pt x="2507" y="21"/>
                </a:lnTo>
                <a:lnTo>
                  <a:pt x="2514" y="46"/>
                </a:lnTo>
                <a:lnTo>
                  <a:pt x="2520" y="21"/>
                </a:lnTo>
                <a:lnTo>
                  <a:pt x="2527" y="39"/>
                </a:lnTo>
                <a:lnTo>
                  <a:pt x="2534" y="57"/>
                </a:lnTo>
                <a:lnTo>
                  <a:pt x="2540" y="46"/>
                </a:lnTo>
                <a:lnTo>
                  <a:pt x="2547" y="96"/>
                </a:lnTo>
                <a:lnTo>
                  <a:pt x="2553" y="69"/>
                </a:lnTo>
                <a:lnTo>
                  <a:pt x="2560" y="53"/>
                </a:lnTo>
                <a:lnTo>
                  <a:pt x="2566" y="71"/>
                </a:lnTo>
                <a:lnTo>
                  <a:pt x="2573" y="41"/>
                </a:lnTo>
                <a:lnTo>
                  <a:pt x="2579" y="80"/>
                </a:lnTo>
                <a:lnTo>
                  <a:pt x="2586" y="78"/>
                </a:lnTo>
                <a:lnTo>
                  <a:pt x="2593" y="83"/>
                </a:lnTo>
                <a:lnTo>
                  <a:pt x="2599" y="87"/>
                </a:lnTo>
                <a:lnTo>
                  <a:pt x="2606" y="34"/>
                </a:lnTo>
                <a:lnTo>
                  <a:pt x="2612" y="48"/>
                </a:lnTo>
                <a:lnTo>
                  <a:pt x="2619" y="50"/>
                </a:lnTo>
                <a:lnTo>
                  <a:pt x="2625" y="76"/>
                </a:lnTo>
                <a:lnTo>
                  <a:pt x="2632" y="87"/>
                </a:lnTo>
                <a:lnTo>
                  <a:pt x="2638" y="110"/>
                </a:lnTo>
                <a:lnTo>
                  <a:pt x="2645" y="94"/>
                </a:lnTo>
                <a:lnTo>
                  <a:pt x="2651" y="71"/>
                </a:lnTo>
                <a:lnTo>
                  <a:pt x="2658" y="94"/>
                </a:lnTo>
                <a:lnTo>
                  <a:pt x="2665" y="62"/>
                </a:lnTo>
                <a:lnTo>
                  <a:pt x="2671" y="62"/>
                </a:lnTo>
                <a:lnTo>
                  <a:pt x="2678" y="101"/>
                </a:lnTo>
                <a:lnTo>
                  <a:pt x="2684" y="106"/>
                </a:lnTo>
                <a:lnTo>
                  <a:pt x="2691" y="106"/>
                </a:lnTo>
                <a:lnTo>
                  <a:pt x="2697" y="67"/>
                </a:lnTo>
                <a:lnTo>
                  <a:pt x="2704" y="89"/>
                </a:lnTo>
                <a:lnTo>
                  <a:pt x="2710" y="62"/>
                </a:lnTo>
                <a:lnTo>
                  <a:pt x="2717" y="108"/>
                </a:lnTo>
                <a:lnTo>
                  <a:pt x="2723" y="106"/>
                </a:lnTo>
                <a:lnTo>
                  <a:pt x="2730" y="106"/>
                </a:lnTo>
                <a:lnTo>
                  <a:pt x="2737" y="112"/>
                </a:lnTo>
                <a:lnTo>
                  <a:pt x="2743" y="64"/>
                </a:lnTo>
                <a:lnTo>
                  <a:pt x="2750" y="101"/>
                </a:lnTo>
                <a:lnTo>
                  <a:pt x="2756" y="128"/>
                </a:lnTo>
                <a:lnTo>
                  <a:pt x="2763" y="103"/>
                </a:lnTo>
                <a:lnTo>
                  <a:pt x="2769" y="101"/>
                </a:lnTo>
                <a:lnTo>
                  <a:pt x="2776" y="73"/>
                </a:lnTo>
                <a:lnTo>
                  <a:pt x="2782" y="94"/>
                </a:lnTo>
                <a:lnTo>
                  <a:pt x="2789" y="112"/>
                </a:lnTo>
                <a:lnTo>
                  <a:pt x="2795" y="124"/>
                </a:lnTo>
                <a:lnTo>
                  <a:pt x="2802" y="131"/>
                </a:lnTo>
                <a:lnTo>
                  <a:pt x="2809" y="96"/>
                </a:lnTo>
                <a:lnTo>
                  <a:pt x="2815" y="147"/>
                </a:lnTo>
                <a:lnTo>
                  <a:pt x="2822" y="92"/>
                </a:lnTo>
                <a:lnTo>
                  <a:pt x="2828" y="117"/>
                </a:lnTo>
                <a:lnTo>
                  <a:pt x="2835" y="135"/>
                </a:lnTo>
                <a:lnTo>
                  <a:pt x="2841" y="115"/>
                </a:lnTo>
                <a:lnTo>
                  <a:pt x="2848" y="99"/>
                </a:lnTo>
                <a:lnTo>
                  <a:pt x="2854" y="112"/>
                </a:lnTo>
                <a:lnTo>
                  <a:pt x="2861" y="140"/>
                </a:lnTo>
                <a:lnTo>
                  <a:pt x="2867" y="128"/>
                </a:lnTo>
                <a:lnTo>
                  <a:pt x="2874" y="128"/>
                </a:lnTo>
                <a:lnTo>
                  <a:pt x="2881" y="119"/>
                </a:lnTo>
                <a:lnTo>
                  <a:pt x="2887" y="99"/>
                </a:lnTo>
                <a:lnTo>
                  <a:pt x="2894" y="106"/>
                </a:lnTo>
                <a:lnTo>
                  <a:pt x="2900" y="165"/>
                </a:lnTo>
                <a:lnTo>
                  <a:pt x="2907" y="128"/>
                </a:lnTo>
                <a:lnTo>
                  <a:pt x="2913" y="112"/>
                </a:lnTo>
                <a:lnTo>
                  <a:pt x="2920" y="101"/>
                </a:lnTo>
                <a:lnTo>
                  <a:pt x="2926" y="156"/>
                </a:lnTo>
                <a:lnTo>
                  <a:pt x="2933" y="124"/>
                </a:lnTo>
                <a:lnTo>
                  <a:pt x="2940" y="140"/>
                </a:lnTo>
                <a:lnTo>
                  <a:pt x="2946" y="142"/>
                </a:lnTo>
                <a:lnTo>
                  <a:pt x="2953" y="131"/>
                </a:lnTo>
                <a:lnTo>
                  <a:pt x="2959" y="142"/>
                </a:lnTo>
                <a:lnTo>
                  <a:pt x="2966" y="142"/>
                </a:lnTo>
                <a:lnTo>
                  <a:pt x="2972" y="151"/>
                </a:lnTo>
                <a:lnTo>
                  <a:pt x="2979" y="131"/>
                </a:lnTo>
                <a:lnTo>
                  <a:pt x="2985" y="158"/>
                </a:lnTo>
                <a:lnTo>
                  <a:pt x="2992" y="135"/>
                </a:lnTo>
                <a:lnTo>
                  <a:pt x="2998" y="142"/>
                </a:lnTo>
                <a:lnTo>
                  <a:pt x="3005" y="158"/>
                </a:lnTo>
                <a:lnTo>
                  <a:pt x="3012" y="165"/>
                </a:lnTo>
                <a:lnTo>
                  <a:pt x="3018" y="158"/>
                </a:lnTo>
                <a:lnTo>
                  <a:pt x="3025" y="160"/>
                </a:lnTo>
                <a:lnTo>
                  <a:pt x="3031" y="142"/>
                </a:lnTo>
                <a:lnTo>
                  <a:pt x="3038" y="112"/>
                </a:lnTo>
                <a:lnTo>
                  <a:pt x="3044" y="183"/>
                </a:lnTo>
                <a:lnTo>
                  <a:pt x="3051" y="170"/>
                </a:lnTo>
                <a:lnTo>
                  <a:pt x="3057" y="163"/>
                </a:lnTo>
                <a:lnTo>
                  <a:pt x="3064" y="172"/>
                </a:lnTo>
                <a:lnTo>
                  <a:pt x="3070" y="174"/>
                </a:lnTo>
                <a:lnTo>
                  <a:pt x="3077" y="160"/>
                </a:lnTo>
                <a:lnTo>
                  <a:pt x="3084" y="199"/>
                </a:lnTo>
                <a:lnTo>
                  <a:pt x="3090" y="156"/>
                </a:lnTo>
                <a:lnTo>
                  <a:pt x="3097" y="140"/>
                </a:lnTo>
                <a:lnTo>
                  <a:pt x="3103" y="149"/>
                </a:lnTo>
                <a:lnTo>
                  <a:pt x="3110" y="167"/>
                </a:lnTo>
                <a:lnTo>
                  <a:pt x="3116" y="193"/>
                </a:lnTo>
                <a:lnTo>
                  <a:pt x="3123" y="195"/>
                </a:lnTo>
                <a:lnTo>
                  <a:pt x="3129" y="158"/>
                </a:lnTo>
                <a:lnTo>
                  <a:pt x="3136" y="160"/>
                </a:lnTo>
                <a:lnTo>
                  <a:pt x="3142" y="174"/>
                </a:lnTo>
                <a:lnTo>
                  <a:pt x="3149" y="183"/>
                </a:lnTo>
                <a:lnTo>
                  <a:pt x="3156" y="199"/>
                </a:lnTo>
                <a:lnTo>
                  <a:pt x="3162" y="199"/>
                </a:lnTo>
                <a:lnTo>
                  <a:pt x="3169" y="167"/>
                </a:lnTo>
                <a:lnTo>
                  <a:pt x="3175" y="190"/>
                </a:lnTo>
                <a:lnTo>
                  <a:pt x="3182" y="170"/>
                </a:lnTo>
                <a:lnTo>
                  <a:pt x="3188" y="158"/>
                </a:lnTo>
                <a:lnTo>
                  <a:pt x="3195" y="190"/>
                </a:lnTo>
                <a:lnTo>
                  <a:pt x="3201" y="174"/>
                </a:lnTo>
                <a:lnTo>
                  <a:pt x="3208" y="202"/>
                </a:lnTo>
                <a:lnTo>
                  <a:pt x="3214" y="199"/>
                </a:lnTo>
                <a:lnTo>
                  <a:pt x="3221" y="222"/>
                </a:lnTo>
                <a:lnTo>
                  <a:pt x="3228" y="165"/>
                </a:lnTo>
                <a:lnTo>
                  <a:pt x="3234" y="165"/>
                </a:lnTo>
                <a:lnTo>
                  <a:pt x="3241" y="195"/>
                </a:lnTo>
                <a:lnTo>
                  <a:pt x="3247" y="209"/>
                </a:lnTo>
                <a:lnTo>
                  <a:pt x="3254" y="190"/>
                </a:lnTo>
                <a:lnTo>
                  <a:pt x="3260" y="190"/>
                </a:lnTo>
                <a:lnTo>
                  <a:pt x="3267" y="186"/>
                </a:lnTo>
                <a:lnTo>
                  <a:pt x="3273" y="197"/>
                </a:lnTo>
                <a:lnTo>
                  <a:pt x="3280" y="190"/>
                </a:lnTo>
                <a:lnTo>
                  <a:pt x="3287" y="183"/>
                </a:lnTo>
                <a:lnTo>
                  <a:pt x="3293" y="216"/>
                </a:lnTo>
                <a:lnTo>
                  <a:pt x="3300" y="158"/>
                </a:lnTo>
                <a:lnTo>
                  <a:pt x="3306" y="202"/>
                </a:lnTo>
                <a:lnTo>
                  <a:pt x="3313" y="206"/>
                </a:lnTo>
                <a:lnTo>
                  <a:pt x="3319" y="206"/>
                </a:lnTo>
                <a:lnTo>
                  <a:pt x="3326" y="188"/>
                </a:lnTo>
                <a:lnTo>
                  <a:pt x="3332" y="193"/>
                </a:lnTo>
                <a:lnTo>
                  <a:pt x="3339" y="225"/>
                </a:lnTo>
                <a:lnTo>
                  <a:pt x="3345" y="218"/>
                </a:lnTo>
                <a:lnTo>
                  <a:pt x="3352" y="186"/>
                </a:lnTo>
                <a:lnTo>
                  <a:pt x="3359" y="225"/>
                </a:lnTo>
                <a:lnTo>
                  <a:pt x="3365" y="197"/>
                </a:lnTo>
                <a:lnTo>
                  <a:pt x="3372" y="177"/>
                </a:lnTo>
                <a:lnTo>
                  <a:pt x="3378" y="199"/>
                </a:lnTo>
                <a:lnTo>
                  <a:pt x="3385" y="216"/>
                </a:lnTo>
                <a:lnTo>
                  <a:pt x="3391" y="216"/>
                </a:lnTo>
                <a:lnTo>
                  <a:pt x="3398" y="209"/>
                </a:lnTo>
                <a:lnTo>
                  <a:pt x="3404" y="193"/>
                </a:lnTo>
                <a:lnTo>
                  <a:pt x="3411" y="211"/>
                </a:lnTo>
                <a:lnTo>
                  <a:pt x="3417" y="199"/>
                </a:lnTo>
                <a:lnTo>
                  <a:pt x="3424" y="211"/>
                </a:lnTo>
                <a:lnTo>
                  <a:pt x="3431" y="236"/>
                </a:lnTo>
                <a:lnTo>
                  <a:pt x="3437" y="186"/>
                </a:lnTo>
                <a:lnTo>
                  <a:pt x="3444" y="213"/>
                </a:lnTo>
                <a:lnTo>
                  <a:pt x="3450" y="218"/>
                </a:lnTo>
                <a:lnTo>
                  <a:pt x="3457" y="213"/>
                </a:lnTo>
                <a:lnTo>
                  <a:pt x="3463" y="227"/>
                </a:lnTo>
                <a:lnTo>
                  <a:pt x="3470" y="243"/>
                </a:lnTo>
                <a:lnTo>
                  <a:pt x="3476" y="204"/>
                </a:lnTo>
                <a:lnTo>
                  <a:pt x="3483" y="218"/>
                </a:lnTo>
                <a:lnTo>
                  <a:pt x="3489" y="229"/>
                </a:lnTo>
                <a:lnTo>
                  <a:pt x="3496" y="197"/>
                </a:lnTo>
                <a:lnTo>
                  <a:pt x="3503" y="206"/>
                </a:lnTo>
                <a:lnTo>
                  <a:pt x="3509" y="195"/>
                </a:lnTo>
                <a:lnTo>
                  <a:pt x="3516" y="225"/>
                </a:lnTo>
                <a:lnTo>
                  <a:pt x="3522" y="209"/>
                </a:lnTo>
                <a:lnTo>
                  <a:pt x="3529" y="227"/>
                </a:lnTo>
                <a:lnTo>
                  <a:pt x="3535" y="252"/>
                </a:lnTo>
                <a:lnTo>
                  <a:pt x="3542" y="218"/>
                </a:lnTo>
                <a:lnTo>
                  <a:pt x="3548" y="238"/>
                </a:lnTo>
                <a:lnTo>
                  <a:pt x="3555" y="243"/>
                </a:lnTo>
                <a:lnTo>
                  <a:pt x="3561" y="243"/>
                </a:lnTo>
                <a:lnTo>
                  <a:pt x="3568" y="199"/>
                </a:lnTo>
                <a:lnTo>
                  <a:pt x="3575" y="238"/>
                </a:lnTo>
                <a:lnTo>
                  <a:pt x="3581" y="229"/>
                </a:lnTo>
                <a:lnTo>
                  <a:pt x="3588" y="259"/>
                </a:lnTo>
                <a:lnTo>
                  <a:pt x="3594" y="206"/>
                </a:lnTo>
                <a:lnTo>
                  <a:pt x="3601" y="227"/>
                </a:lnTo>
                <a:lnTo>
                  <a:pt x="3607" y="234"/>
                </a:lnTo>
                <a:lnTo>
                  <a:pt x="3614" y="259"/>
                </a:lnTo>
                <a:lnTo>
                  <a:pt x="3620" y="273"/>
                </a:lnTo>
                <a:lnTo>
                  <a:pt x="3627" y="229"/>
                </a:lnTo>
                <a:lnTo>
                  <a:pt x="3634" y="257"/>
                </a:lnTo>
                <a:lnTo>
                  <a:pt x="3640" y="222"/>
                </a:lnTo>
                <a:lnTo>
                  <a:pt x="3647" y="211"/>
                </a:lnTo>
                <a:lnTo>
                  <a:pt x="3653" y="236"/>
                </a:lnTo>
                <a:lnTo>
                  <a:pt x="3660" y="259"/>
                </a:lnTo>
                <a:lnTo>
                  <a:pt x="3666" y="245"/>
                </a:lnTo>
                <a:lnTo>
                  <a:pt x="3673" y="213"/>
                </a:lnTo>
                <a:lnTo>
                  <a:pt x="3679" y="220"/>
                </a:lnTo>
                <a:lnTo>
                  <a:pt x="3686" y="268"/>
                </a:lnTo>
                <a:lnTo>
                  <a:pt x="3692" y="213"/>
                </a:lnTo>
                <a:lnTo>
                  <a:pt x="3699" y="252"/>
                </a:lnTo>
                <a:lnTo>
                  <a:pt x="3706" y="284"/>
                </a:lnTo>
                <a:lnTo>
                  <a:pt x="3712" y="232"/>
                </a:lnTo>
                <a:lnTo>
                  <a:pt x="3719" y="236"/>
                </a:lnTo>
                <a:lnTo>
                  <a:pt x="3725" y="248"/>
                </a:lnTo>
                <a:lnTo>
                  <a:pt x="3732" y="257"/>
                </a:lnTo>
                <a:lnTo>
                  <a:pt x="3738" y="266"/>
                </a:lnTo>
                <a:lnTo>
                  <a:pt x="3745" y="241"/>
                </a:lnTo>
                <a:lnTo>
                  <a:pt x="3751" y="234"/>
                </a:lnTo>
                <a:lnTo>
                  <a:pt x="3758" y="261"/>
                </a:lnTo>
                <a:lnTo>
                  <a:pt x="3764" y="243"/>
                </a:lnTo>
                <a:lnTo>
                  <a:pt x="3771" y="236"/>
                </a:lnTo>
                <a:lnTo>
                  <a:pt x="3778" y="259"/>
                </a:lnTo>
                <a:lnTo>
                  <a:pt x="3784" y="234"/>
                </a:lnTo>
                <a:lnTo>
                  <a:pt x="3791" y="252"/>
                </a:lnTo>
                <a:lnTo>
                  <a:pt x="3797" y="241"/>
                </a:lnTo>
                <a:lnTo>
                  <a:pt x="3804" y="243"/>
                </a:lnTo>
                <a:lnTo>
                  <a:pt x="3810" y="268"/>
                </a:lnTo>
                <a:lnTo>
                  <a:pt x="3817" y="264"/>
                </a:lnTo>
                <a:lnTo>
                  <a:pt x="3823" y="259"/>
                </a:lnTo>
                <a:lnTo>
                  <a:pt x="3830" y="277"/>
                </a:lnTo>
                <a:lnTo>
                  <a:pt x="3836" y="252"/>
                </a:lnTo>
                <a:lnTo>
                  <a:pt x="3843" y="268"/>
                </a:lnTo>
                <a:lnTo>
                  <a:pt x="3850" y="255"/>
                </a:lnTo>
                <a:lnTo>
                  <a:pt x="3856" y="287"/>
                </a:lnTo>
                <a:lnTo>
                  <a:pt x="3863" y="259"/>
                </a:lnTo>
                <a:lnTo>
                  <a:pt x="3869" y="257"/>
                </a:lnTo>
                <a:lnTo>
                  <a:pt x="3876" y="271"/>
                </a:lnTo>
                <a:lnTo>
                  <a:pt x="3882" y="282"/>
                </a:lnTo>
                <a:lnTo>
                  <a:pt x="3889" y="261"/>
                </a:lnTo>
                <a:lnTo>
                  <a:pt x="3895" y="252"/>
                </a:lnTo>
                <a:lnTo>
                  <a:pt x="3902" y="284"/>
                </a:lnTo>
                <a:lnTo>
                  <a:pt x="3908" y="252"/>
                </a:lnTo>
                <a:lnTo>
                  <a:pt x="3915" y="257"/>
                </a:lnTo>
                <a:lnTo>
                  <a:pt x="3922" y="266"/>
                </a:lnTo>
                <a:lnTo>
                  <a:pt x="3928" y="255"/>
                </a:lnTo>
                <a:lnTo>
                  <a:pt x="3935" y="275"/>
                </a:lnTo>
                <a:lnTo>
                  <a:pt x="3941" y="250"/>
                </a:lnTo>
                <a:lnTo>
                  <a:pt x="3948" y="271"/>
                </a:lnTo>
                <a:lnTo>
                  <a:pt x="3954" y="273"/>
                </a:lnTo>
                <a:lnTo>
                  <a:pt x="3961" y="273"/>
                </a:lnTo>
                <a:lnTo>
                  <a:pt x="3967" y="296"/>
                </a:lnTo>
                <a:lnTo>
                  <a:pt x="3974" y="266"/>
                </a:lnTo>
                <a:lnTo>
                  <a:pt x="3981" y="282"/>
                </a:lnTo>
                <a:lnTo>
                  <a:pt x="3987" y="259"/>
                </a:lnTo>
                <a:lnTo>
                  <a:pt x="3994" y="284"/>
                </a:lnTo>
                <a:lnTo>
                  <a:pt x="4000" y="255"/>
                </a:lnTo>
                <a:lnTo>
                  <a:pt x="4007" y="303"/>
                </a:lnTo>
                <a:lnTo>
                  <a:pt x="4013" y="284"/>
                </a:lnTo>
                <a:lnTo>
                  <a:pt x="4020" y="291"/>
                </a:lnTo>
                <a:lnTo>
                  <a:pt x="4026" y="275"/>
                </a:lnTo>
                <a:lnTo>
                  <a:pt x="4033" y="280"/>
                </a:lnTo>
                <a:lnTo>
                  <a:pt x="4039" y="277"/>
                </a:lnTo>
                <a:lnTo>
                  <a:pt x="4046" y="257"/>
                </a:lnTo>
                <a:lnTo>
                  <a:pt x="4053" y="296"/>
                </a:lnTo>
                <a:lnTo>
                  <a:pt x="4059" y="298"/>
                </a:lnTo>
                <a:lnTo>
                  <a:pt x="4066" y="296"/>
                </a:lnTo>
                <a:lnTo>
                  <a:pt x="4072" y="287"/>
                </a:lnTo>
                <a:lnTo>
                  <a:pt x="4079" y="273"/>
                </a:lnTo>
                <a:lnTo>
                  <a:pt x="4085" y="289"/>
                </a:lnTo>
                <a:lnTo>
                  <a:pt x="4092" y="282"/>
                </a:lnTo>
                <a:lnTo>
                  <a:pt x="4098" y="291"/>
                </a:lnTo>
                <a:lnTo>
                  <a:pt x="4105" y="268"/>
                </a:lnTo>
                <a:lnTo>
                  <a:pt x="4111" y="296"/>
                </a:lnTo>
                <a:lnTo>
                  <a:pt x="4118" y="277"/>
                </a:lnTo>
                <a:lnTo>
                  <a:pt x="4125" y="293"/>
                </a:lnTo>
                <a:lnTo>
                  <a:pt x="4131" y="282"/>
                </a:lnTo>
                <a:lnTo>
                  <a:pt x="4138" y="289"/>
                </a:lnTo>
                <a:lnTo>
                  <a:pt x="4144" y="273"/>
                </a:lnTo>
                <a:lnTo>
                  <a:pt x="4151" y="284"/>
                </a:lnTo>
                <a:lnTo>
                  <a:pt x="4157" y="293"/>
                </a:lnTo>
                <a:lnTo>
                  <a:pt x="4164" y="300"/>
                </a:lnTo>
                <a:lnTo>
                  <a:pt x="4170" y="307"/>
                </a:lnTo>
                <a:lnTo>
                  <a:pt x="4177" y="273"/>
                </a:lnTo>
                <a:lnTo>
                  <a:pt x="4183" y="291"/>
                </a:lnTo>
                <a:lnTo>
                  <a:pt x="4190" y="280"/>
                </a:lnTo>
                <a:lnTo>
                  <a:pt x="4197" y="284"/>
                </a:lnTo>
                <a:lnTo>
                  <a:pt x="4203" y="287"/>
                </a:lnTo>
                <a:lnTo>
                  <a:pt x="4210" y="282"/>
                </a:lnTo>
                <a:lnTo>
                  <a:pt x="4216" y="284"/>
                </a:lnTo>
                <a:lnTo>
                  <a:pt x="4223" y="291"/>
                </a:lnTo>
                <a:lnTo>
                  <a:pt x="4229" y="277"/>
                </a:lnTo>
                <a:lnTo>
                  <a:pt x="4236" y="287"/>
                </a:lnTo>
                <a:lnTo>
                  <a:pt x="4242" y="293"/>
                </a:lnTo>
                <a:lnTo>
                  <a:pt x="4249" y="266"/>
                </a:lnTo>
                <a:lnTo>
                  <a:pt x="4255" y="305"/>
                </a:lnTo>
                <a:lnTo>
                  <a:pt x="4262" y="300"/>
                </a:lnTo>
                <a:lnTo>
                  <a:pt x="4269" y="323"/>
                </a:lnTo>
                <a:lnTo>
                  <a:pt x="4275" y="303"/>
                </a:lnTo>
                <a:lnTo>
                  <a:pt x="4282" y="326"/>
                </a:lnTo>
                <a:lnTo>
                  <a:pt x="4288" y="305"/>
                </a:lnTo>
                <a:lnTo>
                  <a:pt x="4295" y="296"/>
                </a:lnTo>
                <a:lnTo>
                  <a:pt x="4301" y="305"/>
                </a:lnTo>
                <a:lnTo>
                  <a:pt x="4308" y="300"/>
                </a:lnTo>
                <a:lnTo>
                  <a:pt x="4314" y="305"/>
                </a:lnTo>
                <a:lnTo>
                  <a:pt x="4321" y="298"/>
                </a:lnTo>
                <a:lnTo>
                  <a:pt x="4328" y="326"/>
                </a:lnTo>
                <a:lnTo>
                  <a:pt x="4334" y="319"/>
                </a:lnTo>
                <a:lnTo>
                  <a:pt x="4341" y="319"/>
                </a:lnTo>
                <a:lnTo>
                  <a:pt x="4347" y="307"/>
                </a:lnTo>
                <a:lnTo>
                  <a:pt x="4354" y="328"/>
                </a:lnTo>
                <a:lnTo>
                  <a:pt x="4360" y="293"/>
                </a:lnTo>
                <a:lnTo>
                  <a:pt x="4367" y="319"/>
                </a:lnTo>
                <a:lnTo>
                  <a:pt x="4373" y="319"/>
                </a:lnTo>
                <a:lnTo>
                  <a:pt x="4380" y="303"/>
                </a:lnTo>
                <a:lnTo>
                  <a:pt x="4386" y="291"/>
                </a:lnTo>
                <a:lnTo>
                  <a:pt x="4393" y="305"/>
                </a:lnTo>
                <a:lnTo>
                  <a:pt x="4400" y="316"/>
                </a:lnTo>
                <a:lnTo>
                  <a:pt x="4406" y="326"/>
                </a:lnTo>
                <a:lnTo>
                  <a:pt x="4413" y="316"/>
                </a:lnTo>
                <a:lnTo>
                  <a:pt x="4419" y="309"/>
                </a:lnTo>
                <a:lnTo>
                  <a:pt x="4426" y="323"/>
                </a:lnTo>
                <a:lnTo>
                  <a:pt x="4432" y="303"/>
                </a:lnTo>
                <a:lnTo>
                  <a:pt x="4439" y="326"/>
                </a:lnTo>
                <a:lnTo>
                  <a:pt x="4445" y="321"/>
                </a:lnTo>
                <a:lnTo>
                  <a:pt x="4452" y="328"/>
                </a:lnTo>
                <a:lnTo>
                  <a:pt x="4458" y="300"/>
                </a:lnTo>
                <a:lnTo>
                  <a:pt x="4465" y="275"/>
                </a:lnTo>
                <a:lnTo>
                  <a:pt x="4472" y="312"/>
                </a:lnTo>
                <a:lnTo>
                  <a:pt x="4478" y="330"/>
                </a:lnTo>
                <a:lnTo>
                  <a:pt x="4485" y="314"/>
                </a:lnTo>
                <a:lnTo>
                  <a:pt x="4491" y="300"/>
                </a:lnTo>
                <a:lnTo>
                  <a:pt x="4498" y="358"/>
                </a:lnTo>
                <a:lnTo>
                  <a:pt x="4504" y="328"/>
                </a:lnTo>
                <a:lnTo>
                  <a:pt x="4511" y="348"/>
                </a:lnTo>
                <a:lnTo>
                  <a:pt x="4517" y="335"/>
                </a:lnTo>
                <a:lnTo>
                  <a:pt x="4524" y="303"/>
                </a:lnTo>
                <a:lnTo>
                  <a:pt x="4530" y="316"/>
                </a:lnTo>
                <a:lnTo>
                  <a:pt x="4537" y="358"/>
                </a:lnTo>
                <a:lnTo>
                  <a:pt x="4544" y="298"/>
                </a:lnTo>
                <a:lnTo>
                  <a:pt x="4550" y="312"/>
                </a:lnTo>
                <a:lnTo>
                  <a:pt x="4557" y="330"/>
                </a:lnTo>
                <a:lnTo>
                  <a:pt x="4563" y="344"/>
                </a:lnTo>
                <a:lnTo>
                  <a:pt x="4570" y="319"/>
                </a:lnTo>
                <a:lnTo>
                  <a:pt x="4576" y="330"/>
                </a:lnTo>
                <a:lnTo>
                  <a:pt x="4583" y="300"/>
                </a:lnTo>
                <a:lnTo>
                  <a:pt x="4589" y="330"/>
                </a:lnTo>
                <a:lnTo>
                  <a:pt x="4596" y="339"/>
                </a:lnTo>
                <a:lnTo>
                  <a:pt x="4602" y="293"/>
                </a:lnTo>
                <a:lnTo>
                  <a:pt x="4609" y="339"/>
                </a:lnTo>
                <a:lnTo>
                  <a:pt x="4616" y="335"/>
                </a:lnTo>
                <a:lnTo>
                  <a:pt x="4622" y="360"/>
                </a:lnTo>
                <a:lnTo>
                  <a:pt x="4629" y="319"/>
                </a:lnTo>
                <a:lnTo>
                  <a:pt x="4635" y="344"/>
                </a:lnTo>
                <a:lnTo>
                  <a:pt x="4642" y="365"/>
                </a:lnTo>
                <a:lnTo>
                  <a:pt x="4648" y="328"/>
                </a:lnTo>
                <a:lnTo>
                  <a:pt x="4655" y="330"/>
                </a:lnTo>
                <a:lnTo>
                  <a:pt x="4661" y="323"/>
                </a:lnTo>
                <a:lnTo>
                  <a:pt x="4668" y="328"/>
                </a:lnTo>
                <a:lnTo>
                  <a:pt x="4675" y="323"/>
                </a:lnTo>
                <a:lnTo>
                  <a:pt x="4681" y="326"/>
                </a:lnTo>
                <a:lnTo>
                  <a:pt x="4688" y="323"/>
                </a:lnTo>
                <a:lnTo>
                  <a:pt x="4694" y="342"/>
                </a:lnTo>
                <a:lnTo>
                  <a:pt x="4701" y="348"/>
                </a:lnTo>
                <a:lnTo>
                  <a:pt x="4707" y="332"/>
                </a:lnTo>
                <a:lnTo>
                  <a:pt x="4714" y="337"/>
                </a:lnTo>
                <a:lnTo>
                  <a:pt x="4720" y="369"/>
                </a:lnTo>
                <a:lnTo>
                  <a:pt x="4727" y="319"/>
                </a:lnTo>
                <a:lnTo>
                  <a:pt x="4733" y="348"/>
                </a:lnTo>
                <a:lnTo>
                  <a:pt x="4740" y="323"/>
                </a:lnTo>
                <a:lnTo>
                  <a:pt x="4747" y="342"/>
                </a:lnTo>
                <a:lnTo>
                  <a:pt x="4753" y="335"/>
                </a:lnTo>
                <a:lnTo>
                  <a:pt x="4760" y="312"/>
                </a:lnTo>
                <a:lnTo>
                  <a:pt x="4766" y="353"/>
                </a:lnTo>
                <a:lnTo>
                  <a:pt x="4773" y="369"/>
                </a:lnTo>
                <a:lnTo>
                  <a:pt x="4779" y="355"/>
                </a:lnTo>
                <a:lnTo>
                  <a:pt x="4786" y="355"/>
                </a:lnTo>
                <a:lnTo>
                  <a:pt x="4792" y="330"/>
                </a:lnTo>
                <a:lnTo>
                  <a:pt x="4799" y="346"/>
                </a:lnTo>
                <a:lnTo>
                  <a:pt x="4805" y="362"/>
                </a:lnTo>
                <a:lnTo>
                  <a:pt x="4812" y="339"/>
                </a:lnTo>
                <a:lnTo>
                  <a:pt x="4819" y="342"/>
                </a:lnTo>
                <a:lnTo>
                  <a:pt x="4825" y="353"/>
                </a:lnTo>
                <a:lnTo>
                  <a:pt x="4832" y="321"/>
                </a:lnTo>
                <a:lnTo>
                  <a:pt x="4838" y="348"/>
                </a:lnTo>
                <a:lnTo>
                  <a:pt x="4845" y="360"/>
                </a:lnTo>
                <a:lnTo>
                  <a:pt x="4851" y="328"/>
                </a:lnTo>
                <a:lnTo>
                  <a:pt x="4858" y="339"/>
                </a:lnTo>
                <a:lnTo>
                  <a:pt x="4864" y="371"/>
                </a:lnTo>
                <a:lnTo>
                  <a:pt x="4871" y="381"/>
                </a:lnTo>
                <a:lnTo>
                  <a:pt x="4877" y="362"/>
                </a:lnTo>
                <a:lnTo>
                  <a:pt x="4884" y="351"/>
                </a:lnTo>
                <a:lnTo>
                  <a:pt x="4891" y="337"/>
                </a:lnTo>
                <a:lnTo>
                  <a:pt x="4897" y="348"/>
                </a:lnTo>
                <a:lnTo>
                  <a:pt x="4904" y="332"/>
                </a:lnTo>
                <a:lnTo>
                  <a:pt x="4910" y="348"/>
                </a:lnTo>
                <a:lnTo>
                  <a:pt x="4917" y="362"/>
                </a:lnTo>
                <a:lnTo>
                  <a:pt x="4923" y="369"/>
                </a:lnTo>
                <a:lnTo>
                  <a:pt x="4930" y="374"/>
                </a:lnTo>
                <a:lnTo>
                  <a:pt x="4936" y="326"/>
                </a:lnTo>
                <a:lnTo>
                  <a:pt x="4943" y="374"/>
                </a:lnTo>
                <a:lnTo>
                  <a:pt x="4949" y="367"/>
                </a:lnTo>
                <a:lnTo>
                  <a:pt x="4956" y="344"/>
                </a:lnTo>
                <a:lnTo>
                  <a:pt x="4963" y="374"/>
                </a:lnTo>
                <a:lnTo>
                  <a:pt x="4969" y="358"/>
                </a:lnTo>
                <a:lnTo>
                  <a:pt x="4976" y="371"/>
                </a:lnTo>
                <a:lnTo>
                  <a:pt x="4982" y="355"/>
                </a:lnTo>
                <a:lnTo>
                  <a:pt x="4989" y="401"/>
                </a:lnTo>
                <a:lnTo>
                  <a:pt x="4995" y="383"/>
                </a:lnTo>
                <a:lnTo>
                  <a:pt x="5002" y="346"/>
                </a:lnTo>
                <a:lnTo>
                  <a:pt x="5008" y="353"/>
                </a:lnTo>
                <a:lnTo>
                  <a:pt x="5015" y="355"/>
                </a:lnTo>
                <a:lnTo>
                  <a:pt x="5022" y="353"/>
                </a:lnTo>
                <a:lnTo>
                  <a:pt x="5028" y="385"/>
                </a:lnTo>
                <a:lnTo>
                  <a:pt x="5035" y="369"/>
                </a:lnTo>
                <a:lnTo>
                  <a:pt x="5041" y="383"/>
                </a:lnTo>
                <a:lnTo>
                  <a:pt x="5048" y="358"/>
                </a:lnTo>
                <a:lnTo>
                  <a:pt x="5054" y="342"/>
                </a:lnTo>
                <a:lnTo>
                  <a:pt x="5061" y="353"/>
                </a:lnTo>
                <a:lnTo>
                  <a:pt x="5067" y="362"/>
                </a:lnTo>
                <a:lnTo>
                  <a:pt x="5074" y="392"/>
                </a:lnTo>
                <a:lnTo>
                  <a:pt x="5080" y="383"/>
                </a:lnTo>
                <a:lnTo>
                  <a:pt x="5087" y="374"/>
                </a:lnTo>
                <a:lnTo>
                  <a:pt x="5094" y="365"/>
                </a:lnTo>
                <a:lnTo>
                  <a:pt x="5100" y="358"/>
                </a:lnTo>
                <a:lnTo>
                  <a:pt x="5107" y="369"/>
                </a:lnTo>
                <a:lnTo>
                  <a:pt x="5113" y="383"/>
                </a:lnTo>
                <a:lnTo>
                  <a:pt x="5120" y="353"/>
                </a:lnTo>
                <a:lnTo>
                  <a:pt x="5126" y="365"/>
                </a:lnTo>
                <a:lnTo>
                  <a:pt x="5133" y="362"/>
                </a:lnTo>
                <a:lnTo>
                  <a:pt x="5139" y="355"/>
                </a:lnTo>
                <a:lnTo>
                  <a:pt x="5146" y="323"/>
                </a:lnTo>
                <a:lnTo>
                  <a:pt x="5152" y="369"/>
                </a:lnTo>
                <a:lnTo>
                  <a:pt x="5159" y="385"/>
                </a:lnTo>
                <a:lnTo>
                  <a:pt x="5166" y="353"/>
                </a:lnTo>
                <a:lnTo>
                  <a:pt x="5172" y="365"/>
                </a:lnTo>
                <a:lnTo>
                  <a:pt x="5179" y="358"/>
                </a:lnTo>
                <a:lnTo>
                  <a:pt x="5185" y="387"/>
                </a:lnTo>
                <a:lnTo>
                  <a:pt x="5192" y="365"/>
                </a:lnTo>
                <a:lnTo>
                  <a:pt x="5198" y="351"/>
                </a:lnTo>
                <a:lnTo>
                  <a:pt x="5205" y="339"/>
                </a:lnTo>
                <a:lnTo>
                  <a:pt x="5211" y="378"/>
                </a:lnTo>
                <a:lnTo>
                  <a:pt x="5218" y="381"/>
                </a:lnTo>
                <a:lnTo>
                  <a:pt x="5224" y="328"/>
                </a:lnTo>
                <a:lnTo>
                  <a:pt x="5231" y="365"/>
                </a:lnTo>
                <a:lnTo>
                  <a:pt x="5238" y="369"/>
                </a:lnTo>
                <a:lnTo>
                  <a:pt x="5244" y="371"/>
                </a:lnTo>
                <a:lnTo>
                  <a:pt x="5251" y="397"/>
                </a:lnTo>
                <a:lnTo>
                  <a:pt x="5257" y="392"/>
                </a:lnTo>
                <a:lnTo>
                  <a:pt x="5264" y="378"/>
                </a:lnTo>
                <a:lnTo>
                  <a:pt x="5270" y="371"/>
                </a:lnTo>
                <a:lnTo>
                  <a:pt x="5277" y="369"/>
                </a:lnTo>
                <a:lnTo>
                  <a:pt x="5283" y="387"/>
                </a:lnTo>
                <a:lnTo>
                  <a:pt x="5290" y="369"/>
                </a:lnTo>
                <a:lnTo>
                  <a:pt x="5296" y="342"/>
                </a:lnTo>
                <a:lnTo>
                  <a:pt x="5303" y="406"/>
                </a:lnTo>
                <a:lnTo>
                  <a:pt x="5310" y="371"/>
                </a:lnTo>
                <a:lnTo>
                  <a:pt x="5316" y="392"/>
                </a:lnTo>
                <a:lnTo>
                  <a:pt x="5323" y="365"/>
                </a:lnTo>
                <a:lnTo>
                  <a:pt x="5329" y="387"/>
                </a:lnTo>
                <a:lnTo>
                  <a:pt x="5336" y="406"/>
                </a:lnTo>
                <a:lnTo>
                  <a:pt x="5342" y="392"/>
                </a:lnTo>
                <a:lnTo>
                  <a:pt x="5349" y="378"/>
                </a:lnTo>
                <a:lnTo>
                  <a:pt x="5355" y="387"/>
                </a:lnTo>
                <a:lnTo>
                  <a:pt x="5362" y="408"/>
                </a:lnTo>
                <a:lnTo>
                  <a:pt x="5368" y="390"/>
                </a:lnTo>
                <a:lnTo>
                  <a:pt x="5375" y="390"/>
                </a:lnTo>
                <a:lnTo>
                  <a:pt x="5382" y="369"/>
                </a:lnTo>
                <a:lnTo>
                  <a:pt x="5388" y="374"/>
                </a:lnTo>
                <a:lnTo>
                  <a:pt x="5395" y="371"/>
                </a:lnTo>
                <a:lnTo>
                  <a:pt x="5401" y="413"/>
                </a:lnTo>
                <a:lnTo>
                  <a:pt x="5408" y="410"/>
                </a:lnTo>
                <a:lnTo>
                  <a:pt x="5414" y="365"/>
                </a:lnTo>
                <a:lnTo>
                  <a:pt x="5421" y="378"/>
                </a:lnTo>
                <a:lnTo>
                  <a:pt x="5427" y="381"/>
                </a:lnTo>
                <a:lnTo>
                  <a:pt x="5434" y="365"/>
                </a:lnTo>
                <a:lnTo>
                  <a:pt x="5441" y="399"/>
                </a:lnTo>
                <a:lnTo>
                  <a:pt x="5447" y="399"/>
                </a:lnTo>
                <a:lnTo>
                  <a:pt x="5454" y="399"/>
                </a:lnTo>
                <a:lnTo>
                  <a:pt x="5460" y="387"/>
                </a:lnTo>
                <a:lnTo>
                  <a:pt x="5467" y="383"/>
                </a:lnTo>
                <a:lnTo>
                  <a:pt x="5473" y="390"/>
                </a:lnTo>
                <a:lnTo>
                  <a:pt x="5480" y="369"/>
                </a:lnTo>
                <a:lnTo>
                  <a:pt x="5486" y="424"/>
                </a:lnTo>
                <a:lnTo>
                  <a:pt x="5493" y="399"/>
                </a:lnTo>
                <a:lnTo>
                  <a:pt x="5499" y="399"/>
                </a:lnTo>
                <a:lnTo>
                  <a:pt x="5506" y="392"/>
                </a:lnTo>
                <a:lnTo>
                  <a:pt x="5513" y="390"/>
                </a:lnTo>
                <a:lnTo>
                  <a:pt x="5519" y="403"/>
                </a:lnTo>
                <a:lnTo>
                  <a:pt x="5526" y="390"/>
                </a:lnTo>
                <a:lnTo>
                  <a:pt x="5532" y="403"/>
                </a:lnTo>
                <a:lnTo>
                  <a:pt x="5539" y="376"/>
                </a:lnTo>
                <a:lnTo>
                  <a:pt x="5545" y="346"/>
                </a:lnTo>
                <a:lnTo>
                  <a:pt x="5552" y="387"/>
                </a:lnTo>
                <a:lnTo>
                  <a:pt x="5558" y="390"/>
                </a:lnTo>
                <a:lnTo>
                  <a:pt x="5565" y="376"/>
                </a:lnTo>
                <a:lnTo>
                  <a:pt x="5571" y="385"/>
                </a:lnTo>
                <a:lnTo>
                  <a:pt x="5578" y="371"/>
                </a:lnTo>
                <a:lnTo>
                  <a:pt x="5585" y="415"/>
                </a:lnTo>
                <a:lnTo>
                  <a:pt x="5591" y="403"/>
                </a:lnTo>
                <a:lnTo>
                  <a:pt x="5598" y="383"/>
                </a:lnTo>
                <a:lnTo>
                  <a:pt x="5604" y="397"/>
                </a:lnTo>
                <a:lnTo>
                  <a:pt x="5611" y="367"/>
                </a:lnTo>
                <a:lnTo>
                  <a:pt x="5617" y="378"/>
                </a:lnTo>
                <a:lnTo>
                  <a:pt x="5624" y="408"/>
                </a:lnTo>
                <a:lnTo>
                  <a:pt x="5630" y="394"/>
                </a:lnTo>
                <a:lnTo>
                  <a:pt x="5637" y="401"/>
                </a:lnTo>
                <a:lnTo>
                  <a:pt x="5643" y="406"/>
                </a:lnTo>
                <a:lnTo>
                  <a:pt x="5650" y="415"/>
                </a:lnTo>
                <a:lnTo>
                  <a:pt x="5657" y="390"/>
                </a:lnTo>
                <a:lnTo>
                  <a:pt x="5663" y="408"/>
                </a:lnTo>
                <a:lnTo>
                  <a:pt x="5670" y="392"/>
                </a:lnTo>
                <a:lnTo>
                  <a:pt x="5676" y="399"/>
                </a:lnTo>
                <a:lnTo>
                  <a:pt x="5683" y="415"/>
                </a:lnTo>
                <a:lnTo>
                  <a:pt x="5689" y="399"/>
                </a:lnTo>
                <a:lnTo>
                  <a:pt x="5696" y="406"/>
                </a:lnTo>
                <a:lnTo>
                  <a:pt x="5702" y="445"/>
                </a:lnTo>
                <a:lnTo>
                  <a:pt x="5709" y="394"/>
                </a:lnTo>
                <a:lnTo>
                  <a:pt x="5715" y="387"/>
                </a:lnTo>
                <a:lnTo>
                  <a:pt x="5722" y="387"/>
                </a:lnTo>
                <a:lnTo>
                  <a:pt x="5729" y="422"/>
                </a:lnTo>
                <a:lnTo>
                  <a:pt x="5735" y="413"/>
                </a:lnTo>
                <a:lnTo>
                  <a:pt x="5742" y="429"/>
                </a:lnTo>
                <a:lnTo>
                  <a:pt x="5748" y="449"/>
                </a:lnTo>
                <a:lnTo>
                  <a:pt x="5755" y="422"/>
                </a:lnTo>
                <a:lnTo>
                  <a:pt x="5761" y="408"/>
                </a:lnTo>
                <a:lnTo>
                  <a:pt x="5768" y="413"/>
                </a:lnTo>
                <a:lnTo>
                  <a:pt x="5774" y="394"/>
                </a:lnTo>
                <a:lnTo>
                  <a:pt x="5781" y="399"/>
                </a:lnTo>
                <a:lnTo>
                  <a:pt x="5788" y="424"/>
                </a:lnTo>
                <a:lnTo>
                  <a:pt x="5794" y="387"/>
                </a:lnTo>
                <a:lnTo>
                  <a:pt x="5801" y="417"/>
                </a:lnTo>
                <a:lnTo>
                  <a:pt x="5807" y="403"/>
                </a:lnTo>
                <a:lnTo>
                  <a:pt x="5814" y="415"/>
                </a:lnTo>
                <a:lnTo>
                  <a:pt x="5820" y="426"/>
                </a:lnTo>
                <a:lnTo>
                  <a:pt x="5827" y="408"/>
                </a:lnTo>
                <a:lnTo>
                  <a:pt x="5833" y="397"/>
                </a:lnTo>
                <a:lnTo>
                  <a:pt x="5840" y="419"/>
                </a:lnTo>
                <a:lnTo>
                  <a:pt x="5846" y="385"/>
                </a:lnTo>
                <a:lnTo>
                  <a:pt x="5853" y="419"/>
                </a:lnTo>
                <a:lnTo>
                  <a:pt x="5860" y="403"/>
                </a:lnTo>
                <a:lnTo>
                  <a:pt x="5866" y="431"/>
                </a:lnTo>
                <a:lnTo>
                  <a:pt x="5873" y="438"/>
                </a:lnTo>
                <a:lnTo>
                  <a:pt x="5879" y="419"/>
                </a:lnTo>
                <a:lnTo>
                  <a:pt x="5886" y="385"/>
                </a:lnTo>
                <a:lnTo>
                  <a:pt x="5892" y="403"/>
                </a:lnTo>
                <a:lnTo>
                  <a:pt x="5899" y="381"/>
                </a:lnTo>
                <a:lnTo>
                  <a:pt x="5905" y="417"/>
                </a:lnTo>
                <a:lnTo>
                  <a:pt x="5912" y="392"/>
                </a:lnTo>
                <a:lnTo>
                  <a:pt x="5918" y="422"/>
                </a:lnTo>
                <a:lnTo>
                  <a:pt x="5925" y="376"/>
                </a:lnTo>
                <a:lnTo>
                  <a:pt x="5932" y="422"/>
                </a:lnTo>
                <a:lnTo>
                  <a:pt x="5938" y="394"/>
                </a:lnTo>
                <a:lnTo>
                  <a:pt x="5945" y="406"/>
                </a:lnTo>
                <a:lnTo>
                  <a:pt x="5951" y="442"/>
                </a:lnTo>
                <a:lnTo>
                  <a:pt x="5958" y="424"/>
                </a:lnTo>
                <a:lnTo>
                  <a:pt x="5964" y="413"/>
                </a:lnTo>
                <a:lnTo>
                  <a:pt x="5971" y="406"/>
                </a:lnTo>
                <a:lnTo>
                  <a:pt x="5977" y="435"/>
                </a:lnTo>
                <a:lnTo>
                  <a:pt x="5984" y="426"/>
                </a:lnTo>
              </a:path>
            </a:pathLst>
          </a:custGeom>
          <a:noFill/>
          <a:ln w="6350">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2656" name="Freeform 647"/>
          <p:cNvSpPr>
            <a:spLocks/>
          </p:cNvSpPr>
          <p:nvPr/>
        </p:nvSpPr>
        <p:spPr bwMode="auto">
          <a:xfrm>
            <a:off x="2079625" y="4849813"/>
            <a:ext cx="1770063" cy="1033462"/>
          </a:xfrm>
          <a:custGeom>
            <a:avLst/>
            <a:gdLst>
              <a:gd name="T0" fmla="*/ 2147483647 w 5984"/>
              <a:gd name="T1" fmla="*/ 2147483647 h 3796"/>
              <a:gd name="T2" fmla="*/ 2147483647 w 5984"/>
              <a:gd name="T3" fmla="*/ 2147483647 h 3796"/>
              <a:gd name="T4" fmla="*/ 2147483647 w 5984"/>
              <a:gd name="T5" fmla="*/ 2147483647 h 3796"/>
              <a:gd name="T6" fmla="*/ 2147483647 w 5984"/>
              <a:gd name="T7" fmla="*/ 2147483647 h 3796"/>
              <a:gd name="T8" fmla="*/ 2147483647 w 5984"/>
              <a:gd name="T9" fmla="*/ 2147483647 h 3796"/>
              <a:gd name="T10" fmla="*/ 2147483647 w 5984"/>
              <a:gd name="T11" fmla="*/ 2147483647 h 3796"/>
              <a:gd name="T12" fmla="*/ 2147483647 w 5984"/>
              <a:gd name="T13" fmla="*/ 2147483647 h 3796"/>
              <a:gd name="T14" fmla="*/ 2147483647 w 5984"/>
              <a:gd name="T15" fmla="*/ 2147483647 h 3796"/>
              <a:gd name="T16" fmla="*/ 2147483647 w 5984"/>
              <a:gd name="T17" fmla="*/ 2147483647 h 3796"/>
              <a:gd name="T18" fmla="*/ 2147483647 w 5984"/>
              <a:gd name="T19" fmla="*/ 2147483647 h 3796"/>
              <a:gd name="T20" fmla="*/ 2147483647 w 5984"/>
              <a:gd name="T21" fmla="*/ 2147483647 h 3796"/>
              <a:gd name="T22" fmla="*/ 2147483647 w 5984"/>
              <a:gd name="T23" fmla="*/ 2147483647 h 3796"/>
              <a:gd name="T24" fmla="*/ 2147483647 w 5984"/>
              <a:gd name="T25" fmla="*/ 2147483647 h 3796"/>
              <a:gd name="T26" fmla="*/ 2147483647 w 5984"/>
              <a:gd name="T27" fmla="*/ 2147483647 h 3796"/>
              <a:gd name="T28" fmla="*/ 2147483647 w 5984"/>
              <a:gd name="T29" fmla="*/ 2147483647 h 3796"/>
              <a:gd name="T30" fmla="*/ 2147483647 w 5984"/>
              <a:gd name="T31" fmla="*/ 2147483647 h 3796"/>
              <a:gd name="T32" fmla="*/ 2147483647 w 5984"/>
              <a:gd name="T33" fmla="*/ 2147483647 h 3796"/>
              <a:gd name="T34" fmla="*/ 2147483647 w 5984"/>
              <a:gd name="T35" fmla="*/ 2147483647 h 3796"/>
              <a:gd name="T36" fmla="*/ 2147483647 w 5984"/>
              <a:gd name="T37" fmla="*/ 2147483647 h 3796"/>
              <a:gd name="T38" fmla="*/ 2147483647 w 5984"/>
              <a:gd name="T39" fmla="*/ 2147483647 h 3796"/>
              <a:gd name="T40" fmla="*/ 2147483647 w 5984"/>
              <a:gd name="T41" fmla="*/ 2147483647 h 3796"/>
              <a:gd name="T42" fmla="*/ 2147483647 w 5984"/>
              <a:gd name="T43" fmla="*/ 2147483647 h 3796"/>
              <a:gd name="T44" fmla="*/ 2147483647 w 5984"/>
              <a:gd name="T45" fmla="*/ 2147483647 h 3796"/>
              <a:gd name="T46" fmla="*/ 2147483647 w 5984"/>
              <a:gd name="T47" fmla="*/ 2147483647 h 3796"/>
              <a:gd name="T48" fmla="*/ 2147483647 w 5984"/>
              <a:gd name="T49" fmla="*/ 2147483647 h 3796"/>
              <a:gd name="T50" fmla="*/ 2147483647 w 5984"/>
              <a:gd name="T51" fmla="*/ 2147483647 h 3796"/>
              <a:gd name="T52" fmla="*/ 2147483647 w 5984"/>
              <a:gd name="T53" fmla="*/ 0 h 3796"/>
              <a:gd name="T54" fmla="*/ 2147483647 w 5984"/>
              <a:gd name="T55" fmla="*/ 2147483647 h 3796"/>
              <a:gd name="T56" fmla="*/ 2147483647 w 5984"/>
              <a:gd name="T57" fmla="*/ 2147483647 h 3796"/>
              <a:gd name="T58" fmla="*/ 2147483647 w 5984"/>
              <a:gd name="T59" fmla="*/ 2147483647 h 3796"/>
              <a:gd name="T60" fmla="*/ 2147483647 w 5984"/>
              <a:gd name="T61" fmla="*/ 2147483647 h 3796"/>
              <a:gd name="T62" fmla="*/ 2147483647 w 5984"/>
              <a:gd name="T63" fmla="*/ 2147483647 h 3796"/>
              <a:gd name="T64" fmla="*/ 2147483647 w 5984"/>
              <a:gd name="T65" fmla="*/ 2147483647 h 3796"/>
              <a:gd name="T66" fmla="*/ 2147483647 w 5984"/>
              <a:gd name="T67" fmla="*/ 2147483647 h 3796"/>
              <a:gd name="T68" fmla="*/ 2147483647 w 5984"/>
              <a:gd name="T69" fmla="*/ 2147483647 h 3796"/>
              <a:gd name="T70" fmla="*/ 2147483647 w 5984"/>
              <a:gd name="T71" fmla="*/ 2147483647 h 3796"/>
              <a:gd name="T72" fmla="*/ 2147483647 w 5984"/>
              <a:gd name="T73" fmla="*/ 2147483647 h 3796"/>
              <a:gd name="T74" fmla="*/ 2147483647 w 5984"/>
              <a:gd name="T75" fmla="*/ 2147483647 h 3796"/>
              <a:gd name="T76" fmla="*/ 2147483647 w 5984"/>
              <a:gd name="T77" fmla="*/ 2147483647 h 3796"/>
              <a:gd name="T78" fmla="*/ 2147483647 w 5984"/>
              <a:gd name="T79" fmla="*/ 2147483647 h 3796"/>
              <a:gd name="T80" fmla="*/ 2147483647 w 5984"/>
              <a:gd name="T81" fmla="*/ 2147483647 h 3796"/>
              <a:gd name="T82" fmla="*/ 2147483647 w 5984"/>
              <a:gd name="T83" fmla="*/ 2147483647 h 3796"/>
              <a:gd name="T84" fmla="*/ 2147483647 w 5984"/>
              <a:gd name="T85" fmla="*/ 2147483647 h 3796"/>
              <a:gd name="T86" fmla="*/ 2147483647 w 5984"/>
              <a:gd name="T87" fmla="*/ 2147483647 h 3796"/>
              <a:gd name="T88" fmla="*/ 2147483647 w 5984"/>
              <a:gd name="T89" fmla="*/ 2147483647 h 3796"/>
              <a:gd name="T90" fmla="*/ 2147483647 w 5984"/>
              <a:gd name="T91" fmla="*/ 2147483647 h 3796"/>
              <a:gd name="T92" fmla="*/ 2147483647 w 5984"/>
              <a:gd name="T93" fmla="*/ 2147483647 h 3796"/>
              <a:gd name="T94" fmla="*/ 2147483647 w 5984"/>
              <a:gd name="T95" fmla="*/ 2147483647 h 3796"/>
              <a:gd name="T96" fmla="*/ 2147483647 w 5984"/>
              <a:gd name="T97" fmla="*/ 2147483647 h 3796"/>
              <a:gd name="T98" fmla="*/ 2147483647 w 5984"/>
              <a:gd name="T99" fmla="*/ 2147483647 h 3796"/>
              <a:gd name="T100" fmla="*/ 2147483647 w 5984"/>
              <a:gd name="T101" fmla="*/ 2147483647 h 3796"/>
              <a:gd name="T102" fmla="*/ 2147483647 w 5984"/>
              <a:gd name="T103" fmla="*/ 2147483647 h 3796"/>
              <a:gd name="T104" fmla="*/ 2147483647 w 5984"/>
              <a:gd name="T105" fmla="*/ 2147483647 h 3796"/>
              <a:gd name="T106" fmla="*/ 2147483647 w 5984"/>
              <a:gd name="T107" fmla="*/ 2147483647 h 3796"/>
              <a:gd name="T108" fmla="*/ 2147483647 w 5984"/>
              <a:gd name="T109" fmla="*/ 2147483647 h 3796"/>
              <a:gd name="T110" fmla="*/ 2147483647 w 5984"/>
              <a:gd name="T111" fmla="*/ 2147483647 h 3796"/>
              <a:gd name="T112" fmla="*/ 2147483647 w 5984"/>
              <a:gd name="T113" fmla="*/ 2147483647 h 3796"/>
              <a:gd name="T114" fmla="*/ 2147483647 w 5984"/>
              <a:gd name="T115" fmla="*/ 2147483647 h 3796"/>
              <a:gd name="T116" fmla="*/ 2147483647 w 5984"/>
              <a:gd name="T117" fmla="*/ 2147483647 h 3796"/>
              <a:gd name="T118" fmla="*/ 2147483647 w 5984"/>
              <a:gd name="T119" fmla="*/ 2147483647 h 3796"/>
              <a:gd name="T120" fmla="*/ 2147483647 w 5984"/>
              <a:gd name="T121" fmla="*/ 2147483647 h 379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5984"/>
              <a:gd name="T184" fmla="*/ 0 h 3796"/>
              <a:gd name="T185" fmla="*/ 5984 w 5984"/>
              <a:gd name="T186" fmla="*/ 3796 h 379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5984" h="3796">
                <a:moveTo>
                  <a:pt x="0" y="3796"/>
                </a:moveTo>
                <a:lnTo>
                  <a:pt x="6" y="3725"/>
                </a:lnTo>
                <a:lnTo>
                  <a:pt x="13" y="3673"/>
                </a:lnTo>
                <a:lnTo>
                  <a:pt x="19" y="3641"/>
                </a:lnTo>
                <a:lnTo>
                  <a:pt x="26" y="3577"/>
                </a:lnTo>
                <a:lnTo>
                  <a:pt x="33" y="3518"/>
                </a:lnTo>
                <a:lnTo>
                  <a:pt x="39" y="3484"/>
                </a:lnTo>
                <a:lnTo>
                  <a:pt x="46" y="3434"/>
                </a:lnTo>
                <a:lnTo>
                  <a:pt x="52" y="3379"/>
                </a:lnTo>
                <a:lnTo>
                  <a:pt x="59" y="3325"/>
                </a:lnTo>
                <a:lnTo>
                  <a:pt x="65" y="3290"/>
                </a:lnTo>
                <a:lnTo>
                  <a:pt x="72" y="3245"/>
                </a:lnTo>
                <a:lnTo>
                  <a:pt x="78" y="3202"/>
                </a:lnTo>
                <a:lnTo>
                  <a:pt x="85" y="3138"/>
                </a:lnTo>
                <a:lnTo>
                  <a:pt x="92" y="3149"/>
                </a:lnTo>
                <a:lnTo>
                  <a:pt x="98" y="3063"/>
                </a:lnTo>
                <a:lnTo>
                  <a:pt x="105" y="3035"/>
                </a:lnTo>
                <a:lnTo>
                  <a:pt x="111" y="2967"/>
                </a:lnTo>
                <a:lnTo>
                  <a:pt x="118" y="2910"/>
                </a:lnTo>
                <a:lnTo>
                  <a:pt x="124" y="2862"/>
                </a:lnTo>
                <a:lnTo>
                  <a:pt x="131" y="2832"/>
                </a:lnTo>
                <a:lnTo>
                  <a:pt x="137" y="2769"/>
                </a:lnTo>
                <a:lnTo>
                  <a:pt x="144" y="2730"/>
                </a:lnTo>
                <a:lnTo>
                  <a:pt x="150" y="2664"/>
                </a:lnTo>
                <a:lnTo>
                  <a:pt x="157" y="2620"/>
                </a:lnTo>
                <a:lnTo>
                  <a:pt x="164" y="2602"/>
                </a:lnTo>
                <a:lnTo>
                  <a:pt x="170" y="2566"/>
                </a:lnTo>
                <a:lnTo>
                  <a:pt x="177" y="2474"/>
                </a:lnTo>
                <a:lnTo>
                  <a:pt x="183" y="2465"/>
                </a:lnTo>
                <a:lnTo>
                  <a:pt x="190" y="2422"/>
                </a:lnTo>
                <a:lnTo>
                  <a:pt x="196" y="2353"/>
                </a:lnTo>
                <a:lnTo>
                  <a:pt x="203" y="2303"/>
                </a:lnTo>
                <a:lnTo>
                  <a:pt x="209" y="2280"/>
                </a:lnTo>
                <a:lnTo>
                  <a:pt x="216" y="2232"/>
                </a:lnTo>
                <a:lnTo>
                  <a:pt x="222" y="2198"/>
                </a:lnTo>
                <a:lnTo>
                  <a:pt x="229" y="2143"/>
                </a:lnTo>
                <a:lnTo>
                  <a:pt x="236" y="2111"/>
                </a:lnTo>
                <a:lnTo>
                  <a:pt x="242" y="2066"/>
                </a:lnTo>
                <a:lnTo>
                  <a:pt x="249" y="2006"/>
                </a:lnTo>
                <a:lnTo>
                  <a:pt x="255" y="1993"/>
                </a:lnTo>
                <a:lnTo>
                  <a:pt x="262" y="1954"/>
                </a:lnTo>
                <a:lnTo>
                  <a:pt x="268" y="1901"/>
                </a:lnTo>
                <a:lnTo>
                  <a:pt x="275" y="1856"/>
                </a:lnTo>
                <a:lnTo>
                  <a:pt x="281" y="1833"/>
                </a:lnTo>
                <a:lnTo>
                  <a:pt x="288" y="1833"/>
                </a:lnTo>
                <a:lnTo>
                  <a:pt x="294" y="1769"/>
                </a:lnTo>
                <a:lnTo>
                  <a:pt x="301" y="1723"/>
                </a:lnTo>
                <a:lnTo>
                  <a:pt x="308" y="1684"/>
                </a:lnTo>
                <a:lnTo>
                  <a:pt x="314" y="1636"/>
                </a:lnTo>
                <a:lnTo>
                  <a:pt x="321" y="1634"/>
                </a:lnTo>
                <a:lnTo>
                  <a:pt x="327" y="1602"/>
                </a:lnTo>
                <a:lnTo>
                  <a:pt x="334" y="1554"/>
                </a:lnTo>
                <a:lnTo>
                  <a:pt x="340" y="1522"/>
                </a:lnTo>
                <a:lnTo>
                  <a:pt x="347" y="1506"/>
                </a:lnTo>
                <a:lnTo>
                  <a:pt x="353" y="1467"/>
                </a:lnTo>
                <a:lnTo>
                  <a:pt x="360" y="1448"/>
                </a:lnTo>
                <a:lnTo>
                  <a:pt x="366" y="1426"/>
                </a:lnTo>
                <a:lnTo>
                  <a:pt x="373" y="1371"/>
                </a:lnTo>
                <a:lnTo>
                  <a:pt x="380" y="1368"/>
                </a:lnTo>
                <a:lnTo>
                  <a:pt x="386" y="1327"/>
                </a:lnTo>
                <a:lnTo>
                  <a:pt x="393" y="1300"/>
                </a:lnTo>
                <a:lnTo>
                  <a:pt x="399" y="1279"/>
                </a:lnTo>
                <a:lnTo>
                  <a:pt x="406" y="1277"/>
                </a:lnTo>
                <a:lnTo>
                  <a:pt x="412" y="1242"/>
                </a:lnTo>
                <a:lnTo>
                  <a:pt x="419" y="1213"/>
                </a:lnTo>
                <a:lnTo>
                  <a:pt x="425" y="1169"/>
                </a:lnTo>
                <a:lnTo>
                  <a:pt x="432" y="1160"/>
                </a:lnTo>
                <a:lnTo>
                  <a:pt x="439" y="1133"/>
                </a:lnTo>
                <a:lnTo>
                  <a:pt x="445" y="1112"/>
                </a:lnTo>
                <a:lnTo>
                  <a:pt x="452" y="1110"/>
                </a:lnTo>
                <a:lnTo>
                  <a:pt x="458" y="1082"/>
                </a:lnTo>
                <a:lnTo>
                  <a:pt x="465" y="1071"/>
                </a:lnTo>
                <a:lnTo>
                  <a:pt x="471" y="1055"/>
                </a:lnTo>
                <a:lnTo>
                  <a:pt x="478" y="1004"/>
                </a:lnTo>
                <a:lnTo>
                  <a:pt x="484" y="988"/>
                </a:lnTo>
                <a:lnTo>
                  <a:pt x="491" y="1027"/>
                </a:lnTo>
                <a:lnTo>
                  <a:pt x="497" y="965"/>
                </a:lnTo>
                <a:lnTo>
                  <a:pt x="504" y="947"/>
                </a:lnTo>
                <a:lnTo>
                  <a:pt x="511" y="931"/>
                </a:lnTo>
                <a:lnTo>
                  <a:pt x="517" y="920"/>
                </a:lnTo>
                <a:lnTo>
                  <a:pt x="524" y="876"/>
                </a:lnTo>
                <a:lnTo>
                  <a:pt x="530" y="908"/>
                </a:lnTo>
                <a:lnTo>
                  <a:pt x="537" y="883"/>
                </a:lnTo>
                <a:lnTo>
                  <a:pt x="543" y="878"/>
                </a:lnTo>
                <a:lnTo>
                  <a:pt x="550" y="851"/>
                </a:lnTo>
                <a:lnTo>
                  <a:pt x="556" y="869"/>
                </a:lnTo>
                <a:lnTo>
                  <a:pt x="563" y="842"/>
                </a:lnTo>
                <a:lnTo>
                  <a:pt x="569" y="796"/>
                </a:lnTo>
                <a:lnTo>
                  <a:pt x="576" y="794"/>
                </a:lnTo>
                <a:lnTo>
                  <a:pt x="583" y="796"/>
                </a:lnTo>
                <a:lnTo>
                  <a:pt x="589" y="766"/>
                </a:lnTo>
                <a:lnTo>
                  <a:pt x="596" y="789"/>
                </a:lnTo>
                <a:lnTo>
                  <a:pt x="602" y="738"/>
                </a:lnTo>
                <a:lnTo>
                  <a:pt x="609" y="750"/>
                </a:lnTo>
                <a:lnTo>
                  <a:pt x="615" y="732"/>
                </a:lnTo>
                <a:lnTo>
                  <a:pt x="622" y="741"/>
                </a:lnTo>
                <a:lnTo>
                  <a:pt x="628" y="738"/>
                </a:lnTo>
                <a:lnTo>
                  <a:pt x="635" y="727"/>
                </a:lnTo>
                <a:lnTo>
                  <a:pt x="641" y="734"/>
                </a:lnTo>
                <a:lnTo>
                  <a:pt x="648" y="690"/>
                </a:lnTo>
                <a:lnTo>
                  <a:pt x="655" y="695"/>
                </a:lnTo>
                <a:lnTo>
                  <a:pt x="661" y="695"/>
                </a:lnTo>
                <a:lnTo>
                  <a:pt x="668" y="651"/>
                </a:lnTo>
                <a:lnTo>
                  <a:pt x="674" y="645"/>
                </a:lnTo>
                <a:lnTo>
                  <a:pt x="681" y="635"/>
                </a:lnTo>
                <a:lnTo>
                  <a:pt x="687" y="649"/>
                </a:lnTo>
                <a:lnTo>
                  <a:pt x="694" y="663"/>
                </a:lnTo>
                <a:lnTo>
                  <a:pt x="700" y="633"/>
                </a:lnTo>
                <a:lnTo>
                  <a:pt x="707" y="640"/>
                </a:lnTo>
                <a:lnTo>
                  <a:pt x="713" y="628"/>
                </a:lnTo>
                <a:lnTo>
                  <a:pt x="720" y="635"/>
                </a:lnTo>
                <a:lnTo>
                  <a:pt x="727" y="585"/>
                </a:lnTo>
                <a:lnTo>
                  <a:pt x="733" y="612"/>
                </a:lnTo>
                <a:lnTo>
                  <a:pt x="740" y="589"/>
                </a:lnTo>
                <a:lnTo>
                  <a:pt x="746" y="589"/>
                </a:lnTo>
                <a:lnTo>
                  <a:pt x="753" y="564"/>
                </a:lnTo>
                <a:lnTo>
                  <a:pt x="759" y="585"/>
                </a:lnTo>
                <a:lnTo>
                  <a:pt x="766" y="573"/>
                </a:lnTo>
                <a:lnTo>
                  <a:pt x="772" y="573"/>
                </a:lnTo>
                <a:lnTo>
                  <a:pt x="779" y="537"/>
                </a:lnTo>
                <a:lnTo>
                  <a:pt x="786" y="534"/>
                </a:lnTo>
                <a:lnTo>
                  <a:pt x="792" y="560"/>
                </a:lnTo>
                <a:lnTo>
                  <a:pt x="799" y="486"/>
                </a:lnTo>
                <a:lnTo>
                  <a:pt x="805" y="514"/>
                </a:lnTo>
                <a:lnTo>
                  <a:pt x="812" y="532"/>
                </a:lnTo>
                <a:lnTo>
                  <a:pt x="818" y="479"/>
                </a:lnTo>
                <a:lnTo>
                  <a:pt x="825" y="518"/>
                </a:lnTo>
                <a:lnTo>
                  <a:pt x="831" y="493"/>
                </a:lnTo>
                <a:lnTo>
                  <a:pt x="838" y="491"/>
                </a:lnTo>
                <a:lnTo>
                  <a:pt x="844" y="484"/>
                </a:lnTo>
                <a:lnTo>
                  <a:pt x="851" y="482"/>
                </a:lnTo>
                <a:lnTo>
                  <a:pt x="858" y="472"/>
                </a:lnTo>
                <a:lnTo>
                  <a:pt x="864" y="461"/>
                </a:lnTo>
                <a:lnTo>
                  <a:pt x="871" y="505"/>
                </a:lnTo>
                <a:lnTo>
                  <a:pt x="877" y="477"/>
                </a:lnTo>
                <a:lnTo>
                  <a:pt x="884" y="472"/>
                </a:lnTo>
                <a:lnTo>
                  <a:pt x="890" y="475"/>
                </a:lnTo>
                <a:lnTo>
                  <a:pt x="897" y="466"/>
                </a:lnTo>
                <a:lnTo>
                  <a:pt x="903" y="463"/>
                </a:lnTo>
                <a:lnTo>
                  <a:pt x="910" y="436"/>
                </a:lnTo>
                <a:lnTo>
                  <a:pt x="916" y="445"/>
                </a:lnTo>
                <a:lnTo>
                  <a:pt x="923" y="433"/>
                </a:lnTo>
                <a:lnTo>
                  <a:pt x="930" y="447"/>
                </a:lnTo>
                <a:lnTo>
                  <a:pt x="936" y="433"/>
                </a:lnTo>
                <a:lnTo>
                  <a:pt x="943" y="422"/>
                </a:lnTo>
                <a:lnTo>
                  <a:pt x="949" y="420"/>
                </a:lnTo>
                <a:lnTo>
                  <a:pt x="956" y="445"/>
                </a:lnTo>
                <a:lnTo>
                  <a:pt x="962" y="447"/>
                </a:lnTo>
                <a:lnTo>
                  <a:pt x="969" y="397"/>
                </a:lnTo>
                <a:lnTo>
                  <a:pt x="975" y="397"/>
                </a:lnTo>
                <a:lnTo>
                  <a:pt x="982" y="397"/>
                </a:lnTo>
                <a:lnTo>
                  <a:pt x="988" y="420"/>
                </a:lnTo>
                <a:lnTo>
                  <a:pt x="995" y="385"/>
                </a:lnTo>
                <a:lnTo>
                  <a:pt x="1002" y="383"/>
                </a:lnTo>
                <a:lnTo>
                  <a:pt x="1008" y="372"/>
                </a:lnTo>
                <a:lnTo>
                  <a:pt x="1015" y="383"/>
                </a:lnTo>
                <a:lnTo>
                  <a:pt x="1021" y="355"/>
                </a:lnTo>
                <a:lnTo>
                  <a:pt x="1028" y="362"/>
                </a:lnTo>
                <a:lnTo>
                  <a:pt x="1034" y="360"/>
                </a:lnTo>
                <a:lnTo>
                  <a:pt x="1041" y="388"/>
                </a:lnTo>
                <a:lnTo>
                  <a:pt x="1047" y="328"/>
                </a:lnTo>
                <a:lnTo>
                  <a:pt x="1054" y="360"/>
                </a:lnTo>
                <a:lnTo>
                  <a:pt x="1060" y="367"/>
                </a:lnTo>
                <a:lnTo>
                  <a:pt x="1067" y="378"/>
                </a:lnTo>
                <a:lnTo>
                  <a:pt x="1074" y="339"/>
                </a:lnTo>
                <a:lnTo>
                  <a:pt x="1080" y="374"/>
                </a:lnTo>
                <a:lnTo>
                  <a:pt x="1087" y="353"/>
                </a:lnTo>
                <a:lnTo>
                  <a:pt x="1093" y="319"/>
                </a:lnTo>
                <a:lnTo>
                  <a:pt x="1100" y="333"/>
                </a:lnTo>
                <a:lnTo>
                  <a:pt x="1106" y="353"/>
                </a:lnTo>
                <a:lnTo>
                  <a:pt x="1113" y="346"/>
                </a:lnTo>
                <a:lnTo>
                  <a:pt x="1119" y="337"/>
                </a:lnTo>
                <a:lnTo>
                  <a:pt x="1126" y="326"/>
                </a:lnTo>
                <a:lnTo>
                  <a:pt x="1133" y="326"/>
                </a:lnTo>
                <a:lnTo>
                  <a:pt x="1139" y="353"/>
                </a:lnTo>
                <a:lnTo>
                  <a:pt x="1146" y="300"/>
                </a:lnTo>
                <a:lnTo>
                  <a:pt x="1152" y="342"/>
                </a:lnTo>
                <a:lnTo>
                  <a:pt x="1159" y="284"/>
                </a:lnTo>
                <a:lnTo>
                  <a:pt x="1165" y="300"/>
                </a:lnTo>
                <a:lnTo>
                  <a:pt x="1172" y="307"/>
                </a:lnTo>
                <a:lnTo>
                  <a:pt x="1178" y="294"/>
                </a:lnTo>
                <a:lnTo>
                  <a:pt x="1185" y="300"/>
                </a:lnTo>
                <a:lnTo>
                  <a:pt x="1191" y="316"/>
                </a:lnTo>
                <a:lnTo>
                  <a:pt x="1198" y="337"/>
                </a:lnTo>
                <a:lnTo>
                  <a:pt x="1205" y="303"/>
                </a:lnTo>
                <a:lnTo>
                  <a:pt x="1211" y="310"/>
                </a:lnTo>
                <a:lnTo>
                  <a:pt x="1218" y="307"/>
                </a:lnTo>
                <a:lnTo>
                  <a:pt x="1224" y="296"/>
                </a:lnTo>
                <a:lnTo>
                  <a:pt x="1231" y="275"/>
                </a:lnTo>
                <a:lnTo>
                  <a:pt x="1237" y="323"/>
                </a:lnTo>
                <a:lnTo>
                  <a:pt x="1244" y="314"/>
                </a:lnTo>
                <a:lnTo>
                  <a:pt x="1250" y="294"/>
                </a:lnTo>
                <a:lnTo>
                  <a:pt x="1257" y="282"/>
                </a:lnTo>
                <a:lnTo>
                  <a:pt x="1263" y="248"/>
                </a:lnTo>
                <a:lnTo>
                  <a:pt x="1270" y="271"/>
                </a:lnTo>
                <a:lnTo>
                  <a:pt x="1277" y="287"/>
                </a:lnTo>
                <a:lnTo>
                  <a:pt x="1283" y="294"/>
                </a:lnTo>
                <a:lnTo>
                  <a:pt x="1290" y="282"/>
                </a:lnTo>
                <a:lnTo>
                  <a:pt x="1296" y="268"/>
                </a:lnTo>
                <a:lnTo>
                  <a:pt x="1303" y="289"/>
                </a:lnTo>
                <a:lnTo>
                  <a:pt x="1309" y="277"/>
                </a:lnTo>
                <a:lnTo>
                  <a:pt x="1316" y="261"/>
                </a:lnTo>
                <a:lnTo>
                  <a:pt x="1322" y="314"/>
                </a:lnTo>
                <a:lnTo>
                  <a:pt x="1329" y="277"/>
                </a:lnTo>
                <a:lnTo>
                  <a:pt x="1335" y="259"/>
                </a:lnTo>
                <a:lnTo>
                  <a:pt x="1342" y="222"/>
                </a:lnTo>
                <a:lnTo>
                  <a:pt x="1349" y="248"/>
                </a:lnTo>
                <a:lnTo>
                  <a:pt x="1355" y="259"/>
                </a:lnTo>
                <a:lnTo>
                  <a:pt x="1362" y="234"/>
                </a:lnTo>
                <a:lnTo>
                  <a:pt x="1368" y="227"/>
                </a:lnTo>
                <a:lnTo>
                  <a:pt x="1375" y="248"/>
                </a:lnTo>
                <a:lnTo>
                  <a:pt x="1381" y="266"/>
                </a:lnTo>
                <a:lnTo>
                  <a:pt x="1388" y="245"/>
                </a:lnTo>
                <a:lnTo>
                  <a:pt x="1394" y="243"/>
                </a:lnTo>
                <a:lnTo>
                  <a:pt x="1401" y="250"/>
                </a:lnTo>
                <a:lnTo>
                  <a:pt x="1407" y="222"/>
                </a:lnTo>
                <a:lnTo>
                  <a:pt x="1414" y="259"/>
                </a:lnTo>
                <a:lnTo>
                  <a:pt x="1421" y="215"/>
                </a:lnTo>
                <a:lnTo>
                  <a:pt x="1427" y="232"/>
                </a:lnTo>
                <a:lnTo>
                  <a:pt x="1434" y="215"/>
                </a:lnTo>
                <a:lnTo>
                  <a:pt x="1440" y="234"/>
                </a:lnTo>
                <a:lnTo>
                  <a:pt x="1447" y="220"/>
                </a:lnTo>
                <a:lnTo>
                  <a:pt x="1453" y="215"/>
                </a:lnTo>
                <a:lnTo>
                  <a:pt x="1460" y="193"/>
                </a:lnTo>
                <a:lnTo>
                  <a:pt x="1466" y="188"/>
                </a:lnTo>
                <a:lnTo>
                  <a:pt x="1473" y="215"/>
                </a:lnTo>
                <a:lnTo>
                  <a:pt x="1480" y="238"/>
                </a:lnTo>
                <a:lnTo>
                  <a:pt x="1486" y="220"/>
                </a:lnTo>
                <a:lnTo>
                  <a:pt x="1493" y="229"/>
                </a:lnTo>
                <a:lnTo>
                  <a:pt x="1499" y="213"/>
                </a:lnTo>
                <a:lnTo>
                  <a:pt x="1506" y="206"/>
                </a:lnTo>
                <a:lnTo>
                  <a:pt x="1512" y="199"/>
                </a:lnTo>
                <a:lnTo>
                  <a:pt x="1519" y="222"/>
                </a:lnTo>
                <a:lnTo>
                  <a:pt x="1525" y="186"/>
                </a:lnTo>
                <a:lnTo>
                  <a:pt x="1532" y="197"/>
                </a:lnTo>
                <a:lnTo>
                  <a:pt x="1538" y="206"/>
                </a:lnTo>
                <a:lnTo>
                  <a:pt x="1545" y="215"/>
                </a:lnTo>
                <a:lnTo>
                  <a:pt x="1552" y="197"/>
                </a:lnTo>
                <a:lnTo>
                  <a:pt x="1558" y="190"/>
                </a:lnTo>
                <a:lnTo>
                  <a:pt x="1565" y="236"/>
                </a:lnTo>
                <a:lnTo>
                  <a:pt x="1571" y="213"/>
                </a:lnTo>
                <a:lnTo>
                  <a:pt x="1578" y="174"/>
                </a:lnTo>
                <a:lnTo>
                  <a:pt x="1584" y="179"/>
                </a:lnTo>
                <a:lnTo>
                  <a:pt x="1591" y="204"/>
                </a:lnTo>
                <a:lnTo>
                  <a:pt x="1597" y="209"/>
                </a:lnTo>
                <a:lnTo>
                  <a:pt x="1604" y="206"/>
                </a:lnTo>
                <a:lnTo>
                  <a:pt x="1610" y="218"/>
                </a:lnTo>
                <a:lnTo>
                  <a:pt x="1617" y="181"/>
                </a:lnTo>
                <a:lnTo>
                  <a:pt x="1624" y="190"/>
                </a:lnTo>
                <a:lnTo>
                  <a:pt x="1630" y="172"/>
                </a:lnTo>
                <a:lnTo>
                  <a:pt x="1637" y="151"/>
                </a:lnTo>
                <a:lnTo>
                  <a:pt x="1643" y="186"/>
                </a:lnTo>
                <a:lnTo>
                  <a:pt x="1650" y="165"/>
                </a:lnTo>
                <a:lnTo>
                  <a:pt x="1656" y="199"/>
                </a:lnTo>
                <a:lnTo>
                  <a:pt x="1663" y="179"/>
                </a:lnTo>
                <a:lnTo>
                  <a:pt x="1669" y="181"/>
                </a:lnTo>
                <a:lnTo>
                  <a:pt x="1676" y="151"/>
                </a:lnTo>
                <a:lnTo>
                  <a:pt x="1682" y="204"/>
                </a:lnTo>
                <a:lnTo>
                  <a:pt x="1689" y="149"/>
                </a:lnTo>
                <a:lnTo>
                  <a:pt x="1696" y="167"/>
                </a:lnTo>
                <a:lnTo>
                  <a:pt x="1702" y="204"/>
                </a:lnTo>
                <a:lnTo>
                  <a:pt x="1709" y="174"/>
                </a:lnTo>
                <a:lnTo>
                  <a:pt x="1715" y="172"/>
                </a:lnTo>
                <a:lnTo>
                  <a:pt x="1722" y="199"/>
                </a:lnTo>
                <a:lnTo>
                  <a:pt x="1728" y="149"/>
                </a:lnTo>
                <a:lnTo>
                  <a:pt x="1735" y="151"/>
                </a:lnTo>
                <a:lnTo>
                  <a:pt x="1741" y="176"/>
                </a:lnTo>
                <a:lnTo>
                  <a:pt x="1748" y="167"/>
                </a:lnTo>
                <a:lnTo>
                  <a:pt x="1754" y="167"/>
                </a:lnTo>
                <a:lnTo>
                  <a:pt x="1761" y="153"/>
                </a:lnTo>
                <a:lnTo>
                  <a:pt x="1768" y="137"/>
                </a:lnTo>
                <a:lnTo>
                  <a:pt x="1774" y="179"/>
                </a:lnTo>
                <a:lnTo>
                  <a:pt x="1781" y="179"/>
                </a:lnTo>
                <a:lnTo>
                  <a:pt x="1787" y="137"/>
                </a:lnTo>
                <a:lnTo>
                  <a:pt x="1794" y="135"/>
                </a:lnTo>
                <a:lnTo>
                  <a:pt x="1800" y="131"/>
                </a:lnTo>
                <a:lnTo>
                  <a:pt x="1807" y="114"/>
                </a:lnTo>
                <a:lnTo>
                  <a:pt x="1813" y="167"/>
                </a:lnTo>
                <a:lnTo>
                  <a:pt x="1820" y="170"/>
                </a:lnTo>
                <a:lnTo>
                  <a:pt x="1827" y="172"/>
                </a:lnTo>
                <a:lnTo>
                  <a:pt x="1833" y="176"/>
                </a:lnTo>
                <a:lnTo>
                  <a:pt x="1840" y="153"/>
                </a:lnTo>
                <a:lnTo>
                  <a:pt x="1846" y="140"/>
                </a:lnTo>
                <a:lnTo>
                  <a:pt x="1853" y="128"/>
                </a:lnTo>
                <a:lnTo>
                  <a:pt x="1859" y="140"/>
                </a:lnTo>
                <a:lnTo>
                  <a:pt x="1866" y="135"/>
                </a:lnTo>
                <a:lnTo>
                  <a:pt x="1872" y="160"/>
                </a:lnTo>
                <a:lnTo>
                  <a:pt x="1879" y="160"/>
                </a:lnTo>
                <a:lnTo>
                  <a:pt x="1885" y="128"/>
                </a:lnTo>
                <a:lnTo>
                  <a:pt x="1892" y="133"/>
                </a:lnTo>
                <a:lnTo>
                  <a:pt x="1899" y="133"/>
                </a:lnTo>
                <a:lnTo>
                  <a:pt x="1905" y="149"/>
                </a:lnTo>
                <a:lnTo>
                  <a:pt x="1912" y="160"/>
                </a:lnTo>
                <a:lnTo>
                  <a:pt x="1918" y="156"/>
                </a:lnTo>
                <a:lnTo>
                  <a:pt x="1925" y="142"/>
                </a:lnTo>
                <a:lnTo>
                  <a:pt x="1931" y="181"/>
                </a:lnTo>
                <a:lnTo>
                  <a:pt x="1938" y="142"/>
                </a:lnTo>
                <a:lnTo>
                  <a:pt x="1944" y="142"/>
                </a:lnTo>
                <a:lnTo>
                  <a:pt x="1951" y="137"/>
                </a:lnTo>
                <a:lnTo>
                  <a:pt x="1957" y="131"/>
                </a:lnTo>
                <a:lnTo>
                  <a:pt x="1964" y="142"/>
                </a:lnTo>
                <a:lnTo>
                  <a:pt x="1971" y="119"/>
                </a:lnTo>
                <a:lnTo>
                  <a:pt x="1977" y="151"/>
                </a:lnTo>
                <a:lnTo>
                  <a:pt x="1984" y="137"/>
                </a:lnTo>
                <a:lnTo>
                  <a:pt x="1990" y="110"/>
                </a:lnTo>
                <a:lnTo>
                  <a:pt x="1997" y="131"/>
                </a:lnTo>
                <a:lnTo>
                  <a:pt x="2003" y="75"/>
                </a:lnTo>
                <a:lnTo>
                  <a:pt x="2010" y="121"/>
                </a:lnTo>
                <a:lnTo>
                  <a:pt x="2016" y="121"/>
                </a:lnTo>
                <a:lnTo>
                  <a:pt x="2023" y="121"/>
                </a:lnTo>
                <a:lnTo>
                  <a:pt x="2029" y="126"/>
                </a:lnTo>
                <a:lnTo>
                  <a:pt x="2036" y="119"/>
                </a:lnTo>
                <a:lnTo>
                  <a:pt x="2043" y="121"/>
                </a:lnTo>
                <a:lnTo>
                  <a:pt x="2049" y="131"/>
                </a:lnTo>
                <a:lnTo>
                  <a:pt x="2056" y="142"/>
                </a:lnTo>
                <a:lnTo>
                  <a:pt x="2062" y="117"/>
                </a:lnTo>
                <a:lnTo>
                  <a:pt x="2069" y="128"/>
                </a:lnTo>
                <a:lnTo>
                  <a:pt x="2075" y="119"/>
                </a:lnTo>
                <a:lnTo>
                  <a:pt x="2082" y="91"/>
                </a:lnTo>
                <a:lnTo>
                  <a:pt x="2088" y="140"/>
                </a:lnTo>
                <a:lnTo>
                  <a:pt x="2095" y="96"/>
                </a:lnTo>
                <a:lnTo>
                  <a:pt x="2101" y="135"/>
                </a:lnTo>
                <a:lnTo>
                  <a:pt x="2108" y="89"/>
                </a:lnTo>
                <a:lnTo>
                  <a:pt x="2115" y="105"/>
                </a:lnTo>
                <a:lnTo>
                  <a:pt x="2121" y="105"/>
                </a:lnTo>
                <a:lnTo>
                  <a:pt x="2128" y="98"/>
                </a:lnTo>
                <a:lnTo>
                  <a:pt x="2134" y="147"/>
                </a:lnTo>
                <a:lnTo>
                  <a:pt x="2141" y="75"/>
                </a:lnTo>
                <a:lnTo>
                  <a:pt x="2147" y="124"/>
                </a:lnTo>
                <a:lnTo>
                  <a:pt x="2154" y="121"/>
                </a:lnTo>
                <a:lnTo>
                  <a:pt x="2160" y="96"/>
                </a:lnTo>
                <a:lnTo>
                  <a:pt x="2167" y="112"/>
                </a:lnTo>
                <a:lnTo>
                  <a:pt x="2174" y="117"/>
                </a:lnTo>
                <a:lnTo>
                  <a:pt x="2180" y="96"/>
                </a:lnTo>
                <a:lnTo>
                  <a:pt x="2187" y="103"/>
                </a:lnTo>
                <a:lnTo>
                  <a:pt x="2193" y="135"/>
                </a:lnTo>
                <a:lnTo>
                  <a:pt x="2200" y="112"/>
                </a:lnTo>
                <a:lnTo>
                  <a:pt x="2206" y="78"/>
                </a:lnTo>
                <a:lnTo>
                  <a:pt x="2213" y="103"/>
                </a:lnTo>
                <a:lnTo>
                  <a:pt x="2219" y="82"/>
                </a:lnTo>
                <a:lnTo>
                  <a:pt x="2226" y="117"/>
                </a:lnTo>
                <a:lnTo>
                  <a:pt x="2232" y="78"/>
                </a:lnTo>
                <a:lnTo>
                  <a:pt x="2239" y="96"/>
                </a:lnTo>
                <a:lnTo>
                  <a:pt x="2246" y="124"/>
                </a:lnTo>
                <a:lnTo>
                  <a:pt x="2252" y="94"/>
                </a:lnTo>
                <a:lnTo>
                  <a:pt x="2259" y="105"/>
                </a:lnTo>
                <a:lnTo>
                  <a:pt x="2265" y="96"/>
                </a:lnTo>
                <a:lnTo>
                  <a:pt x="2272" y="52"/>
                </a:lnTo>
                <a:lnTo>
                  <a:pt x="2278" y="110"/>
                </a:lnTo>
                <a:lnTo>
                  <a:pt x="2285" y="94"/>
                </a:lnTo>
                <a:lnTo>
                  <a:pt x="2291" y="98"/>
                </a:lnTo>
                <a:lnTo>
                  <a:pt x="2298" y="101"/>
                </a:lnTo>
                <a:lnTo>
                  <a:pt x="2304" y="108"/>
                </a:lnTo>
                <a:lnTo>
                  <a:pt x="2311" y="119"/>
                </a:lnTo>
                <a:lnTo>
                  <a:pt x="2318" y="124"/>
                </a:lnTo>
                <a:lnTo>
                  <a:pt x="2324" y="87"/>
                </a:lnTo>
                <a:lnTo>
                  <a:pt x="2331" y="82"/>
                </a:lnTo>
                <a:lnTo>
                  <a:pt x="2337" y="105"/>
                </a:lnTo>
                <a:lnTo>
                  <a:pt x="2344" y="75"/>
                </a:lnTo>
                <a:lnTo>
                  <a:pt x="2350" y="91"/>
                </a:lnTo>
                <a:lnTo>
                  <a:pt x="2357" y="55"/>
                </a:lnTo>
                <a:lnTo>
                  <a:pt x="2363" y="103"/>
                </a:lnTo>
                <a:lnTo>
                  <a:pt x="2370" y="75"/>
                </a:lnTo>
                <a:lnTo>
                  <a:pt x="2376" y="89"/>
                </a:lnTo>
                <a:lnTo>
                  <a:pt x="2383" y="105"/>
                </a:lnTo>
                <a:lnTo>
                  <a:pt x="2390" y="91"/>
                </a:lnTo>
                <a:lnTo>
                  <a:pt x="2396" y="62"/>
                </a:lnTo>
                <a:lnTo>
                  <a:pt x="2403" y="105"/>
                </a:lnTo>
                <a:lnTo>
                  <a:pt x="2409" y="114"/>
                </a:lnTo>
                <a:lnTo>
                  <a:pt x="2416" y="80"/>
                </a:lnTo>
                <a:lnTo>
                  <a:pt x="2422" y="85"/>
                </a:lnTo>
                <a:lnTo>
                  <a:pt x="2429" y="87"/>
                </a:lnTo>
                <a:lnTo>
                  <a:pt x="2435" y="85"/>
                </a:lnTo>
                <a:lnTo>
                  <a:pt x="2442" y="87"/>
                </a:lnTo>
                <a:lnTo>
                  <a:pt x="2448" y="98"/>
                </a:lnTo>
                <a:lnTo>
                  <a:pt x="2455" y="75"/>
                </a:lnTo>
                <a:lnTo>
                  <a:pt x="2462" y="75"/>
                </a:lnTo>
                <a:lnTo>
                  <a:pt x="2468" y="73"/>
                </a:lnTo>
                <a:lnTo>
                  <a:pt x="2475" y="48"/>
                </a:lnTo>
                <a:lnTo>
                  <a:pt x="2481" y="71"/>
                </a:lnTo>
                <a:lnTo>
                  <a:pt x="2488" y="50"/>
                </a:lnTo>
                <a:lnTo>
                  <a:pt x="2494" y="23"/>
                </a:lnTo>
                <a:lnTo>
                  <a:pt x="2501" y="20"/>
                </a:lnTo>
                <a:lnTo>
                  <a:pt x="2507" y="57"/>
                </a:lnTo>
                <a:lnTo>
                  <a:pt x="2514" y="43"/>
                </a:lnTo>
                <a:lnTo>
                  <a:pt x="2520" y="50"/>
                </a:lnTo>
                <a:lnTo>
                  <a:pt x="2527" y="34"/>
                </a:lnTo>
                <a:lnTo>
                  <a:pt x="2534" y="46"/>
                </a:lnTo>
                <a:lnTo>
                  <a:pt x="2540" y="55"/>
                </a:lnTo>
                <a:lnTo>
                  <a:pt x="2547" y="16"/>
                </a:lnTo>
                <a:lnTo>
                  <a:pt x="2553" y="25"/>
                </a:lnTo>
                <a:lnTo>
                  <a:pt x="2560" y="59"/>
                </a:lnTo>
                <a:lnTo>
                  <a:pt x="2566" y="16"/>
                </a:lnTo>
                <a:lnTo>
                  <a:pt x="2573" y="71"/>
                </a:lnTo>
                <a:lnTo>
                  <a:pt x="2579" y="9"/>
                </a:lnTo>
                <a:lnTo>
                  <a:pt x="2586" y="59"/>
                </a:lnTo>
                <a:lnTo>
                  <a:pt x="2593" y="32"/>
                </a:lnTo>
                <a:lnTo>
                  <a:pt x="2599" y="34"/>
                </a:lnTo>
                <a:lnTo>
                  <a:pt x="2606" y="36"/>
                </a:lnTo>
                <a:lnTo>
                  <a:pt x="2612" y="9"/>
                </a:lnTo>
                <a:lnTo>
                  <a:pt x="2619" y="48"/>
                </a:lnTo>
                <a:lnTo>
                  <a:pt x="2625" y="52"/>
                </a:lnTo>
                <a:lnTo>
                  <a:pt x="2632" y="23"/>
                </a:lnTo>
                <a:lnTo>
                  <a:pt x="2638" y="34"/>
                </a:lnTo>
                <a:lnTo>
                  <a:pt x="2645" y="0"/>
                </a:lnTo>
                <a:lnTo>
                  <a:pt x="2651" y="29"/>
                </a:lnTo>
                <a:lnTo>
                  <a:pt x="2658" y="48"/>
                </a:lnTo>
                <a:lnTo>
                  <a:pt x="2665" y="48"/>
                </a:lnTo>
                <a:lnTo>
                  <a:pt x="2671" y="32"/>
                </a:lnTo>
                <a:lnTo>
                  <a:pt x="2678" y="52"/>
                </a:lnTo>
                <a:lnTo>
                  <a:pt x="2684" y="16"/>
                </a:lnTo>
                <a:lnTo>
                  <a:pt x="2691" y="27"/>
                </a:lnTo>
                <a:lnTo>
                  <a:pt x="2697" y="43"/>
                </a:lnTo>
                <a:lnTo>
                  <a:pt x="2704" y="36"/>
                </a:lnTo>
                <a:lnTo>
                  <a:pt x="2710" y="39"/>
                </a:lnTo>
                <a:lnTo>
                  <a:pt x="2717" y="46"/>
                </a:lnTo>
                <a:lnTo>
                  <a:pt x="2723" y="50"/>
                </a:lnTo>
                <a:lnTo>
                  <a:pt x="2730" y="16"/>
                </a:lnTo>
                <a:lnTo>
                  <a:pt x="2737" y="32"/>
                </a:lnTo>
                <a:lnTo>
                  <a:pt x="2743" y="20"/>
                </a:lnTo>
                <a:lnTo>
                  <a:pt x="2750" y="62"/>
                </a:lnTo>
                <a:lnTo>
                  <a:pt x="2756" y="48"/>
                </a:lnTo>
                <a:lnTo>
                  <a:pt x="2763" y="36"/>
                </a:lnTo>
                <a:lnTo>
                  <a:pt x="2769" y="66"/>
                </a:lnTo>
                <a:lnTo>
                  <a:pt x="2776" y="25"/>
                </a:lnTo>
                <a:lnTo>
                  <a:pt x="2782" y="48"/>
                </a:lnTo>
                <a:lnTo>
                  <a:pt x="2789" y="34"/>
                </a:lnTo>
                <a:lnTo>
                  <a:pt x="2795" y="25"/>
                </a:lnTo>
                <a:lnTo>
                  <a:pt x="2802" y="20"/>
                </a:lnTo>
                <a:lnTo>
                  <a:pt x="2809" y="52"/>
                </a:lnTo>
                <a:lnTo>
                  <a:pt x="2815" y="43"/>
                </a:lnTo>
                <a:lnTo>
                  <a:pt x="2822" y="43"/>
                </a:lnTo>
                <a:lnTo>
                  <a:pt x="2828" y="75"/>
                </a:lnTo>
                <a:lnTo>
                  <a:pt x="2835" y="27"/>
                </a:lnTo>
                <a:lnTo>
                  <a:pt x="2841" y="64"/>
                </a:lnTo>
                <a:lnTo>
                  <a:pt x="2848" y="36"/>
                </a:lnTo>
                <a:lnTo>
                  <a:pt x="2854" y="23"/>
                </a:lnTo>
                <a:lnTo>
                  <a:pt x="2861" y="50"/>
                </a:lnTo>
                <a:lnTo>
                  <a:pt x="2867" y="59"/>
                </a:lnTo>
                <a:lnTo>
                  <a:pt x="2874" y="41"/>
                </a:lnTo>
                <a:lnTo>
                  <a:pt x="2881" y="57"/>
                </a:lnTo>
                <a:lnTo>
                  <a:pt x="2887" y="62"/>
                </a:lnTo>
                <a:lnTo>
                  <a:pt x="2894" y="69"/>
                </a:lnTo>
                <a:lnTo>
                  <a:pt x="2900" y="50"/>
                </a:lnTo>
                <a:lnTo>
                  <a:pt x="2907" y="57"/>
                </a:lnTo>
                <a:lnTo>
                  <a:pt x="2913" y="27"/>
                </a:lnTo>
                <a:lnTo>
                  <a:pt x="2920" y="52"/>
                </a:lnTo>
                <a:lnTo>
                  <a:pt x="2926" y="43"/>
                </a:lnTo>
                <a:lnTo>
                  <a:pt x="2933" y="39"/>
                </a:lnTo>
                <a:lnTo>
                  <a:pt x="2940" y="69"/>
                </a:lnTo>
                <a:lnTo>
                  <a:pt x="2946" y="66"/>
                </a:lnTo>
                <a:lnTo>
                  <a:pt x="2953" y="55"/>
                </a:lnTo>
                <a:lnTo>
                  <a:pt x="2959" y="34"/>
                </a:lnTo>
                <a:lnTo>
                  <a:pt x="2966" y="48"/>
                </a:lnTo>
                <a:lnTo>
                  <a:pt x="2972" y="73"/>
                </a:lnTo>
                <a:lnTo>
                  <a:pt x="2979" y="55"/>
                </a:lnTo>
                <a:lnTo>
                  <a:pt x="2985" y="57"/>
                </a:lnTo>
                <a:lnTo>
                  <a:pt x="2992" y="98"/>
                </a:lnTo>
                <a:lnTo>
                  <a:pt x="2998" y="52"/>
                </a:lnTo>
                <a:lnTo>
                  <a:pt x="3005" y="57"/>
                </a:lnTo>
                <a:lnTo>
                  <a:pt x="3012" y="87"/>
                </a:lnTo>
                <a:lnTo>
                  <a:pt x="3018" y="59"/>
                </a:lnTo>
                <a:lnTo>
                  <a:pt x="3025" y="62"/>
                </a:lnTo>
                <a:lnTo>
                  <a:pt x="3031" y="62"/>
                </a:lnTo>
                <a:lnTo>
                  <a:pt x="3038" y="52"/>
                </a:lnTo>
                <a:lnTo>
                  <a:pt x="3044" y="69"/>
                </a:lnTo>
                <a:lnTo>
                  <a:pt x="3051" y="87"/>
                </a:lnTo>
                <a:lnTo>
                  <a:pt x="3057" y="82"/>
                </a:lnTo>
                <a:lnTo>
                  <a:pt x="3064" y="50"/>
                </a:lnTo>
                <a:lnTo>
                  <a:pt x="3070" y="91"/>
                </a:lnTo>
                <a:lnTo>
                  <a:pt x="3077" y="46"/>
                </a:lnTo>
                <a:lnTo>
                  <a:pt x="3084" y="87"/>
                </a:lnTo>
                <a:lnTo>
                  <a:pt x="3090" y="64"/>
                </a:lnTo>
                <a:lnTo>
                  <a:pt x="3097" y="82"/>
                </a:lnTo>
                <a:lnTo>
                  <a:pt x="3103" y="94"/>
                </a:lnTo>
                <a:lnTo>
                  <a:pt x="3110" y="87"/>
                </a:lnTo>
                <a:lnTo>
                  <a:pt x="3116" y="73"/>
                </a:lnTo>
                <a:lnTo>
                  <a:pt x="3123" y="85"/>
                </a:lnTo>
                <a:lnTo>
                  <a:pt x="3129" y="94"/>
                </a:lnTo>
                <a:lnTo>
                  <a:pt x="3136" y="52"/>
                </a:lnTo>
                <a:lnTo>
                  <a:pt x="3142" y="96"/>
                </a:lnTo>
                <a:lnTo>
                  <a:pt x="3149" y="119"/>
                </a:lnTo>
                <a:lnTo>
                  <a:pt x="3156" y="78"/>
                </a:lnTo>
                <a:lnTo>
                  <a:pt x="3162" y="96"/>
                </a:lnTo>
                <a:lnTo>
                  <a:pt x="3169" y="62"/>
                </a:lnTo>
                <a:lnTo>
                  <a:pt x="3175" y="98"/>
                </a:lnTo>
                <a:lnTo>
                  <a:pt x="3182" y="96"/>
                </a:lnTo>
                <a:lnTo>
                  <a:pt x="3188" y="105"/>
                </a:lnTo>
                <a:lnTo>
                  <a:pt x="3195" y="94"/>
                </a:lnTo>
                <a:lnTo>
                  <a:pt x="3201" y="87"/>
                </a:lnTo>
                <a:lnTo>
                  <a:pt x="3208" y="112"/>
                </a:lnTo>
                <a:lnTo>
                  <a:pt x="3214" y="105"/>
                </a:lnTo>
                <a:lnTo>
                  <a:pt x="3221" y="112"/>
                </a:lnTo>
                <a:lnTo>
                  <a:pt x="3228" y="98"/>
                </a:lnTo>
                <a:lnTo>
                  <a:pt x="3234" y="87"/>
                </a:lnTo>
                <a:lnTo>
                  <a:pt x="3241" y="126"/>
                </a:lnTo>
                <a:lnTo>
                  <a:pt x="3247" y="126"/>
                </a:lnTo>
                <a:lnTo>
                  <a:pt x="3254" y="103"/>
                </a:lnTo>
                <a:lnTo>
                  <a:pt x="3260" y="66"/>
                </a:lnTo>
                <a:lnTo>
                  <a:pt x="3267" y="119"/>
                </a:lnTo>
                <a:lnTo>
                  <a:pt x="3273" y="142"/>
                </a:lnTo>
                <a:lnTo>
                  <a:pt x="3280" y="101"/>
                </a:lnTo>
                <a:lnTo>
                  <a:pt x="3287" y="144"/>
                </a:lnTo>
                <a:lnTo>
                  <a:pt x="3293" y="128"/>
                </a:lnTo>
                <a:lnTo>
                  <a:pt x="3300" y="96"/>
                </a:lnTo>
                <a:lnTo>
                  <a:pt x="3306" y="117"/>
                </a:lnTo>
                <a:lnTo>
                  <a:pt x="3313" y="91"/>
                </a:lnTo>
                <a:lnTo>
                  <a:pt x="3319" y="89"/>
                </a:lnTo>
                <a:lnTo>
                  <a:pt x="3326" y="101"/>
                </a:lnTo>
                <a:lnTo>
                  <a:pt x="3332" y="142"/>
                </a:lnTo>
                <a:lnTo>
                  <a:pt x="3339" y="110"/>
                </a:lnTo>
                <a:lnTo>
                  <a:pt x="3345" y="103"/>
                </a:lnTo>
                <a:lnTo>
                  <a:pt x="3352" y="121"/>
                </a:lnTo>
                <a:lnTo>
                  <a:pt x="3359" y="121"/>
                </a:lnTo>
                <a:lnTo>
                  <a:pt x="3365" y="105"/>
                </a:lnTo>
                <a:lnTo>
                  <a:pt x="3372" y="135"/>
                </a:lnTo>
                <a:lnTo>
                  <a:pt x="3378" y="110"/>
                </a:lnTo>
                <a:lnTo>
                  <a:pt x="3385" y="103"/>
                </a:lnTo>
                <a:lnTo>
                  <a:pt x="3391" y="117"/>
                </a:lnTo>
                <a:lnTo>
                  <a:pt x="3398" y="147"/>
                </a:lnTo>
                <a:lnTo>
                  <a:pt x="3404" y="117"/>
                </a:lnTo>
                <a:lnTo>
                  <a:pt x="3411" y="117"/>
                </a:lnTo>
                <a:lnTo>
                  <a:pt x="3417" y="121"/>
                </a:lnTo>
                <a:lnTo>
                  <a:pt x="3424" y="149"/>
                </a:lnTo>
                <a:lnTo>
                  <a:pt x="3431" y="133"/>
                </a:lnTo>
                <a:lnTo>
                  <a:pt x="3437" y="140"/>
                </a:lnTo>
                <a:lnTo>
                  <a:pt x="3444" y="103"/>
                </a:lnTo>
                <a:lnTo>
                  <a:pt x="3450" y="140"/>
                </a:lnTo>
                <a:lnTo>
                  <a:pt x="3457" y="128"/>
                </a:lnTo>
                <a:lnTo>
                  <a:pt x="3463" y="137"/>
                </a:lnTo>
                <a:lnTo>
                  <a:pt x="3470" y="128"/>
                </a:lnTo>
                <a:lnTo>
                  <a:pt x="3476" y="98"/>
                </a:lnTo>
                <a:lnTo>
                  <a:pt x="3483" y="121"/>
                </a:lnTo>
                <a:lnTo>
                  <a:pt x="3489" y="144"/>
                </a:lnTo>
                <a:lnTo>
                  <a:pt x="3496" y="147"/>
                </a:lnTo>
                <a:lnTo>
                  <a:pt x="3503" y="147"/>
                </a:lnTo>
                <a:lnTo>
                  <a:pt x="3509" y="156"/>
                </a:lnTo>
                <a:lnTo>
                  <a:pt x="3516" y="156"/>
                </a:lnTo>
                <a:lnTo>
                  <a:pt x="3522" y="131"/>
                </a:lnTo>
                <a:lnTo>
                  <a:pt x="3529" y="133"/>
                </a:lnTo>
                <a:lnTo>
                  <a:pt x="3535" y="108"/>
                </a:lnTo>
                <a:lnTo>
                  <a:pt x="3542" y="131"/>
                </a:lnTo>
                <a:lnTo>
                  <a:pt x="3548" y="147"/>
                </a:lnTo>
                <a:lnTo>
                  <a:pt x="3555" y="124"/>
                </a:lnTo>
                <a:lnTo>
                  <a:pt x="3561" y="110"/>
                </a:lnTo>
                <a:lnTo>
                  <a:pt x="3568" y="110"/>
                </a:lnTo>
                <a:lnTo>
                  <a:pt x="3575" y="124"/>
                </a:lnTo>
                <a:lnTo>
                  <a:pt x="3581" y="167"/>
                </a:lnTo>
                <a:lnTo>
                  <a:pt x="3588" y="172"/>
                </a:lnTo>
                <a:lnTo>
                  <a:pt x="3594" y="156"/>
                </a:lnTo>
                <a:lnTo>
                  <a:pt x="3601" y="98"/>
                </a:lnTo>
                <a:lnTo>
                  <a:pt x="3607" y="151"/>
                </a:lnTo>
                <a:lnTo>
                  <a:pt x="3614" y="131"/>
                </a:lnTo>
                <a:lnTo>
                  <a:pt x="3620" y="195"/>
                </a:lnTo>
                <a:lnTo>
                  <a:pt x="3627" y="137"/>
                </a:lnTo>
                <a:lnTo>
                  <a:pt x="3634" y="137"/>
                </a:lnTo>
                <a:lnTo>
                  <a:pt x="3640" y="128"/>
                </a:lnTo>
                <a:lnTo>
                  <a:pt x="3647" y="133"/>
                </a:lnTo>
                <a:lnTo>
                  <a:pt x="3653" y="140"/>
                </a:lnTo>
                <a:lnTo>
                  <a:pt x="3660" y="131"/>
                </a:lnTo>
                <a:lnTo>
                  <a:pt x="3666" y="135"/>
                </a:lnTo>
                <a:lnTo>
                  <a:pt x="3673" y="131"/>
                </a:lnTo>
                <a:lnTo>
                  <a:pt x="3679" y="163"/>
                </a:lnTo>
                <a:lnTo>
                  <a:pt x="3686" y="131"/>
                </a:lnTo>
                <a:lnTo>
                  <a:pt x="3692" y="151"/>
                </a:lnTo>
                <a:lnTo>
                  <a:pt x="3699" y="149"/>
                </a:lnTo>
                <a:lnTo>
                  <a:pt x="3706" y="147"/>
                </a:lnTo>
                <a:lnTo>
                  <a:pt x="3712" y="160"/>
                </a:lnTo>
                <a:lnTo>
                  <a:pt x="3719" y="156"/>
                </a:lnTo>
                <a:lnTo>
                  <a:pt x="3725" y="181"/>
                </a:lnTo>
                <a:lnTo>
                  <a:pt x="3732" y="179"/>
                </a:lnTo>
                <a:lnTo>
                  <a:pt x="3738" y="163"/>
                </a:lnTo>
                <a:lnTo>
                  <a:pt x="3745" y="181"/>
                </a:lnTo>
                <a:lnTo>
                  <a:pt x="3751" y="190"/>
                </a:lnTo>
                <a:lnTo>
                  <a:pt x="3758" y="179"/>
                </a:lnTo>
                <a:lnTo>
                  <a:pt x="3764" y="183"/>
                </a:lnTo>
                <a:lnTo>
                  <a:pt x="3771" y="126"/>
                </a:lnTo>
                <a:lnTo>
                  <a:pt x="3778" y="172"/>
                </a:lnTo>
                <a:lnTo>
                  <a:pt x="3784" y="167"/>
                </a:lnTo>
                <a:lnTo>
                  <a:pt x="3791" y="147"/>
                </a:lnTo>
                <a:lnTo>
                  <a:pt x="3797" y="165"/>
                </a:lnTo>
                <a:lnTo>
                  <a:pt x="3804" y="183"/>
                </a:lnTo>
                <a:lnTo>
                  <a:pt x="3810" y="163"/>
                </a:lnTo>
                <a:lnTo>
                  <a:pt x="3817" y="142"/>
                </a:lnTo>
                <a:lnTo>
                  <a:pt x="3823" y="172"/>
                </a:lnTo>
                <a:lnTo>
                  <a:pt x="3830" y="167"/>
                </a:lnTo>
                <a:lnTo>
                  <a:pt x="3836" y="188"/>
                </a:lnTo>
                <a:lnTo>
                  <a:pt x="3843" y="190"/>
                </a:lnTo>
                <a:lnTo>
                  <a:pt x="3850" y="149"/>
                </a:lnTo>
                <a:lnTo>
                  <a:pt x="3856" y="179"/>
                </a:lnTo>
                <a:lnTo>
                  <a:pt x="3863" y="167"/>
                </a:lnTo>
                <a:lnTo>
                  <a:pt x="3869" y="165"/>
                </a:lnTo>
                <a:lnTo>
                  <a:pt x="3876" y="174"/>
                </a:lnTo>
                <a:lnTo>
                  <a:pt x="3882" y="183"/>
                </a:lnTo>
                <a:lnTo>
                  <a:pt x="3889" y="188"/>
                </a:lnTo>
                <a:lnTo>
                  <a:pt x="3895" y="202"/>
                </a:lnTo>
                <a:lnTo>
                  <a:pt x="3902" y="195"/>
                </a:lnTo>
                <a:lnTo>
                  <a:pt x="3908" y="167"/>
                </a:lnTo>
                <a:lnTo>
                  <a:pt x="3915" y="170"/>
                </a:lnTo>
                <a:lnTo>
                  <a:pt x="3922" y="213"/>
                </a:lnTo>
                <a:lnTo>
                  <a:pt x="3928" y="188"/>
                </a:lnTo>
                <a:lnTo>
                  <a:pt x="3935" y="158"/>
                </a:lnTo>
                <a:lnTo>
                  <a:pt x="3941" y="195"/>
                </a:lnTo>
                <a:lnTo>
                  <a:pt x="3948" y="153"/>
                </a:lnTo>
                <a:lnTo>
                  <a:pt x="3954" y="153"/>
                </a:lnTo>
                <a:lnTo>
                  <a:pt x="3961" y="158"/>
                </a:lnTo>
                <a:lnTo>
                  <a:pt x="3967" y="195"/>
                </a:lnTo>
                <a:lnTo>
                  <a:pt x="3974" y="204"/>
                </a:lnTo>
                <a:lnTo>
                  <a:pt x="3981" y="197"/>
                </a:lnTo>
                <a:lnTo>
                  <a:pt x="3987" y="181"/>
                </a:lnTo>
                <a:lnTo>
                  <a:pt x="3994" y="160"/>
                </a:lnTo>
                <a:lnTo>
                  <a:pt x="4000" y="167"/>
                </a:lnTo>
                <a:lnTo>
                  <a:pt x="4007" y="188"/>
                </a:lnTo>
                <a:lnTo>
                  <a:pt x="4013" y="158"/>
                </a:lnTo>
                <a:lnTo>
                  <a:pt x="4020" y="179"/>
                </a:lnTo>
                <a:lnTo>
                  <a:pt x="4026" y="179"/>
                </a:lnTo>
                <a:lnTo>
                  <a:pt x="4033" y="181"/>
                </a:lnTo>
                <a:lnTo>
                  <a:pt x="4039" y="186"/>
                </a:lnTo>
                <a:lnTo>
                  <a:pt x="4046" y="193"/>
                </a:lnTo>
                <a:lnTo>
                  <a:pt x="4053" y="179"/>
                </a:lnTo>
                <a:lnTo>
                  <a:pt x="4059" y="211"/>
                </a:lnTo>
                <a:lnTo>
                  <a:pt x="4066" y="193"/>
                </a:lnTo>
                <a:lnTo>
                  <a:pt x="4072" y="174"/>
                </a:lnTo>
                <a:lnTo>
                  <a:pt x="4079" y="176"/>
                </a:lnTo>
                <a:lnTo>
                  <a:pt x="4085" y="197"/>
                </a:lnTo>
                <a:lnTo>
                  <a:pt x="4092" y="202"/>
                </a:lnTo>
                <a:lnTo>
                  <a:pt x="4098" y="167"/>
                </a:lnTo>
                <a:lnTo>
                  <a:pt x="4105" y="174"/>
                </a:lnTo>
                <a:lnTo>
                  <a:pt x="4111" y="190"/>
                </a:lnTo>
                <a:lnTo>
                  <a:pt x="4118" y="195"/>
                </a:lnTo>
                <a:lnTo>
                  <a:pt x="4125" y="209"/>
                </a:lnTo>
                <a:lnTo>
                  <a:pt x="4131" y="199"/>
                </a:lnTo>
                <a:lnTo>
                  <a:pt x="4138" y="206"/>
                </a:lnTo>
                <a:lnTo>
                  <a:pt x="4144" y="197"/>
                </a:lnTo>
                <a:lnTo>
                  <a:pt x="4151" y="165"/>
                </a:lnTo>
                <a:lnTo>
                  <a:pt x="4157" y="172"/>
                </a:lnTo>
                <a:lnTo>
                  <a:pt x="4164" y="193"/>
                </a:lnTo>
                <a:lnTo>
                  <a:pt x="4170" y="183"/>
                </a:lnTo>
                <a:lnTo>
                  <a:pt x="4177" y="195"/>
                </a:lnTo>
                <a:lnTo>
                  <a:pt x="4183" y="209"/>
                </a:lnTo>
                <a:lnTo>
                  <a:pt x="4190" y="190"/>
                </a:lnTo>
                <a:lnTo>
                  <a:pt x="4197" y="181"/>
                </a:lnTo>
                <a:lnTo>
                  <a:pt x="4203" y="218"/>
                </a:lnTo>
                <a:lnTo>
                  <a:pt x="4210" y="190"/>
                </a:lnTo>
                <a:lnTo>
                  <a:pt x="4216" y="197"/>
                </a:lnTo>
                <a:lnTo>
                  <a:pt x="4223" y="202"/>
                </a:lnTo>
                <a:lnTo>
                  <a:pt x="4229" y="218"/>
                </a:lnTo>
                <a:lnTo>
                  <a:pt x="4236" y="202"/>
                </a:lnTo>
                <a:lnTo>
                  <a:pt x="4242" y="197"/>
                </a:lnTo>
                <a:lnTo>
                  <a:pt x="4249" y="227"/>
                </a:lnTo>
                <a:lnTo>
                  <a:pt x="4255" y="222"/>
                </a:lnTo>
                <a:lnTo>
                  <a:pt x="4262" y="204"/>
                </a:lnTo>
                <a:lnTo>
                  <a:pt x="4269" y="213"/>
                </a:lnTo>
                <a:lnTo>
                  <a:pt x="4275" y="211"/>
                </a:lnTo>
                <a:lnTo>
                  <a:pt x="4282" y="213"/>
                </a:lnTo>
                <a:lnTo>
                  <a:pt x="4288" y="197"/>
                </a:lnTo>
                <a:lnTo>
                  <a:pt x="4295" y="206"/>
                </a:lnTo>
                <a:lnTo>
                  <a:pt x="4301" y="211"/>
                </a:lnTo>
                <a:lnTo>
                  <a:pt x="4308" y="183"/>
                </a:lnTo>
                <a:lnTo>
                  <a:pt x="4314" y="202"/>
                </a:lnTo>
                <a:lnTo>
                  <a:pt x="4321" y="197"/>
                </a:lnTo>
                <a:lnTo>
                  <a:pt x="4328" y="202"/>
                </a:lnTo>
                <a:lnTo>
                  <a:pt x="4334" y="195"/>
                </a:lnTo>
                <a:lnTo>
                  <a:pt x="4341" y="229"/>
                </a:lnTo>
                <a:lnTo>
                  <a:pt x="4347" y="229"/>
                </a:lnTo>
                <a:lnTo>
                  <a:pt x="4354" y="181"/>
                </a:lnTo>
                <a:lnTo>
                  <a:pt x="4360" y="234"/>
                </a:lnTo>
                <a:lnTo>
                  <a:pt x="4367" y="209"/>
                </a:lnTo>
                <a:lnTo>
                  <a:pt x="4373" y="234"/>
                </a:lnTo>
                <a:lnTo>
                  <a:pt x="4380" y="206"/>
                </a:lnTo>
                <a:lnTo>
                  <a:pt x="4386" y="275"/>
                </a:lnTo>
                <a:lnTo>
                  <a:pt x="4393" y="209"/>
                </a:lnTo>
                <a:lnTo>
                  <a:pt x="4400" y="234"/>
                </a:lnTo>
                <a:lnTo>
                  <a:pt x="4406" y="195"/>
                </a:lnTo>
                <a:lnTo>
                  <a:pt x="4413" y="227"/>
                </a:lnTo>
                <a:lnTo>
                  <a:pt x="4419" y="213"/>
                </a:lnTo>
                <a:lnTo>
                  <a:pt x="4426" y="225"/>
                </a:lnTo>
                <a:lnTo>
                  <a:pt x="4432" y="186"/>
                </a:lnTo>
                <a:lnTo>
                  <a:pt x="4439" y="202"/>
                </a:lnTo>
                <a:lnTo>
                  <a:pt x="4445" y="213"/>
                </a:lnTo>
                <a:lnTo>
                  <a:pt x="4452" y="215"/>
                </a:lnTo>
                <a:lnTo>
                  <a:pt x="4458" y="193"/>
                </a:lnTo>
                <a:lnTo>
                  <a:pt x="4465" y="220"/>
                </a:lnTo>
                <a:lnTo>
                  <a:pt x="4472" y="229"/>
                </a:lnTo>
                <a:lnTo>
                  <a:pt x="4478" y="229"/>
                </a:lnTo>
                <a:lnTo>
                  <a:pt x="4485" y="225"/>
                </a:lnTo>
                <a:lnTo>
                  <a:pt x="4491" y="204"/>
                </a:lnTo>
                <a:lnTo>
                  <a:pt x="4498" y="236"/>
                </a:lnTo>
                <a:lnTo>
                  <a:pt x="4504" y="195"/>
                </a:lnTo>
                <a:lnTo>
                  <a:pt x="4511" y="220"/>
                </a:lnTo>
                <a:lnTo>
                  <a:pt x="4517" y="232"/>
                </a:lnTo>
                <a:lnTo>
                  <a:pt x="4524" y="204"/>
                </a:lnTo>
                <a:lnTo>
                  <a:pt x="4530" y="225"/>
                </a:lnTo>
                <a:lnTo>
                  <a:pt x="4537" y="225"/>
                </a:lnTo>
                <a:lnTo>
                  <a:pt x="4544" y="227"/>
                </a:lnTo>
                <a:lnTo>
                  <a:pt x="4550" y="222"/>
                </a:lnTo>
                <a:lnTo>
                  <a:pt x="4557" y="218"/>
                </a:lnTo>
                <a:lnTo>
                  <a:pt x="4563" y="261"/>
                </a:lnTo>
                <a:lnTo>
                  <a:pt x="4570" y="236"/>
                </a:lnTo>
                <a:lnTo>
                  <a:pt x="4576" y="236"/>
                </a:lnTo>
                <a:lnTo>
                  <a:pt x="4583" y="225"/>
                </a:lnTo>
                <a:lnTo>
                  <a:pt x="4589" y="220"/>
                </a:lnTo>
                <a:lnTo>
                  <a:pt x="4596" y="209"/>
                </a:lnTo>
                <a:lnTo>
                  <a:pt x="4602" y="213"/>
                </a:lnTo>
                <a:lnTo>
                  <a:pt x="4609" y="229"/>
                </a:lnTo>
                <a:lnTo>
                  <a:pt x="4616" y="213"/>
                </a:lnTo>
                <a:lnTo>
                  <a:pt x="4622" y="220"/>
                </a:lnTo>
                <a:lnTo>
                  <a:pt x="4629" y="234"/>
                </a:lnTo>
                <a:lnTo>
                  <a:pt x="4635" y="206"/>
                </a:lnTo>
                <a:lnTo>
                  <a:pt x="4642" y="227"/>
                </a:lnTo>
                <a:lnTo>
                  <a:pt x="4648" y="259"/>
                </a:lnTo>
                <a:lnTo>
                  <a:pt x="4655" y="227"/>
                </a:lnTo>
                <a:lnTo>
                  <a:pt x="4661" y="213"/>
                </a:lnTo>
                <a:lnTo>
                  <a:pt x="4668" y="232"/>
                </a:lnTo>
                <a:lnTo>
                  <a:pt x="4675" y="232"/>
                </a:lnTo>
                <a:lnTo>
                  <a:pt x="4681" y="218"/>
                </a:lnTo>
                <a:lnTo>
                  <a:pt x="4688" y="266"/>
                </a:lnTo>
                <a:lnTo>
                  <a:pt x="4694" y="225"/>
                </a:lnTo>
                <a:lnTo>
                  <a:pt x="4701" y="227"/>
                </a:lnTo>
                <a:lnTo>
                  <a:pt x="4707" y="222"/>
                </a:lnTo>
                <a:lnTo>
                  <a:pt x="4714" y="245"/>
                </a:lnTo>
                <a:lnTo>
                  <a:pt x="4720" y="236"/>
                </a:lnTo>
                <a:lnTo>
                  <a:pt x="4727" y="232"/>
                </a:lnTo>
                <a:lnTo>
                  <a:pt x="4733" y="252"/>
                </a:lnTo>
                <a:lnTo>
                  <a:pt x="4740" y="255"/>
                </a:lnTo>
                <a:lnTo>
                  <a:pt x="4747" y="232"/>
                </a:lnTo>
                <a:lnTo>
                  <a:pt x="4753" y="190"/>
                </a:lnTo>
                <a:lnTo>
                  <a:pt x="4760" y="243"/>
                </a:lnTo>
                <a:lnTo>
                  <a:pt x="4766" y="255"/>
                </a:lnTo>
                <a:lnTo>
                  <a:pt x="4773" y="245"/>
                </a:lnTo>
                <a:lnTo>
                  <a:pt x="4779" y="264"/>
                </a:lnTo>
                <a:lnTo>
                  <a:pt x="4786" y="243"/>
                </a:lnTo>
                <a:lnTo>
                  <a:pt x="4792" y="220"/>
                </a:lnTo>
                <a:lnTo>
                  <a:pt x="4799" y="229"/>
                </a:lnTo>
                <a:lnTo>
                  <a:pt x="4805" y="259"/>
                </a:lnTo>
                <a:lnTo>
                  <a:pt x="4812" y="243"/>
                </a:lnTo>
                <a:lnTo>
                  <a:pt x="4819" y="234"/>
                </a:lnTo>
                <a:lnTo>
                  <a:pt x="4825" y="248"/>
                </a:lnTo>
                <a:lnTo>
                  <a:pt x="4832" y="275"/>
                </a:lnTo>
                <a:lnTo>
                  <a:pt x="4838" y="261"/>
                </a:lnTo>
                <a:lnTo>
                  <a:pt x="4845" y="243"/>
                </a:lnTo>
                <a:lnTo>
                  <a:pt x="4851" y="259"/>
                </a:lnTo>
                <a:lnTo>
                  <a:pt x="4858" y="259"/>
                </a:lnTo>
                <a:lnTo>
                  <a:pt x="4864" y="255"/>
                </a:lnTo>
                <a:lnTo>
                  <a:pt x="4871" y="275"/>
                </a:lnTo>
                <a:lnTo>
                  <a:pt x="4877" y="268"/>
                </a:lnTo>
                <a:lnTo>
                  <a:pt x="4884" y="250"/>
                </a:lnTo>
                <a:lnTo>
                  <a:pt x="4891" y="243"/>
                </a:lnTo>
                <a:lnTo>
                  <a:pt x="4897" y="271"/>
                </a:lnTo>
                <a:lnTo>
                  <a:pt x="4904" y="257"/>
                </a:lnTo>
                <a:lnTo>
                  <a:pt x="4910" y="213"/>
                </a:lnTo>
                <a:lnTo>
                  <a:pt x="4917" y="250"/>
                </a:lnTo>
                <a:lnTo>
                  <a:pt x="4923" y="222"/>
                </a:lnTo>
                <a:lnTo>
                  <a:pt x="4930" y="259"/>
                </a:lnTo>
                <a:lnTo>
                  <a:pt x="4936" y="259"/>
                </a:lnTo>
                <a:lnTo>
                  <a:pt x="4943" y="259"/>
                </a:lnTo>
                <a:lnTo>
                  <a:pt x="4949" y="236"/>
                </a:lnTo>
                <a:lnTo>
                  <a:pt x="4956" y="261"/>
                </a:lnTo>
                <a:lnTo>
                  <a:pt x="4963" y="257"/>
                </a:lnTo>
                <a:lnTo>
                  <a:pt x="4969" y="261"/>
                </a:lnTo>
                <a:lnTo>
                  <a:pt x="4976" y="277"/>
                </a:lnTo>
                <a:lnTo>
                  <a:pt x="4982" y="252"/>
                </a:lnTo>
                <a:lnTo>
                  <a:pt x="4989" y="257"/>
                </a:lnTo>
                <a:lnTo>
                  <a:pt x="4995" y="271"/>
                </a:lnTo>
                <a:lnTo>
                  <a:pt x="5002" y="243"/>
                </a:lnTo>
                <a:lnTo>
                  <a:pt x="5008" y="275"/>
                </a:lnTo>
                <a:lnTo>
                  <a:pt x="5015" y="209"/>
                </a:lnTo>
                <a:lnTo>
                  <a:pt x="5022" y="264"/>
                </a:lnTo>
                <a:lnTo>
                  <a:pt x="5028" y="294"/>
                </a:lnTo>
                <a:lnTo>
                  <a:pt x="5035" y="259"/>
                </a:lnTo>
                <a:lnTo>
                  <a:pt x="5041" y="257"/>
                </a:lnTo>
                <a:lnTo>
                  <a:pt x="5048" y="264"/>
                </a:lnTo>
                <a:lnTo>
                  <a:pt x="5054" y="264"/>
                </a:lnTo>
                <a:lnTo>
                  <a:pt x="5061" y="266"/>
                </a:lnTo>
                <a:lnTo>
                  <a:pt x="5067" y="296"/>
                </a:lnTo>
                <a:lnTo>
                  <a:pt x="5074" y="245"/>
                </a:lnTo>
                <a:lnTo>
                  <a:pt x="5080" y="268"/>
                </a:lnTo>
                <a:lnTo>
                  <a:pt x="5087" y="252"/>
                </a:lnTo>
                <a:lnTo>
                  <a:pt x="5094" y="218"/>
                </a:lnTo>
                <a:lnTo>
                  <a:pt x="5100" y="268"/>
                </a:lnTo>
                <a:lnTo>
                  <a:pt x="5107" y="287"/>
                </a:lnTo>
                <a:lnTo>
                  <a:pt x="5113" y="243"/>
                </a:lnTo>
                <a:lnTo>
                  <a:pt x="5120" y="261"/>
                </a:lnTo>
                <a:lnTo>
                  <a:pt x="5126" y="257"/>
                </a:lnTo>
                <a:lnTo>
                  <a:pt x="5133" y="273"/>
                </a:lnTo>
                <a:lnTo>
                  <a:pt x="5139" y="291"/>
                </a:lnTo>
                <a:lnTo>
                  <a:pt x="5146" y="268"/>
                </a:lnTo>
                <a:lnTo>
                  <a:pt x="5152" y="277"/>
                </a:lnTo>
                <a:lnTo>
                  <a:pt x="5159" y="271"/>
                </a:lnTo>
                <a:lnTo>
                  <a:pt x="5166" y="264"/>
                </a:lnTo>
                <a:lnTo>
                  <a:pt x="5172" y="245"/>
                </a:lnTo>
                <a:lnTo>
                  <a:pt x="5179" y="273"/>
                </a:lnTo>
                <a:lnTo>
                  <a:pt x="5185" y="289"/>
                </a:lnTo>
                <a:lnTo>
                  <a:pt x="5192" y="255"/>
                </a:lnTo>
                <a:lnTo>
                  <a:pt x="5198" y="277"/>
                </a:lnTo>
                <a:lnTo>
                  <a:pt x="5205" y="252"/>
                </a:lnTo>
                <a:lnTo>
                  <a:pt x="5211" y="284"/>
                </a:lnTo>
                <a:lnTo>
                  <a:pt x="5218" y="268"/>
                </a:lnTo>
                <a:lnTo>
                  <a:pt x="5224" y="266"/>
                </a:lnTo>
                <a:lnTo>
                  <a:pt x="5231" y="294"/>
                </a:lnTo>
                <a:lnTo>
                  <a:pt x="5238" y="280"/>
                </a:lnTo>
                <a:lnTo>
                  <a:pt x="5244" y="264"/>
                </a:lnTo>
                <a:lnTo>
                  <a:pt x="5251" y="264"/>
                </a:lnTo>
                <a:lnTo>
                  <a:pt x="5257" y="248"/>
                </a:lnTo>
                <a:lnTo>
                  <a:pt x="5264" y="261"/>
                </a:lnTo>
                <a:lnTo>
                  <a:pt x="5270" y="291"/>
                </a:lnTo>
                <a:lnTo>
                  <a:pt x="5277" y="280"/>
                </a:lnTo>
                <a:lnTo>
                  <a:pt x="5283" y="296"/>
                </a:lnTo>
                <a:lnTo>
                  <a:pt x="5290" y="284"/>
                </a:lnTo>
                <a:lnTo>
                  <a:pt x="5296" y="282"/>
                </a:lnTo>
                <a:lnTo>
                  <a:pt x="5303" y="264"/>
                </a:lnTo>
                <a:lnTo>
                  <a:pt x="5310" y="271"/>
                </a:lnTo>
                <a:lnTo>
                  <a:pt x="5316" y="264"/>
                </a:lnTo>
                <a:lnTo>
                  <a:pt x="5323" y="287"/>
                </a:lnTo>
                <a:lnTo>
                  <a:pt x="5329" y="277"/>
                </a:lnTo>
                <a:lnTo>
                  <a:pt x="5336" y="314"/>
                </a:lnTo>
                <a:lnTo>
                  <a:pt x="5342" y="280"/>
                </a:lnTo>
                <a:lnTo>
                  <a:pt x="5349" y="273"/>
                </a:lnTo>
                <a:lnTo>
                  <a:pt x="5355" y="250"/>
                </a:lnTo>
                <a:lnTo>
                  <a:pt x="5362" y="282"/>
                </a:lnTo>
                <a:lnTo>
                  <a:pt x="5368" y="298"/>
                </a:lnTo>
                <a:lnTo>
                  <a:pt x="5375" y="257"/>
                </a:lnTo>
                <a:lnTo>
                  <a:pt x="5382" y="284"/>
                </a:lnTo>
                <a:lnTo>
                  <a:pt x="5388" y="319"/>
                </a:lnTo>
                <a:lnTo>
                  <a:pt x="5395" y="241"/>
                </a:lnTo>
                <a:lnTo>
                  <a:pt x="5401" y="310"/>
                </a:lnTo>
                <a:lnTo>
                  <a:pt x="5408" y="282"/>
                </a:lnTo>
                <a:lnTo>
                  <a:pt x="5414" y="264"/>
                </a:lnTo>
                <a:lnTo>
                  <a:pt x="5421" y="282"/>
                </a:lnTo>
                <a:lnTo>
                  <a:pt x="5427" y="268"/>
                </a:lnTo>
                <a:lnTo>
                  <a:pt x="5434" y="277"/>
                </a:lnTo>
                <a:lnTo>
                  <a:pt x="5441" y="303"/>
                </a:lnTo>
                <a:lnTo>
                  <a:pt x="5447" y="291"/>
                </a:lnTo>
                <a:lnTo>
                  <a:pt x="5454" y="273"/>
                </a:lnTo>
                <a:lnTo>
                  <a:pt x="5460" y="291"/>
                </a:lnTo>
                <a:lnTo>
                  <a:pt x="5467" y="289"/>
                </a:lnTo>
                <a:lnTo>
                  <a:pt x="5473" y="266"/>
                </a:lnTo>
                <a:lnTo>
                  <a:pt x="5480" y="294"/>
                </a:lnTo>
                <a:lnTo>
                  <a:pt x="5486" y="271"/>
                </a:lnTo>
                <a:lnTo>
                  <a:pt x="5493" y="287"/>
                </a:lnTo>
                <a:lnTo>
                  <a:pt x="5499" y="284"/>
                </a:lnTo>
                <a:lnTo>
                  <a:pt x="5506" y="277"/>
                </a:lnTo>
                <a:lnTo>
                  <a:pt x="5513" y="287"/>
                </a:lnTo>
                <a:lnTo>
                  <a:pt x="5519" y="298"/>
                </a:lnTo>
                <a:lnTo>
                  <a:pt x="5526" y="284"/>
                </a:lnTo>
                <a:lnTo>
                  <a:pt x="5532" y="280"/>
                </a:lnTo>
                <a:lnTo>
                  <a:pt x="5539" y="303"/>
                </a:lnTo>
                <a:lnTo>
                  <a:pt x="5545" y="277"/>
                </a:lnTo>
                <a:lnTo>
                  <a:pt x="5552" y="289"/>
                </a:lnTo>
                <a:lnTo>
                  <a:pt x="5558" y="271"/>
                </a:lnTo>
                <a:lnTo>
                  <a:pt x="5565" y="310"/>
                </a:lnTo>
                <a:lnTo>
                  <a:pt x="5571" y="271"/>
                </a:lnTo>
                <a:lnTo>
                  <a:pt x="5578" y="289"/>
                </a:lnTo>
                <a:lnTo>
                  <a:pt x="5585" y="266"/>
                </a:lnTo>
                <a:lnTo>
                  <a:pt x="5591" y="280"/>
                </a:lnTo>
                <a:lnTo>
                  <a:pt x="5598" y="252"/>
                </a:lnTo>
                <a:lnTo>
                  <a:pt x="5604" y="296"/>
                </a:lnTo>
                <a:lnTo>
                  <a:pt x="5611" y="275"/>
                </a:lnTo>
                <a:lnTo>
                  <a:pt x="5617" y="307"/>
                </a:lnTo>
                <a:lnTo>
                  <a:pt x="5624" y="277"/>
                </a:lnTo>
                <a:lnTo>
                  <a:pt x="5630" y="282"/>
                </a:lnTo>
                <a:lnTo>
                  <a:pt x="5637" y="333"/>
                </a:lnTo>
                <a:lnTo>
                  <a:pt x="5643" y="294"/>
                </a:lnTo>
                <a:lnTo>
                  <a:pt x="5650" y="275"/>
                </a:lnTo>
                <a:lnTo>
                  <a:pt x="5657" y="294"/>
                </a:lnTo>
                <a:lnTo>
                  <a:pt x="5663" y="291"/>
                </a:lnTo>
                <a:lnTo>
                  <a:pt x="5670" y="271"/>
                </a:lnTo>
                <a:lnTo>
                  <a:pt x="5676" y="326"/>
                </a:lnTo>
                <a:lnTo>
                  <a:pt x="5683" y="294"/>
                </a:lnTo>
                <a:lnTo>
                  <a:pt x="5689" y="300"/>
                </a:lnTo>
                <a:lnTo>
                  <a:pt x="5696" y="303"/>
                </a:lnTo>
                <a:lnTo>
                  <a:pt x="5702" y="330"/>
                </a:lnTo>
                <a:lnTo>
                  <a:pt x="5709" y="284"/>
                </a:lnTo>
                <a:lnTo>
                  <a:pt x="5715" y="310"/>
                </a:lnTo>
                <a:lnTo>
                  <a:pt x="5722" y="275"/>
                </a:lnTo>
                <a:lnTo>
                  <a:pt x="5729" y="316"/>
                </a:lnTo>
                <a:lnTo>
                  <a:pt x="5735" y="307"/>
                </a:lnTo>
                <a:lnTo>
                  <a:pt x="5742" y="305"/>
                </a:lnTo>
                <a:lnTo>
                  <a:pt x="5748" y="312"/>
                </a:lnTo>
                <a:lnTo>
                  <a:pt x="5755" y="298"/>
                </a:lnTo>
                <a:lnTo>
                  <a:pt x="5761" y="314"/>
                </a:lnTo>
                <a:lnTo>
                  <a:pt x="5768" y="321"/>
                </a:lnTo>
                <a:lnTo>
                  <a:pt x="5774" y="291"/>
                </a:lnTo>
                <a:lnTo>
                  <a:pt x="5781" y="298"/>
                </a:lnTo>
                <a:lnTo>
                  <a:pt x="5788" y="307"/>
                </a:lnTo>
                <a:lnTo>
                  <a:pt x="5794" y="296"/>
                </a:lnTo>
                <a:lnTo>
                  <a:pt x="5801" y="307"/>
                </a:lnTo>
                <a:lnTo>
                  <a:pt x="5807" y="277"/>
                </a:lnTo>
                <a:lnTo>
                  <a:pt x="5814" y="316"/>
                </a:lnTo>
                <a:lnTo>
                  <a:pt x="5820" y="323"/>
                </a:lnTo>
                <a:lnTo>
                  <a:pt x="5827" y="323"/>
                </a:lnTo>
                <a:lnTo>
                  <a:pt x="5833" y="291"/>
                </a:lnTo>
                <a:lnTo>
                  <a:pt x="5840" y="296"/>
                </a:lnTo>
                <a:lnTo>
                  <a:pt x="5846" y="342"/>
                </a:lnTo>
                <a:lnTo>
                  <a:pt x="5853" y="319"/>
                </a:lnTo>
                <a:lnTo>
                  <a:pt x="5860" y="305"/>
                </a:lnTo>
                <a:lnTo>
                  <a:pt x="5866" y="277"/>
                </a:lnTo>
                <a:lnTo>
                  <a:pt x="5873" y="298"/>
                </a:lnTo>
                <a:lnTo>
                  <a:pt x="5879" y="305"/>
                </a:lnTo>
                <a:lnTo>
                  <a:pt x="5886" y="287"/>
                </a:lnTo>
                <a:lnTo>
                  <a:pt x="5892" y="328"/>
                </a:lnTo>
                <a:lnTo>
                  <a:pt x="5899" y="307"/>
                </a:lnTo>
                <a:lnTo>
                  <a:pt x="5905" y="307"/>
                </a:lnTo>
                <a:lnTo>
                  <a:pt x="5912" y="326"/>
                </a:lnTo>
                <a:lnTo>
                  <a:pt x="5918" y="266"/>
                </a:lnTo>
                <a:lnTo>
                  <a:pt x="5925" y="342"/>
                </a:lnTo>
                <a:lnTo>
                  <a:pt x="5932" y="316"/>
                </a:lnTo>
                <a:lnTo>
                  <a:pt x="5938" y="321"/>
                </a:lnTo>
                <a:lnTo>
                  <a:pt x="5945" y="321"/>
                </a:lnTo>
                <a:lnTo>
                  <a:pt x="5951" y="323"/>
                </a:lnTo>
                <a:lnTo>
                  <a:pt x="5958" y="310"/>
                </a:lnTo>
                <a:lnTo>
                  <a:pt x="5964" y="305"/>
                </a:lnTo>
                <a:lnTo>
                  <a:pt x="5971" y="298"/>
                </a:lnTo>
                <a:lnTo>
                  <a:pt x="5977" y="282"/>
                </a:lnTo>
                <a:lnTo>
                  <a:pt x="5984" y="282"/>
                </a:lnTo>
              </a:path>
            </a:pathLst>
          </a:custGeom>
          <a:noFill/>
          <a:ln w="6350">
            <a:solidFill>
              <a:srgbClr val="FFFF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2657" name="Freeform 648"/>
          <p:cNvSpPr>
            <a:spLocks/>
          </p:cNvSpPr>
          <p:nvPr/>
        </p:nvSpPr>
        <p:spPr bwMode="auto">
          <a:xfrm>
            <a:off x="2079625" y="4648200"/>
            <a:ext cx="1770063" cy="1235075"/>
          </a:xfrm>
          <a:custGeom>
            <a:avLst/>
            <a:gdLst>
              <a:gd name="T0" fmla="*/ 2147483647 w 5984"/>
              <a:gd name="T1" fmla="*/ 2147483647 h 4536"/>
              <a:gd name="T2" fmla="*/ 2147483647 w 5984"/>
              <a:gd name="T3" fmla="*/ 2147483647 h 4536"/>
              <a:gd name="T4" fmla="*/ 2147483647 w 5984"/>
              <a:gd name="T5" fmla="*/ 2147483647 h 4536"/>
              <a:gd name="T6" fmla="*/ 2147483647 w 5984"/>
              <a:gd name="T7" fmla="*/ 2147483647 h 4536"/>
              <a:gd name="T8" fmla="*/ 2147483647 w 5984"/>
              <a:gd name="T9" fmla="*/ 2147483647 h 4536"/>
              <a:gd name="T10" fmla="*/ 2147483647 w 5984"/>
              <a:gd name="T11" fmla="*/ 2147483647 h 4536"/>
              <a:gd name="T12" fmla="*/ 2147483647 w 5984"/>
              <a:gd name="T13" fmla="*/ 2147483647 h 4536"/>
              <a:gd name="T14" fmla="*/ 2147483647 w 5984"/>
              <a:gd name="T15" fmla="*/ 2147483647 h 4536"/>
              <a:gd name="T16" fmla="*/ 2147483647 w 5984"/>
              <a:gd name="T17" fmla="*/ 2147483647 h 4536"/>
              <a:gd name="T18" fmla="*/ 2147483647 w 5984"/>
              <a:gd name="T19" fmla="*/ 2147483647 h 4536"/>
              <a:gd name="T20" fmla="*/ 2147483647 w 5984"/>
              <a:gd name="T21" fmla="*/ 2147483647 h 4536"/>
              <a:gd name="T22" fmla="*/ 2147483647 w 5984"/>
              <a:gd name="T23" fmla="*/ 2147483647 h 4536"/>
              <a:gd name="T24" fmla="*/ 2147483647 w 5984"/>
              <a:gd name="T25" fmla="*/ 2147483647 h 4536"/>
              <a:gd name="T26" fmla="*/ 2147483647 w 5984"/>
              <a:gd name="T27" fmla="*/ 2147483647 h 4536"/>
              <a:gd name="T28" fmla="*/ 2147483647 w 5984"/>
              <a:gd name="T29" fmla="*/ 2147483647 h 4536"/>
              <a:gd name="T30" fmla="*/ 2147483647 w 5984"/>
              <a:gd name="T31" fmla="*/ 2147483647 h 4536"/>
              <a:gd name="T32" fmla="*/ 2147483647 w 5984"/>
              <a:gd name="T33" fmla="*/ 2147483647 h 4536"/>
              <a:gd name="T34" fmla="*/ 2147483647 w 5984"/>
              <a:gd name="T35" fmla="*/ 2147483647 h 4536"/>
              <a:gd name="T36" fmla="*/ 2147483647 w 5984"/>
              <a:gd name="T37" fmla="*/ 2147483647 h 4536"/>
              <a:gd name="T38" fmla="*/ 2147483647 w 5984"/>
              <a:gd name="T39" fmla="*/ 2147483647 h 4536"/>
              <a:gd name="T40" fmla="*/ 2147483647 w 5984"/>
              <a:gd name="T41" fmla="*/ 2147483647 h 4536"/>
              <a:gd name="T42" fmla="*/ 2147483647 w 5984"/>
              <a:gd name="T43" fmla="*/ 2147483647 h 4536"/>
              <a:gd name="T44" fmla="*/ 2147483647 w 5984"/>
              <a:gd name="T45" fmla="*/ 2147483647 h 4536"/>
              <a:gd name="T46" fmla="*/ 2147483647 w 5984"/>
              <a:gd name="T47" fmla="*/ 2147483647 h 4536"/>
              <a:gd name="T48" fmla="*/ 2147483647 w 5984"/>
              <a:gd name="T49" fmla="*/ 2147483647 h 4536"/>
              <a:gd name="T50" fmla="*/ 2147483647 w 5984"/>
              <a:gd name="T51" fmla="*/ 2147483647 h 4536"/>
              <a:gd name="T52" fmla="*/ 2147483647 w 5984"/>
              <a:gd name="T53" fmla="*/ 2147483647 h 4536"/>
              <a:gd name="T54" fmla="*/ 2147483647 w 5984"/>
              <a:gd name="T55" fmla="*/ 2147483647 h 4536"/>
              <a:gd name="T56" fmla="*/ 2147483647 w 5984"/>
              <a:gd name="T57" fmla="*/ 2147483647 h 4536"/>
              <a:gd name="T58" fmla="*/ 2147483647 w 5984"/>
              <a:gd name="T59" fmla="*/ 2147483647 h 4536"/>
              <a:gd name="T60" fmla="*/ 2147483647 w 5984"/>
              <a:gd name="T61" fmla="*/ 2147483647 h 4536"/>
              <a:gd name="T62" fmla="*/ 2147483647 w 5984"/>
              <a:gd name="T63" fmla="*/ 2147483647 h 4536"/>
              <a:gd name="T64" fmla="*/ 2147483647 w 5984"/>
              <a:gd name="T65" fmla="*/ 2147483647 h 4536"/>
              <a:gd name="T66" fmla="*/ 2147483647 w 5984"/>
              <a:gd name="T67" fmla="*/ 2147483647 h 4536"/>
              <a:gd name="T68" fmla="*/ 2147483647 w 5984"/>
              <a:gd name="T69" fmla="*/ 2147483647 h 4536"/>
              <a:gd name="T70" fmla="*/ 2147483647 w 5984"/>
              <a:gd name="T71" fmla="*/ 2147483647 h 4536"/>
              <a:gd name="T72" fmla="*/ 2147483647 w 5984"/>
              <a:gd name="T73" fmla="*/ 2147483647 h 4536"/>
              <a:gd name="T74" fmla="*/ 2147483647 w 5984"/>
              <a:gd name="T75" fmla="*/ 2147483647 h 4536"/>
              <a:gd name="T76" fmla="*/ 2147483647 w 5984"/>
              <a:gd name="T77" fmla="*/ 2147483647 h 4536"/>
              <a:gd name="T78" fmla="*/ 2147483647 w 5984"/>
              <a:gd name="T79" fmla="*/ 2147483647 h 4536"/>
              <a:gd name="T80" fmla="*/ 2147483647 w 5984"/>
              <a:gd name="T81" fmla="*/ 2147483647 h 4536"/>
              <a:gd name="T82" fmla="*/ 2147483647 w 5984"/>
              <a:gd name="T83" fmla="*/ 2147483647 h 4536"/>
              <a:gd name="T84" fmla="*/ 2147483647 w 5984"/>
              <a:gd name="T85" fmla="*/ 2147483647 h 4536"/>
              <a:gd name="T86" fmla="*/ 2147483647 w 5984"/>
              <a:gd name="T87" fmla="*/ 2147483647 h 4536"/>
              <a:gd name="T88" fmla="*/ 2147483647 w 5984"/>
              <a:gd name="T89" fmla="*/ 2147483647 h 4536"/>
              <a:gd name="T90" fmla="*/ 2147483647 w 5984"/>
              <a:gd name="T91" fmla="*/ 2147483647 h 4536"/>
              <a:gd name="T92" fmla="*/ 2147483647 w 5984"/>
              <a:gd name="T93" fmla="*/ 2147483647 h 4536"/>
              <a:gd name="T94" fmla="*/ 2147483647 w 5984"/>
              <a:gd name="T95" fmla="*/ 2147483647 h 4536"/>
              <a:gd name="T96" fmla="*/ 2147483647 w 5984"/>
              <a:gd name="T97" fmla="*/ 2147483647 h 4536"/>
              <a:gd name="T98" fmla="*/ 2147483647 w 5984"/>
              <a:gd name="T99" fmla="*/ 2147483647 h 4536"/>
              <a:gd name="T100" fmla="*/ 2147483647 w 5984"/>
              <a:gd name="T101" fmla="*/ 2147483647 h 4536"/>
              <a:gd name="T102" fmla="*/ 2147483647 w 5984"/>
              <a:gd name="T103" fmla="*/ 2147483647 h 4536"/>
              <a:gd name="T104" fmla="*/ 2147483647 w 5984"/>
              <a:gd name="T105" fmla="*/ 2147483647 h 4536"/>
              <a:gd name="T106" fmla="*/ 2147483647 w 5984"/>
              <a:gd name="T107" fmla="*/ 2147483647 h 4536"/>
              <a:gd name="T108" fmla="*/ 2147483647 w 5984"/>
              <a:gd name="T109" fmla="*/ 2147483647 h 4536"/>
              <a:gd name="T110" fmla="*/ 2147483647 w 5984"/>
              <a:gd name="T111" fmla="*/ 2147483647 h 4536"/>
              <a:gd name="T112" fmla="*/ 2147483647 w 5984"/>
              <a:gd name="T113" fmla="*/ 2147483647 h 4536"/>
              <a:gd name="T114" fmla="*/ 2147483647 w 5984"/>
              <a:gd name="T115" fmla="*/ 2147483647 h 4536"/>
              <a:gd name="T116" fmla="*/ 2147483647 w 5984"/>
              <a:gd name="T117" fmla="*/ 2147483647 h 4536"/>
              <a:gd name="T118" fmla="*/ 2147483647 w 5984"/>
              <a:gd name="T119" fmla="*/ 2147483647 h 4536"/>
              <a:gd name="T120" fmla="*/ 2147483647 w 5984"/>
              <a:gd name="T121" fmla="*/ 2147483647 h 4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5984"/>
              <a:gd name="T184" fmla="*/ 0 h 4536"/>
              <a:gd name="T185" fmla="*/ 5984 w 5984"/>
              <a:gd name="T186" fmla="*/ 4536 h 4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5984" h="4536">
                <a:moveTo>
                  <a:pt x="0" y="4536"/>
                </a:moveTo>
                <a:lnTo>
                  <a:pt x="6" y="4481"/>
                </a:lnTo>
                <a:lnTo>
                  <a:pt x="13" y="4415"/>
                </a:lnTo>
                <a:lnTo>
                  <a:pt x="19" y="4358"/>
                </a:lnTo>
                <a:lnTo>
                  <a:pt x="26" y="4240"/>
                </a:lnTo>
                <a:lnTo>
                  <a:pt x="33" y="4190"/>
                </a:lnTo>
                <a:lnTo>
                  <a:pt x="39" y="4127"/>
                </a:lnTo>
                <a:lnTo>
                  <a:pt x="46" y="4095"/>
                </a:lnTo>
                <a:lnTo>
                  <a:pt x="52" y="3982"/>
                </a:lnTo>
                <a:lnTo>
                  <a:pt x="59" y="3913"/>
                </a:lnTo>
                <a:lnTo>
                  <a:pt x="65" y="3852"/>
                </a:lnTo>
                <a:lnTo>
                  <a:pt x="72" y="3763"/>
                </a:lnTo>
                <a:lnTo>
                  <a:pt x="78" y="3700"/>
                </a:lnTo>
                <a:lnTo>
                  <a:pt x="85" y="3602"/>
                </a:lnTo>
                <a:lnTo>
                  <a:pt x="92" y="3547"/>
                </a:lnTo>
                <a:lnTo>
                  <a:pt x="98" y="3499"/>
                </a:lnTo>
                <a:lnTo>
                  <a:pt x="105" y="3420"/>
                </a:lnTo>
                <a:lnTo>
                  <a:pt x="111" y="3361"/>
                </a:lnTo>
                <a:lnTo>
                  <a:pt x="118" y="3295"/>
                </a:lnTo>
                <a:lnTo>
                  <a:pt x="124" y="3217"/>
                </a:lnTo>
                <a:lnTo>
                  <a:pt x="131" y="3117"/>
                </a:lnTo>
                <a:lnTo>
                  <a:pt x="137" y="3081"/>
                </a:lnTo>
                <a:lnTo>
                  <a:pt x="144" y="2985"/>
                </a:lnTo>
                <a:lnTo>
                  <a:pt x="150" y="2921"/>
                </a:lnTo>
                <a:lnTo>
                  <a:pt x="157" y="2860"/>
                </a:lnTo>
                <a:lnTo>
                  <a:pt x="164" y="2828"/>
                </a:lnTo>
                <a:lnTo>
                  <a:pt x="170" y="2739"/>
                </a:lnTo>
                <a:lnTo>
                  <a:pt x="177" y="2668"/>
                </a:lnTo>
                <a:lnTo>
                  <a:pt x="183" y="2581"/>
                </a:lnTo>
                <a:lnTo>
                  <a:pt x="190" y="2527"/>
                </a:lnTo>
                <a:lnTo>
                  <a:pt x="196" y="2451"/>
                </a:lnTo>
                <a:lnTo>
                  <a:pt x="203" y="2404"/>
                </a:lnTo>
                <a:lnTo>
                  <a:pt x="209" y="2321"/>
                </a:lnTo>
                <a:lnTo>
                  <a:pt x="216" y="2262"/>
                </a:lnTo>
                <a:lnTo>
                  <a:pt x="222" y="2189"/>
                </a:lnTo>
                <a:lnTo>
                  <a:pt x="229" y="2125"/>
                </a:lnTo>
                <a:lnTo>
                  <a:pt x="236" y="2059"/>
                </a:lnTo>
                <a:lnTo>
                  <a:pt x="242" y="1993"/>
                </a:lnTo>
                <a:lnTo>
                  <a:pt x="249" y="1933"/>
                </a:lnTo>
                <a:lnTo>
                  <a:pt x="255" y="1913"/>
                </a:lnTo>
                <a:lnTo>
                  <a:pt x="262" y="1830"/>
                </a:lnTo>
                <a:lnTo>
                  <a:pt x="268" y="1766"/>
                </a:lnTo>
                <a:lnTo>
                  <a:pt x="275" y="1716"/>
                </a:lnTo>
                <a:lnTo>
                  <a:pt x="281" y="1689"/>
                </a:lnTo>
                <a:lnTo>
                  <a:pt x="288" y="1618"/>
                </a:lnTo>
                <a:lnTo>
                  <a:pt x="294" y="1567"/>
                </a:lnTo>
                <a:lnTo>
                  <a:pt x="301" y="1506"/>
                </a:lnTo>
                <a:lnTo>
                  <a:pt x="308" y="1469"/>
                </a:lnTo>
                <a:lnTo>
                  <a:pt x="314" y="1403"/>
                </a:lnTo>
                <a:lnTo>
                  <a:pt x="321" y="1396"/>
                </a:lnTo>
                <a:lnTo>
                  <a:pt x="327" y="1350"/>
                </a:lnTo>
                <a:lnTo>
                  <a:pt x="334" y="1300"/>
                </a:lnTo>
                <a:lnTo>
                  <a:pt x="340" y="1266"/>
                </a:lnTo>
                <a:lnTo>
                  <a:pt x="347" y="1199"/>
                </a:lnTo>
                <a:lnTo>
                  <a:pt x="353" y="1179"/>
                </a:lnTo>
                <a:lnTo>
                  <a:pt x="360" y="1158"/>
                </a:lnTo>
                <a:lnTo>
                  <a:pt x="366" y="1121"/>
                </a:lnTo>
                <a:lnTo>
                  <a:pt x="373" y="1069"/>
                </a:lnTo>
                <a:lnTo>
                  <a:pt x="380" y="1053"/>
                </a:lnTo>
                <a:lnTo>
                  <a:pt x="386" y="1034"/>
                </a:lnTo>
                <a:lnTo>
                  <a:pt x="393" y="1000"/>
                </a:lnTo>
                <a:lnTo>
                  <a:pt x="399" y="972"/>
                </a:lnTo>
                <a:lnTo>
                  <a:pt x="406" y="979"/>
                </a:lnTo>
                <a:lnTo>
                  <a:pt x="412" y="911"/>
                </a:lnTo>
                <a:lnTo>
                  <a:pt x="419" y="890"/>
                </a:lnTo>
                <a:lnTo>
                  <a:pt x="425" y="863"/>
                </a:lnTo>
                <a:lnTo>
                  <a:pt x="432" y="895"/>
                </a:lnTo>
                <a:lnTo>
                  <a:pt x="439" y="872"/>
                </a:lnTo>
                <a:lnTo>
                  <a:pt x="445" y="840"/>
                </a:lnTo>
                <a:lnTo>
                  <a:pt x="452" y="798"/>
                </a:lnTo>
                <a:lnTo>
                  <a:pt x="458" y="780"/>
                </a:lnTo>
                <a:lnTo>
                  <a:pt x="465" y="782"/>
                </a:lnTo>
                <a:lnTo>
                  <a:pt x="471" y="757"/>
                </a:lnTo>
                <a:lnTo>
                  <a:pt x="478" y="759"/>
                </a:lnTo>
                <a:lnTo>
                  <a:pt x="484" y="753"/>
                </a:lnTo>
                <a:lnTo>
                  <a:pt x="491" y="746"/>
                </a:lnTo>
                <a:lnTo>
                  <a:pt x="497" y="718"/>
                </a:lnTo>
                <a:lnTo>
                  <a:pt x="504" y="686"/>
                </a:lnTo>
                <a:lnTo>
                  <a:pt x="511" y="675"/>
                </a:lnTo>
                <a:lnTo>
                  <a:pt x="517" y="693"/>
                </a:lnTo>
                <a:lnTo>
                  <a:pt x="524" y="649"/>
                </a:lnTo>
                <a:lnTo>
                  <a:pt x="530" y="638"/>
                </a:lnTo>
                <a:lnTo>
                  <a:pt x="537" y="617"/>
                </a:lnTo>
                <a:lnTo>
                  <a:pt x="543" y="594"/>
                </a:lnTo>
                <a:lnTo>
                  <a:pt x="550" y="606"/>
                </a:lnTo>
                <a:lnTo>
                  <a:pt x="556" y="617"/>
                </a:lnTo>
                <a:lnTo>
                  <a:pt x="563" y="587"/>
                </a:lnTo>
                <a:lnTo>
                  <a:pt x="569" y="555"/>
                </a:lnTo>
                <a:lnTo>
                  <a:pt x="576" y="558"/>
                </a:lnTo>
                <a:lnTo>
                  <a:pt x="583" y="548"/>
                </a:lnTo>
                <a:lnTo>
                  <a:pt x="589" y="581"/>
                </a:lnTo>
                <a:lnTo>
                  <a:pt x="596" y="526"/>
                </a:lnTo>
                <a:lnTo>
                  <a:pt x="602" y="516"/>
                </a:lnTo>
                <a:lnTo>
                  <a:pt x="609" y="503"/>
                </a:lnTo>
                <a:lnTo>
                  <a:pt x="615" y="512"/>
                </a:lnTo>
                <a:lnTo>
                  <a:pt x="622" y="493"/>
                </a:lnTo>
                <a:lnTo>
                  <a:pt x="628" y="473"/>
                </a:lnTo>
                <a:lnTo>
                  <a:pt x="635" y="477"/>
                </a:lnTo>
                <a:lnTo>
                  <a:pt x="641" y="493"/>
                </a:lnTo>
                <a:lnTo>
                  <a:pt x="648" y="493"/>
                </a:lnTo>
                <a:lnTo>
                  <a:pt x="655" y="457"/>
                </a:lnTo>
                <a:lnTo>
                  <a:pt x="661" y="452"/>
                </a:lnTo>
                <a:lnTo>
                  <a:pt x="668" y="484"/>
                </a:lnTo>
                <a:lnTo>
                  <a:pt x="674" y="443"/>
                </a:lnTo>
                <a:lnTo>
                  <a:pt x="681" y="436"/>
                </a:lnTo>
                <a:lnTo>
                  <a:pt x="687" y="409"/>
                </a:lnTo>
                <a:lnTo>
                  <a:pt x="694" y="422"/>
                </a:lnTo>
                <a:lnTo>
                  <a:pt x="700" y="404"/>
                </a:lnTo>
                <a:lnTo>
                  <a:pt x="707" y="409"/>
                </a:lnTo>
                <a:lnTo>
                  <a:pt x="713" y="438"/>
                </a:lnTo>
                <a:lnTo>
                  <a:pt x="720" y="411"/>
                </a:lnTo>
                <a:lnTo>
                  <a:pt x="727" y="393"/>
                </a:lnTo>
                <a:lnTo>
                  <a:pt x="733" y="404"/>
                </a:lnTo>
                <a:lnTo>
                  <a:pt x="740" y="464"/>
                </a:lnTo>
                <a:lnTo>
                  <a:pt x="746" y="390"/>
                </a:lnTo>
                <a:lnTo>
                  <a:pt x="753" y="406"/>
                </a:lnTo>
                <a:lnTo>
                  <a:pt x="759" y="418"/>
                </a:lnTo>
                <a:lnTo>
                  <a:pt x="766" y="370"/>
                </a:lnTo>
                <a:lnTo>
                  <a:pt x="772" y="386"/>
                </a:lnTo>
                <a:lnTo>
                  <a:pt x="779" y="370"/>
                </a:lnTo>
                <a:lnTo>
                  <a:pt x="786" y="383"/>
                </a:lnTo>
                <a:lnTo>
                  <a:pt x="792" y="356"/>
                </a:lnTo>
                <a:lnTo>
                  <a:pt x="799" y="324"/>
                </a:lnTo>
                <a:lnTo>
                  <a:pt x="805" y="365"/>
                </a:lnTo>
                <a:lnTo>
                  <a:pt x="812" y="337"/>
                </a:lnTo>
                <a:lnTo>
                  <a:pt x="818" y="347"/>
                </a:lnTo>
                <a:lnTo>
                  <a:pt x="825" y="360"/>
                </a:lnTo>
                <a:lnTo>
                  <a:pt x="831" y="324"/>
                </a:lnTo>
                <a:lnTo>
                  <a:pt x="838" y="328"/>
                </a:lnTo>
                <a:lnTo>
                  <a:pt x="844" y="324"/>
                </a:lnTo>
                <a:lnTo>
                  <a:pt x="851" y="317"/>
                </a:lnTo>
                <a:lnTo>
                  <a:pt x="858" y="321"/>
                </a:lnTo>
                <a:lnTo>
                  <a:pt x="864" y="294"/>
                </a:lnTo>
                <a:lnTo>
                  <a:pt x="871" y="317"/>
                </a:lnTo>
                <a:lnTo>
                  <a:pt x="877" y="351"/>
                </a:lnTo>
                <a:lnTo>
                  <a:pt x="884" y="308"/>
                </a:lnTo>
                <a:lnTo>
                  <a:pt x="890" y="317"/>
                </a:lnTo>
                <a:lnTo>
                  <a:pt x="897" y="301"/>
                </a:lnTo>
                <a:lnTo>
                  <a:pt x="903" y="315"/>
                </a:lnTo>
                <a:lnTo>
                  <a:pt x="910" y="310"/>
                </a:lnTo>
                <a:lnTo>
                  <a:pt x="916" y="294"/>
                </a:lnTo>
                <a:lnTo>
                  <a:pt x="923" y="282"/>
                </a:lnTo>
                <a:lnTo>
                  <a:pt x="930" y="280"/>
                </a:lnTo>
                <a:lnTo>
                  <a:pt x="936" y="269"/>
                </a:lnTo>
                <a:lnTo>
                  <a:pt x="943" y="285"/>
                </a:lnTo>
                <a:lnTo>
                  <a:pt x="949" y="262"/>
                </a:lnTo>
                <a:lnTo>
                  <a:pt x="956" y="266"/>
                </a:lnTo>
                <a:lnTo>
                  <a:pt x="962" y="278"/>
                </a:lnTo>
                <a:lnTo>
                  <a:pt x="969" y="317"/>
                </a:lnTo>
                <a:lnTo>
                  <a:pt x="975" y="280"/>
                </a:lnTo>
                <a:lnTo>
                  <a:pt x="982" y="248"/>
                </a:lnTo>
                <a:lnTo>
                  <a:pt x="988" y="282"/>
                </a:lnTo>
                <a:lnTo>
                  <a:pt x="995" y="220"/>
                </a:lnTo>
                <a:lnTo>
                  <a:pt x="1002" y="216"/>
                </a:lnTo>
                <a:lnTo>
                  <a:pt x="1008" y="230"/>
                </a:lnTo>
                <a:lnTo>
                  <a:pt x="1015" y="262"/>
                </a:lnTo>
                <a:lnTo>
                  <a:pt x="1021" y="296"/>
                </a:lnTo>
                <a:lnTo>
                  <a:pt x="1028" y="253"/>
                </a:lnTo>
                <a:lnTo>
                  <a:pt x="1034" y="264"/>
                </a:lnTo>
                <a:lnTo>
                  <a:pt x="1041" y="234"/>
                </a:lnTo>
                <a:lnTo>
                  <a:pt x="1047" y="248"/>
                </a:lnTo>
                <a:lnTo>
                  <a:pt x="1054" y="227"/>
                </a:lnTo>
                <a:lnTo>
                  <a:pt x="1060" y="234"/>
                </a:lnTo>
                <a:lnTo>
                  <a:pt x="1067" y="262"/>
                </a:lnTo>
                <a:lnTo>
                  <a:pt x="1074" y="220"/>
                </a:lnTo>
                <a:lnTo>
                  <a:pt x="1080" y="230"/>
                </a:lnTo>
                <a:lnTo>
                  <a:pt x="1087" y="207"/>
                </a:lnTo>
                <a:lnTo>
                  <a:pt x="1093" y="218"/>
                </a:lnTo>
                <a:lnTo>
                  <a:pt x="1100" y="230"/>
                </a:lnTo>
                <a:lnTo>
                  <a:pt x="1106" y="216"/>
                </a:lnTo>
                <a:lnTo>
                  <a:pt x="1113" y="211"/>
                </a:lnTo>
                <a:lnTo>
                  <a:pt x="1119" y="218"/>
                </a:lnTo>
                <a:lnTo>
                  <a:pt x="1126" y="214"/>
                </a:lnTo>
                <a:lnTo>
                  <a:pt x="1133" y="218"/>
                </a:lnTo>
                <a:lnTo>
                  <a:pt x="1139" y="248"/>
                </a:lnTo>
                <a:lnTo>
                  <a:pt x="1146" y="211"/>
                </a:lnTo>
                <a:lnTo>
                  <a:pt x="1152" y="214"/>
                </a:lnTo>
                <a:lnTo>
                  <a:pt x="1159" y="207"/>
                </a:lnTo>
                <a:lnTo>
                  <a:pt x="1165" y="186"/>
                </a:lnTo>
                <a:lnTo>
                  <a:pt x="1172" y="179"/>
                </a:lnTo>
                <a:lnTo>
                  <a:pt x="1178" y="181"/>
                </a:lnTo>
                <a:lnTo>
                  <a:pt x="1185" y="204"/>
                </a:lnTo>
                <a:lnTo>
                  <a:pt x="1191" y="207"/>
                </a:lnTo>
                <a:lnTo>
                  <a:pt x="1198" y="195"/>
                </a:lnTo>
                <a:lnTo>
                  <a:pt x="1205" y="181"/>
                </a:lnTo>
                <a:lnTo>
                  <a:pt x="1211" y="204"/>
                </a:lnTo>
                <a:lnTo>
                  <a:pt x="1218" y="184"/>
                </a:lnTo>
                <a:lnTo>
                  <a:pt x="1224" y="177"/>
                </a:lnTo>
                <a:lnTo>
                  <a:pt x="1231" y="163"/>
                </a:lnTo>
                <a:lnTo>
                  <a:pt x="1237" y="184"/>
                </a:lnTo>
                <a:lnTo>
                  <a:pt x="1244" y="179"/>
                </a:lnTo>
                <a:lnTo>
                  <a:pt x="1250" y="200"/>
                </a:lnTo>
                <a:lnTo>
                  <a:pt x="1257" y="158"/>
                </a:lnTo>
                <a:lnTo>
                  <a:pt x="1263" y="198"/>
                </a:lnTo>
                <a:lnTo>
                  <a:pt x="1270" y="163"/>
                </a:lnTo>
                <a:lnTo>
                  <a:pt x="1277" y="140"/>
                </a:lnTo>
                <a:lnTo>
                  <a:pt x="1283" y="198"/>
                </a:lnTo>
                <a:lnTo>
                  <a:pt x="1290" y="177"/>
                </a:lnTo>
                <a:lnTo>
                  <a:pt x="1296" y="156"/>
                </a:lnTo>
                <a:lnTo>
                  <a:pt x="1303" y="168"/>
                </a:lnTo>
                <a:lnTo>
                  <a:pt x="1309" y="175"/>
                </a:lnTo>
                <a:lnTo>
                  <a:pt x="1316" y="175"/>
                </a:lnTo>
                <a:lnTo>
                  <a:pt x="1322" y="152"/>
                </a:lnTo>
                <a:lnTo>
                  <a:pt x="1329" y="138"/>
                </a:lnTo>
                <a:lnTo>
                  <a:pt x="1335" y="149"/>
                </a:lnTo>
                <a:lnTo>
                  <a:pt x="1342" y="186"/>
                </a:lnTo>
                <a:lnTo>
                  <a:pt x="1349" y="186"/>
                </a:lnTo>
                <a:lnTo>
                  <a:pt x="1355" y="172"/>
                </a:lnTo>
                <a:lnTo>
                  <a:pt x="1362" y="179"/>
                </a:lnTo>
                <a:lnTo>
                  <a:pt x="1368" y="149"/>
                </a:lnTo>
                <a:lnTo>
                  <a:pt x="1375" y="142"/>
                </a:lnTo>
                <a:lnTo>
                  <a:pt x="1381" y="172"/>
                </a:lnTo>
                <a:lnTo>
                  <a:pt x="1388" y="181"/>
                </a:lnTo>
                <a:lnTo>
                  <a:pt x="1394" y="158"/>
                </a:lnTo>
                <a:lnTo>
                  <a:pt x="1401" y="147"/>
                </a:lnTo>
                <a:lnTo>
                  <a:pt x="1407" y="156"/>
                </a:lnTo>
                <a:lnTo>
                  <a:pt x="1414" y="138"/>
                </a:lnTo>
                <a:lnTo>
                  <a:pt x="1421" y="175"/>
                </a:lnTo>
                <a:lnTo>
                  <a:pt x="1427" y="156"/>
                </a:lnTo>
                <a:lnTo>
                  <a:pt x="1434" y="154"/>
                </a:lnTo>
                <a:lnTo>
                  <a:pt x="1440" y="168"/>
                </a:lnTo>
                <a:lnTo>
                  <a:pt x="1447" y="152"/>
                </a:lnTo>
                <a:lnTo>
                  <a:pt x="1453" y="124"/>
                </a:lnTo>
                <a:lnTo>
                  <a:pt x="1460" y="147"/>
                </a:lnTo>
                <a:lnTo>
                  <a:pt x="1466" y="172"/>
                </a:lnTo>
                <a:lnTo>
                  <a:pt x="1473" y="129"/>
                </a:lnTo>
                <a:lnTo>
                  <a:pt x="1480" y="129"/>
                </a:lnTo>
                <a:lnTo>
                  <a:pt x="1486" y="106"/>
                </a:lnTo>
                <a:lnTo>
                  <a:pt x="1493" y="124"/>
                </a:lnTo>
                <a:lnTo>
                  <a:pt x="1499" y="119"/>
                </a:lnTo>
                <a:lnTo>
                  <a:pt x="1506" y="113"/>
                </a:lnTo>
                <a:lnTo>
                  <a:pt x="1512" y="113"/>
                </a:lnTo>
                <a:lnTo>
                  <a:pt x="1519" y="149"/>
                </a:lnTo>
                <a:lnTo>
                  <a:pt x="1525" y="138"/>
                </a:lnTo>
                <a:lnTo>
                  <a:pt x="1532" y="126"/>
                </a:lnTo>
                <a:lnTo>
                  <a:pt x="1538" y="154"/>
                </a:lnTo>
                <a:lnTo>
                  <a:pt x="1545" y="115"/>
                </a:lnTo>
                <a:lnTo>
                  <a:pt x="1552" y="138"/>
                </a:lnTo>
                <a:lnTo>
                  <a:pt x="1558" y="106"/>
                </a:lnTo>
                <a:lnTo>
                  <a:pt x="1565" y="136"/>
                </a:lnTo>
                <a:lnTo>
                  <a:pt x="1571" y="108"/>
                </a:lnTo>
                <a:lnTo>
                  <a:pt x="1578" y="106"/>
                </a:lnTo>
                <a:lnTo>
                  <a:pt x="1584" y="124"/>
                </a:lnTo>
                <a:lnTo>
                  <a:pt x="1591" y="145"/>
                </a:lnTo>
                <a:lnTo>
                  <a:pt x="1597" y="126"/>
                </a:lnTo>
                <a:lnTo>
                  <a:pt x="1604" y="131"/>
                </a:lnTo>
                <a:lnTo>
                  <a:pt x="1610" y="85"/>
                </a:lnTo>
                <a:lnTo>
                  <a:pt x="1617" y="126"/>
                </a:lnTo>
                <a:lnTo>
                  <a:pt x="1624" y="129"/>
                </a:lnTo>
                <a:lnTo>
                  <a:pt x="1630" y="115"/>
                </a:lnTo>
                <a:lnTo>
                  <a:pt x="1637" y="101"/>
                </a:lnTo>
                <a:lnTo>
                  <a:pt x="1643" y="87"/>
                </a:lnTo>
                <a:lnTo>
                  <a:pt x="1650" y="122"/>
                </a:lnTo>
                <a:lnTo>
                  <a:pt x="1656" y="83"/>
                </a:lnTo>
                <a:lnTo>
                  <a:pt x="1663" y="147"/>
                </a:lnTo>
                <a:lnTo>
                  <a:pt x="1669" y="92"/>
                </a:lnTo>
                <a:lnTo>
                  <a:pt x="1676" y="106"/>
                </a:lnTo>
                <a:lnTo>
                  <a:pt x="1682" y="110"/>
                </a:lnTo>
                <a:lnTo>
                  <a:pt x="1689" y="124"/>
                </a:lnTo>
                <a:lnTo>
                  <a:pt x="1696" y="99"/>
                </a:lnTo>
                <a:lnTo>
                  <a:pt x="1702" y="101"/>
                </a:lnTo>
                <a:lnTo>
                  <a:pt x="1709" y="119"/>
                </a:lnTo>
                <a:lnTo>
                  <a:pt x="1715" y="110"/>
                </a:lnTo>
                <a:lnTo>
                  <a:pt x="1722" y="87"/>
                </a:lnTo>
                <a:lnTo>
                  <a:pt x="1728" y="106"/>
                </a:lnTo>
                <a:lnTo>
                  <a:pt x="1735" y="97"/>
                </a:lnTo>
                <a:lnTo>
                  <a:pt x="1741" y="108"/>
                </a:lnTo>
                <a:lnTo>
                  <a:pt x="1748" y="106"/>
                </a:lnTo>
                <a:lnTo>
                  <a:pt x="1754" y="97"/>
                </a:lnTo>
                <a:lnTo>
                  <a:pt x="1761" y="78"/>
                </a:lnTo>
                <a:lnTo>
                  <a:pt x="1768" y="103"/>
                </a:lnTo>
                <a:lnTo>
                  <a:pt x="1774" y="129"/>
                </a:lnTo>
                <a:lnTo>
                  <a:pt x="1781" y="94"/>
                </a:lnTo>
                <a:lnTo>
                  <a:pt x="1787" y="101"/>
                </a:lnTo>
                <a:lnTo>
                  <a:pt x="1794" y="94"/>
                </a:lnTo>
                <a:lnTo>
                  <a:pt x="1800" y="106"/>
                </a:lnTo>
                <a:lnTo>
                  <a:pt x="1807" y="113"/>
                </a:lnTo>
                <a:lnTo>
                  <a:pt x="1813" y="124"/>
                </a:lnTo>
                <a:lnTo>
                  <a:pt x="1820" y="106"/>
                </a:lnTo>
                <a:lnTo>
                  <a:pt x="1827" y="115"/>
                </a:lnTo>
                <a:lnTo>
                  <a:pt x="1833" y="67"/>
                </a:lnTo>
                <a:lnTo>
                  <a:pt x="1840" y="87"/>
                </a:lnTo>
                <a:lnTo>
                  <a:pt x="1846" y="92"/>
                </a:lnTo>
                <a:lnTo>
                  <a:pt x="1853" y="57"/>
                </a:lnTo>
                <a:lnTo>
                  <a:pt x="1859" y="115"/>
                </a:lnTo>
                <a:lnTo>
                  <a:pt x="1866" y="117"/>
                </a:lnTo>
                <a:lnTo>
                  <a:pt x="1872" y="106"/>
                </a:lnTo>
                <a:lnTo>
                  <a:pt x="1879" y="117"/>
                </a:lnTo>
                <a:lnTo>
                  <a:pt x="1885" y="97"/>
                </a:lnTo>
                <a:lnTo>
                  <a:pt x="1892" y="41"/>
                </a:lnTo>
                <a:lnTo>
                  <a:pt x="1899" y="99"/>
                </a:lnTo>
                <a:lnTo>
                  <a:pt x="1905" y="51"/>
                </a:lnTo>
                <a:lnTo>
                  <a:pt x="1912" y="53"/>
                </a:lnTo>
                <a:lnTo>
                  <a:pt x="1918" y="90"/>
                </a:lnTo>
                <a:lnTo>
                  <a:pt x="1925" y="90"/>
                </a:lnTo>
                <a:lnTo>
                  <a:pt x="1931" y="60"/>
                </a:lnTo>
                <a:lnTo>
                  <a:pt x="1938" y="69"/>
                </a:lnTo>
                <a:lnTo>
                  <a:pt x="1944" y="67"/>
                </a:lnTo>
                <a:lnTo>
                  <a:pt x="1951" y="106"/>
                </a:lnTo>
                <a:lnTo>
                  <a:pt x="1957" y="55"/>
                </a:lnTo>
                <a:lnTo>
                  <a:pt x="1964" y="80"/>
                </a:lnTo>
                <a:lnTo>
                  <a:pt x="1971" y="97"/>
                </a:lnTo>
                <a:lnTo>
                  <a:pt x="1977" y="67"/>
                </a:lnTo>
                <a:lnTo>
                  <a:pt x="1984" y="69"/>
                </a:lnTo>
                <a:lnTo>
                  <a:pt x="1990" y="94"/>
                </a:lnTo>
                <a:lnTo>
                  <a:pt x="1997" y="60"/>
                </a:lnTo>
                <a:lnTo>
                  <a:pt x="2003" y="41"/>
                </a:lnTo>
                <a:lnTo>
                  <a:pt x="2010" y="76"/>
                </a:lnTo>
                <a:lnTo>
                  <a:pt x="2016" y="57"/>
                </a:lnTo>
                <a:lnTo>
                  <a:pt x="2023" y="48"/>
                </a:lnTo>
                <a:lnTo>
                  <a:pt x="2029" y="101"/>
                </a:lnTo>
                <a:lnTo>
                  <a:pt x="2036" y="46"/>
                </a:lnTo>
                <a:lnTo>
                  <a:pt x="2043" y="74"/>
                </a:lnTo>
                <a:lnTo>
                  <a:pt x="2049" y="78"/>
                </a:lnTo>
                <a:lnTo>
                  <a:pt x="2056" y="69"/>
                </a:lnTo>
                <a:lnTo>
                  <a:pt x="2062" y="62"/>
                </a:lnTo>
                <a:lnTo>
                  <a:pt x="2069" y="41"/>
                </a:lnTo>
                <a:lnTo>
                  <a:pt x="2075" y="46"/>
                </a:lnTo>
                <a:lnTo>
                  <a:pt x="2082" y="85"/>
                </a:lnTo>
                <a:lnTo>
                  <a:pt x="2088" y="67"/>
                </a:lnTo>
                <a:lnTo>
                  <a:pt x="2095" y="57"/>
                </a:lnTo>
                <a:lnTo>
                  <a:pt x="2101" y="37"/>
                </a:lnTo>
                <a:lnTo>
                  <a:pt x="2108" y="74"/>
                </a:lnTo>
                <a:lnTo>
                  <a:pt x="2115" y="44"/>
                </a:lnTo>
                <a:lnTo>
                  <a:pt x="2121" y="60"/>
                </a:lnTo>
                <a:lnTo>
                  <a:pt x="2128" y="34"/>
                </a:lnTo>
                <a:lnTo>
                  <a:pt x="2134" y="69"/>
                </a:lnTo>
                <a:lnTo>
                  <a:pt x="2141" y="46"/>
                </a:lnTo>
                <a:lnTo>
                  <a:pt x="2147" y="48"/>
                </a:lnTo>
                <a:lnTo>
                  <a:pt x="2154" y="71"/>
                </a:lnTo>
                <a:lnTo>
                  <a:pt x="2160" y="55"/>
                </a:lnTo>
                <a:lnTo>
                  <a:pt x="2167" y="78"/>
                </a:lnTo>
                <a:lnTo>
                  <a:pt x="2174" y="53"/>
                </a:lnTo>
                <a:lnTo>
                  <a:pt x="2180" y="64"/>
                </a:lnTo>
                <a:lnTo>
                  <a:pt x="2187" y="64"/>
                </a:lnTo>
                <a:lnTo>
                  <a:pt x="2193" y="53"/>
                </a:lnTo>
                <a:lnTo>
                  <a:pt x="2200" y="74"/>
                </a:lnTo>
                <a:lnTo>
                  <a:pt x="2206" y="64"/>
                </a:lnTo>
                <a:lnTo>
                  <a:pt x="2213" y="62"/>
                </a:lnTo>
                <a:lnTo>
                  <a:pt x="2219" y="87"/>
                </a:lnTo>
                <a:lnTo>
                  <a:pt x="2226" y="55"/>
                </a:lnTo>
                <a:lnTo>
                  <a:pt x="2232" y="41"/>
                </a:lnTo>
                <a:lnTo>
                  <a:pt x="2239" y="51"/>
                </a:lnTo>
                <a:lnTo>
                  <a:pt x="2246" y="46"/>
                </a:lnTo>
                <a:lnTo>
                  <a:pt x="2252" y="44"/>
                </a:lnTo>
                <a:lnTo>
                  <a:pt x="2259" y="57"/>
                </a:lnTo>
                <a:lnTo>
                  <a:pt x="2265" y="41"/>
                </a:lnTo>
                <a:lnTo>
                  <a:pt x="2272" y="30"/>
                </a:lnTo>
                <a:lnTo>
                  <a:pt x="2278" y="64"/>
                </a:lnTo>
                <a:lnTo>
                  <a:pt x="2285" y="34"/>
                </a:lnTo>
                <a:lnTo>
                  <a:pt x="2291" y="34"/>
                </a:lnTo>
                <a:lnTo>
                  <a:pt x="2298" y="53"/>
                </a:lnTo>
                <a:lnTo>
                  <a:pt x="2304" y="64"/>
                </a:lnTo>
                <a:lnTo>
                  <a:pt x="2311" y="32"/>
                </a:lnTo>
                <a:lnTo>
                  <a:pt x="2318" y="53"/>
                </a:lnTo>
                <a:lnTo>
                  <a:pt x="2324" y="55"/>
                </a:lnTo>
                <a:lnTo>
                  <a:pt x="2331" y="16"/>
                </a:lnTo>
                <a:lnTo>
                  <a:pt x="2337" y="34"/>
                </a:lnTo>
                <a:lnTo>
                  <a:pt x="2344" y="37"/>
                </a:lnTo>
                <a:lnTo>
                  <a:pt x="2350" y="16"/>
                </a:lnTo>
                <a:lnTo>
                  <a:pt x="2357" y="51"/>
                </a:lnTo>
                <a:lnTo>
                  <a:pt x="2363" y="14"/>
                </a:lnTo>
                <a:lnTo>
                  <a:pt x="2370" y="12"/>
                </a:lnTo>
                <a:lnTo>
                  <a:pt x="2376" y="18"/>
                </a:lnTo>
                <a:lnTo>
                  <a:pt x="2383" y="41"/>
                </a:lnTo>
                <a:lnTo>
                  <a:pt x="2390" y="32"/>
                </a:lnTo>
                <a:lnTo>
                  <a:pt x="2396" y="41"/>
                </a:lnTo>
                <a:lnTo>
                  <a:pt x="2403" y="30"/>
                </a:lnTo>
                <a:lnTo>
                  <a:pt x="2409" y="69"/>
                </a:lnTo>
                <a:lnTo>
                  <a:pt x="2416" y="55"/>
                </a:lnTo>
                <a:lnTo>
                  <a:pt x="2422" y="23"/>
                </a:lnTo>
                <a:lnTo>
                  <a:pt x="2429" y="0"/>
                </a:lnTo>
                <a:lnTo>
                  <a:pt x="2435" y="41"/>
                </a:lnTo>
                <a:lnTo>
                  <a:pt x="2442" y="21"/>
                </a:lnTo>
                <a:lnTo>
                  <a:pt x="2448" y="16"/>
                </a:lnTo>
                <a:lnTo>
                  <a:pt x="2455" y="85"/>
                </a:lnTo>
                <a:lnTo>
                  <a:pt x="2462" y="85"/>
                </a:lnTo>
                <a:lnTo>
                  <a:pt x="2468" y="80"/>
                </a:lnTo>
                <a:lnTo>
                  <a:pt x="2475" y="83"/>
                </a:lnTo>
                <a:lnTo>
                  <a:pt x="2481" y="78"/>
                </a:lnTo>
                <a:lnTo>
                  <a:pt x="2488" y="85"/>
                </a:lnTo>
                <a:lnTo>
                  <a:pt x="2494" y="110"/>
                </a:lnTo>
                <a:lnTo>
                  <a:pt x="2501" y="90"/>
                </a:lnTo>
                <a:lnTo>
                  <a:pt x="2507" y="92"/>
                </a:lnTo>
                <a:lnTo>
                  <a:pt x="2514" y="97"/>
                </a:lnTo>
                <a:lnTo>
                  <a:pt x="2520" y="108"/>
                </a:lnTo>
                <a:lnTo>
                  <a:pt x="2527" y="115"/>
                </a:lnTo>
                <a:lnTo>
                  <a:pt x="2534" y="129"/>
                </a:lnTo>
                <a:lnTo>
                  <a:pt x="2540" y="129"/>
                </a:lnTo>
                <a:lnTo>
                  <a:pt x="2547" y="108"/>
                </a:lnTo>
                <a:lnTo>
                  <a:pt x="2553" y="110"/>
                </a:lnTo>
                <a:lnTo>
                  <a:pt x="2560" y="163"/>
                </a:lnTo>
                <a:lnTo>
                  <a:pt x="2566" y="92"/>
                </a:lnTo>
                <a:lnTo>
                  <a:pt x="2573" y="122"/>
                </a:lnTo>
                <a:lnTo>
                  <a:pt x="2579" y="131"/>
                </a:lnTo>
                <a:lnTo>
                  <a:pt x="2586" y="124"/>
                </a:lnTo>
                <a:lnTo>
                  <a:pt x="2593" y="126"/>
                </a:lnTo>
                <a:lnTo>
                  <a:pt x="2599" y="138"/>
                </a:lnTo>
                <a:lnTo>
                  <a:pt x="2606" y="142"/>
                </a:lnTo>
                <a:lnTo>
                  <a:pt x="2612" y="103"/>
                </a:lnTo>
                <a:lnTo>
                  <a:pt x="2619" y="124"/>
                </a:lnTo>
                <a:lnTo>
                  <a:pt x="2625" y="152"/>
                </a:lnTo>
                <a:lnTo>
                  <a:pt x="2632" y="133"/>
                </a:lnTo>
                <a:lnTo>
                  <a:pt x="2638" y="191"/>
                </a:lnTo>
                <a:lnTo>
                  <a:pt x="2645" y="113"/>
                </a:lnTo>
                <a:lnTo>
                  <a:pt x="2651" y="202"/>
                </a:lnTo>
                <a:lnTo>
                  <a:pt x="2658" y="149"/>
                </a:lnTo>
                <a:lnTo>
                  <a:pt x="2665" y="159"/>
                </a:lnTo>
                <a:lnTo>
                  <a:pt x="2671" y="165"/>
                </a:lnTo>
                <a:lnTo>
                  <a:pt x="2678" y="149"/>
                </a:lnTo>
                <a:lnTo>
                  <a:pt x="2684" y="175"/>
                </a:lnTo>
                <a:lnTo>
                  <a:pt x="2691" y="188"/>
                </a:lnTo>
                <a:lnTo>
                  <a:pt x="2697" y="179"/>
                </a:lnTo>
                <a:lnTo>
                  <a:pt x="2704" y="154"/>
                </a:lnTo>
                <a:lnTo>
                  <a:pt x="2710" y="175"/>
                </a:lnTo>
                <a:lnTo>
                  <a:pt x="2717" y="191"/>
                </a:lnTo>
                <a:lnTo>
                  <a:pt x="2723" y="186"/>
                </a:lnTo>
                <a:lnTo>
                  <a:pt x="2730" y="184"/>
                </a:lnTo>
                <a:lnTo>
                  <a:pt x="2737" y="207"/>
                </a:lnTo>
                <a:lnTo>
                  <a:pt x="2743" y="181"/>
                </a:lnTo>
                <a:lnTo>
                  <a:pt x="2750" y="186"/>
                </a:lnTo>
                <a:lnTo>
                  <a:pt x="2756" y="220"/>
                </a:lnTo>
                <a:lnTo>
                  <a:pt x="2763" y="227"/>
                </a:lnTo>
                <a:lnTo>
                  <a:pt x="2769" y="209"/>
                </a:lnTo>
                <a:lnTo>
                  <a:pt x="2776" y="220"/>
                </a:lnTo>
                <a:lnTo>
                  <a:pt x="2782" y="179"/>
                </a:lnTo>
                <a:lnTo>
                  <a:pt x="2789" y="223"/>
                </a:lnTo>
                <a:lnTo>
                  <a:pt x="2795" y="204"/>
                </a:lnTo>
                <a:lnTo>
                  <a:pt x="2802" y="230"/>
                </a:lnTo>
                <a:lnTo>
                  <a:pt x="2809" y="200"/>
                </a:lnTo>
                <a:lnTo>
                  <a:pt x="2815" y="220"/>
                </a:lnTo>
                <a:lnTo>
                  <a:pt x="2822" y="243"/>
                </a:lnTo>
                <a:lnTo>
                  <a:pt x="2828" y="241"/>
                </a:lnTo>
                <a:lnTo>
                  <a:pt x="2835" y="243"/>
                </a:lnTo>
                <a:lnTo>
                  <a:pt x="2841" y="218"/>
                </a:lnTo>
                <a:lnTo>
                  <a:pt x="2848" y="211"/>
                </a:lnTo>
                <a:lnTo>
                  <a:pt x="2854" y="220"/>
                </a:lnTo>
                <a:lnTo>
                  <a:pt x="2861" y="188"/>
                </a:lnTo>
                <a:lnTo>
                  <a:pt x="2867" y="204"/>
                </a:lnTo>
                <a:lnTo>
                  <a:pt x="2874" y="202"/>
                </a:lnTo>
                <a:lnTo>
                  <a:pt x="2881" y="250"/>
                </a:lnTo>
                <a:lnTo>
                  <a:pt x="2887" y="255"/>
                </a:lnTo>
                <a:lnTo>
                  <a:pt x="2894" y="255"/>
                </a:lnTo>
                <a:lnTo>
                  <a:pt x="2900" y="237"/>
                </a:lnTo>
                <a:lnTo>
                  <a:pt x="2907" y="239"/>
                </a:lnTo>
                <a:lnTo>
                  <a:pt x="2913" y="259"/>
                </a:lnTo>
                <a:lnTo>
                  <a:pt x="2920" y="211"/>
                </a:lnTo>
                <a:lnTo>
                  <a:pt x="2926" y="230"/>
                </a:lnTo>
                <a:lnTo>
                  <a:pt x="2933" y="243"/>
                </a:lnTo>
                <a:lnTo>
                  <a:pt x="2940" y="266"/>
                </a:lnTo>
                <a:lnTo>
                  <a:pt x="2946" y="239"/>
                </a:lnTo>
                <a:lnTo>
                  <a:pt x="2953" y="257"/>
                </a:lnTo>
                <a:lnTo>
                  <a:pt x="2959" y="269"/>
                </a:lnTo>
                <a:lnTo>
                  <a:pt x="2966" y="262"/>
                </a:lnTo>
                <a:lnTo>
                  <a:pt x="2972" y="246"/>
                </a:lnTo>
                <a:lnTo>
                  <a:pt x="2979" y="255"/>
                </a:lnTo>
                <a:lnTo>
                  <a:pt x="2985" y="285"/>
                </a:lnTo>
                <a:lnTo>
                  <a:pt x="2992" y="278"/>
                </a:lnTo>
                <a:lnTo>
                  <a:pt x="2998" y="239"/>
                </a:lnTo>
                <a:lnTo>
                  <a:pt x="3005" y="253"/>
                </a:lnTo>
                <a:lnTo>
                  <a:pt x="3012" y="266"/>
                </a:lnTo>
                <a:lnTo>
                  <a:pt x="3018" y="266"/>
                </a:lnTo>
                <a:lnTo>
                  <a:pt x="3025" y="273"/>
                </a:lnTo>
                <a:lnTo>
                  <a:pt x="3031" y="303"/>
                </a:lnTo>
                <a:lnTo>
                  <a:pt x="3038" y="248"/>
                </a:lnTo>
                <a:lnTo>
                  <a:pt x="3044" y="303"/>
                </a:lnTo>
                <a:lnTo>
                  <a:pt x="3051" y="280"/>
                </a:lnTo>
                <a:lnTo>
                  <a:pt x="3057" y="280"/>
                </a:lnTo>
                <a:lnTo>
                  <a:pt x="3064" y="292"/>
                </a:lnTo>
                <a:lnTo>
                  <a:pt x="3070" y="289"/>
                </a:lnTo>
                <a:lnTo>
                  <a:pt x="3077" y="310"/>
                </a:lnTo>
                <a:lnTo>
                  <a:pt x="3084" y="278"/>
                </a:lnTo>
                <a:lnTo>
                  <a:pt x="3090" y="296"/>
                </a:lnTo>
                <a:lnTo>
                  <a:pt x="3097" y="285"/>
                </a:lnTo>
                <a:lnTo>
                  <a:pt x="3103" y="296"/>
                </a:lnTo>
                <a:lnTo>
                  <a:pt x="3110" y="301"/>
                </a:lnTo>
                <a:lnTo>
                  <a:pt x="3116" y="308"/>
                </a:lnTo>
                <a:lnTo>
                  <a:pt x="3123" y="315"/>
                </a:lnTo>
                <a:lnTo>
                  <a:pt x="3129" y="289"/>
                </a:lnTo>
                <a:lnTo>
                  <a:pt x="3136" y="321"/>
                </a:lnTo>
                <a:lnTo>
                  <a:pt x="3142" y="285"/>
                </a:lnTo>
                <a:lnTo>
                  <a:pt x="3149" y="301"/>
                </a:lnTo>
                <a:lnTo>
                  <a:pt x="3156" y="301"/>
                </a:lnTo>
                <a:lnTo>
                  <a:pt x="3162" y="303"/>
                </a:lnTo>
                <a:lnTo>
                  <a:pt x="3169" y="285"/>
                </a:lnTo>
                <a:lnTo>
                  <a:pt x="3175" y="310"/>
                </a:lnTo>
                <a:lnTo>
                  <a:pt x="3182" y="317"/>
                </a:lnTo>
                <a:lnTo>
                  <a:pt x="3188" y="317"/>
                </a:lnTo>
                <a:lnTo>
                  <a:pt x="3195" y="315"/>
                </a:lnTo>
                <a:lnTo>
                  <a:pt x="3201" y="331"/>
                </a:lnTo>
                <a:lnTo>
                  <a:pt x="3208" y="326"/>
                </a:lnTo>
                <a:lnTo>
                  <a:pt x="3214" y="335"/>
                </a:lnTo>
                <a:lnTo>
                  <a:pt x="3221" y="310"/>
                </a:lnTo>
                <a:lnTo>
                  <a:pt x="3228" y="328"/>
                </a:lnTo>
                <a:lnTo>
                  <a:pt x="3234" y="351"/>
                </a:lnTo>
                <a:lnTo>
                  <a:pt x="3241" y="303"/>
                </a:lnTo>
                <a:lnTo>
                  <a:pt x="3247" y="347"/>
                </a:lnTo>
                <a:lnTo>
                  <a:pt x="3254" y="326"/>
                </a:lnTo>
                <a:lnTo>
                  <a:pt x="3260" y="305"/>
                </a:lnTo>
                <a:lnTo>
                  <a:pt x="3267" y="328"/>
                </a:lnTo>
                <a:lnTo>
                  <a:pt x="3273" y="363"/>
                </a:lnTo>
                <a:lnTo>
                  <a:pt x="3280" y="331"/>
                </a:lnTo>
                <a:lnTo>
                  <a:pt x="3287" y="328"/>
                </a:lnTo>
                <a:lnTo>
                  <a:pt x="3293" y="331"/>
                </a:lnTo>
                <a:lnTo>
                  <a:pt x="3300" y="333"/>
                </a:lnTo>
                <a:lnTo>
                  <a:pt x="3306" y="356"/>
                </a:lnTo>
                <a:lnTo>
                  <a:pt x="3313" y="338"/>
                </a:lnTo>
                <a:lnTo>
                  <a:pt x="3319" y="328"/>
                </a:lnTo>
                <a:lnTo>
                  <a:pt x="3326" y="377"/>
                </a:lnTo>
                <a:lnTo>
                  <a:pt x="3332" y="344"/>
                </a:lnTo>
                <a:lnTo>
                  <a:pt x="3339" y="358"/>
                </a:lnTo>
                <a:lnTo>
                  <a:pt x="3345" y="365"/>
                </a:lnTo>
                <a:lnTo>
                  <a:pt x="3352" y="360"/>
                </a:lnTo>
                <a:lnTo>
                  <a:pt x="3359" y="340"/>
                </a:lnTo>
                <a:lnTo>
                  <a:pt x="3365" y="372"/>
                </a:lnTo>
                <a:lnTo>
                  <a:pt x="3372" y="324"/>
                </a:lnTo>
                <a:lnTo>
                  <a:pt x="3378" y="342"/>
                </a:lnTo>
                <a:lnTo>
                  <a:pt x="3385" y="349"/>
                </a:lnTo>
                <a:lnTo>
                  <a:pt x="3391" y="342"/>
                </a:lnTo>
                <a:lnTo>
                  <a:pt x="3398" y="365"/>
                </a:lnTo>
                <a:lnTo>
                  <a:pt x="3404" y="338"/>
                </a:lnTo>
                <a:lnTo>
                  <a:pt x="3411" y="383"/>
                </a:lnTo>
                <a:lnTo>
                  <a:pt x="3417" y="374"/>
                </a:lnTo>
                <a:lnTo>
                  <a:pt x="3424" y="365"/>
                </a:lnTo>
                <a:lnTo>
                  <a:pt x="3431" y="358"/>
                </a:lnTo>
                <a:lnTo>
                  <a:pt x="3437" y="367"/>
                </a:lnTo>
                <a:lnTo>
                  <a:pt x="3444" y="335"/>
                </a:lnTo>
                <a:lnTo>
                  <a:pt x="3450" y="367"/>
                </a:lnTo>
                <a:lnTo>
                  <a:pt x="3457" y="360"/>
                </a:lnTo>
                <a:lnTo>
                  <a:pt x="3463" y="372"/>
                </a:lnTo>
                <a:lnTo>
                  <a:pt x="3470" y="354"/>
                </a:lnTo>
                <a:lnTo>
                  <a:pt x="3476" y="377"/>
                </a:lnTo>
                <a:lnTo>
                  <a:pt x="3483" y="397"/>
                </a:lnTo>
                <a:lnTo>
                  <a:pt x="3489" y="342"/>
                </a:lnTo>
                <a:lnTo>
                  <a:pt x="3496" y="351"/>
                </a:lnTo>
                <a:lnTo>
                  <a:pt x="3503" y="402"/>
                </a:lnTo>
                <a:lnTo>
                  <a:pt x="3509" y="390"/>
                </a:lnTo>
                <a:lnTo>
                  <a:pt x="3516" y="386"/>
                </a:lnTo>
                <a:lnTo>
                  <a:pt x="3522" y="370"/>
                </a:lnTo>
                <a:lnTo>
                  <a:pt x="3529" y="434"/>
                </a:lnTo>
                <a:lnTo>
                  <a:pt x="3535" y="393"/>
                </a:lnTo>
                <a:lnTo>
                  <a:pt x="3542" y="388"/>
                </a:lnTo>
                <a:lnTo>
                  <a:pt x="3548" y="416"/>
                </a:lnTo>
                <a:lnTo>
                  <a:pt x="3555" y="399"/>
                </a:lnTo>
                <a:lnTo>
                  <a:pt x="3561" y="411"/>
                </a:lnTo>
                <a:lnTo>
                  <a:pt x="3568" y="393"/>
                </a:lnTo>
                <a:lnTo>
                  <a:pt x="3575" y="422"/>
                </a:lnTo>
                <a:lnTo>
                  <a:pt x="3581" y="367"/>
                </a:lnTo>
                <a:lnTo>
                  <a:pt x="3588" y="381"/>
                </a:lnTo>
                <a:lnTo>
                  <a:pt x="3594" y="404"/>
                </a:lnTo>
                <a:lnTo>
                  <a:pt x="3601" y="404"/>
                </a:lnTo>
                <a:lnTo>
                  <a:pt x="3607" y="420"/>
                </a:lnTo>
                <a:lnTo>
                  <a:pt x="3614" y="411"/>
                </a:lnTo>
                <a:lnTo>
                  <a:pt x="3620" y="402"/>
                </a:lnTo>
                <a:lnTo>
                  <a:pt x="3627" y="416"/>
                </a:lnTo>
                <a:lnTo>
                  <a:pt x="3634" y="452"/>
                </a:lnTo>
                <a:lnTo>
                  <a:pt x="3640" y="416"/>
                </a:lnTo>
                <a:lnTo>
                  <a:pt x="3647" y="395"/>
                </a:lnTo>
                <a:lnTo>
                  <a:pt x="3653" y="418"/>
                </a:lnTo>
                <a:lnTo>
                  <a:pt x="3660" y="411"/>
                </a:lnTo>
                <a:lnTo>
                  <a:pt x="3666" y="418"/>
                </a:lnTo>
                <a:lnTo>
                  <a:pt x="3673" y="420"/>
                </a:lnTo>
                <a:lnTo>
                  <a:pt x="3679" y="377"/>
                </a:lnTo>
                <a:lnTo>
                  <a:pt x="3686" y="402"/>
                </a:lnTo>
                <a:lnTo>
                  <a:pt x="3692" y="393"/>
                </a:lnTo>
                <a:lnTo>
                  <a:pt x="3699" y="436"/>
                </a:lnTo>
                <a:lnTo>
                  <a:pt x="3706" y="399"/>
                </a:lnTo>
                <a:lnTo>
                  <a:pt x="3712" y="418"/>
                </a:lnTo>
                <a:lnTo>
                  <a:pt x="3719" y="406"/>
                </a:lnTo>
                <a:lnTo>
                  <a:pt x="3725" y="420"/>
                </a:lnTo>
                <a:lnTo>
                  <a:pt x="3732" y="436"/>
                </a:lnTo>
                <a:lnTo>
                  <a:pt x="3738" y="429"/>
                </a:lnTo>
                <a:lnTo>
                  <a:pt x="3745" y="402"/>
                </a:lnTo>
                <a:lnTo>
                  <a:pt x="3751" y="434"/>
                </a:lnTo>
                <a:lnTo>
                  <a:pt x="3758" y="420"/>
                </a:lnTo>
                <a:lnTo>
                  <a:pt x="3764" y="432"/>
                </a:lnTo>
                <a:lnTo>
                  <a:pt x="3771" y="418"/>
                </a:lnTo>
                <a:lnTo>
                  <a:pt x="3778" y="418"/>
                </a:lnTo>
                <a:lnTo>
                  <a:pt x="3784" y="436"/>
                </a:lnTo>
                <a:lnTo>
                  <a:pt x="3791" y="434"/>
                </a:lnTo>
                <a:lnTo>
                  <a:pt x="3797" y="432"/>
                </a:lnTo>
                <a:lnTo>
                  <a:pt x="3804" y="422"/>
                </a:lnTo>
                <a:lnTo>
                  <a:pt x="3810" y="441"/>
                </a:lnTo>
                <a:lnTo>
                  <a:pt x="3817" y="434"/>
                </a:lnTo>
                <a:lnTo>
                  <a:pt x="3823" y="441"/>
                </a:lnTo>
                <a:lnTo>
                  <a:pt x="3830" y="429"/>
                </a:lnTo>
                <a:lnTo>
                  <a:pt x="3836" y="438"/>
                </a:lnTo>
                <a:lnTo>
                  <a:pt x="3843" y="436"/>
                </a:lnTo>
                <a:lnTo>
                  <a:pt x="3850" y="416"/>
                </a:lnTo>
                <a:lnTo>
                  <a:pt x="3856" y="418"/>
                </a:lnTo>
                <a:lnTo>
                  <a:pt x="3863" y="438"/>
                </a:lnTo>
                <a:lnTo>
                  <a:pt x="3869" y="441"/>
                </a:lnTo>
                <a:lnTo>
                  <a:pt x="3876" y="436"/>
                </a:lnTo>
                <a:lnTo>
                  <a:pt x="3882" y="436"/>
                </a:lnTo>
                <a:lnTo>
                  <a:pt x="3889" y="459"/>
                </a:lnTo>
                <a:lnTo>
                  <a:pt x="3895" y="409"/>
                </a:lnTo>
                <a:lnTo>
                  <a:pt x="3902" y="438"/>
                </a:lnTo>
                <a:lnTo>
                  <a:pt x="3908" y="429"/>
                </a:lnTo>
                <a:lnTo>
                  <a:pt x="3915" y="445"/>
                </a:lnTo>
                <a:lnTo>
                  <a:pt x="3922" y="450"/>
                </a:lnTo>
                <a:lnTo>
                  <a:pt x="3928" y="438"/>
                </a:lnTo>
                <a:lnTo>
                  <a:pt x="3935" y="436"/>
                </a:lnTo>
                <a:lnTo>
                  <a:pt x="3941" y="459"/>
                </a:lnTo>
                <a:lnTo>
                  <a:pt x="3948" y="459"/>
                </a:lnTo>
                <a:lnTo>
                  <a:pt x="3954" y="475"/>
                </a:lnTo>
                <a:lnTo>
                  <a:pt x="3961" y="413"/>
                </a:lnTo>
                <a:lnTo>
                  <a:pt x="3967" y="438"/>
                </a:lnTo>
                <a:lnTo>
                  <a:pt x="3974" y="480"/>
                </a:lnTo>
                <a:lnTo>
                  <a:pt x="3981" y="452"/>
                </a:lnTo>
                <a:lnTo>
                  <a:pt x="3987" y="448"/>
                </a:lnTo>
                <a:lnTo>
                  <a:pt x="3994" y="448"/>
                </a:lnTo>
                <a:lnTo>
                  <a:pt x="4000" y="466"/>
                </a:lnTo>
                <a:lnTo>
                  <a:pt x="4007" y="445"/>
                </a:lnTo>
                <a:lnTo>
                  <a:pt x="4013" y="441"/>
                </a:lnTo>
                <a:lnTo>
                  <a:pt x="4020" y="452"/>
                </a:lnTo>
                <a:lnTo>
                  <a:pt x="4026" y="443"/>
                </a:lnTo>
                <a:lnTo>
                  <a:pt x="4033" y="452"/>
                </a:lnTo>
                <a:lnTo>
                  <a:pt x="4039" y="445"/>
                </a:lnTo>
                <a:lnTo>
                  <a:pt x="4046" y="464"/>
                </a:lnTo>
                <a:lnTo>
                  <a:pt x="4053" y="466"/>
                </a:lnTo>
                <a:lnTo>
                  <a:pt x="4059" y="464"/>
                </a:lnTo>
                <a:lnTo>
                  <a:pt x="4066" y="464"/>
                </a:lnTo>
                <a:lnTo>
                  <a:pt x="4072" y="473"/>
                </a:lnTo>
                <a:lnTo>
                  <a:pt x="4079" y="452"/>
                </a:lnTo>
                <a:lnTo>
                  <a:pt x="4085" y="477"/>
                </a:lnTo>
                <a:lnTo>
                  <a:pt x="4092" y="459"/>
                </a:lnTo>
                <a:lnTo>
                  <a:pt x="4098" y="452"/>
                </a:lnTo>
                <a:lnTo>
                  <a:pt x="4105" y="450"/>
                </a:lnTo>
                <a:lnTo>
                  <a:pt x="4111" y="482"/>
                </a:lnTo>
                <a:lnTo>
                  <a:pt x="4118" y="466"/>
                </a:lnTo>
                <a:lnTo>
                  <a:pt x="4125" y="473"/>
                </a:lnTo>
                <a:lnTo>
                  <a:pt x="4131" y="438"/>
                </a:lnTo>
                <a:lnTo>
                  <a:pt x="4138" y="461"/>
                </a:lnTo>
                <a:lnTo>
                  <a:pt x="4144" y="459"/>
                </a:lnTo>
                <a:lnTo>
                  <a:pt x="4151" y="489"/>
                </a:lnTo>
                <a:lnTo>
                  <a:pt x="4157" y="459"/>
                </a:lnTo>
                <a:lnTo>
                  <a:pt x="4164" y="480"/>
                </a:lnTo>
                <a:lnTo>
                  <a:pt x="4170" y="503"/>
                </a:lnTo>
                <a:lnTo>
                  <a:pt x="4177" y="496"/>
                </a:lnTo>
                <a:lnTo>
                  <a:pt x="4183" y="505"/>
                </a:lnTo>
                <a:lnTo>
                  <a:pt x="4190" y="484"/>
                </a:lnTo>
                <a:lnTo>
                  <a:pt x="4197" y="471"/>
                </a:lnTo>
                <a:lnTo>
                  <a:pt x="4203" y="466"/>
                </a:lnTo>
                <a:lnTo>
                  <a:pt x="4210" y="461"/>
                </a:lnTo>
                <a:lnTo>
                  <a:pt x="4216" y="475"/>
                </a:lnTo>
                <a:lnTo>
                  <a:pt x="4223" y="473"/>
                </a:lnTo>
                <a:lnTo>
                  <a:pt x="4229" y="464"/>
                </a:lnTo>
                <a:lnTo>
                  <a:pt x="4236" y="484"/>
                </a:lnTo>
                <a:lnTo>
                  <a:pt x="4242" y="477"/>
                </a:lnTo>
                <a:lnTo>
                  <a:pt x="4249" y="482"/>
                </a:lnTo>
                <a:lnTo>
                  <a:pt x="4255" y="505"/>
                </a:lnTo>
                <a:lnTo>
                  <a:pt x="4262" y="523"/>
                </a:lnTo>
                <a:lnTo>
                  <a:pt x="4269" y="512"/>
                </a:lnTo>
                <a:lnTo>
                  <a:pt x="4275" y="484"/>
                </a:lnTo>
                <a:lnTo>
                  <a:pt x="4282" y="514"/>
                </a:lnTo>
                <a:lnTo>
                  <a:pt x="4288" y="480"/>
                </a:lnTo>
                <a:lnTo>
                  <a:pt x="4295" y="477"/>
                </a:lnTo>
                <a:lnTo>
                  <a:pt x="4301" y="498"/>
                </a:lnTo>
                <a:lnTo>
                  <a:pt x="4308" y="484"/>
                </a:lnTo>
                <a:lnTo>
                  <a:pt x="4314" y="500"/>
                </a:lnTo>
                <a:lnTo>
                  <a:pt x="4321" y="500"/>
                </a:lnTo>
                <a:lnTo>
                  <a:pt x="4328" y="484"/>
                </a:lnTo>
                <a:lnTo>
                  <a:pt x="4334" y="487"/>
                </a:lnTo>
                <a:lnTo>
                  <a:pt x="4341" y="482"/>
                </a:lnTo>
                <a:lnTo>
                  <a:pt x="4347" y="512"/>
                </a:lnTo>
                <a:lnTo>
                  <a:pt x="4354" y="519"/>
                </a:lnTo>
                <a:lnTo>
                  <a:pt x="4360" y="512"/>
                </a:lnTo>
                <a:lnTo>
                  <a:pt x="4367" y="473"/>
                </a:lnTo>
                <a:lnTo>
                  <a:pt x="4373" y="500"/>
                </a:lnTo>
                <a:lnTo>
                  <a:pt x="4380" y="519"/>
                </a:lnTo>
                <a:lnTo>
                  <a:pt x="4386" y="494"/>
                </a:lnTo>
                <a:lnTo>
                  <a:pt x="4393" y="491"/>
                </a:lnTo>
                <a:lnTo>
                  <a:pt x="4400" y="482"/>
                </a:lnTo>
                <a:lnTo>
                  <a:pt x="4406" y="507"/>
                </a:lnTo>
                <a:lnTo>
                  <a:pt x="4413" y="514"/>
                </a:lnTo>
                <a:lnTo>
                  <a:pt x="4419" y="539"/>
                </a:lnTo>
                <a:lnTo>
                  <a:pt x="4426" y="505"/>
                </a:lnTo>
                <a:lnTo>
                  <a:pt x="4432" y="521"/>
                </a:lnTo>
                <a:lnTo>
                  <a:pt x="4439" y="528"/>
                </a:lnTo>
                <a:lnTo>
                  <a:pt x="4445" y="519"/>
                </a:lnTo>
                <a:lnTo>
                  <a:pt x="4452" y="496"/>
                </a:lnTo>
                <a:lnTo>
                  <a:pt x="4458" y="494"/>
                </a:lnTo>
                <a:lnTo>
                  <a:pt x="4465" y="526"/>
                </a:lnTo>
                <a:lnTo>
                  <a:pt x="4472" y="477"/>
                </a:lnTo>
                <a:lnTo>
                  <a:pt x="4478" y="516"/>
                </a:lnTo>
                <a:lnTo>
                  <a:pt x="4485" y="530"/>
                </a:lnTo>
                <a:lnTo>
                  <a:pt x="4491" y="528"/>
                </a:lnTo>
                <a:lnTo>
                  <a:pt x="4498" y="510"/>
                </a:lnTo>
                <a:lnTo>
                  <a:pt x="4504" y="521"/>
                </a:lnTo>
                <a:lnTo>
                  <a:pt x="4511" y="528"/>
                </a:lnTo>
                <a:lnTo>
                  <a:pt x="4517" y="533"/>
                </a:lnTo>
                <a:lnTo>
                  <a:pt x="4524" y="553"/>
                </a:lnTo>
                <a:lnTo>
                  <a:pt x="4530" y="507"/>
                </a:lnTo>
                <a:lnTo>
                  <a:pt x="4537" y="466"/>
                </a:lnTo>
                <a:lnTo>
                  <a:pt x="4544" y="512"/>
                </a:lnTo>
                <a:lnTo>
                  <a:pt x="4550" y="544"/>
                </a:lnTo>
                <a:lnTo>
                  <a:pt x="4557" y="519"/>
                </a:lnTo>
                <a:lnTo>
                  <a:pt x="4563" y="516"/>
                </a:lnTo>
                <a:lnTo>
                  <a:pt x="4570" y="519"/>
                </a:lnTo>
                <a:lnTo>
                  <a:pt x="4576" y="487"/>
                </a:lnTo>
                <a:lnTo>
                  <a:pt x="4583" y="542"/>
                </a:lnTo>
                <a:lnTo>
                  <a:pt x="4589" y="505"/>
                </a:lnTo>
                <a:lnTo>
                  <a:pt x="4596" y="533"/>
                </a:lnTo>
                <a:lnTo>
                  <a:pt x="4602" y="544"/>
                </a:lnTo>
                <a:lnTo>
                  <a:pt x="4609" y="574"/>
                </a:lnTo>
                <a:lnTo>
                  <a:pt x="4616" y="503"/>
                </a:lnTo>
                <a:lnTo>
                  <a:pt x="4622" y="533"/>
                </a:lnTo>
                <a:lnTo>
                  <a:pt x="4629" y="537"/>
                </a:lnTo>
                <a:lnTo>
                  <a:pt x="4635" y="523"/>
                </a:lnTo>
                <a:lnTo>
                  <a:pt x="4642" y="503"/>
                </a:lnTo>
                <a:lnTo>
                  <a:pt x="4648" y="537"/>
                </a:lnTo>
                <a:lnTo>
                  <a:pt x="4655" y="537"/>
                </a:lnTo>
                <a:lnTo>
                  <a:pt x="4661" y="546"/>
                </a:lnTo>
                <a:lnTo>
                  <a:pt x="4668" y="514"/>
                </a:lnTo>
                <a:lnTo>
                  <a:pt x="4675" y="516"/>
                </a:lnTo>
                <a:lnTo>
                  <a:pt x="4681" y="569"/>
                </a:lnTo>
                <a:lnTo>
                  <a:pt x="4688" y="544"/>
                </a:lnTo>
                <a:lnTo>
                  <a:pt x="4694" y="521"/>
                </a:lnTo>
                <a:lnTo>
                  <a:pt x="4701" y="528"/>
                </a:lnTo>
                <a:lnTo>
                  <a:pt x="4707" y="528"/>
                </a:lnTo>
                <a:lnTo>
                  <a:pt x="4714" y="510"/>
                </a:lnTo>
                <a:lnTo>
                  <a:pt x="4720" y="544"/>
                </a:lnTo>
                <a:lnTo>
                  <a:pt x="4727" y="544"/>
                </a:lnTo>
                <a:lnTo>
                  <a:pt x="4733" y="555"/>
                </a:lnTo>
                <a:lnTo>
                  <a:pt x="4740" y="535"/>
                </a:lnTo>
                <a:lnTo>
                  <a:pt x="4747" y="521"/>
                </a:lnTo>
                <a:lnTo>
                  <a:pt x="4753" y="546"/>
                </a:lnTo>
                <a:lnTo>
                  <a:pt x="4760" y="535"/>
                </a:lnTo>
                <a:lnTo>
                  <a:pt x="4766" y="521"/>
                </a:lnTo>
                <a:lnTo>
                  <a:pt x="4773" y="542"/>
                </a:lnTo>
                <a:lnTo>
                  <a:pt x="4779" y="567"/>
                </a:lnTo>
                <a:lnTo>
                  <a:pt x="4786" y="560"/>
                </a:lnTo>
                <a:lnTo>
                  <a:pt x="4792" y="576"/>
                </a:lnTo>
                <a:lnTo>
                  <a:pt x="4799" y="537"/>
                </a:lnTo>
                <a:lnTo>
                  <a:pt x="4805" y="590"/>
                </a:lnTo>
                <a:lnTo>
                  <a:pt x="4812" y="528"/>
                </a:lnTo>
                <a:lnTo>
                  <a:pt x="4819" y="574"/>
                </a:lnTo>
                <a:lnTo>
                  <a:pt x="4825" y="530"/>
                </a:lnTo>
                <a:lnTo>
                  <a:pt x="4832" y="544"/>
                </a:lnTo>
                <a:lnTo>
                  <a:pt x="4838" y="565"/>
                </a:lnTo>
                <a:lnTo>
                  <a:pt x="4845" y="555"/>
                </a:lnTo>
                <a:lnTo>
                  <a:pt x="4851" y="544"/>
                </a:lnTo>
                <a:lnTo>
                  <a:pt x="4858" y="578"/>
                </a:lnTo>
                <a:lnTo>
                  <a:pt x="4864" y="533"/>
                </a:lnTo>
                <a:lnTo>
                  <a:pt x="4871" y="578"/>
                </a:lnTo>
                <a:lnTo>
                  <a:pt x="4877" y="555"/>
                </a:lnTo>
                <a:lnTo>
                  <a:pt x="4884" y="558"/>
                </a:lnTo>
                <a:lnTo>
                  <a:pt x="4891" y="576"/>
                </a:lnTo>
                <a:lnTo>
                  <a:pt x="4897" y="546"/>
                </a:lnTo>
                <a:lnTo>
                  <a:pt x="4904" y="537"/>
                </a:lnTo>
                <a:lnTo>
                  <a:pt x="4910" y="560"/>
                </a:lnTo>
                <a:lnTo>
                  <a:pt x="4917" y="549"/>
                </a:lnTo>
                <a:lnTo>
                  <a:pt x="4923" y="523"/>
                </a:lnTo>
                <a:lnTo>
                  <a:pt x="4930" y="533"/>
                </a:lnTo>
                <a:lnTo>
                  <a:pt x="4936" y="537"/>
                </a:lnTo>
                <a:lnTo>
                  <a:pt x="4943" y="551"/>
                </a:lnTo>
                <a:lnTo>
                  <a:pt x="4949" y="553"/>
                </a:lnTo>
                <a:lnTo>
                  <a:pt x="4956" y="546"/>
                </a:lnTo>
                <a:lnTo>
                  <a:pt x="4963" y="535"/>
                </a:lnTo>
                <a:lnTo>
                  <a:pt x="4969" y="539"/>
                </a:lnTo>
                <a:lnTo>
                  <a:pt x="4976" y="565"/>
                </a:lnTo>
                <a:lnTo>
                  <a:pt x="4982" y="585"/>
                </a:lnTo>
                <a:lnTo>
                  <a:pt x="4989" y="567"/>
                </a:lnTo>
                <a:lnTo>
                  <a:pt x="4995" y="546"/>
                </a:lnTo>
                <a:lnTo>
                  <a:pt x="5002" y="546"/>
                </a:lnTo>
                <a:lnTo>
                  <a:pt x="5008" y="581"/>
                </a:lnTo>
                <a:lnTo>
                  <a:pt x="5015" y="569"/>
                </a:lnTo>
                <a:lnTo>
                  <a:pt x="5022" y="583"/>
                </a:lnTo>
                <a:lnTo>
                  <a:pt x="5028" y="578"/>
                </a:lnTo>
                <a:lnTo>
                  <a:pt x="5035" y="546"/>
                </a:lnTo>
                <a:lnTo>
                  <a:pt x="5041" y="526"/>
                </a:lnTo>
                <a:lnTo>
                  <a:pt x="5048" y="560"/>
                </a:lnTo>
                <a:lnTo>
                  <a:pt x="5054" y="569"/>
                </a:lnTo>
                <a:lnTo>
                  <a:pt x="5061" y="597"/>
                </a:lnTo>
                <a:lnTo>
                  <a:pt x="5067" y="594"/>
                </a:lnTo>
                <a:lnTo>
                  <a:pt x="5074" y="533"/>
                </a:lnTo>
                <a:lnTo>
                  <a:pt x="5080" y="578"/>
                </a:lnTo>
                <a:lnTo>
                  <a:pt x="5087" y="583"/>
                </a:lnTo>
                <a:lnTo>
                  <a:pt x="5094" y="576"/>
                </a:lnTo>
                <a:lnTo>
                  <a:pt x="5100" y="592"/>
                </a:lnTo>
                <a:lnTo>
                  <a:pt x="5107" y="583"/>
                </a:lnTo>
                <a:lnTo>
                  <a:pt x="5113" y="590"/>
                </a:lnTo>
                <a:lnTo>
                  <a:pt x="5120" y="590"/>
                </a:lnTo>
                <a:lnTo>
                  <a:pt x="5126" y="569"/>
                </a:lnTo>
                <a:lnTo>
                  <a:pt x="5133" y="558"/>
                </a:lnTo>
                <a:lnTo>
                  <a:pt x="5139" y="558"/>
                </a:lnTo>
                <a:lnTo>
                  <a:pt x="5146" y="533"/>
                </a:lnTo>
                <a:lnTo>
                  <a:pt x="5152" y="569"/>
                </a:lnTo>
                <a:lnTo>
                  <a:pt x="5159" y="578"/>
                </a:lnTo>
                <a:lnTo>
                  <a:pt x="5166" y="574"/>
                </a:lnTo>
                <a:lnTo>
                  <a:pt x="5172" y="578"/>
                </a:lnTo>
                <a:lnTo>
                  <a:pt x="5179" y="583"/>
                </a:lnTo>
                <a:lnTo>
                  <a:pt x="5185" y="567"/>
                </a:lnTo>
                <a:lnTo>
                  <a:pt x="5192" y="571"/>
                </a:lnTo>
                <a:lnTo>
                  <a:pt x="5198" y="585"/>
                </a:lnTo>
                <a:lnTo>
                  <a:pt x="5205" y="597"/>
                </a:lnTo>
                <a:lnTo>
                  <a:pt x="5211" y="574"/>
                </a:lnTo>
                <a:lnTo>
                  <a:pt x="5218" y="574"/>
                </a:lnTo>
                <a:lnTo>
                  <a:pt x="5224" y="626"/>
                </a:lnTo>
                <a:lnTo>
                  <a:pt x="5231" y="539"/>
                </a:lnTo>
                <a:lnTo>
                  <a:pt x="5238" y="558"/>
                </a:lnTo>
                <a:lnTo>
                  <a:pt x="5244" y="615"/>
                </a:lnTo>
                <a:lnTo>
                  <a:pt x="5251" y="601"/>
                </a:lnTo>
                <a:lnTo>
                  <a:pt x="5257" y="578"/>
                </a:lnTo>
                <a:lnTo>
                  <a:pt x="5264" y="606"/>
                </a:lnTo>
                <a:lnTo>
                  <a:pt x="5270" y="571"/>
                </a:lnTo>
                <a:lnTo>
                  <a:pt x="5277" y="592"/>
                </a:lnTo>
                <a:lnTo>
                  <a:pt x="5283" y="592"/>
                </a:lnTo>
                <a:lnTo>
                  <a:pt x="5290" y="578"/>
                </a:lnTo>
                <a:lnTo>
                  <a:pt x="5296" y="588"/>
                </a:lnTo>
                <a:lnTo>
                  <a:pt x="5303" y="590"/>
                </a:lnTo>
                <a:lnTo>
                  <a:pt x="5310" y="588"/>
                </a:lnTo>
                <a:lnTo>
                  <a:pt x="5316" y="592"/>
                </a:lnTo>
                <a:lnTo>
                  <a:pt x="5323" y="576"/>
                </a:lnTo>
                <a:lnTo>
                  <a:pt x="5329" y="560"/>
                </a:lnTo>
                <a:lnTo>
                  <a:pt x="5336" y="624"/>
                </a:lnTo>
                <a:lnTo>
                  <a:pt x="5342" y="560"/>
                </a:lnTo>
                <a:lnTo>
                  <a:pt x="5349" y="597"/>
                </a:lnTo>
                <a:lnTo>
                  <a:pt x="5355" y="604"/>
                </a:lnTo>
                <a:lnTo>
                  <a:pt x="5362" y="610"/>
                </a:lnTo>
                <a:lnTo>
                  <a:pt x="5368" y="594"/>
                </a:lnTo>
                <a:lnTo>
                  <a:pt x="5375" y="610"/>
                </a:lnTo>
                <a:lnTo>
                  <a:pt x="5382" y="569"/>
                </a:lnTo>
                <a:lnTo>
                  <a:pt x="5388" y="606"/>
                </a:lnTo>
                <a:lnTo>
                  <a:pt x="5395" y="597"/>
                </a:lnTo>
                <a:lnTo>
                  <a:pt x="5401" y="594"/>
                </a:lnTo>
                <a:lnTo>
                  <a:pt x="5408" y="594"/>
                </a:lnTo>
                <a:lnTo>
                  <a:pt x="5414" y="615"/>
                </a:lnTo>
                <a:lnTo>
                  <a:pt x="5421" y="601"/>
                </a:lnTo>
                <a:lnTo>
                  <a:pt x="5427" y="620"/>
                </a:lnTo>
                <a:lnTo>
                  <a:pt x="5434" y="617"/>
                </a:lnTo>
                <a:lnTo>
                  <a:pt x="5441" y="583"/>
                </a:lnTo>
                <a:lnTo>
                  <a:pt x="5447" y="604"/>
                </a:lnTo>
                <a:lnTo>
                  <a:pt x="5454" y="590"/>
                </a:lnTo>
                <a:lnTo>
                  <a:pt x="5460" y="601"/>
                </a:lnTo>
                <a:lnTo>
                  <a:pt x="5467" y="624"/>
                </a:lnTo>
                <a:lnTo>
                  <a:pt x="5473" y="654"/>
                </a:lnTo>
                <a:lnTo>
                  <a:pt x="5480" y="608"/>
                </a:lnTo>
                <a:lnTo>
                  <a:pt x="5486" y="594"/>
                </a:lnTo>
                <a:lnTo>
                  <a:pt x="5493" y="615"/>
                </a:lnTo>
                <a:lnTo>
                  <a:pt x="5499" y="617"/>
                </a:lnTo>
                <a:lnTo>
                  <a:pt x="5506" y="604"/>
                </a:lnTo>
                <a:lnTo>
                  <a:pt x="5513" y="613"/>
                </a:lnTo>
                <a:lnTo>
                  <a:pt x="5519" y="604"/>
                </a:lnTo>
                <a:lnTo>
                  <a:pt x="5526" y="583"/>
                </a:lnTo>
                <a:lnTo>
                  <a:pt x="5532" y="610"/>
                </a:lnTo>
                <a:lnTo>
                  <a:pt x="5539" y="601"/>
                </a:lnTo>
                <a:lnTo>
                  <a:pt x="5545" y="610"/>
                </a:lnTo>
                <a:lnTo>
                  <a:pt x="5552" y="604"/>
                </a:lnTo>
                <a:lnTo>
                  <a:pt x="5558" y="631"/>
                </a:lnTo>
                <a:lnTo>
                  <a:pt x="5565" y="626"/>
                </a:lnTo>
                <a:lnTo>
                  <a:pt x="5571" y="617"/>
                </a:lnTo>
                <a:lnTo>
                  <a:pt x="5578" y="608"/>
                </a:lnTo>
                <a:lnTo>
                  <a:pt x="5585" y="631"/>
                </a:lnTo>
                <a:lnTo>
                  <a:pt x="5591" y="597"/>
                </a:lnTo>
                <a:lnTo>
                  <a:pt x="5598" y="629"/>
                </a:lnTo>
                <a:lnTo>
                  <a:pt x="5604" y="599"/>
                </a:lnTo>
                <a:lnTo>
                  <a:pt x="5611" y="622"/>
                </a:lnTo>
                <a:lnTo>
                  <a:pt x="5617" y="622"/>
                </a:lnTo>
                <a:lnTo>
                  <a:pt x="5624" y="601"/>
                </a:lnTo>
                <a:lnTo>
                  <a:pt x="5630" y="590"/>
                </a:lnTo>
                <a:lnTo>
                  <a:pt x="5637" y="643"/>
                </a:lnTo>
                <a:lnTo>
                  <a:pt x="5643" y="620"/>
                </a:lnTo>
                <a:lnTo>
                  <a:pt x="5650" y="588"/>
                </a:lnTo>
                <a:lnTo>
                  <a:pt x="5657" y="636"/>
                </a:lnTo>
                <a:lnTo>
                  <a:pt x="5663" y="643"/>
                </a:lnTo>
                <a:lnTo>
                  <a:pt x="5670" y="617"/>
                </a:lnTo>
                <a:lnTo>
                  <a:pt x="5676" y="608"/>
                </a:lnTo>
                <a:lnTo>
                  <a:pt x="5683" y="622"/>
                </a:lnTo>
                <a:lnTo>
                  <a:pt x="5689" y="622"/>
                </a:lnTo>
                <a:lnTo>
                  <a:pt x="5696" y="590"/>
                </a:lnTo>
                <a:lnTo>
                  <a:pt x="5702" y="629"/>
                </a:lnTo>
                <a:lnTo>
                  <a:pt x="5709" y="622"/>
                </a:lnTo>
                <a:lnTo>
                  <a:pt x="5715" y="610"/>
                </a:lnTo>
                <a:lnTo>
                  <a:pt x="5722" y="631"/>
                </a:lnTo>
                <a:lnTo>
                  <a:pt x="5729" y="620"/>
                </a:lnTo>
                <a:lnTo>
                  <a:pt x="5735" y="626"/>
                </a:lnTo>
                <a:lnTo>
                  <a:pt x="5742" y="613"/>
                </a:lnTo>
                <a:lnTo>
                  <a:pt x="5748" y="626"/>
                </a:lnTo>
                <a:lnTo>
                  <a:pt x="5755" y="610"/>
                </a:lnTo>
                <a:lnTo>
                  <a:pt x="5761" y="624"/>
                </a:lnTo>
                <a:lnTo>
                  <a:pt x="5768" y="606"/>
                </a:lnTo>
                <a:lnTo>
                  <a:pt x="5774" y="629"/>
                </a:lnTo>
                <a:lnTo>
                  <a:pt x="5781" y="640"/>
                </a:lnTo>
                <a:lnTo>
                  <a:pt x="5788" y="626"/>
                </a:lnTo>
                <a:lnTo>
                  <a:pt x="5794" y="597"/>
                </a:lnTo>
                <a:lnTo>
                  <a:pt x="5801" y="626"/>
                </a:lnTo>
                <a:lnTo>
                  <a:pt x="5807" y="652"/>
                </a:lnTo>
                <a:lnTo>
                  <a:pt x="5814" y="617"/>
                </a:lnTo>
                <a:lnTo>
                  <a:pt x="5820" y="643"/>
                </a:lnTo>
                <a:lnTo>
                  <a:pt x="5827" y="647"/>
                </a:lnTo>
                <a:lnTo>
                  <a:pt x="5833" y="624"/>
                </a:lnTo>
                <a:lnTo>
                  <a:pt x="5840" y="604"/>
                </a:lnTo>
                <a:lnTo>
                  <a:pt x="5846" y="659"/>
                </a:lnTo>
                <a:lnTo>
                  <a:pt x="5853" y="624"/>
                </a:lnTo>
                <a:lnTo>
                  <a:pt x="5860" y="654"/>
                </a:lnTo>
                <a:lnTo>
                  <a:pt x="5866" y="622"/>
                </a:lnTo>
                <a:lnTo>
                  <a:pt x="5873" y="629"/>
                </a:lnTo>
                <a:lnTo>
                  <a:pt x="5879" y="663"/>
                </a:lnTo>
                <a:lnTo>
                  <a:pt x="5886" y="617"/>
                </a:lnTo>
                <a:lnTo>
                  <a:pt x="5892" y="617"/>
                </a:lnTo>
                <a:lnTo>
                  <a:pt x="5899" y="640"/>
                </a:lnTo>
                <a:lnTo>
                  <a:pt x="5905" y="661"/>
                </a:lnTo>
                <a:lnTo>
                  <a:pt x="5912" y="638"/>
                </a:lnTo>
                <a:lnTo>
                  <a:pt x="5918" y="620"/>
                </a:lnTo>
                <a:lnTo>
                  <a:pt x="5925" y="663"/>
                </a:lnTo>
                <a:lnTo>
                  <a:pt x="5932" y="622"/>
                </a:lnTo>
                <a:lnTo>
                  <a:pt x="5938" y="633"/>
                </a:lnTo>
                <a:lnTo>
                  <a:pt x="5945" y="649"/>
                </a:lnTo>
                <a:lnTo>
                  <a:pt x="5951" y="610"/>
                </a:lnTo>
                <a:lnTo>
                  <a:pt x="5958" y="626"/>
                </a:lnTo>
                <a:lnTo>
                  <a:pt x="5964" y="647"/>
                </a:lnTo>
                <a:lnTo>
                  <a:pt x="5971" y="640"/>
                </a:lnTo>
                <a:lnTo>
                  <a:pt x="5977" y="629"/>
                </a:lnTo>
                <a:lnTo>
                  <a:pt x="5984" y="629"/>
                </a:lnTo>
              </a:path>
            </a:pathLst>
          </a:custGeom>
          <a:noFill/>
          <a:ln w="6350">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2658" name="Freeform 649"/>
          <p:cNvSpPr>
            <a:spLocks/>
          </p:cNvSpPr>
          <p:nvPr/>
        </p:nvSpPr>
        <p:spPr bwMode="auto">
          <a:xfrm>
            <a:off x="2079625" y="3729038"/>
            <a:ext cx="1770063" cy="2154237"/>
          </a:xfrm>
          <a:custGeom>
            <a:avLst/>
            <a:gdLst>
              <a:gd name="T0" fmla="*/ 2147483647 w 5984"/>
              <a:gd name="T1" fmla="*/ 2147483647 h 7915"/>
              <a:gd name="T2" fmla="*/ 2147483647 w 5984"/>
              <a:gd name="T3" fmla="*/ 2147483647 h 7915"/>
              <a:gd name="T4" fmla="*/ 2147483647 w 5984"/>
              <a:gd name="T5" fmla="*/ 2147483647 h 7915"/>
              <a:gd name="T6" fmla="*/ 2147483647 w 5984"/>
              <a:gd name="T7" fmla="*/ 2147483647 h 7915"/>
              <a:gd name="T8" fmla="*/ 2147483647 w 5984"/>
              <a:gd name="T9" fmla="*/ 2147483647 h 7915"/>
              <a:gd name="T10" fmla="*/ 2147483647 w 5984"/>
              <a:gd name="T11" fmla="*/ 2147483647 h 7915"/>
              <a:gd name="T12" fmla="*/ 2147483647 w 5984"/>
              <a:gd name="T13" fmla="*/ 2147483647 h 7915"/>
              <a:gd name="T14" fmla="*/ 2147483647 w 5984"/>
              <a:gd name="T15" fmla="*/ 2147483647 h 7915"/>
              <a:gd name="T16" fmla="*/ 2147483647 w 5984"/>
              <a:gd name="T17" fmla="*/ 2147483647 h 7915"/>
              <a:gd name="T18" fmla="*/ 2147483647 w 5984"/>
              <a:gd name="T19" fmla="*/ 2147483647 h 7915"/>
              <a:gd name="T20" fmla="*/ 2147483647 w 5984"/>
              <a:gd name="T21" fmla="*/ 2147483647 h 7915"/>
              <a:gd name="T22" fmla="*/ 2147483647 w 5984"/>
              <a:gd name="T23" fmla="*/ 2147483647 h 7915"/>
              <a:gd name="T24" fmla="*/ 2147483647 w 5984"/>
              <a:gd name="T25" fmla="*/ 2147483647 h 7915"/>
              <a:gd name="T26" fmla="*/ 2147483647 w 5984"/>
              <a:gd name="T27" fmla="*/ 2147483647 h 7915"/>
              <a:gd name="T28" fmla="*/ 2147483647 w 5984"/>
              <a:gd name="T29" fmla="*/ 2147483647 h 7915"/>
              <a:gd name="T30" fmla="*/ 2147483647 w 5984"/>
              <a:gd name="T31" fmla="*/ 2147483647 h 7915"/>
              <a:gd name="T32" fmla="*/ 2147483647 w 5984"/>
              <a:gd name="T33" fmla="*/ 2147483647 h 7915"/>
              <a:gd name="T34" fmla="*/ 2147483647 w 5984"/>
              <a:gd name="T35" fmla="*/ 2147483647 h 7915"/>
              <a:gd name="T36" fmla="*/ 2147483647 w 5984"/>
              <a:gd name="T37" fmla="*/ 2147483647 h 7915"/>
              <a:gd name="T38" fmla="*/ 2147483647 w 5984"/>
              <a:gd name="T39" fmla="*/ 2147483647 h 7915"/>
              <a:gd name="T40" fmla="*/ 2147483647 w 5984"/>
              <a:gd name="T41" fmla="*/ 2147483647 h 7915"/>
              <a:gd name="T42" fmla="*/ 2147483647 w 5984"/>
              <a:gd name="T43" fmla="*/ 2147483647 h 7915"/>
              <a:gd name="T44" fmla="*/ 2147483647 w 5984"/>
              <a:gd name="T45" fmla="*/ 2147483647 h 7915"/>
              <a:gd name="T46" fmla="*/ 2147483647 w 5984"/>
              <a:gd name="T47" fmla="*/ 2147483647 h 7915"/>
              <a:gd name="T48" fmla="*/ 2147483647 w 5984"/>
              <a:gd name="T49" fmla="*/ 2147483647 h 7915"/>
              <a:gd name="T50" fmla="*/ 2147483647 w 5984"/>
              <a:gd name="T51" fmla="*/ 2147483647 h 7915"/>
              <a:gd name="T52" fmla="*/ 2147483647 w 5984"/>
              <a:gd name="T53" fmla="*/ 2147483647 h 7915"/>
              <a:gd name="T54" fmla="*/ 2147483647 w 5984"/>
              <a:gd name="T55" fmla="*/ 2147483647 h 7915"/>
              <a:gd name="T56" fmla="*/ 2147483647 w 5984"/>
              <a:gd name="T57" fmla="*/ 2147483647 h 7915"/>
              <a:gd name="T58" fmla="*/ 2147483647 w 5984"/>
              <a:gd name="T59" fmla="*/ 2147483647 h 7915"/>
              <a:gd name="T60" fmla="*/ 2147483647 w 5984"/>
              <a:gd name="T61" fmla="*/ 2147483647 h 7915"/>
              <a:gd name="T62" fmla="*/ 2147483647 w 5984"/>
              <a:gd name="T63" fmla="*/ 2147483647 h 7915"/>
              <a:gd name="T64" fmla="*/ 2147483647 w 5984"/>
              <a:gd name="T65" fmla="*/ 2147483647 h 7915"/>
              <a:gd name="T66" fmla="*/ 2147483647 w 5984"/>
              <a:gd name="T67" fmla="*/ 2147483647 h 7915"/>
              <a:gd name="T68" fmla="*/ 2147483647 w 5984"/>
              <a:gd name="T69" fmla="*/ 2147483647 h 7915"/>
              <a:gd name="T70" fmla="*/ 2147483647 w 5984"/>
              <a:gd name="T71" fmla="*/ 2147483647 h 7915"/>
              <a:gd name="T72" fmla="*/ 2147483647 w 5984"/>
              <a:gd name="T73" fmla="*/ 2147483647 h 7915"/>
              <a:gd name="T74" fmla="*/ 2147483647 w 5984"/>
              <a:gd name="T75" fmla="*/ 2147483647 h 7915"/>
              <a:gd name="T76" fmla="*/ 2147483647 w 5984"/>
              <a:gd name="T77" fmla="*/ 2147483647 h 7915"/>
              <a:gd name="T78" fmla="*/ 2147483647 w 5984"/>
              <a:gd name="T79" fmla="*/ 2147483647 h 7915"/>
              <a:gd name="T80" fmla="*/ 2147483647 w 5984"/>
              <a:gd name="T81" fmla="*/ 2147483647 h 7915"/>
              <a:gd name="T82" fmla="*/ 2147483647 w 5984"/>
              <a:gd name="T83" fmla="*/ 2147483647 h 7915"/>
              <a:gd name="T84" fmla="*/ 2147483647 w 5984"/>
              <a:gd name="T85" fmla="*/ 2147483647 h 7915"/>
              <a:gd name="T86" fmla="*/ 2147483647 w 5984"/>
              <a:gd name="T87" fmla="*/ 2147483647 h 7915"/>
              <a:gd name="T88" fmla="*/ 2147483647 w 5984"/>
              <a:gd name="T89" fmla="*/ 2147483647 h 7915"/>
              <a:gd name="T90" fmla="*/ 2147483647 w 5984"/>
              <a:gd name="T91" fmla="*/ 2147483647 h 7915"/>
              <a:gd name="T92" fmla="*/ 2147483647 w 5984"/>
              <a:gd name="T93" fmla="*/ 2147483647 h 7915"/>
              <a:gd name="T94" fmla="*/ 2147483647 w 5984"/>
              <a:gd name="T95" fmla="*/ 2147483647 h 7915"/>
              <a:gd name="T96" fmla="*/ 2147483647 w 5984"/>
              <a:gd name="T97" fmla="*/ 2147483647 h 7915"/>
              <a:gd name="T98" fmla="*/ 2147483647 w 5984"/>
              <a:gd name="T99" fmla="*/ 2147483647 h 7915"/>
              <a:gd name="T100" fmla="*/ 2147483647 w 5984"/>
              <a:gd name="T101" fmla="*/ 2147483647 h 7915"/>
              <a:gd name="T102" fmla="*/ 2147483647 w 5984"/>
              <a:gd name="T103" fmla="*/ 2147483647 h 7915"/>
              <a:gd name="T104" fmla="*/ 2147483647 w 5984"/>
              <a:gd name="T105" fmla="*/ 2147483647 h 7915"/>
              <a:gd name="T106" fmla="*/ 2147483647 w 5984"/>
              <a:gd name="T107" fmla="*/ 2147483647 h 7915"/>
              <a:gd name="T108" fmla="*/ 2147483647 w 5984"/>
              <a:gd name="T109" fmla="*/ 2147483647 h 7915"/>
              <a:gd name="T110" fmla="*/ 2147483647 w 5984"/>
              <a:gd name="T111" fmla="*/ 2147483647 h 7915"/>
              <a:gd name="T112" fmla="*/ 2147483647 w 5984"/>
              <a:gd name="T113" fmla="*/ 2147483647 h 7915"/>
              <a:gd name="T114" fmla="*/ 2147483647 w 5984"/>
              <a:gd name="T115" fmla="*/ 2147483647 h 7915"/>
              <a:gd name="T116" fmla="*/ 2147483647 w 5984"/>
              <a:gd name="T117" fmla="*/ 2147483647 h 7915"/>
              <a:gd name="T118" fmla="*/ 2147483647 w 5984"/>
              <a:gd name="T119" fmla="*/ 2147483647 h 7915"/>
              <a:gd name="T120" fmla="*/ 2147483647 w 5984"/>
              <a:gd name="T121" fmla="*/ 2147483647 h 7915"/>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5984"/>
              <a:gd name="T184" fmla="*/ 0 h 7915"/>
              <a:gd name="T185" fmla="*/ 5984 w 5984"/>
              <a:gd name="T186" fmla="*/ 7915 h 7915"/>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5984" h="7915">
                <a:moveTo>
                  <a:pt x="0" y="7915"/>
                </a:moveTo>
                <a:lnTo>
                  <a:pt x="6" y="7890"/>
                </a:lnTo>
                <a:lnTo>
                  <a:pt x="13" y="7817"/>
                </a:lnTo>
                <a:lnTo>
                  <a:pt x="19" y="7780"/>
                </a:lnTo>
                <a:lnTo>
                  <a:pt x="26" y="7735"/>
                </a:lnTo>
                <a:lnTo>
                  <a:pt x="33" y="7671"/>
                </a:lnTo>
                <a:lnTo>
                  <a:pt x="39" y="7612"/>
                </a:lnTo>
                <a:lnTo>
                  <a:pt x="46" y="7596"/>
                </a:lnTo>
                <a:lnTo>
                  <a:pt x="52" y="7517"/>
                </a:lnTo>
                <a:lnTo>
                  <a:pt x="59" y="7473"/>
                </a:lnTo>
                <a:lnTo>
                  <a:pt x="65" y="7453"/>
                </a:lnTo>
                <a:lnTo>
                  <a:pt x="72" y="7382"/>
                </a:lnTo>
                <a:lnTo>
                  <a:pt x="78" y="7366"/>
                </a:lnTo>
                <a:lnTo>
                  <a:pt x="85" y="7282"/>
                </a:lnTo>
                <a:lnTo>
                  <a:pt x="92" y="7239"/>
                </a:lnTo>
                <a:lnTo>
                  <a:pt x="98" y="7180"/>
                </a:lnTo>
                <a:lnTo>
                  <a:pt x="105" y="7118"/>
                </a:lnTo>
                <a:lnTo>
                  <a:pt x="111" y="7073"/>
                </a:lnTo>
                <a:lnTo>
                  <a:pt x="118" y="6988"/>
                </a:lnTo>
                <a:lnTo>
                  <a:pt x="124" y="6966"/>
                </a:lnTo>
                <a:lnTo>
                  <a:pt x="131" y="6890"/>
                </a:lnTo>
                <a:lnTo>
                  <a:pt x="137" y="6827"/>
                </a:lnTo>
                <a:lnTo>
                  <a:pt x="144" y="6767"/>
                </a:lnTo>
                <a:lnTo>
                  <a:pt x="150" y="6713"/>
                </a:lnTo>
                <a:lnTo>
                  <a:pt x="157" y="6633"/>
                </a:lnTo>
                <a:lnTo>
                  <a:pt x="164" y="6631"/>
                </a:lnTo>
                <a:lnTo>
                  <a:pt x="170" y="6528"/>
                </a:lnTo>
                <a:lnTo>
                  <a:pt x="177" y="6480"/>
                </a:lnTo>
                <a:lnTo>
                  <a:pt x="183" y="6414"/>
                </a:lnTo>
                <a:lnTo>
                  <a:pt x="190" y="6366"/>
                </a:lnTo>
                <a:lnTo>
                  <a:pt x="196" y="6298"/>
                </a:lnTo>
                <a:lnTo>
                  <a:pt x="203" y="6250"/>
                </a:lnTo>
                <a:lnTo>
                  <a:pt x="209" y="6156"/>
                </a:lnTo>
                <a:lnTo>
                  <a:pt x="216" y="6113"/>
                </a:lnTo>
                <a:lnTo>
                  <a:pt x="222" y="6065"/>
                </a:lnTo>
                <a:lnTo>
                  <a:pt x="229" y="5998"/>
                </a:lnTo>
                <a:lnTo>
                  <a:pt x="236" y="5909"/>
                </a:lnTo>
                <a:lnTo>
                  <a:pt x="242" y="5857"/>
                </a:lnTo>
                <a:lnTo>
                  <a:pt x="249" y="5802"/>
                </a:lnTo>
                <a:lnTo>
                  <a:pt x="255" y="5740"/>
                </a:lnTo>
                <a:lnTo>
                  <a:pt x="262" y="5658"/>
                </a:lnTo>
                <a:lnTo>
                  <a:pt x="268" y="5626"/>
                </a:lnTo>
                <a:lnTo>
                  <a:pt x="275" y="5553"/>
                </a:lnTo>
                <a:lnTo>
                  <a:pt x="281" y="5505"/>
                </a:lnTo>
                <a:lnTo>
                  <a:pt x="288" y="5452"/>
                </a:lnTo>
                <a:lnTo>
                  <a:pt x="294" y="5377"/>
                </a:lnTo>
                <a:lnTo>
                  <a:pt x="301" y="5299"/>
                </a:lnTo>
                <a:lnTo>
                  <a:pt x="308" y="5223"/>
                </a:lnTo>
                <a:lnTo>
                  <a:pt x="314" y="5150"/>
                </a:lnTo>
                <a:lnTo>
                  <a:pt x="321" y="5084"/>
                </a:lnTo>
                <a:lnTo>
                  <a:pt x="327" y="5022"/>
                </a:lnTo>
                <a:lnTo>
                  <a:pt x="334" y="4969"/>
                </a:lnTo>
                <a:lnTo>
                  <a:pt x="340" y="4896"/>
                </a:lnTo>
                <a:lnTo>
                  <a:pt x="347" y="4855"/>
                </a:lnTo>
                <a:lnTo>
                  <a:pt x="353" y="4790"/>
                </a:lnTo>
                <a:lnTo>
                  <a:pt x="360" y="4731"/>
                </a:lnTo>
                <a:lnTo>
                  <a:pt x="366" y="4641"/>
                </a:lnTo>
                <a:lnTo>
                  <a:pt x="373" y="4584"/>
                </a:lnTo>
                <a:lnTo>
                  <a:pt x="380" y="4543"/>
                </a:lnTo>
                <a:lnTo>
                  <a:pt x="386" y="4469"/>
                </a:lnTo>
                <a:lnTo>
                  <a:pt x="393" y="4405"/>
                </a:lnTo>
                <a:lnTo>
                  <a:pt x="399" y="4330"/>
                </a:lnTo>
                <a:lnTo>
                  <a:pt x="406" y="4263"/>
                </a:lnTo>
                <a:lnTo>
                  <a:pt x="412" y="4210"/>
                </a:lnTo>
                <a:lnTo>
                  <a:pt x="419" y="4139"/>
                </a:lnTo>
                <a:lnTo>
                  <a:pt x="425" y="4077"/>
                </a:lnTo>
                <a:lnTo>
                  <a:pt x="432" y="4031"/>
                </a:lnTo>
                <a:lnTo>
                  <a:pt x="439" y="4004"/>
                </a:lnTo>
                <a:lnTo>
                  <a:pt x="445" y="3905"/>
                </a:lnTo>
                <a:lnTo>
                  <a:pt x="452" y="3829"/>
                </a:lnTo>
                <a:lnTo>
                  <a:pt x="458" y="3769"/>
                </a:lnTo>
                <a:lnTo>
                  <a:pt x="465" y="3696"/>
                </a:lnTo>
                <a:lnTo>
                  <a:pt x="471" y="3668"/>
                </a:lnTo>
                <a:lnTo>
                  <a:pt x="478" y="3572"/>
                </a:lnTo>
                <a:lnTo>
                  <a:pt x="484" y="3539"/>
                </a:lnTo>
                <a:lnTo>
                  <a:pt x="491" y="3454"/>
                </a:lnTo>
                <a:lnTo>
                  <a:pt x="497" y="3408"/>
                </a:lnTo>
                <a:lnTo>
                  <a:pt x="504" y="3353"/>
                </a:lnTo>
                <a:lnTo>
                  <a:pt x="511" y="3291"/>
                </a:lnTo>
                <a:lnTo>
                  <a:pt x="517" y="3229"/>
                </a:lnTo>
                <a:lnTo>
                  <a:pt x="524" y="3146"/>
                </a:lnTo>
                <a:lnTo>
                  <a:pt x="530" y="3123"/>
                </a:lnTo>
                <a:lnTo>
                  <a:pt x="537" y="3063"/>
                </a:lnTo>
                <a:lnTo>
                  <a:pt x="543" y="3010"/>
                </a:lnTo>
                <a:lnTo>
                  <a:pt x="550" y="2927"/>
                </a:lnTo>
                <a:lnTo>
                  <a:pt x="556" y="2900"/>
                </a:lnTo>
                <a:lnTo>
                  <a:pt x="563" y="2821"/>
                </a:lnTo>
                <a:lnTo>
                  <a:pt x="569" y="2766"/>
                </a:lnTo>
                <a:lnTo>
                  <a:pt x="576" y="2741"/>
                </a:lnTo>
                <a:lnTo>
                  <a:pt x="583" y="2683"/>
                </a:lnTo>
                <a:lnTo>
                  <a:pt x="589" y="2607"/>
                </a:lnTo>
                <a:lnTo>
                  <a:pt x="596" y="2552"/>
                </a:lnTo>
                <a:lnTo>
                  <a:pt x="602" y="2538"/>
                </a:lnTo>
                <a:lnTo>
                  <a:pt x="609" y="2480"/>
                </a:lnTo>
                <a:lnTo>
                  <a:pt x="615" y="2436"/>
                </a:lnTo>
                <a:lnTo>
                  <a:pt x="622" y="2363"/>
                </a:lnTo>
                <a:lnTo>
                  <a:pt x="628" y="2337"/>
                </a:lnTo>
                <a:lnTo>
                  <a:pt x="635" y="2261"/>
                </a:lnTo>
                <a:lnTo>
                  <a:pt x="641" y="2252"/>
                </a:lnTo>
                <a:lnTo>
                  <a:pt x="648" y="2206"/>
                </a:lnTo>
                <a:lnTo>
                  <a:pt x="655" y="2141"/>
                </a:lnTo>
                <a:lnTo>
                  <a:pt x="661" y="2100"/>
                </a:lnTo>
                <a:lnTo>
                  <a:pt x="668" y="2058"/>
                </a:lnTo>
                <a:lnTo>
                  <a:pt x="674" y="1993"/>
                </a:lnTo>
                <a:lnTo>
                  <a:pt x="681" y="1993"/>
                </a:lnTo>
                <a:lnTo>
                  <a:pt x="687" y="1936"/>
                </a:lnTo>
                <a:lnTo>
                  <a:pt x="694" y="1873"/>
                </a:lnTo>
                <a:lnTo>
                  <a:pt x="700" y="1915"/>
                </a:lnTo>
                <a:lnTo>
                  <a:pt x="707" y="1811"/>
                </a:lnTo>
                <a:lnTo>
                  <a:pt x="713" y="1822"/>
                </a:lnTo>
                <a:lnTo>
                  <a:pt x="720" y="1753"/>
                </a:lnTo>
                <a:lnTo>
                  <a:pt x="727" y="1721"/>
                </a:lnTo>
                <a:lnTo>
                  <a:pt x="733" y="1684"/>
                </a:lnTo>
                <a:lnTo>
                  <a:pt x="740" y="1677"/>
                </a:lnTo>
                <a:lnTo>
                  <a:pt x="746" y="1610"/>
                </a:lnTo>
                <a:lnTo>
                  <a:pt x="753" y="1596"/>
                </a:lnTo>
                <a:lnTo>
                  <a:pt x="759" y="1550"/>
                </a:lnTo>
                <a:lnTo>
                  <a:pt x="766" y="1543"/>
                </a:lnTo>
                <a:lnTo>
                  <a:pt x="772" y="1492"/>
                </a:lnTo>
                <a:lnTo>
                  <a:pt x="779" y="1481"/>
                </a:lnTo>
                <a:lnTo>
                  <a:pt x="786" y="1474"/>
                </a:lnTo>
                <a:lnTo>
                  <a:pt x="792" y="1393"/>
                </a:lnTo>
                <a:lnTo>
                  <a:pt x="799" y="1397"/>
                </a:lnTo>
                <a:lnTo>
                  <a:pt x="805" y="1390"/>
                </a:lnTo>
                <a:lnTo>
                  <a:pt x="812" y="1358"/>
                </a:lnTo>
                <a:lnTo>
                  <a:pt x="818" y="1330"/>
                </a:lnTo>
                <a:lnTo>
                  <a:pt x="825" y="1272"/>
                </a:lnTo>
                <a:lnTo>
                  <a:pt x="831" y="1275"/>
                </a:lnTo>
                <a:lnTo>
                  <a:pt x="838" y="1242"/>
                </a:lnTo>
                <a:lnTo>
                  <a:pt x="844" y="1245"/>
                </a:lnTo>
                <a:lnTo>
                  <a:pt x="851" y="1208"/>
                </a:lnTo>
                <a:lnTo>
                  <a:pt x="858" y="1214"/>
                </a:lnTo>
                <a:lnTo>
                  <a:pt x="864" y="1171"/>
                </a:lnTo>
                <a:lnTo>
                  <a:pt x="871" y="1157"/>
                </a:lnTo>
                <a:lnTo>
                  <a:pt x="877" y="1145"/>
                </a:lnTo>
                <a:lnTo>
                  <a:pt x="884" y="1134"/>
                </a:lnTo>
                <a:lnTo>
                  <a:pt x="890" y="1092"/>
                </a:lnTo>
                <a:lnTo>
                  <a:pt x="897" y="1087"/>
                </a:lnTo>
                <a:lnTo>
                  <a:pt x="903" y="1073"/>
                </a:lnTo>
                <a:lnTo>
                  <a:pt x="910" y="1050"/>
                </a:lnTo>
                <a:lnTo>
                  <a:pt x="916" y="1050"/>
                </a:lnTo>
                <a:lnTo>
                  <a:pt x="923" y="1036"/>
                </a:lnTo>
                <a:lnTo>
                  <a:pt x="930" y="1002"/>
                </a:lnTo>
                <a:lnTo>
                  <a:pt x="936" y="983"/>
                </a:lnTo>
                <a:lnTo>
                  <a:pt x="943" y="955"/>
                </a:lnTo>
                <a:lnTo>
                  <a:pt x="949" y="990"/>
                </a:lnTo>
                <a:lnTo>
                  <a:pt x="956" y="946"/>
                </a:lnTo>
                <a:lnTo>
                  <a:pt x="962" y="925"/>
                </a:lnTo>
                <a:lnTo>
                  <a:pt x="969" y="916"/>
                </a:lnTo>
                <a:lnTo>
                  <a:pt x="975" y="874"/>
                </a:lnTo>
                <a:lnTo>
                  <a:pt x="982" y="890"/>
                </a:lnTo>
                <a:lnTo>
                  <a:pt x="988" y="883"/>
                </a:lnTo>
                <a:lnTo>
                  <a:pt x="995" y="830"/>
                </a:lnTo>
                <a:lnTo>
                  <a:pt x="1002" y="821"/>
                </a:lnTo>
                <a:lnTo>
                  <a:pt x="1008" y="840"/>
                </a:lnTo>
                <a:lnTo>
                  <a:pt x="1015" y="837"/>
                </a:lnTo>
                <a:lnTo>
                  <a:pt x="1021" y="798"/>
                </a:lnTo>
                <a:lnTo>
                  <a:pt x="1028" y="779"/>
                </a:lnTo>
                <a:lnTo>
                  <a:pt x="1034" y="802"/>
                </a:lnTo>
                <a:lnTo>
                  <a:pt x="1041" y="809"/>
                </a:lnTo>
                <a:lnTo>
                  <a:pt x="1047" y="770"/>
                </a:lnTo>
                <a:lnTo>
                  <a:pt x="1054" y="745"/>
                </a:lnTo>
                <a:lnTo>
                  <a:pt x="1060" y="761"/>
                </a:lnTo>
                <a:lnTo>
                  <a:pt x="1067" y="740"/>
                </a:lnTo>
                <a:lnTo>
                  <a:pt x="1074" y="705"/>
                </a:lnTo>
                <a:lnTo>
                  <a:pt x="1080" y="698"/>
                </a:lnTo>
                <a:lnTo>
                  <a:pt x="1087" y="705"/>
                </a:lnTo>
                <a:lnTo>
                  <a:pt x="1093" y="691"/>
                </a:lnTo>
                <a:lnTo>
                  <a:pt x="1100" y="689"/>
                </a:lnTo>
                <a:lnTo>
                  <a:pt x="1106" y="684"/>
                </a:lnTo>
                <a:lnTo>
                  <a:pt x="1113" y="701"/>
                </a:lnTo>
                <a:lnTo>
                  <a:pt x="1119" y="656"/>
                </a:lnTo>
                <a:lnTo>
                  <a:pt x="1126" y="701"/>
                </a:lnTo>
                <a:lnTo>
                  <a:pt x="1133" y="606"/>
                </a:lnTo>
                <a:lnTo>
                  <a:pt x="1139" y="654"/>
                </a:lnTo>
                <a:lnTo>
                  <a:pt x="1146" y="589"/>
                </a:lnTo>
                <a:lnTo>
                  <a:pt x="1152" y="619"/>
                </a:lnTo>
                <a:lnTo>
                  <a:pt x="1159" y="601"/>
                </a:lnTo>
                <a:lnTo>
                  <a:pt x="1165" y="603"/>
                </a:lnTo>
                <a:lnTo>
                  <a:pt x="1172" y="601"/>
                </a:lnTo>
                <a:lnTo>
                  <a:pt x="1178" y="575"/>
                </a:lnTo>
                <a:lnTo>
                  <a:pt x="1185" y="564"/>
                </a:lnTo>
                <a:lnTo>
                  <a:pt x="1191" y="571"/>
                </a:lnTo>
                <a:lnTo>
                  <a:pt x="1198" y="548"/>
                </a:lnTo>
                <a:lnTo>
                  <a:pt x="1205" y="559"/>
                </a:lnTo>
                <a:lnTo>
                  <a:pt x="1211" y="550"/>
                </a:lnTo>
                <a:lnTo>
                  <a:pt x="1218" y="538"/>
                </a:lnTo>
                <a:lnTo>
                  <a:pt x="1224" y="545"/>
                </a:lnTo>
                <a:lnTo>
                  <a:pt x="1231" y="513"/>
                </a:lnTo>
                <a:lnTo>
                  <a:pt x="1237" y="513"/>
                </a:lnTo>
                <a:lnTo>
                  <a:pt x="1244" y="529"/>
                </a:lnTo>
                <a:lnTo>
                  <a:pt x="1250" y="501"/>
                </a:lnTo>
                <a:lnTo>
                  <a:pt x="1257" y="513"/>
                </a:lnTo>
                <a:lnTo>
                  <a:pt x="1263" y="492"/>
                </a:lnTo>
                <a:lnTo>
                  <a:pt x="1270" y="497"/>
                </a:lnTo>
                <a:lnTo>
                  <a:pt x="1277" y="494"/>
                </a:lnTo>
                <a:lnTo>
                  <a:pt x="1283" y="476"/>
                </a:lnTo>
                <a:lnTo>
                  <a:pt x="1290" y="471"/>
                </a:lnTo>
                <a:lnTo>
                  <a:pt x="1296" y="471"/>
                </a:lnTo>
                <a:lnTo>
                  <a:pt x="1303" y="466"/>
                </a:lnTo>
                <a:lnTo>
                  <a:pt x="1309" y="448"/>
                </a:lnTo>
                <a:lnTo>
                  <a:pt x="1316" y="443"/>
                </a:lnTo>
                <a:lnTo>
                  <a:pt x="1322" y="459"/>
                </a:lnTo>
                <a:lnTo>
                  <a:pt x="1329" y="446"/>
                </a:lnTo>
                <a:lnTo>
                  <a:pt x="1335" y="425"/>
                </a:lnTo>
                <a:lnTo>
                  <a:pt x="1342" y="408"/>
                </a:lnTo>
                <a:lnTo>
                  <a:pt x="1349" y="413"/>
                </a:lnTo>
                <a:lnTo>
                  <a:pt x="1355" y="399"/>
                </a:lnTo>
                <a:lnTo>
                  <a:pt x="1362" y="425"/>
                </a:lnTo>
                <a:lnTo>
                  <a:pt x="1368" y="404"/>
                </a:lnTo>
                <a:lnTo>
                  <a:pt x="1375" y="404"/>
                </a:lnTo>
                <a:lnTo>
                  <a:pt x="1381" y="395"/>
                </a:lnTo>
                <a:lnTo>
                  <a:pt x="1388" y="418"/>
                </a:lnTo>
                <a:lnTo>
                  <a:pt x="1394" y="404"/>
                </a:lnTo>
                <a:lnTo>
                  <a:pt x="1401" y="385"/>
                </a:lnTo>
                <a:lnTo>
                  <a:pt x="1407" y="385"/>
                </a:lnTo>
                <a:lnTo>
                  <a:pt x="1414" y="388"/>
                </a:lnTo>
                <a:lnTo>
                  <a:pt x="1421" y="390"/>
                </a:lnTo>
                <a:lnTo>
                  <a:pt x="1427" y="388"/>
                </a:lnTo>
                <a:lnTo>
                  <a:pt x="1434" y="385"/>
                </a:lnTo>
                <a:lnTo>
                  <a:pt x="1440" y="357"/>
                </a:lnTo>
                <a:lnTo>
                  <a:pt x="1447" y="362"/>
                </a:lnTo>
                <a:lnTo>
                  <a:pt x="1453" y="362"/>
                </a:lnTo>
                <a:lnTo>
                  <a:pt x="1460" y="367"/>
                </a:lnTo>
                <a:lnTo>
                  <a:pt x="1466" y="330"/>
                </a:lnTo>
                <a:lnTo>
                  <a:pt x="1473" y="334"/>
                </a:lnTo>
                <a:lnTo>
                  <a:pt x="1480" y="337"/>
                </a:lnTo>
                <a:lnTo>
                  <a:pt x="1486" y="353"/>
                </a:lnTo>
                <a:lnTo>
                  <a:pt x="1493" y="334"/>
                </a:lnTo>
                <a:lnTo>
                  <a:pt x="1499" y="353"/>
                </a:lnTo>
                <a:lnTo>
                  <a:pt x="1506" y="339"/>
                </a:lnTo>
                <a:lnTo>
                  <a:pt x="1512" y="320"/>
                </a:lnTo>
                <a:lnTo>
                  <a:pt x="1519" y="323"/>
                </a:lnTo>
                <a:lnTo>
                  <a:pt x="1525" y="288"/>
                </a:lnTo>
                <a:lnTo>
                  <a:pt x="1532" y="311"/>
                </a:lnTo>
                <a:lnTo>
                  <a:pt x="1538" y="311"/>
                </a:lnTo>
                <a:lnTo>
                  <a:pt x="1545" y="327"/>
                </a:lnTo>
                <a:lnTo>
                  <a:pt x="1552" y="313"/>
                </a:lnTo>
                <a:lnTo>
                  <a:pt x="1558" y="288"/>
                </a:lnTo>
                <a:lnTo>
                  <a:pt x="1565" y="304"/>
                </a:lnTo>
                <a:lnTo>
                  <a:pt x="1571" y="306"/>
                </a:lnTo>
                <a:lnTo>
                  <a:pt x="1578" y="293"/>
                </a:lnTo>
                <a:lnTo>
                  <a:pt x="1584" y="295"/>
                </a:lnTo>
                <a:lnTo>
                  <a:pt x="1591" y="334"/>
                </a:lnTo>
                <a:lnTo>
                  <a:pt x="1597" y="274"/>
                </a:lnTo>
                <a:lnTo>
                  <a:pt x="1604" y="279"/>
                </a:lnTo>
                <a:lnTo>
                  <a:pt x="1610" y="302"/>
                </a:lnTo>
                <a:lnTo>
                  <a:pt x="1617" y="288"/>
                </a:lnTo>
                <a:lnTo>
                  <a:pt x="1624" y="262"/>
                </a:lnTo>
                <a:lnTo>
                  <a:pt x="1630" y="283"/>
                </a:lnTo>
                <a:lnTo>
                  <a:pt x="1637" y="251"/>
                </a:lnTo>
                <a:lnTo>
                  <a:pt x="1643" y="258"/>
                </a:lnTo>
                <a:lnTo>
                  <a:pt x="1650" y="293"/>
                </a:lnTo>
                <a:lnTo>
                  <a:pt x="1656" y="237"/>
                </a:lnTo>
                <a:lnTo>
                  <a:pt x="1663" y="223"/>
                </a:lnTo>
                <a:lnTo>
                  <a:pt x="1669" y="246"/>
                </a:lnTo>
                <a:lnTo>
                  <a:pt x="1676" y="232"/>
                </a:lnTo>
                <a:lnTo>
                  <a:pt x="1682" y="248"/>
                </a:lnTo>
                <a:lnTo>
                  <a:pt x="1689" y="262"/>
                </a:lnTo>
                <a:lnTo>
                  <a:pt x="1696" y="225"/>
                </a:lnTo>
                <a:lnTo>
                  <a:pt x="1702" y="228"/>
                </a:lnTo>
                <a:lnTo>
                  <a:pt x="1709" y="211"/>
                </a:lnTo>
                <a:lnTo>
                  <a:pt x="1715" y="204"/>
                </a:lnTo>
                <a:lnTo>
                  <a:pt x="1722" y="207"/>
                </a:lnTo>
                <a:lnTo>
                  <a:pt x="1728" y="216"/>
                </a:lnTo>
                <a:lnTo>
                  <a:pt x="1735" y="225"/>
                </a:lnTo>
                <a:lnTo>
                  <a:pt x="1741" y="202"/>
                </a:lnTo>
                <a:lnTo>
                  <a:pt x="1748" y="195"/>
                </a:lnTo>
                <a:lnTo>
                  <a:pt x="1754" y="207"/>
                </a:lnTo>
                <a:lnTo>
                  <a:pt x="1761" y="195"/>
                </a:lnTo>
                <a:lnTo>
                  <a:pt x="1768" y="177"/>
                </a:lnTo>
                <a:lnTo>
                  <a:pt x="1774" y="186"/>
                </a:lnTo>
                <a:lnTo>
                  <a:pt x="1781" y="186"/>
                </a:lnTo>
                <a:lnTo>
                  <a:pt x="1787" y="218"/>
                </a:lnTo>
                <a:lnTo>
                  <a:pt x="1794" y="181"/>
                </a:lnTo>
                <a:lnTo>
                  <a:pt x="1800" y="156"/>
                </a:lnTo>
                <a:lnTo>
                  <a:pt x="1807" y="190"/>
                </a:lnTo>
                <a:lnTo>
                  <a:pt x="1813" y="225"/>
                </a:lnTo>
                <a:lnTo>
                  <a:pt x="1820" y="170"/>
                </a:lnTo>
                <a:lnTo>
                  <a:pt x="1827" y="167"/>
                </a:lnTo>
                <a:lnTo>
                  <a:pt x="1833" y="177"/>
                </a:lnTo>
                <a:lnTo>
                  <a:pt x="1840" y="179"/>
                </a:lnTo>
                <a:lnTo>
                  <a:pt x="1846" y="188"/>
                </a:lnTo>
                <a:lnTo>
                  <a:pt x="1853" y="163"/>
                </a:lnTo>
                <a:lnTo>
                  <a:pt x="1859" y="193"/>
                </a:lnTo>
                <a:lnTo>
                  <a:pt x="1866" y="172"/>
                </a:lnTo>
                <a:lnTo>
                  <a:pt x="1872" y="174"/>
                </a:lnTo>
                <a:lnTo>
                  <a:pt x="1879" y="146"/>
                </a:lnTo>
                <a:lnTo>
                  <a:pt x="1885" y="130"/>
                </a:lnTo>
                <a:lnTo>
                  <a:pt x="1892" y="165"/>
                </a:lnTo>
                <a:lnTo>
                  <a:pt x="1899" y="186"/>
                </a:lnTo>
                <a:lnTo>
                  <a:pt x="1905" y="137"/>
                </a:lnTo>
                <a:lnTo>
                  <a:pt x="1912" y="137"/>
                </a:lnTo>
                <a:lnTo>
                  <a:pt x="1918" y="137"/>
                </a:lnTo>
                <a:lnTo>
                  <a:pt x="1925" y="160"/>
                </a:lnTo>
                <a:lnTo>
                  <a:pt x="1931" y="172"/>
                </a:lnTo>
                <a:lnTo>
                  <a:pt x="1938" y="123"/>
                </a:lnTo>
                <a:lnTo>
                  <a:pt x="1944" y="153"/>
                </a:lnTo>
                <a:lnTo>
                  <a:pt x="1951" y="142"/>
                </a:lnTo>
                <a:lnTo>
                  <a:pt x="1957" y="139"/>
                </a:lnTo>
                <a:lnTo>
                  <a:pt x="1964" y="109"/>
                </a:lnTo>
                <a:lnTo>
                  <a:pt x="1971" y="133"/>
                </a:lnTo>
                <a:lnTo>
                  <a:pt x="1977" y="163"/>
                </a:lnTo>
                <a:lnTo>
                  <a:pt x="1984" y="133"/>
                </a:lnTo>
                <a:lnTo>
                  <a:pt x="1990" y="135"/>
                </a:lnTo>
                <a:lnTo>
                  <a:pt x="1997" y="135"/>
                </a:lnTo>
                <a:lnTo>
                  <a:pt x="2003" y="121"/>
                </a:lnTo>
                <a:lnTo>
                  <a:pt x="2010" y="135"/>
                </a:lnTo>
                <a:lnTo>
                  <a:pt x="2016" y="139"/>
                </a:lnTo>
                <a:lnTo>
                  <a:pt x="2023" y="91"/>
                </a:lnTo>
                <a:lnTo>
                  <a:pt x="2029" y="121"/>
                </a:lnTo>
                <a:lnTo>
                  <a:pt x="2036" y="112"/>
                </a:lnTo>
                <a:lnTo>
                  <a:pt x="2043" y="116"/>
                </a:lnTo>
                <a:lnTo>
                  <a:pt x="2049" y="112"/>
                </a:lnTo>
                <a:lnTo>
                  <a:pt x="2056" y="126"/>
                </a:lnTo>
                <a:lnTo>
                  <a:pt x="2062" y="105"/>
                </a:lnTo>
                <a:lnTo>
                  <a:pt x="2069" y="114"/>
                </a:lnTo>
                <a:lnTo>
                  <a:pt x="2075" y="128"/>
                </a:lnTo>
                <a:lnTo>
                  <a:pt x="2082" y="107"/>
                </a:lnTo>
                <a:lnTo>
                  <a:pt x="2088" y="114"/>
                </a:lnTo>
                <a:lnTo>
                  <a:pt x="2095" y="100"/>
                </a:lnTo>
                <a:lnTo>
                  <a:pt x="2101" y="100"/>
                </a:lnTo>
                <a:lnTo>
                  <a:pt x="2108" y="88"/>
                </a:lnTo>
                <a:lnTo>
                  <a:pt x="2115" y="93"/>
                </a:lnTo>
                <a:lnTo>
                  <a:pt x="2121" y="95"/>
                </a:lnTo>
                <a:lnTo>
                  <a:pt x="2128" y="112"/>
                </a:lnTo>
                <a:lnTo>
                  <a:pt x="2134" y="107"/>
                </a:lnTo>
                <a:lnTo>
                  <a:pt x="2141" y="109"/>
                </a:lnTo>
                <a:lnTo>
                  <a:pt x="2147" y="95"/>
                </a:lnTo>
                <a:lnTo>
                  <a:pt x="2154" y="88"/>
                </a:lnTo>
                <a:lnTo>
                  <a:pt x="2160" y="100"/>
                </a:lnTo>
                <a:lnTo>
                  <a:pt x="2167" y="77"/>
                </a:lnTo>
                <a:lnTo>
                  <a:pt x="2174" y="79"/>
                </a:lnTo>
                <a:lnTo>
                  <a:pt x="2180" y="68"/>
                </a:lnTo>
                <a:lnTo>
                  <a:pt x="2187" y="61"/>
                </a:lnTo>
                <a:lnTo>
                  <a:pt x="2193" y="81"/>
                </a:lnTo>
                <a:lnTo>
                  <a:pt x="2200" y="100"/>
                </a:lnTo>
                <a:lnTo>
                  <a:pt x="2206" y="70"/>
                </a:lnTo>
                <a:lnTo>
                  <a:pt x="2213" y="81"/>
                </a:lnTo>
                <a:lnTo>
                  <a:pt x="2219" y="63"/>
                </a:lnTo>
                <a:lnTo>
                  <a:pt x="2226" y="33"/>
                </a:lnTo>
                <a:lnTo>
                  <a:pt x="2232" y="42"/>
                </a:lnTo>
                <a:lnTo>
                  <a:pt x="2239" y="51"/>
                </a:lnTo>
                <a:lnTo>
                  <a:pt x="2246" y="61"/>
                </a:lnTo>
                <a:lnTo>
                  <a:pt x="2252" y="61"/>
                </a:lnTo>
                <a:lnTo>
                  <a:pt x="2259" y="30"/>
                </a:lnTo>
                <a:lnTo>
                  <a:pt x="2265" y="51"/>
                </a:lnTo>
                <a:lnTo>
                  <a:pt x="2272" y="93"/>
                </a:lnTo>
                <a:lnTo>
                  <a:pt x="2278" y="30"/>
                </a:lnTo>
                <a:lnTo>
                  <a:pt x="2285" y="19"/>
                </a:lnTo>
                <a:lnTo>
                  <a:pt x="2291" y="9"/>
                </a:lnTo>
                <a:lnTo>
                  <a:pt x="2298" y="70"/>
                </a:lnTo>
                <a:lnTo>
                  <a:pt x="2304" y="61"/>
                </a:lnTo>
                <a:lnTo>
                  <a:pt x="2311" y="74"/>
                </a:lnTo>
                <a:lnTo>
                  <a:pt x="2318" y="68"/>
                </a:lnTo>
                <a:lnTo>
                  <a:pt x="2324" y="44"/>
                </a:lnTo>
                <a:lnTo>
                  <a:pt x="2331" y="49"/>
                </a:lnTo>
                <a:lnTo>
                  <a:pt x="2337" y="54"/>
                </a:lnTo>
                <a:lnTo>
                  <a:pt x="2344" y="61"/>
                </a:lnTo>
                <a:lnTo>
                  <a:pt x="2350" y="42"/>
                </a:lnTo>
                <a:lnTo>
                  <a:pt x="2357" y="49"/>
                </a:lnTo>
                <a:lnTo>
                  <a:pt x="2363" y="37"/>
                </a:lnTo>
                <a:lnTo>
                  <a:pt x="2370" y="0"/>
                </a:lnTo>
                <a:lnTo>
                  <a:pt x="2376" y="47"/>
                </a:lnTo>
                <a:lnTo>
                  <a:pt x="2383" y="26"/>
                </a:lnTo>
                <a:lnTo>
                  <a:pt x="2390" y="5"/>
                </a:lnTo>
                <a:lnTo>
                  <a:pt x="2396" y="28"/>
                </a:lnTo>
                <a:lnTo>
                  <a:pt x="2403" y="14"/>
                </a:lnTo>
                <a:lnTo>
                  <a:pt x="2409" y="47"/>
                </a:lnTo>
                <a:lnTo>
                  <a:pt x="2416" y="26"/>
                </a:lnTo>
                <a:lnTo>
                  <a:pt x="2422" y="37"/>
                </a:lnTo>
                <a:lnTo>
                  <a:pt x="2429" y="19"/>
                </a:lnTo>
                <a:lnTo>
                  <a:pt x="2435" y="23"/>
                </a:lnTo>
                <a:lnTo>
                  <a:pt x="2442" y="3"/>
                </a:lnTo>
                <a:lnTo>
                  <a:pt x="2448" y="12"/>
                </a:lnTo>
                <a:lnTo>
                  <a:pt x="2455" y="23"/>
                </a:lnTo>
                <a:lnTo>
                  <a:pt x="2462" y="23"/>
                </a:lnTo>
                <a:lnTo>
                  <a:pt x="2468" y="35"/>
                </a:lnTo>
                <a:lnTo>
                  <a:pt x="2475" y="2"/>
                </a:lnTo>
                <a:lnTo>
                  <a:pt x="2481" y="16"/>
                </a:lnTo>
                <a:lnTo>
                  <a:pt x="2488" y="49"/>
                </a:lnTo>
                <a:lnTo>
                  <a:pt x="2494" y="26"/>
                </a:lnTo>
                <a:lnTo>
                  <a:pt x="2501" y="47"/>
                </a:lnTo>
                <a:lnTo>
                  <a:pt x="2507" y="58"/>
                </a:lnTo>
                <a:lnTo>
                  <a:pt x="2514" y="14"/>
                </a:lnTo>
                <a:lnTo>
                  <a:pt x="2520" y="21"/>
                </a:lnTo>
                <a:lnTo>
                  <a:pt x="2527" y="40"/>
                </a:lnTo>
                <a:lnTo>
                  <a:pt x="2534" y="37"/>
                </a:lnTo>
                <a:lnTo>
                  <a:pt x="2540" y="12"/>
                </a:lnTo>
                <a:lnTo>
                  <a:pt x="2547" y="9"/>
                </a:lnTo>
                <a:lnTo>
                  <a:pt x="2553" y="61"/>
                </a:lnTo>
                <a:lnTo>
                  <a:pt x="2560" y="81"/>
                </a:lnTo>
                <a:lnTo>
                  <a:pt x="2566" y="42"/>
                </a:lnTo>
                <a:lnTo>
                  <a:pt x="2573" y="51"/>
                </a:lnTo>
                <a:lnTo>
                  <a:pt x="2579" y="68"/>
                </a:lnTo>
                <a:lnTo>
                  <a:pt x="2586" y="77"/>
                </a:lnTo>
                <a:lnTo>
                  <a:pt x="2593" y="49"/>
                </a:lnTo>
                <a:lnTo>
                  <a:pt x="2599" y="79"/>
                </a:lnTo>
                <a:lnTo>
                  <a:pt x="2606" y="81"/>
                </a:lnTo>
                <a:lnTo>
                  <a:pt x="2612" y="65"/>
                </a:lnTo>
                <a:lnTo>
                  <a:pt x="2619" y="88"/>
                </a:lnTo>
                <a:lnTo>
                  <a:pt x="2625" y="86"/>
                </a:lnTo>
                <a:lnTo>
                  <a:pt x="2632" y="77"/>
                </a:lnTo>
                <a:lnTo>
                  <a:pt x="2638" y="68"/>
                </a:lnTo>
                <a:lnTo>
                  <a:pt x="2645" y="77"/>
                </a:lnTo>
                <a:lnTo>
                  <a:pt x="2651" y="58"/>
                </a:lnTo>
                <a:lnTo>
                  <a:pt x="2658" y="95"/>
                </a:lnTo>
                <a:lnTo>
                  <a:pt x="2665" y="81"/>
                </a:lnTo>
                <a:lnTo>
                  <a:pt x="2671" y="61"/>
                </a:lnTo>
                <a:lnTo>
                  <a:pt x="2678" y="81"/>
                </a:lnTo>
                <a:lnTo>
                  <a:pt x="2684" y="95"/>
                </a:lnTo>
                <a:lnTo>
                  <a:pt x="2691" y="70"/>
                </a:lnTo>
                <a:lnTo>
                  <a:pt x="2697" y="98"/>
                </a:lnTo>
                <a:lnTo>
                  <a:pt x="2704" y="91"/>
                </a:lnTo>
                <a:lnTo>
                  <a:pt x="2710" y="81"/>
                </a:lnTo>
                <a:lnTo>
                  <a:pt x="2717" y="102"/>
                </a:lnTo>
                <a:lnTo>
                  <a:pt x="2723" y="100"/>
                </a:lnTo>
                <a:lnTo>
                  <a:pt x="2730" y="100"/>
                </a:lnTo>
                <a:lnTo>
                  <a:pt x="2737" y="102"/>
                </a:lnTo>
                <a:lnTo>
                  <a:pt x="2743" y="107"/>
                </a:lnTo>
                <a:lnTo>
                  <a:pt x="2750" y="100"/>
                </a:lnTo>
                <a:lnTo>
                  <a:pt x="2756" y="79"/>
                </a:lnTo>
                <a:lnTo>
                  <a:pt x="2763" y="105"/>
                </a:lnTo>
                <a:lnTo>
                  <a:pt x="2769" y="126"/>
                </a:lnTo>
                <a:lnTo>
                  <a:pt x="2776" y="77"/>
                </a:lnTo>
                <a:lnTo>
                  <a:pt x="2782" y="86"/>
                </a:lnTo>
                <a:lnTo>
                  <a:pt x="2789" y="119"/>
                </a:lnTo>
                <a:lnTo>
                  <a:pt x="2795" y="105"/>
                </a:lnTo>
                <a:lnTo>
                  <a:pt x="2802" y="137"/>
                </a:lnTo>
                <a:lnTo>
                  <a:pt x="2809" y="105"/>
                </a:lnTo>
                <a:lnTo>
                  <a:pt x="2815" y="126"/>
                </a:lnTo>
                <a:lnTo>
                  <a:pt x="2822" y="100"/>
                </a:lnTo>
                <a:lnTo>
                  <a:pt x="2828" y="121"/>
                </a:lnTo>
                <a:lnTo>
                  <a:pt x="2835" y="93"/>
                </a:lnTo>
                <a:lnTo>
                  <a:pt x="2841" y="137"/>
                </a:lnTo>
                <a:lnTo>
                  <a:pt x="2848" y="126"/>
                </a:lnTo>
                <a:lnTo>
                  <a:pt x="2854" y="121"/>
                </a:lnTo>
                <a:lnTo>
                  <a:pt x="2861" y="128"/>
                </a:lnTo>
                <a:lnTo>
                  <a:pt x="2867" y="135"/>
                </a:lnTo>
                <a:lnTo>
                  <a:pt x="2874" y="116"/>
                </a:lnTo>
                <a:lnTo>
                  <a:pt x="2881" y="153"/>
                </a:lnTo>
                <a:lnTo>
                  <a:pt x="2887" y="135"/>
                </a:lnTo>
                <a:lnTo>
                  <a:pt x="2894" y="126"/>
                </a:lnTo>
                <a:lnTo>
                  <a:pt x="2900" y="146"/>
                </a:lnTo>
                <a:lnTo>
                  <a:pt x="2907" y="146"/>
                </a:lnTo>
                <a:lnTo>
                  <a:pt x="2913" y="126"/>
                </a:lnTo>
                <a:lnTo>
                  <a:pt x="2920" y="146"/>
                </a:lnTo>
                <a:lnTo>
                  <a:pt x="2926" y="130"/>
                </a:lnTo>
                <a:lnTo>
                  <a:pt x="2933" y="133"/>
                </a:lnTo>
                <a:lnTo>
                  <a:pt x="2940" y="160"/>
                </a:lnTo>
                <a:lnTo>
                  <a:pt x="2946" y="146"/>
                </a:lnTo>
                <a:lnTo>
                  <a:pt x="2953" y="137"/>
                </a:lnTo>
                <a:lnTo>
                  <a:pt x="2959" y="151"/>
                </a:lnTo>
                <a:lnTo>
                  <a:pt x="2966" y="142"/>
                </a:lnTo>
                <a:lnTo>
                  <a:pt x="2972" y="163"/>
                </a:lnTo>
                <a:lnTo>
                  <a:pt x="2979" y="156"/>
                </a:lnTo>
                <a:lnTo>
                  <a:pt x="2985" y="160"/>
                </a:lnTo>
                <a:lnTo>
                  <a:pt x="2992" y="177"/>
                </a:lnTo>
                <a:lnTo>
                  <a:pt x="2998" y="186"/>
                </a:lnTo>
                <a:lnTo>
                  <a:pt x="3005" y="153"/>
                </a:lnTo>
                <a:lnTo>
                  <a:pt x="3012" y="177"/>
                </a:lnTo>
                <a:lnTo>
                  <a:pt x="3018" y="158"/>
                </a:lnTo>
                <a:lnTo>
                  <a:pt x="3025" y="130"/>
                </a:lnTo>
                <a:lnTo>
                  <a:pt x="3031" y="177"/>
                </a:lnTo>
                <a:lnTo>
                  <a:pt x="3038" y="174"/>
                </a:lnTo>
                <a:lnTo>
                  <a:pt x="3044" y="153"/>
                </a:lnTo>
                <a:lnTo>
                  <a:pt x="3051" y="130"/>
                </a:lnTo>
                <a:lnTo>
                  <a:pt x="3057" y="181"/>
                </a:lnTo>
                <a:lnTo>
                  <a:pt x="3064" y="170"/>
                </a:lnTo>
                <a:lnTo>
                  <a:pt x="3070" y="191"/>
                </a:lnTo>
                <a:lnTo>
                  <a:pt x="3077" y="160"/>
                </a:lnTo>
                <a:lnTo>
                  <a:pt x="3084" y="177"/>
                </a:lnTo>
                <a:lnTo>
                  <a:pt x="3090" y="184"/>
                </a:lnTo>
                <a:lnTo>
                  <a:pt x="3097" y="170"/>
                </a:lnTo>
                <a:lnTo>
                  <a:pt x="3103" y="149"/>
                </a:lnTo>
                <a:lnTo>
                  <a:pt x="3110" y="167"/>
                </a:lnTo>
                <a:lnTo>
                  <a:pt x="3116" y="202"/>
                </a:lnTo>
                <a:lnTo>
                  <a:pt x="3123" y="174"/>
                </a:lnTo>
                <a:lnTo>
                  <a:pt x="3129" y="160"/>
                </a:lnTo>
                <a:lnTo>
                  <a:pt x="3136" y="202"/>
                </a:lnTo>
                <a:lnTo>
                  <a:pt x="3142" y="202"/>
                </a:lnTo>
                <a:lnTo>
                  <a:pt x="3149" y="204"/>
                </a:lnTo>
                <a:lnTo>
                  <a:pt x="3156" y="184"/>
                </a:lnTo>
                <a:lnTo>
                  <a:pt x="3162" y="177"/>
                </a:lnTo>
                <a:lnTo>
                  <a:pt x="3169" y="202"/>
                </a:lnTo>
                <a:lnTo>
                  <a:pt x="3175" y="211"/>
                </a:lnTo>
                <a:lnTo>
                  <a:pt x="3182" y="188"/>
                </a:lnTo>
                <a:lnTo>
                  <a:pt x="3188" y="207"/>
                </a:lnTo>
                <a:lnTo>
                  <a:pt x="3195" y="186"/>
                </a:lnTo>
                <a:lnTo>
                  <a:pt x="3201" y="193"/>
                </a:lnTo>
                <a:lnTo>
                  <a:pt x="3208" y="184"/>
                </a:lnTo>
                <a:lnTo>
                  <a:pt x="3214" y="184"/>
                </a:lnTo>
                <a:lnTo>
                  <a:pt x="3221" y="221"/>
                </a:lnTo>
                <a:lnTo>
                  <a:pt x="3228" y="225"/>
                </a:lnTo>
                <a:lnTo>
                  <a:pt x="3234" y="202"/>
                </a:lnTo>
                <a:lnTo>
                  <a:pt x="3241" y="225"/>
                </a:lnTo>
                <a:lnTo>
                  <a:pt x="3247" y="191"/>
                </a:lnTo>
                <a:lnTo>
                  <a:pt x="3254" y="197"/>
                </a:lnTo>
                <a:lnTo>
                  <a:pt x="3260" y="214"/>
                </a:lnTo>
                <a:lnTo>
                  <a:pt x="3267" y="216"/>
                </a:lnTo>
                <a:lnTo>
                  <a:pt x="3273" y="209"/>
                </a:lnTo>
                <a:lnTo>
                  <a:pt x="3280" y="207"/>
                </a:lnTo>
                <a:lnTo>
                  <a:pt x="3287" y="228"/>
                </a:lnTo>
                <a:lnTo>
                  <a:pt x="3293" y="193"/>
                </a:lnTo>
                <a:lnTo>
                  <a:pt x="3300" y="184"/>
                </a:lnTo>
                <a:lnTo>
                  <a:pt x="3306" y="197"/>
                </a:lnTo>
                <a:lnTo>
                  <a:pt x="3313" y="200"/>
                </a:lnTo>
                <a:lnTo>
                  <a:pt x="3319" y="202"/>
                </a:lnTo>
                <a:lnTo>
                  <a:pt x="3326" y="218"/>
                </a:lnTo>
                <a:lnTo>
                  <a:pt x="3332" y="237"/>
                </a:lnTo>
                <a:lnTo>
                  <a:pt x="3339" y="242"/>
                </a:lnTo>
                <a:lnTo>
                  <a:pt x="3345" y="209"/>
                </a:lnTo>
                <a:lnTo>
                  <a:pt x="3352" y="256"/>
                </a:lnTo>
                <a:lnTo>
                  <a:pt x="3359" y="200"/>
                </a:lnTo>
                <a:lnTo>
                  <a:pt x="3365" y="235"/>
                </a:lnTo>
                <a:lnTo>
                  <a:pt x="3372" y="228"/>
                </a:lnTo>
                <a:lnTo>
                  <a:pt x="3378" y="232"/>
                </a:lnTo>
                <a:lnTo>
                  <a:pt x="3385" y="209"/>
                </a:lnTo>
                <a:lnTo>
                  <a:pt x="3391" y="197"/>
                </a:lnTo>
                <a:lnTo>
                  <a:pt x="3398" y="237"/>
                </a:lnTo>
                <a:lnTo>
                  <a:pt x="3404" y="209"/>
                </a:lnTo>
                <a:lnTo>
                  <a:pt x="3411" y="214"/>
                </a:lnTo>
                <a:lnTo>
                  <a:pt x="3417" y="211"/>
                </a:lnTo>
                <a:lnTo>
                  <a:pt x="3424" y="230"/>
                </a:lnTo>
                <a:lnTo>
                  <a:pt x="3431" y="239"/>
                </a:lnTo>
                <a:lnTo>
                  <a:pt x="3437" y="235"/>
                </a:lnTo>
                <a:lnTo>
                  <a:pt x="3444" y="246"/>
                </a:lnTo>
                <a:lnTo>
                  <a:pt x="3450" y="244"/>
                </a:lnTo>
                <a:lnTo>
                  <a:pt x="3457" y="239"/>
                </a:lnTo>
                <a:lnTo>
                  <a:pt x="3463" y="244"/>
                </a:lnTo>
                <a:lnTo>
                  <a:pt x="3470" y="242"/>
                </a:lnTo>
                <a:lnTo>
                  <a:pt x="3476" y="239"/>
                </a:lnTo>
                <a:lnTo>
                  <a:pt x="3483" y="237"/>
                </a:lnTo>
                <a:lnTo>
                  <a:pt x="3489" y="235"/>
                </a:lnTo>
                <a:lnTo>
                  <a:pt x="3496" y="239"/>
                </a:lnTo>
                <a:lnTo>
                  <a:pt x="3503" y="258"/>
                </a:lnTo>
                <a:lnTo>
                  <a:pt x="3509" y="246"/>
                </a:lnTo>
                <a:lnTo>
                  <a:pt x="3516" y="242"/>
                </a:lnTo>
                <a:lnTo>
                  <a:pt x="3522" y="225"/>
                </a:lnTo>
                <a:lnTo>
                  <a:pt x="3529" y="218"/>
                </a:lnTo>
                <a:lnTo>
                  <a:pt x="3535" y="256"/>
                </a:lnTo>
                <a:lnTo>
                  <a:pt x="3542" y="235"/>
                </a:lnTo>
                <a:lnTo>
                  <a:pt x="3548" y="251"/>
                </a:lnTo>
                <a:lnTo>
                  <a:pt x="3555" y="281"/>
                </a:lnTo>
                <a:lnTo>
                  <a:pt x="3561" y="237"/>
                </a:lnTo>
                <a:lnTo>
                  <a:pt x="3568" y="246"/>
                </a:lnTo>
                <a:lnTo>
                  <a:pt x="3575" y="256"/>
                </a:lnTo>
                <a:lnTo>
                  <a:pt x="3581" y="281"/>
                </a:lnTo>
                <a:lnTo>
                  <a:pt x="3588" y="260"/>
                </a:lnTo>
                <a:lnTo>
                  <a:pt x="3594" y="253"/>
                </a:lnTo>
                <a:lnTo>
                  <a:pt x="3601" y="256"/>
                </a:lnTo>
                <a:lnTo>
                  <a:pt x="3607" y="286"/>
                </a:lnTo>
                <a:lnTo>
                  <a:pt x="3614" y="251"/>
                </a:lnTo>
                <a:lnTo>
                  <a:pt x="3620" y="232"/>
                </a:lnTo>
                <a:lnTo>
                  <a:pt x="3627" y="267"/>
                </a:lnTo>
                <a:lnTo>
                  <a:pt x="3634" y="288"/>
                </a:lnTo>
                <a:lnTo>
                  <a:pt x="3640" y="258"/>
                </a:lnTo>
                <a:lnTo>
                  <a:pt x="3647" y="265"/>
                </a:lnTo>
                <a:lnTo>
                  <a:pt x="3653" y="232"/>
                </a:lnTo>
                <a:lnTo>
                  <a:pt x="3660" y="283"/>
                </a:lnTo>
                <a:lnTo>
                  <a:pt x="3666" y="262"/>
                </a:lnTo>
                <a:lnTo>
                  <a:pt x="3673" y="258"/>
                </a:lnTo>
                <a:lnTo>
                  <a:pt x="3679" y="290"/>
                </a:lnTo>
                <a:lnTo>
                  <a:pt x="3686" y="262"/>
                </a:lnTo>
                <a:lnTo>
                  <a:pt x="3692" y="288"/>
                </a:lnTo>
                <a:lnTo>
                  <a:pt x="3699" y="249"/>
                </a:lnTo>
                <a:lnTo>
                  <a:pt x="3706" y="260"/>
                </a:lnTo>
                <a:lnTo>
                  <a:pt x="3712" y="260"/>
                </a:lnTo>
                <a:lnTo>
                  <a:pt x="3719" y="293"/>
                </a:lnTo>
                <a:lnTo>
                  <a:pt x="3725" y="276"/>
                </a:lnTo>
                <a:lnTo>
                  <a:pt x="3732" y="276"/>
                </a:lnTo>
                <a:lnTo>
                  <a:pt x="3738" y="267"/>
                </a:lnTo>
                <a:lnTo>
                  <a:pt x="3745" y="295"/>
                </a:lnTo>
                <a:lnTo>
                  <a:pt x="3751" y="286"/>
                </a:lnTo>
                <a:lnTo>
                  <a:pt x="3758" y="272"/>
                </a:lnTo>
                <a:lnTo>
                  <a:pt x="3764" y="302"/>
                </a:lnTo>
                <a:lnTo>
                  <a:pt x="3771" y="274"/>
                </a:lnTo>
                <a:lnTo>
                  <a:pt x="3778" y="320"/>
                </a:lnTo>
                <a:lnTo>
                  <a:pt x="3784" y="318"/>
                </a:lnTo>
                <a:lnTo>
                  <a:pt x="3791" y="304"/>
                </a:lnTo>
                <a:lnTo>
                  <a:pt x="3797" y="267"/>
                </a:lnTo>
                <a:lnTo>
                  <a:pt x="3804" y="290"/>
                </a:lnTo>
                <a:lnTo>
                  <a:pt x="3810" y="267"/>
                </a:lnTo>
                <a:lnTo>
                  <a:pt x="3817" y="311"/>
                </a:lnTo>
                <a:lnTo>
                  <a:pt x="3823" y="288"/>
                </a:lnTo>
                <a:lnTo>
                  <a:pt x="3830" y="302"/>
                </a:lnTo>
                <a:lnTo>
                  <a:pt x="3836" y="279"/>
                </a:lnTo>
                <a:lnTo>
                  <a:pt x="3843" y="313"/>
                </a:lnTo>
                <a:lnTo>
                  <a:pt x="3850" y="311"/>
                </a:lnTo>
                <a:lnTo>
                  <a:pt x="3856" y="302"/>
                </a:lnTo>
                <a:lnTo>
                  <a:pt x="3863" y="281"/>
                </a:lnTo>
                <a:lnTo>
                  <a:pt x="3869" y="297"/>
                </a:lnTo>
                <a:lnTo>
                  <a:pt x="3876" y="297"/>
                </a:lnTo>
                <a:lnTo>
                  <a:pt x="3882" y="307"/>
                </a:lnTo>
                <a:lnTo>
                  <a:pt x="3889" y="290"/>
                </a:lnTo>
                <a:lnTo>
                  <a:pt x="3895" y="341"/>
                </a:lnTo>
                <a:lnTo>
                  <a:pt x="3902" y="311"/>
                </a:lnTo>
                <a:lnTo>
                  <a:pt x="3908" y="300"/>
                </a:lnTo>
                <a:lnTo>
                  <a:pt x="3915" y="311"/>
                </a:lnTo>
                <a:lnTo>
                  <a:pt x="3922" y="288"/>
                </a:lnTo>
                <a:lnTo>
                  <a:pt x="3928" y="316"/>
                </a:lnTo>
                <a:lnTo>
                  <a:pt x="3935" y="302"/>
                </a:lnTo>
                <a:lnTo>
                  <a:pt x="3941" y="297"/>
                </a:lnTo>
                <a:lnTo>
                  <a:pt x="3948" y="295"/>
                </a:lnTo>
                <a:lnTo>
                  <a:pt x="3954" y="274"/>
                </a:lnTo>
                <a:lnTo>
                  <a:pt x="3961" y="316"/>
                </a:lnTo>
                <a:lnTo>
                  <a:pt x="3967" y="304"/>
                </a:lnTo>
                <a:lnTo>
                  <a:pt x="3974" y="346"/>
                </a:lnTo>
                <a:lnTo>
                  <a:pt x="3981" y="281"/>
                </a:lnTo>
                <a:lnTo>
                  <a:pt x="3987" y="332"/>
                </a:lnTo>
                <a:lnTo>
                  <a:pt x="3994" y="320"/>
                </a:lnTo>
                <a:lnTo>
                  <a:pt x="4000" y="327"/>
                </a:lnTo>
                <a:lnTo>
                  <a:pt x="4007" y="339"/>
                </a:lnTo>
                <a:lnTo>
                  <a:pt x="4013" y="327"/>
                </a:lnTo>
                <a:lnTo>
                  <a:pt x="4020" y="313"/>
                </a:lnTo>
                <a:lnTo>
                  <a:pt x="4026" y="323"/>
                </a:lnTo>
                <a:lnTo>
                  <a:pt x="4033" y="323"/>
                </a:lnTo>
                <a:lnTo>
                  <a:pt x="4039" y="313"/>
                </a:lnTo>
                <a:lnTo>
                  <a:pt x="4046" y="318"/>
                </a:lnTo>
                <a:lnTo>
                  <a:pt x="4053" y="327"/>
                </a:lnTo>
                <a:lnTo>
                  <a:pt x="4059" y="346"/>
                </a:lnTo>
                <a:lnTo>
                  <a:pt x="4066" y="323"/>
                </a:lnTo>
                <a:lnTo>
                  <a:pt x="4072" y="337"/>
                </a:lnTo>
                <a:lnTo>
                  <a:pt x="4079" y="311"/>
                </a:lnTo>
                <a:lnTo>
                  <a:pt x="4085" y="318"/>
                </a:lnTo>
                <a:lnTo>
                  <a:pt x="4092" y="323"/>
                </a:lnTo>
                <a:lnTo>
                  <a:pt x="4098" y="313"/>
                </a:lnTo>
                <a:lnTo>
                  <a:pt x="4105" y="313"/>
                </a:lnTo>
                <a:lnTo>
                  <a:pt x="4111" y="332"/>
                </a:lnTo>
                <a:lnTo>
                  <a:pt x="4118" y="327"/>
                </a:lnTo>
                <a:lnTo>
                  <a:pt x="4125" y="346"/>
                </a:lnTo>
                <a:lnTo>
                  <a:pt x="4131" y="325"/>
                </a:lnTo>
                <a:lnTo>
                  <a:pt x="4138" y="353"/>
                </a:lnTo>
                <a:lnTo>
                  <a:pt x="4144" y="348"/>
                </a:lnTo>
                <a:lnTo>
                  <a:pt x="4151" y="341"/>
                </a:lnTo>
                <a:lnTo>
                  <a:pt x="4157" y="339"/>
                </a:lnTo>
                <a:lnTo>
                  <a:pt x="4164" y="316"/>
                </a:lnTo>
                <a:lnTo>
                  <a:pt x="4170" y="351"/>
                </a:lnTo>
                <a:lnTo>
                  <a:pt x="4177" y="346"/>
                </a:lnTo>
                <a:lnTo>
                  <a:pt x="4183" y="313"/>
                </a:lnTo>
                <a:lnTo>
                  <a:pt x="4190" y="346"/>
                </a:lnTo>
                <a:lnTo>
                  <a:pt x="4197" y="341"/>
                </a:lnTo>
                <a:lnTo>
                  <a:pt x="4203" y="348"/>
                </a:lnTo>
                <a:lnTo>
                  <a:pt x="4210" y="304"/>
                </a:lnTo>
                <a:lnTo>
                  <a:pt x="4216" y="353"/>
                </a:lnTo>
                <a:lnTo>
                  <a:pt x="4223" y="353"/>
                </a:lnTo>
                <a:lnTo>
                  <a:pt x="4229" y="330"/>
                </a:lnTo>
                <a:lnTo>
                  <a:pt x="4236" y="332"/>
                </a:lnTo>
                <a:lnTo>
                  <a:pt x="4242" y="360"/>
                </a:lnTo>
                <a:lnTo>
                  <a:pt x="4249" y="344"/>
                </a:lnTo>
                <a:lnTo>
                  <a:pt x="4255" y="344"/>
                </a:lnTo>
                <a:lnTo>
                  <a:pt x="4262" y="353"/>
                </a:lnTo>
                <a:lnTo>
                  <a:pt x="4269" y="346"/>
                </a:lnTo>
                <a:lnTo>
                  <a:pt x="4275" y="348"/>
                </a:lnTo>
                <a:lnTo>
                  <a:pt x="4282" y="318"/>
                </a:lnTo>
                <a:lnTo>
                  <a:pt x="4288" y="344"/>
                </a:lnTo>
                <a:lnTo>
                  <a:pt x="4295" y="374"/>
                </a:lnTo>
                <a:lnTo>
                  <a:pt x="4301" y="358"/>
                </a:lnTo>
                <a:lnTo>
                  <a:pt x="4308" y="346"/>
                </a:lnTo>
                <a:lnTo>
                  <a:pt x="4314" y="360"/>
                </a:lnTo>
                <a:lnTo>
                  <a:pt x="4321" y="348"/>
                </a:lnTo>
                <a:lnTo>
                  <a:pt x="4328" y="362"/>
                </a:lnTo>
                <a:lnTo>
                  <a:pt x="4334" y="355"/>
                </a:lnTo>
                <a:lnTo>
                  <a:pt x="4341" y="367"/>
                </a:lnTo>
                <a:lnTo>
                  <a:pt x="4347" y="376"/>
                </a:lnTo>
                <a:lnTo>
                  <a:pt x="4354" y="358"/>
                </a:lnTo>
                <a:lnTo>
                  <a:pt x="4360" y="365"/>
                </a:lnTo>
                <a:lnTo>
                  <a:pt x="4367" y="381"/>
                </a:lnTo>
                <a:lnTo>
                  <a:pt x="4373" y="351"/>
                </a:lnTo>
                <a:lnTo>
                  <a:pt x="4380" y="383"/>
                </a:lnTo>
                <a:lnTo>
                  <a:pt x="4386" y="367"/>
                </a:lnTo>
                <a:lnTo>
                  <a:pt x="4393" y="337"/>
                </a:lnTo>
                <a:lnTo>
                  <a:pt x="4400" y="353"/>
                </a:lnTo>
                <a:lnTo>
                  <a:pt x="4406" y="360"/>
                </a:lnTo>
                <a:lnTo>
                  <a:pt x="4413" y="344"/>
                </a:lnTo>
                <a:lnTo>
                  <a:pt x="4419" y="374"/>
                </a:lnTo>
                <a:lnTo>
                  <a:pt x="4426" y="390"/>
                </a:lnTo>
                <a:lnTo>
                  <a:pt x="4432" y="374"/>
                </a:lnTo>
                <a:lnTo>
                  <a:pt x="4439" y="376"/>
                </a:lnTo>
                <a:lnTo>
                  <a:pt x="4445" y="372"/>
                </a:lnTo>
                <a:lnTo>
                  <a:pt x="4452" y="385"/>
                </a:lnTo>
                <a:lnTo>
                  <a:pt x="4458" y="374"/>
                </a:lnTo>
                <a:lnTo>
                  <a:pt x="4465" y="372"/>
                </a:lnTo>
                <a:lnTo>
                  <a:pt x="4472" y="367"/>
                </a:lnTo>
                <a:lnTo>
                  <a:pt x="4478" y="362"/>
                </a:lnTo>
                <a:lnTo>
                  <a:pt x="4485" y="367"/>
                </a:lnTo>
                <a:lnTo>
                  <a:pt x="4491" y="367"/>
                </a:lnTo>
                <a:lnTo>
                  <a:pt x="4498" y="369"/>
                </a:lnTo>
                <a:lnTo>
                  <a:pt x="4504" y="367"/>
                </a:lnTo>
                <a:lnTo>
                  <a:pt x="4511" y="378"/>
                </a:lnTo>
                <a:lnTo>
                  <a:pt x="4517" y="351"/>
                </a:lnTo>
                <a:lnTo>
                  <a:pt x="4524" y="374"/>
                </a:lnTo>
                <a:lnTo>
                  <a:pt x="4530" y="360"/>
                </a:lnTo>
                <a:lnTo>
                  <a:pt x="4537" y="381"/>
                </a:lnTo>
                <a:lnTo>
                  <a:pt x="4544" y="360"/>
                </a:lnTo>
                <a:lnTo>
                  <a:pt x="4550" y="388"/>
                </a:lnTo>
                <a:lnTo>
                  <a:pt x="4557" y="365"/>
                </a:lnTo>
                <a:lnTo>
                  <a:pt x="4563" y="372"/>
                </a:lnTo>
                <a:lnTo>
                  <a:pt x="4570" y="376"/>
                </a:lnTo>
                <a:lnTo>
                  <a:pt x="4576" y="388"/>
                </a:lnTo>
                <a:lnTo>
                  <a:pt x="4583" y="383"/>
                </a:lnTo>
                <a:lnTo>
                  <a:pt x="4589" y="381"/>
                </a:lnTo>
                <a:lnTo>
                  <a:pt x="4596" y="341"/>
                </a:lnTo>
                <a:lnTo>
                  <a:pt x="4602" y="367"/>
                </a:lnTo>
                <a:lnTo>
                  <a:pt x="4609" y="385"/>
                </a:lnTo>
                <a:lnTo>
                  <a:pt x="4616" y="376"/>
                </a:lnTo>
                <a:lnTo>
                  <a:pt x="4622" y="365"/>
                </a:lnTo>
                <a:lnTo>
                  <a:pt x="4629" y="360"/>
                </a:lnTo>
                <a:lnTo>
                  <a:pt x="4635" y="388"/>
                </a:lnTo>
                <a:lnTo>
                  <a:pt x="4642" y="402"/>
                </a:lnTo>
                <a:lnTo>
                  <a:pt x="4648" y="385"/>
                </a:lnTo>
                <a:lnTo>
                  <a:pt x="4655" y="385"/>
                </a:lnTo>
                <a:lnTo>
                  <a:pt x="4661" y="395"/>
                </a:lnTo>
                <a:lnTo>
                  <a:pt x="4668" y="381"/>
                </a:lnTo>
                <a:lnTo>
                  <a:pt x="4675" y="390"/>
                </a:lnTo>
                <a:lnTo>
                  <a:pt x="4681" y="404"/>
                </a:lnTo>
                <a:lnTo>
                  <a:pt x="4688" y="358"/>
                </a:lnTo>
                <a:lnTo>
                  <a:pt x="4694" y="381"/>
                </a:lnTo>
                <a:lnTo>
                  <a:pt x="4701" y="392"/>
                </a:lnTo>
                <a:lnTo>
                  <a:pt x="4707" y="383"/>
                </a:lnTo>
                <a:lnTo>
                  <a:pt x="4714" y="390"/>
                </a:lnTo>
                <a:lnTo>
                  <a:pt x="4720" y="402"/>
                </a:lnTo>
                <a:lnTo>
                  <a:pt x="4727" y="383"/>
                </a:lnTo>
                <a:lnTo>
                  <a:pt x="4733" y="374"/>
                </a:lnTo>
                <a:lnTo>
                  <a:pt x="4740" y="383"/>
                </a:lnTo>
                <a:lnTo>
                  <a:pt x="4747" y="392"/>
                </a:lnTo>
                <a:lnTo>
                  <a:pt x="4753" y="436"/>
                </a:lnTo>
                <a:lnTo>
                  <a:pt x="4760" y="395"/>
                </a:lnTo>
                <a:lnTo>
                  <a:pt x="4766" y="411"/>
                </a:lnTo>
                <a:lnTo>
                  <a:pt x="4773" y="409"/>
                </a:lnTo>
                <a:lnTo>
                  <a:pt x="4779" y="406"/>
                </a:lnTo>
                <a:lnTo>
                  <a:pt x="4786" y="409"/>
                </a:lnTo>
                <a:lnTo>
                  <a:pt x="4792" y="395"/>
                </a:lnTo>
                <a:lnTo>
                  <a:pt x="4799" y="420"/>
                </a:lnTo>
                <a:lnTo>
                  <a:pt x="4805" y="411"/>
                </a:lnTo>
                <a:lnTo>
                  <a:pt x="4812" y="374"/>
                </a:lnTo>
                <a:lnTo>
                  <a:pt x="4819" y="420"/>
                </a:lnTo>
                <a:lnTo>
                  <a:pt x="4825" y="420"/>
                </a:lnTo>
                <a:lnTo>
                  <a:pt x="4832" y="404"/>
                </a:lnTo>
                <a:lnTo>
                  <a:pt x="4838" y="409"/>
                </a:lnTo>
                <a:lnTo>
                  <a:pt x="4845" y="376"/>
                </a:lnTo>
                <a:lnTo>
                  <a:pt x="4851" y="423"/>
                </a:lnTo>
                <a:lnTo>
                  <a:pt x="4858" y="413"/>
                </a:lnTo>
                <a:lnTo>
                  <a:pt x="4864" y="409"/>
                </a:lnTo>
                <a:lnTo>
                  <a:pt x="4871" y="390"/>
                </a:lnTo>
                <a:lnTo>
                  <a:pt x="4877" y="418"/>
                </a:lnTo>
                <a:lnTo>
                  <a:pt x="4884" y="383"/>
                </a:lnTo>
                <a:lnTo>
                  <a:pt x="4891" y="420"/>
                </a:lnTo>
                <a:lnTo>
                  <a:pt x="4897" y="390"/>
                </a:lnTo>
                <a:lnTo>
                  <a:pt x="4904" y="434"/>
                </a:lnTo>
                <a:lnTo>
                  <a:pt x="4910" y="392"/>
                </a:lnTo>
                <a:lnTo>
                  <a:pt x="4917" y="383"/>
                </a:lnTo>
                <a:lnTo>
                  <a:pt x="4923" y="411"/>
                </a:lnTo>
                <a:lnTo>
                  <a:pt x="4930" y="392"/>
                </a:lnTo>
                <a:lnTo>
                  <a:pt x="4936" y="411"/>
                </a:lnTo>
                <a:lnTo>
                  <a:pt x="4943" y="406"/>
                </a:lnTo>
                <a:lnTo>
                  <a:pt x="4949" y="385"/>
                </a:lnTo>
                <a:lnTo>
                  <a:pt x="4956" y="420"/>
                </a:lnTo>
                <a:lnTo>
                  <a:pt x="4963" y="416"/>
                </a:lnTo>
                <a:lnTo>
                  <a:pt x="4969" y="416"/>
                </a:lnTo>
                <a:lnTo>
                  <a:pt x="4976" y="416"/>
                </a:lnTo>
                <a:lnTo>
                  <a:pt x="4982" y="416"/>
                </a:lnTo>
                <a:lnTo>
                  <a:pt x="4989" y="439"/>
                </a:lnTo>
                <a:lnTo>
                  <a:pt x="4995" y="402"/>
                </a:lnTo>
                <a:lnTo>
                  <a:pt x="5002" y="432"/>
                </a:lnTo>
                <a:lnTo>
                  <a:pt x="5008" y="418"/>
                </a:lnTo>
                <a:lnTo>
                  <a:pt x="5015" y="434"/>
                </a:lnTo>
                <a:lnTo>
                  <a:pt x="5022" y="416"/>
                </a:lnTo>
                <a:lnTo>
                  <a:pt x="5028" y="418"/>
                </a:lnTo>
                <a:lnTo>
                  <a:pt x="5035" y="420"/>
                </a:lnTo>
                <a:lnTo>
                  <a:pt x="5041" y="420"/>
                </a:lnTo>
                <a:lnTo>
                  <a:pt x="5048" y="416"/>
                </a:lnTo>
                <a:lnTo>
                  <a:pt x="5054" y="423"/>
                </a:lnTo>
                <a:lnTo>
                  <a:pt x="5061" y="413"/>
                </a:lnTo>
                <a:lnTo>
                  <a:pt x="5067" y="448"/>
                </a:lnTo>
                <a:lnTo>
                  <a:pt x="5074" y="462"/>
                </a:lnTo>
                <a:lnTo>
                  <a:pt x="5080" y="413"/>
                </a:lnTo>
                <a:lnTo>
                  <a:pt x="5087" y="399"/>
                </a:lnTo>
                <a:lnTo>
                  <a:pt x="5094" y="446"/>
                </a:lnTo>
                <a:lnTo>
                  <a:pt x="5100" y="423"/>
                </a:lnTo>
                <a:lnTo>
                  <a:pt x="5107" y="416"/>
                </a:lnTo>
                <a:lnTo>
                  <a:pt x="5113" y="416"/>
                </a:lnTo>
                <a:lnTo>
                  <a:pt x="5120" y="418"/>
                </a:lnTo>
                <a:lnTo>
                  <a:pt x="5126" y="443"/>
                </a:lnTo>
                <a:lnTo>
                  <a:pt x="5133" y="427"/>
                </a:lnTo>
                <a:lnTo>
                  <a:pt x="5139" y="423"/>
                </a:lnTo>
                <a:lnTo>
                  <a:pt x="5146" y="429"/>
                </a:lnTo>
                <a:lnTo>
                  <a:pt x="5152" y="436"/>
                </a:lnTo>
                <a:lnTo>
                  <a:pt x="5159" y="446"/>
                </a:lnTo>
                <a:lnTo>
                  <a:pt x="5166" y="416"/>
                </a:lnTo>
                <a:lnTo>
                  <a:pt x="5172" y="446"/>
                </a:lnTo>
                <a:lnTo>
                  <a:pt x="5179" y="429"/>
                </a:lnTo>
                <a:lnTo>
                  <a:pt x="5185" y="434"/>
                </a:lnTo>
                <a:lnTo>
                  <a:pt x="5192" y="423"/>
                </a:lnTo>
                <a:lnTo>
                  <a:pt x="5198" y="434"/>
                </a:lnTo>
                <a:lnTo>
                  <a:pt x="5205" y="418"/>
                </a:lnTo>
                <a:lnTo>
                  <a:pt x="5211" y="448"/>
                </a:lnTo>
                <a:lnTo>
                  <a:pt x="5218" y="427"/>
                </a:lnTo>
                <a:lnTo>
                  <a:pt x="5224" y="416"/>
                </a:lnTo>
                <a:lnTo>
                  <a:pt x="5231" y="429"/>
                </a:lnTo>
                <a:lnTo>
                  <a:pt x="5238" y="439"/>
                </a:lnTo>
                <a:lnTo>
                  <a:pt x="5244" y="434"/>
                </a:lnTo>
                <a:lnTo>
                  <a:pt x="5251" y="439"/>
                </a:lnTo>
                <a:lnTo>
                  <a:pt x="5257" y="432"/>
                </a:lnTo>
                <a:lnTo>
                  <a:pt x="5264" y="441"/>
                </a:lnTo>
                <a:lnTo>
                  <a:pt x="5270" y="427"/>
                </a:lnTo>
                <a:lnTo>
                  <a:pt x="5277" y="423"/>
                </a:lnTo>
                <a:lnTo>
                  <a:pt x="5283" y="471"/>
                </a:lnTo>
                <a:lnTo>
                  <a:pt x="5290" y="439"/>
                </a:lnTo>
                <a:lnTo>
                  <a:pt x="5296" y="453"/>
                </a:lnTo>
                <a:lnTo>
                  <a:pt x="5303" y="434"/>
                </a:lnTo>
                <a:lnTo>
                  <a:pt x="5310" y="450"/>
                </a:lnTo>
                <a:lnTo>
                  <a:pt x="5316" y="453"/>
                </a:lnTo>
                <a:lnTo>
                  <a:pt x="5323" y="439"/>
                </a:lnTo>
                <a:lnTo>
                  <a:pt x="5329" y="462"/>
                </a:lnTo>
                <a:lnTo>
                  <a:pt x="5336" y="432"/>
                </a:lnTo>
                <a:lnTo>
                  <a:pt x="5342" y="429"/>
                </a:lnTo>
                <a:lnTo>
                  <a:pt x="5349" y="464"/>
                </a:lnTo>
                <a:lnTo>
                  <a:pt x="5355" y="453"/>
                </a:lnTo>
                <a:lnTo>
                  <a:pt x="5362" y="446"/>
                </a:lnTo>
                <a:lnTo>
                  <a:pt x="5368" y="436"/>
                </a:lnTo>
                <a:lnTo>
                  <a:pt x="5375" y="469"/>
                </a:lnTo>
                <a:lnTo>
                  <a:pt x="5382" y="471"/>
                </a:lnTo>
                <a:lnTo>
                  <a:pt x="5388" y="453"/>
                </a:lnTo>
                <a:lnTo>
                  <a:pt x="5395" y="441"/>
                </a:lnTo>
                <a:lnTo>
                  <a:pt x="5401" y="457"/>
                </a:lnTo>
                <a:lnTo>
                  <a:pt x="5408" y="497"/>
                </a:lnTo>
                <a:lnTo>
                  <a:pt x="5414" y="467"/>
                </a:lnTo>
                <a:lnTo>
                  <a:pt x="5421" y="469"/>
                </a:lnTo>
                <a:lnTo>
                  <a:pt x="5427" y="462"/>
                </a:lnTo>
                <a:lnTo>
                  <a:pt x="5434" y="464"/>
                </a:lnTo>
                <a:lnTo>
                  <a:pt x="5441" y="413"/>
                </a:lnTo>
                <a:lnTo>
                  <a:pt x="5447" y="471"/>
                </a:lnTo>
                <a:lnTo>
                  <a:pt x="5454" y="457"/>
                </a:lnTo>
                <a:lnTo>
                  <a:pt x="5460" y="453"/>
                </a:lnTo>
                <a:lnTo>
                  <a:pt x="5467" y="448"/>
                </a:lnTo>
                <a:lnTo>
                  <a:pt x="5473" y="434"/>
                </a:lnTo>
                <a:lnTo>
                  <a:pt x="5480" y="464"/>
                </a:lnTo>
                <a:lnTo>
                  <a:pt x="5486" y="490"/>
                </a:lnTo>
                <a:lnTo>
                  <a:pt x="5493" y="455"/>
                </a:lnTo>
                <a:lnTo>
                  <a:pt x="5499" y="462"/>
                </a:lnTo>
                <a:lnTo>
                  <a:pt x="5506" y="474"/>
                </a:lnTo>
                <a:lnTo>
                  <a:pt x="5513" y="434"/>
                </a:lnTo>
                <a:lnTo>
                  <a:pt x="5519" y="434"/>
                </a:lnTo>
                <a:lnTo>
                  <a:pt x="5526" y="450"/>
                </a:lnTo>
                <a:lnTo>
                  <a:pt x="5532" y="441"/>
                </a:lnTo>
                <a:lnTo>
                  <a:pt x="5539" y="450"/>
                </a:lnTo>
                <a:lnTo>
                  <a:pt x="5545" y="462"/>
                </a:lnTo>
                <a:lnTo>
                  <a:pt x="5552" y="483"/>
                </a:lnTo>
                <a:lnTo>
                  <a:pt x="5558" y="453"/>
                </a:lnTo>
                <a:lnTo>
                  <a:pt x="5565" y="446"/>
                </a:lnTo>
                <a:lnTo>
                  <a:pt x="5571" y="450"/>
                </a:lnTo>
                <a:lnTo>
                  <a:pt x="5578" y="478"/>
                </a:lnTo>
                <a:lnTo>
                  <a:pt x="5585" y="469"/>
                </a:lnTo>
                <a:lnTo>
                  <a:pt x="5591" y="464"/>
                </a:lnTo>
                <a:lnTo>
                  <a:pt x="5598" y="494"/>
                </a:lnTo>
                <a:lnTo>
                  <a:pt x="5604" y="483"/>
                </a:lnTo>
                <a:lnTo>
                  <a:pt x="5611" y="443"/>
                </a:lnTo>
                <a:lnTo>
                  <a:pt x="5617" y="478"/>
                </a:lnTo>
                <a:lnTo>
                  <a:pt x="5624" y="494"/>
                </a:lnTo>
                <a:lnTo>
                  <a:pt x="5630" y="460"/>
                </a:lnTo>
                <a:lnTo>
                  <a:pt x="5637" y="460"/>
                </a:lnTo>
                <a:lnTo>
                  <a:pt x="5643" y="501"/>
                </a:lnTo>
                <a:lnTo>
                  <a:pt x="5650" y="492"/>
                </a:lnTo>
                <a:lnTo>
                  <a:pt x="5657" y="485"/>
                </a:lnTo>
                <a:lnTo>
                  <a:pt x="5663" y="429"/>
                </a:lnTo>
                <a:lnTo>
                  <a:pt x="5670" y="476"/>
                </a:lnTo>
                <a:lnTo>
                  <a:pt x="5676" y="427"/>
                </a:lnTo>
                <a:lnTo>
                  <a:pt x="5683" y="480"/>
                </a:lnTo>
                <a:lnTo>
                  <a:pt x="5689" y="471"/>
                </a:lnTo>
                <a:lnTo>
                  <a:pt x="5696" y="457"/>
                </a:lnTo>
                <a:lnTo>
                  <a:pt x="5702" y="499"/>
                </a:lnTo>
                <a:lnTo>
                  <a:pt x="5709" y="490"/>
                </a:lnTo>
                <a:lnTo>
                  <a:pt x="5715" y="467"/>
                </a:lnTo>
                <a:lnTo>
                  <a:pt x="5722" y="462"/>
                </a:lnTo>
                <a:lnTo>
                  <a:pt x="5729" y="497"/>
                </a:lnTo>
                <a:lnTo>
                  <a:pt x="5735" y="487"/>
                </a:lnTo>
                <a:lnTo>
                  <a:pt x="5742" y="490"/>
                </a:lnTo>
                <a:lnTo>
                  <a:pt x="5748" y="480"/>
                </a:lnTo>
                <a:lnTo>
                  <a:pt x="5755" y="499"/>
                </a:lnTo>
                <a:lnTo>
                  <a:pt x="5761" y="457"/>
                </a:lnTo>
                <a:lnTo>
                  <a:pt x="5768" y="450"/>
                </a:lnTo>
                <a:lnTo>
                  <a:pt x="5774" y="483"/>
                </a:lnTo>
                <a:lnTo>
                  <a:pt x="5781" y="464"/>
                </a:lnTo>
                <a:lnTo>
                  <a:pt x="5788" y="460"/>
                </a:lnTo>
                <a:lnTo>
                  <a:pt x="5794" y="506"/>
                </a:lnTo>
                <a:lnTo>
                  <a:pt x="5801" y="518"/>
                </a:lnTo>
                <a:lnTo>
                  <a:pt x="5807" y="476"/>
                </a:lnTo>
                <a:lnTo>
                  <a:pt x="5814" y="490"/>
                </a:lnTo>
                <a:lnTo>
                  <a:pt x="5820" y="464"/>
                </a:lnTo>
                <a:lnTo>
                  <a:pt x="5827" y="487"/>
                </a:lnTo>
                <a:lnTo>
                  <a:pt x="5833" y="504"/>
                </a:lnTo>
                <a:lnTo>
                  <a:pt x="5840" y="485"/>
                </a:lnTo>
                <a:lnTo>
                  <a:pt x="5846" y="478"/>
                </a:lnTo>
                <a:lnTo>
                  <a:pt x="5853" y="492"/>
                </a:lnTo>
                <a:lnTo>
                  <a:pt x="5860" y="497"/>
                </a:lnTo>
                <a:lnTo>
                  <a:pt x="5866" y="476"/>
                </a:lnTo>
                <a:lnTo>
                  <a:pt x="5873" y="487"/>
                </a:lnTo>
                <a:lnTo>
                  <a:pt x="5879" y="483"/>
                </a:lnTo>
                <a:lnTo>
                  <a:pt x="5886" y="494"/>
                </a:lnTo>
                <a:lnTo>
                  <a:pt x="5892" y="490"/>
                </a:lnTo>
                <a:lnTo>
                  <a:pt x="5899" y="490"/>
                </a:lnTo>
                <a:lnTo>
                  <a:pt x="5905" y="511"/>
                </a:lnTo>
                <a:lnTo>
                  <a:pt x="5912" y="490"/>
                </a:lnTo>
                <a:lnTo>
                  <a:pt x="5918" y="490"/>
                </a:lnTo>
                <a:lnTo>
                  <a:pt x="5925" y="490"/>
                </a:lnTo>
                <a:lnTo>
                  <a:pt x="5932" y="480"/>
                </a:lnTo>
                <a:lnTo>
                  <a:pt x="5938" y="492"/>
                </a:lnTo>
                <a:lnTo>
                  <a:pt x="5945" y="494"/>
                </a:lnTo>
                <a:lnTo>
                  <a:pt x="5951" y="506"/>
                </a:lnTo>
                <a:lnTo>
                  <a:pt x="5958" y="460"/>
                </a:lnTo>
                <a:lnTo>
                  <a:pt x="5964" y="501"/>
                </a:lnTo>
                <a:lnTo>
                  <a:pt x="5971" y="490"/>
                </a:lnTo>
                <a:lnTo>
                  <a:pt x="5977" y="471"/>
                </a:lnTo>
                <a:lnTo>
                  <a:pt x="5984" y="471"/>
                </a:lnTo>
              </a:path>
            </a:pathLst>
          </a:custGeom>
          <a:noFill/>
          <a:ln w="635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2659" name="Line 650"/>
          <p:cNvSpPr>
            <a:spLocks noChangeShapeType="1"/>
          </p:cNvSpPr>
          <p:nvPr/>
        </p:nvSpPr>
        <p:spPr bwMode="auto">
          <a:xfrm>
            <a:off x="2079625" y="3621088"/>
            <a:ext cx="1588" cy="2262187"/>
          </a:xfrm>
          <a:prstGeom prst="line">
            <a:avLst/>
          </a:prstGeom>
          <a:noFill/>
          <a:ln w="0">
            <a:solidFill>
              <a:srgbClr val="D20000"/>
            </a:solidFill>
            <a:prstDash val="sysDash"/>
            <a:round/>
            <a:headEnd/>
            <a:tailEnd/>
          </a:ln>
          <a:extLst>
            <a:ext uri="{909E8E84-426E-40DD-AFC4-6F175D3DCCD1}">
              <a14:hiddenFill xmlns:a14="http://schemas.microsoft.com/office/drawing/2010/main">
                <a:noFill/>
              </a14:hiddenFill>
            </a:ext>
          </a:extLst>
        </p:spPr>
        <p:txBody>
          <a:bodyPr/>
          <a:lstStyle/>
          <a:p>
            <a:endParaRPr lang="en-US"/>
          </a:p>
        </p:txBody>
      </p:sp>
      <p:sp>
        <p:nvSpPr>
          <p:cNvPr id="12660" name="Line 651"/>
          <p:cNvSpPr>
            <a:spLocks noChangeShapeType="1"/>
          </p:cNvSpPr>
          <p:nvPr/>
        </p:nvSpPr>
        <p:spPr bwMode="auto">
          <a:xfrm>
            <a:off x="2808288" y="3621088"/>
            <a:ext cx="1587" cy="2262187"/>
          </a:xfrm>
          <a:prstGeom prst="line">
            <a:avLst/>
          </a:prstGeom>
          <a:noFill/>
          <a:ln w="0">
            <a:solidFill>
              <a:srgbClr val="D20000"/>
            </a:solidFill>
            <a:prstDash val="sysDash"/>
            <a:round/>
            <a:headEnd/>
            <a:tailEnd/>
          </a:ln>
          <a:extLst>
            <a:ext uri="{909E8E84-426E-40DD-AFC4-6F175D3DCCD1}">
              <a14:hiddenFill xmlns:a14="http://schemas.microsoft.com/office/drawing/2010/main">
                <a:noFill/>
              </a14:hiddenFill>
            </a:ext>
          </a:extLst>
        </p:spPr>
        <p:txBody>
          <a:bodyPr/>
          <a:lstStyle/>
          <a:p>
            <a:endParaRPr lang="en-US"/>
          </a:p>
        </p:txBody>
      </p:sp>
      <p:sp>
        <p:nvSpPr>
          <p:cNvPr id="12661" name="Line 652"/>
          <p:cNvSpPr>
            <a:spLocks noChangeShapeType="1"/>
          </p:cNvSpPr>
          <p:nvPr/>
        </p:nvSpPr>
        <p:spPr bwMode="auto">
          <a:xfrm>
            <a:off x="2079625" y="3621088"/>
            <a:ext cx="1588" cy="2262187"/>
          </a:xfrm>
          <a:prstGeom prst="line">
            <a:avLst/>
          </a:prstGeom>
          <a:noFill/>
          <a:ln w="0">
            <a:solidFill>
              <a:srgbClr val="D20000"/>
            </a:solidFill>
            <a:prstDash val="sysDash"/>
            <a:round/>
            <a:headEnd/>
            <a:tailEnd/>
          </a:ln>
          <a:extLst>
            <a:ext uri="{909E8E84-426E-40DD-AFC4-6F175D3DCCD1}">
              <a14:hiddenFill xmlns:a14="http://schemas.microsoft.com/office/drawing/2010/main">
                <a:noFill/>
              </a14:hiddenFill>
            </a:ext>
          </a:extLst>
        </p:spPr>
        <p:txBody>
          <a:bodyPr/>
          <a:lstStyle/>
          <a:p>
            <a:endParaRPr lang="en-US"/>
          </a:p>
        </p:txBody>
      </p:sp>
      <p:sp>
        <p:nvSpPr>
          <p:cNvPr id="12662" name="Line 653"/>
          <p:cNvSpPr>
            <a:spLocks noChangeShapeType="1"/>
          </p:cNvSpPr>
          <p:nvPr/>
        </p:nvSpPr>
        <p:spPr bwMode="auto">
          <a:xfrm>
            <a:off x="2808288" y="3621088"/>
            <a:ext cx="1587" cy="2262187"/>
          </a:xfrm>
          <a:prstGeom prst="line">
            <a:avLst/>
          </a:prstGeom>
          <a:noFill/>
          <a:ln w="0">
            <a:solidFill>
              <a:srgbClr val="D20000"/>
            </a:solidFill>
            <a:prstDash val="sysDash"/>
            <a:round/>
            <a:headEnd/>
            <a:tailEnd/>
          </a:ln>
          <a:extLst>
            <a:ext uri="{909E8E84-426E-40DD-AFC4-6F175D3DCCD1}">
              <a14:hiddenFill xmlns:a14="http://schemas.microsoft.com/office/drawing/2010/main">
                <a:noFill/>
              </a14:hiddenFill>
            </a:ext>
          </a:extLst>
        </p:spPr>
        <p:txBody>
          <a:bodyPr/>
          <a:lstStyle/>
          <a:p>
            <a:endParaRPr lang="en-US"/>
          </a:p>
        </p:txBody>
      </p:sp>
      <p:sp>
        <p:nvSpPr>
          <p:cNvPr id="12663" name="Line 654"/>
          <p:cNvSpPr>
            <a:spLocks noChangeShapeType="1"/>
          </p:cNvSpPr>
          <p:nvPr/>
        </p:nvSpPr>
        <p:spPr bwMode="auto">
          <a:xfrm>
            <a:off x="2079625" y="3621088"/>
            <a:ext cx="1588" cy="2262187"/>
          </a:xfrm>
          <a:prstGeom prst="line">
            <a:avLst/>
          </a:prstGeom>
          <a:noFill/>
          <a:ln w="0">
            <a:solidFill>
              <a:srgbClr val="D20000"/>
            </a:solidFill>
            <a:prstDash val="sysDash"/>
            <a:round/>
            <a:headEnd/>
            <a:tailEnd/>
          </a:ln>
          <a:extLst>
            <a:ext uri="{909E8E84-426E-40DD-AFC4-6F175D3DCCD1}">
              <a14:hiddenFill xmlns:a14="http://schemas.microsoft.com/office/drawing/2010/main">
                <a:noFill/>
              </a14:hiddenFill>
            </a:ext>
          </a:extLst>
        </p:spPr>
        <p:txBody>
          <a:bodyPr/>
          <a:lstStyle/>
          <a:p>
            <a:endParaRPr lang="en-US"/>
          </a:p>
        </p:txBody>
      </p:sp>
      <p:sp>
        <p:nvSpPr>
          <p:cNvPr id="12664" name="Line 655"/>
          <p:cNvSpPr>
            <a:spLocks noChangeShapeType="1"/>
          </p:cNvSpPr>
          <p:nvPr/>
        </p:nvSpPr>
        <p:spPr bwMode="auto">
          <a:xfrm>
            <a:off x="2808288" y="3621088"/>
            <a:ext cx="1587" cy="2262187"/>
          </a:xfrm>
          <a:prstGeom prst="line">
            <a:avLst/>
          </a:prstGeom>
          <a:noFill/>
          <a:ln w="0">
            <a:solidFill>
              <a:srgbClr val="D20000"/>
            </a:solidFill>
            <a:prstDash val="sysDash"/>
            <a:round/>
            <a:headEnd/>
            <a:tailEnd/>
          </a:ln>
          <a:extLst>
            <a:ext uri="{909E8E84-426E-40DD-AFC4-6F175D3DCCD1}">
              <a14:hiddenFill xmlns:a14="http://schemas.microsoft.com/office/drawing/2010/main">
                <a:noFill/>
              </a14:hiddenFill>
            </a:ext>
          </a:extLst>
        </p:spPr>
        <p:txBody>
          <a:bodyPr/>
          <a:lstStyle/>
          <a:p>
            <a:endParaRPr lang="en-US"/>
          </a:p>
        </p:txBody>
      </p:sp>
      <p:sp>
        <p:nvSpPr>
          <p:cNvPr id="12665" name="Line 656"/>
          <p:cNvSpPr>
            <a:spLocks noChangeShapeType="1"/>
          </p:cNvSpPr>
          <p:nvPr/>
        </p:nvSpPr>
        <p:spPr bwMode="auto">
          <a:xfrm>
            <a:off x="2079625" y="3621088"/>
            <a:ext cx="1588" cy="2262187"/>
          </a:xfrm>
          <a:prstGeom prst="line">
            <a:avLst/>
          </a:prstGeom>
          <a:noFill/>
          <a:ln w="0">
            <a:solidFill>
              <a:srgbClr val="D20000"/>
            </a:solidFill>
            <a:prstDash val="sysDash"/>
            <a:round/>
            <a:headEnd/>
            <a:tailEnd/>
          </a:ln>
          <a:extLst>
            <a:ext uri="{909E8E84-426E-40DD-AFC4-6F175D3DCCD1}">
              <a14:hiddenFill xmlns:a14="http://schemas.microsoft.com/office/drawing/2010/main">
                <a:noFill/>
              </a14:hiddenFill>
            </a:ext>
          </a:extLst>
        </p:spPr>
        <p:txBody>
          <a:bodyPr/>
          <a:lstStyle/>
          <a:p>
            <a:endParaRPr lang="en-US"/>
          </a:p>
        </p:txBody>
      </p:sp>
      <p:sp>
        <p:nvSpPr>
          <p:cNvPr id="12666" name="Line 657"/>
          <p:cNvSpPr>
            <a:spLocks noChangeShapeType="1"/>
          </p:cNvSpPr>
          <p:nvPr/>
        </p:nvSpPr>
        <p:spPr bwMode="auto">
          <a:xfrm>
            <a:off x="2808288" y="3621088"/>
            <a:ext cx="1587" cy="2262187"/>
          </a:xfrm>
          <a:prstGeom prst="line">
            <a:avLst/>
          </a:prstGeom>
          <a:noFill/>
          <a:ln w="0">
            <a:solidFill>
              <a:srgbClr val="D20000"/>
            </a:solidFill>
            <a:prstDash val="sysDash"/>
            <a:round/>
            <a:headEnd/>
            <a:tailEnd/>
          </a:ln>
          <a:extLst>
            <a:ext uri="{909E8E84-426E-40DD-AFC4-6F175D3DCCD1}">
              <a14:hiddenFill xmlns:a14="http://schemas.microsoft.com/office/drawing/2010/main">
                <a:noFill/>
              </a14:hiddenFill>
            </a:ext>
          </a:extLst>
        </p:spPr>
        <p:txBody>
          <a:bodyPr/>
          <a:lstStyle/>
          <a:p>
            <a:endParaRPr lang="en-US"/>
          </a:p>
        </p:txBody>
      </p:sp>
      <p:sp>
        <p:nvSpPr>
          <p:cNvPr id="12667" name="Line 658"/>
          <p:cNvSpPr>
            <a:spLocks noChangeShapeType="1"/>
          </p:cNvSpPr>
          <p:nvPr/>
        </p:nvSpPr>
        <p:spPr bwMode="auto">
          <a:xfrm>
            <a:off x="2079625" y="3621088"/>
            <a:ext cx="1588" cy="2262187"/>
          </a:xfrm>
          <a:prstGeom prst="line">
            <a:avLst/>
          </a:prstGeom>
          <a:noFill/>
          <a:ln w="0">
            <a:solidFill>
              <a:srgbClr val="D20000"/>
            </a:solidFill>
            <a:prstDash val="sysDash"/>
            <a:round/>
            <a:headEnd/>
            <a:tailEnd/>
          </a:ln>
          <a:extLst>
            <a:ext uri="{909E8E84-426E-40DD-AFC4-6F175D3DCCD1}">
              <a14:hiddenFill xmlns:a14="http://schemas.microsoft.com/office/drawing/2010/main">
                <a:noFill/>
              </a14:hiddenFill>
            </a:ext>
          </a:extLst>
        </p:spPr>
        <p:txBody>
          <a:bodyPr/>
          <a:lstStyle/>
          <a:p>
            <a:endParaRPr lang="en-US"/>
          </a:p>
        </p:txBody>
      </p:sp>
      <p:sp>
        <p:nvSpPr>
          <p:cNvPr id="12668" name="Line 659"/>
          <p:cNvSpPr>
            <a:spLocks noChangeShapeType="1"/>
          </p:cNvSpPr>
          <p:nvPr/>
        </p:nvSpPr>
        <p:spPr bwMode="auto">
          <a:xfrm>
            <a:off x="2808288" y="3621088"/>
            <a:ext cx="1587" cy="2262187"/>
          </a:xfrm>
          <a:prstGeom prst="line">
            <a:avLst/>
          </a:prstGeom>
          <a:noFill/>
          <a:ln w="0">
            <a:solidFill>
              <a:srgbClr val="D20000"/>
            </a:solidFill>
            <a:prstDash val="sysDash"/>
            <a:round/>
            <a:headEnd/>
            <a:tailEnd/>
          </a:ln>
          <a:extLst>
            <a:ext uri="{909E8E84-426E-40DD-AFC4-6F175D3DCCD1}">
              <a14:hiddenFill xmlns:a14="http://schemas.microsoft.com/office/drawing/2010/main">
                <a:noFill/>
              </a14:hiddenFill>
            </a:ext>
          </a:extLst>
        </p:spPr>
        <p:txBody>
          <a:bodyPr/>
          <a:lstStyle/>
          <a:p>
            <a:endParaRPr lang="en-US"/>
          </a:p>
        </p:txBody>
      </p:sp>
      <p:sp>
        <p:nvSpPr>
          <p:cNvPr id="12669" name="Line 660"/>
          <p:cNvSpPr>
            <a:spLocks noChangeShapeType="1"/>
          </p:cNvSpPr>
          <p:nvPr/>
        </p:nvSpPr>
        <p:spPr bwMode="auto">
          <a:xfrm>
            <a:off x="2079625" y="3621088"/>
            <a:ext cx="1588" cy="2262187"/>
          </a:xfrm>
          <a:prstGeom prst="line">
            <a:avLst/>
          </a:prstGeom>
          <a:noFill/>
          <a:ln w="0">
            <a:solidFill>
              <a:srgbClr val="D20000"/>
            </a:solidFill>
            <a:prstDash val="sysDash"/>
            <a:round/>
            <a:headEnd/>
            <a:tailEnd/>
          </a:ln>
          <a:extLst>
            <a:ext uri="{909E8E84-426E-40DD-AFC4-6F175D3DCCD1}">
              <a14:hiddenFill xmlns:a14="http://schemas.microsoft.com/office/drawing/2010/main">
                <a:noFill/>
              </a14:hiddenFill>
            </a:ext>
          </a:extLst>
        </p:spPr>
        <p:txBody>
          <a:bodyPr/>
          <a:lstStyle/>
          <a:p>
            <a:endParaRPr lang="en-US"/>
          </a:p>
        </p:txBody>
      </p:sp>
      <p:sp>
        <p:nvSpPr>
          <p:cNvPr id="12670" name="Line 661"/>
          <p:cNvSpPr>
            <a:spLocks noChangeShapeType="1"/>
          </p:cNvSpPr>
          <p:nvPr/>
        </p:nvSpPr>
        <p:spPr bwMode="auto">
          <a:xfrm>
            <a:off x="2808288" y="3621088"/>
            <a:ext cx="1587" cy="2262187"/>
          </a:xfrm>
          <a:prstGeom prst="line">
            <a:avLst/>
          </a:prstGeom>
          <a:noFill/>
          <a:ln w="0">
            <a:solidFill>
              <a:srgbClr val="D20000"/>
            </a:solidFill>
            <a:prstDash val="sysDash"/>
            <a:round/>
            <a:headEnd/>
            <a:tailEnd/>
          </a:ln>
          <a:extLst>
            <a:ext uri="{909E8E84-426E-40DD-AFC4-6F175D3DCCD1}">
              <a14:hiddenFill xmlns:a14="http://schemas.microsoft.com/office/drawing/2010/main">
                <a:noFill/>
              </a14:hiddenFill>
            </a:ext>
          </a:extLst>
        </p:spPr>
        <p:txBody>
          <a:bodyPr/>
          <a:lstStyle/>
          <a:p>
            <a:endParaRPr lang="en-US"/>
          </a:p>
        </p:txBody>
      </p:sp>
      <p:sp>
        <p:nvSpPr>
          <p:cNvPr id="12671" name="Line 662"/>
          <p:cNvSpPr>
            <a:spLocks noChangeShapeType="1"/>
          </p:cNvSpPr>
          <p:nvPr/>
        </p:nvSpPr>
        <p:spPr bwMode="auto">
          <a:xfrm>
            <a:off x="2079625" y="3621088"/>
            <a:ext cx="1588" cy="2262187"/>
          </a:xfrm>
          <a:prstGeom prst="line">
            <a:avLst/>
          </a:prstGeom>
          <a:noFill/>
          <a:ln w="0">
            <a:solidFill>
              <a:srgbClr val="D20000"/>
            </a:solidFill>
            <a:prstDash val="sysDash"/>
            <a:round/>
            <a:headEnd/>
            <a:tailEnd/>
          </a:ln>
          <a:extLst>
            <a:ext uri="{909E8E84-426E-40DD-AFC4-6F175D3DCCD1}">
              <a14:hiddenFill xmlns:a14="http://schemas.microsoft.com/office/drawing/2010/main">
                <a:noFill/>
              </a14:hiddenFill>
            </a:ext>
          </a:extLst>
        </p:spPr>
        <p:txBody>
          <a:bodyPr/>
          <a:lstStyle/>
          <a:p>
            <a:endParaRPr lang="en-US"/>
          </a:p>
        </p:txBody>
      </p:sp>
      <p:sp>
        <p:nvSpPr>
          <p:cNvPr id="12672" name="Line 663"/>
          <p:cNvSpPr>
            <a:spLocks noChangeShapeType="1"/>
          </p:cNvSpPr>
          <p:nvPr/>
        </p:nvSpPr>
        <p:spPr bwMode="auto">
          <a:xfrm>
            <a:off x="2808288" y="3621088"/>
            <a:ext cx="1587" cy="2262187"/>
          </a:xfrm>
          <a:prstGeom prst="line">
            <a:avLst/>
          </a:prstGeom>
          <a:noFill/>
          <a:ln w="0">
            <a:solidFill>
              <a:srgbClr val="D20000"/>
            </a:solidFill>
            <a:prstDash val="sysDash"/>
            <a:round/>
            <a:headEnd/>
            <a:tailEnd/>
          </a:ln>
          <a:extLst>
            <a:ext uri="{909E8E84-426E-40DD-AFC4-6F175D3DCCD1}">
              <a14:hiddenFill xmlns:a14="http://schemas.microsoft.com/office/drawing/2010/main">
                <a:noFill/>
              </a14:hiddenFill>
            </a:ext>
          </a:extLst>
        </p:spPr>
        <p:txBody>
          <a:bodyPr/>
          <a:lstStyle/>
          <a:p>
            <a:endParaRPr lang="en-US"/>
          </a:p>
        </p:txBody>
      </p:sp>
      <p:sp>
        <p:nvSpPr>
          <p:cNvPr id="12673" name="Line 664"/>
          <p:cNvSpPr>
            <a:spLocks noChangeShapeType="1"/>
          </p:cNvSpPr>
          <p:nvPr/>
        </p:nvSpPr>
        <p:spPr bwMode="auto">
          <a:xfrm>
            <a:off x="2079625" y="3621088"/>
            <a:ext cx="1588" cy="2262187"/>
          </a:xfrm>
          <a:prstGeom prst="line">
            <a:avLst/>
          </a:prstGeom>
          <a:noFill/>
          <a:ln w="0">
            <a:solidFill>
              <a:srgbClr val="D20000"/>
            </a:solidFill>
            <a:prstDash val="sysDash"/>
            <a:round/>
            <a:headEnd/>
            <a:tailEnd/>
          </a:ln>
          <a:extLst>
            <a:ext uri="{909E8E84-426E-40DD-AFC4-6F175D3DCCD1}">
              <a14:hiddenFill xmlns:a14="http://schemas.microsoft.com/office/drawing/2010/main">
                <a:noFill/>
              </a14:hiddenFill>
            </a:ext>
          </a:extLst>
        </p:spPr>
        <p:txBody>
          <a:bodyPr/>
          <a:lstStyle/>
          <a:p>
            <a:endParaRPr lang="en-US"/>
          </a:p>
        </p:txBody>
      </p:sp>
      <p:sp>
        <p:nvSpPr>
          <p:cNvPr id="12674" name="Line 665"/>
          <p:cNvSpPr>
            <a:spLocks noChangeShapeType="1"/>
          </p:cNvSpPr>
          <p:nvPr/>
        </p:nvSpPr>
        <p:spPr bwMode="auto">
          <a:xfrm>
            <a:off x="2808288" y="3621088"/>
            <a:ext cx="1587" cy="2262187"/>
          </a:xfrm>
          <a:prstGeom prst="line">
            <a:avLst/>
          </a:prstGeom>
          <a:noFill/>
          <a:ln w="0">
            <a:solidFill>
              <a:srgbClr val="D20000"/>
            </a:solidFill>
            <a:prstDash val="sysDash"/>
            <a:round/>
            <a:headEnd/>
            <a:tailEnd/>
          </a:ln>
          <a:extLst>
            <a:ext uri="{909E8E84-426E-40DD-AFC4-6F175D3DCCD1}">
              <a14:hiddenFill xmlns:a14="http://schemas.microsoft.com/office/drawing/2010/main">
                <a:noFill/>
              </a14:hiddenFill>
            </a:ext>
          </a:extLst>
        </p:spPr>
        <p:txBody>
          <a:bodyPr/>
          <a:lstStyle/>
          <a:p>
            <a:endParaRPr lang="en-US"/>
          </a:p>
        </p:txBody>
      </p:sp>
      <p:sp>
        <p:nvSpPr>
          <p:cNvPr id="12675" name="Rectangle 666"/>
          <p:cNvSpPr>
            <a:spLocks noChangeArrowheads="1"/>
          </p:cNvSpPr>
          <p:nvPr/>
        </p:nvSpPr>
        <p:spPr bwMode="auto">
          <a:xfrm>
            <a:off x="2930525" y="4059238"/>
            <a:ext cx="3779838" cy="1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rgbClr val="3A6E8F"/>
              </a:buClr>
              <a:buChar char="•"/>
              <a:defRPr sz="2300">
                <a:solidFill>
                  <a:srgbClr val="3A6E8F"/>
                </a:solidFill>
                <a:latin typeface="Arial" pitchFamily="34" charset="0"/>
              </a:defRPr>
            </a:lvl1pPr>
            <a:lvl2pPr marL="742950" indent="-285750" eaLnBrk="0" hangingPunct="0">
              <a:spcBef>
                <a:spcPct val="20000"/>
              </a:spcBef>
              <a:buClr>
                <a:schemeClr val="bg2"/>
              </a:buClr>
              <a:buFont typeface="Times" pitchFamily="18" charset="0"/>
              <a:buChar char="•"/>
              <a:defRPr sz="2100">
                <a:solidFill>
                  <a:srgbClr val="3A6E8F"/>
                </a:solidFill>
                <a:latin typeface="Arial" pitchFamily="34" charset="0"/>
              </a:defRPr>
            </a:lvl2pPr>
            <a:lvl3pPr marL="1143000" indent="-228600" eaLnBrk="0" hangingPunct="0">
              <a:spcBef>
                <a:spcPct val="20000"/>
              </a:spcBef>
              <a:buClr>
                <a:srgbClr val="A0A0A4"/>
              </a:buClr>
              <a:buChar char="•"/>
              <a:defRPr sz="2000">
                <a:solidFill>
                  <a:srgbClr val="3A6E8F"/>
                </a:solidFill>
                <a:latin typeface="Arial" pitchFamily="34" charset="0"/>
              </a:defRPr>
            </a:lvl3pPr>
            <a:lvl4pPr marL="1600200" indent="-228600" eaLnBrk="0" hangingPunct="0">
              <a:spcBef>
                <a:spcPct val="20000"/>
              </a:spcBef>
              <a:buClr>
                <a:schemeClr val="bg2"/>
              </a:buClr>
              <a:buFont typeface="Times" pitchFamily="18" charset="0"/>
              <a:buChar char="•"/>
              <a:defRPr sz="2000">
                <a:solidFill>
                  <a:srgbClr val="3A6E8F"/>
                </a:solidFill>
                <a:latin typeface="Arial" pitchFamily="34" charset="0"/>
              </a:defRPr>
            </a:lvl4pPr>
            <a:lvl5pPr marL="2057400" indent="-228600" eaLnBrk="0" hangingPunct="0">
              <a:spcBef>
                <a:spcPct val="20000"/>
              </a:spcBef>
              <a:buClr>
                <a:srgbClr val="3A6E8F"/>
              </a:buClr>
              <a:buFont typeface="Times" pitchFamily="18" charset="0"/>
              <a:buChar char="•"/>
              <a:defRPr sz="2000">
                <a:solidFill>
                  <a:srgbClr val="3A6E8F"/>
                </a:solidFill>
                <a:latin typeface="Arial" pitchFamily="34" charset="0"/>
              </a:defRPr>
            </a:lvl5pPr>
            <a:lvl6pPr marL="2514600" indent="-228600" eaLnBrk="0" fontAlgn="base" hangingPunct="0">
              <a:spcBef>
                <a:spcPct val="20000"/>
              </a:spcBef>
              <a:spcAft>
                <a:spcPct val="0"/>
              </a:spcAft>
              <a:buClr>
                <a:srgbClr val="3A6E8F"/>
              </a:buClr>
              <a:buFont typeface="Times" pitchFamily="18" charset="0"/>
              <a:buChar char="•"/>
              <a:defRPr sz="2000">
                <a:solidFill>
                  <a:srgbClr val="3A6E8F"/>
                </a:solidFill>
                <a:latin typeface="Arial" pitchFamily="34" charset="0"/>
              </a:defRPr>
            </a:lvl6pPr>
            <a:lvl7pPr marL="2971800" indent="-228600" eaLnBrk="0" fontAlgn="base" hangingPunct="0">
              <a:spcBef>
                <a:spcPct val="20000"/>
              </a:spcBef>
              <a:spcAft>
                <a:spcPct val="0"/>
              </a:spcAft>
              <a:buClr>
                <a:srgbClr val="3A6E8F"/>
              </a:buClr>
              <a:buFont typeface="Times" pitchFamily="18" charset="0"/>
              <a:buChar char="•"/>
              <a:defRPr sz="2000">
                <a:solidFill>
                  <a:srgbClr val="3A6E8F"/>
                </a:solidFill>
                <a:latin typeface="Arial" pitchFamily="34" charset="0"/>
              </a:defRPr>
            </a:lvl7pPr>
            <a:lvl8pPr marL="3429000" indent="-228600" eaLnBrk="0" fontAlgn="base" hangingPunct="0">
              <a:spcBef>
                <a:spcPct val="20000"/>
              </a:spcBef>
              <a:spcAft>
                <a:spcPct val="0"/>
              </a:spcAft>
              <a:buClr>
                <a:srgbClr val="3A6E8F"/>
              </a:buClr>
              <a:buFont typeface="Times" pitchFamily="18" charset="0"/>
              <a:buChar char="•"/>
              <a:defRPr sz="2000">
                <a:solidFill>
                  <a:srgbClr val="3A6E8F"/>
                </a:solidFill>
                <a:latin typeface="Arial" pitchFamily="34" charset="0"/>
              </a:defRPr>
            </a:lvl8pPr>
            <a:lvl9pPr marL="3886200" indent="-228600" eaLnBrk="0" fontAlgn="base" hangingPunct="0">
              <a:spcBef>
                <a:spcPct val="20000"/>
              </a:spcBef>
              <a:spcAft>
                <a:spcPct val="0"/>
              </a:spcAft>
              <a:buClr>
                <a:srgbClr val="3A6E8F"/>
              </a:buClr>
              <a:buFont typeface="Times" pitchFamily="18" charset="0"/>
              <a:buChar char="•"/>
              <a:defRPr sz="2000">
                <a:solidFill>
                  <a:srgbClr val="3A6E8F"/>
                </a:solidFill>
                <a:latin typeface="Arial" pitchFamily="34" charset="0"/>
              </a:defRPr>
            </a:lvl9pPr>
          </a:lstStyle>
          <a:p>
            <a:pPr>
              <a:spcBef>
                <a:spcPct val="0"/>
              </a:spcBef>
              <a:buClrTx/>
              <a:buFontTx/>
              <a:buNone/>
            </a:pPr>
            <a:endParaRPr lang="en-US" altLang="en-US" sz="2400">
              <a:solidFill>
                <a:schemeClr val="tx1"/>
              </a:solidFill>
            </a:endParaRPr>
          </a:p>
        </p:txBody>
      </p:sp>
      <p:sp>
        <p:nvSpPr>
          <p:cNvPr id="12676" name="Rectangle 668"/>
          <p:cNvSpPr>
            <a:spLocks noChangeArrowheads="1"/>
          </p:cNvSpPr>
          <p:nvPr/>
        </p:nvSpPr>
        <p:spPr bwMode="auto">
          <a:xfrm>
            <a:off x="2001838" y="5883275"/>
            <a:ext cx="1960562" cy="17463"/>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rgbClr val="3A6E8F"/>
              </a:buClr>
              <a:buChar char="•"/>
              <a:defRPr sz="2300">
                <a:solidFill>
                  <a:srgbClr val="3A6E8F"/>
                </a:solidFill>
                <a:latin typeface="Arial" pitchFamily="34" charset="0"/>
              </a:defRPr>
            </a:lvl1pPr>
            <a:lvl2pPr marL="742950" indent="-285750" eaLnBrk="0" hangingPunct="0">
              <a:spcBef>
                <a:spcPct val="20000"/>
              </a:spcBef>
              <a:buClr>
                <a:schemeClr val="bg2"/>
              </a:buClr>
              <a:buFont typeface="Times" pitchFamily="18" charset="0"/>
              <a:buChar char="•"/>
              <a:defRPr sz="2100">
                <a:solidFill>
                  <a:srgbClr val="3A6E8F"/>
                </a:solidFill>
                <a:latin typeface="Arial" pitchFamily="34" charset="0"/>
              </a:defRPr>
            </a:lvl2pPr>
            <a:lvl3pPr marL="1143000" indent="-228600" eaLnBrk="0" hangingPunct="0">
              <a:spcBef>
                <a:spcPct val="20000"/>
              </a:spcBef>
              <a:buClr>
                <a:srgbClr val="A0A0A4"/>
              </a:buClr>
              <a:buChar char="•"/>
              <a:defRPr sz="2000">
                <a:solidFill>
                  <a:srgbClr val="3A6E8F"/>
                </a:solidFill>
                <a:latin typeface="Arial" pitchFamily="34" charset="0"/>
              </a:defRPr>
            </a:lvl3pPr>
            <a:lvl4pPr marL="1600200" indent="-228600" eaLnBrk="0" hangingPunct="0">
              <a:spcBef>
                <a:spcPct val="20000"/>
              </a:spcBef>
              <a:buClr>
                <a:schemeClr val="bg2"/>
              </a:buClr>
              <a:buFont typeface="Times" pitchFamily="18" charset="0"/>
              <a:buChar char="•"/>
              <a:defRPr sz="2000">
                <a:solidFill>
                  <a:srgbClr val="3A6E8F"/>
                </a:solidFill>
                <a:latin typeface="Arial" pitchFamily="34" charset="0"/>
              </a:defRPr>
            </a:lvl4pPr>
            <a:lvl5pPr marL="2057400" indent="-228600" eaLnBrk="0" hangingPunct="0">
              <a:spcBef>
                <a:spcPct val="20000"/>
              </a:spcBef>
              <a:buClr>
                <a:srgbClr val="3A6E8F"/>
              </a:buClr>
              <a:buFont typeface="Times" pitchFamily="18" charset="0"/>
              <a:buChar char="•"/>
              <a:defRPr sz="2000">
                <a:solidFill>
                  <a:srgbClr val="3A6E8F"/>
                </a:solidFill>
                <a:latin typeface="Arial" pitchFamily="34" charset="0"/>
              </a:defRPr>
            </a:lvl5pPr>
            <a:lvl6pPr marL="2514600" indent="-228600" eaLnBrk="0" fontAlgn="base" hangingPunct="0">
              <a:spcBef>
                <a:spcPct val="20000"/>
              </a:spcBef>
              <a:spcAft>
                <a:spcPct val="0"/>
              </a:spcAft>
              <a:buClr>
                <a:srgbClr val="3A6E8F"/>
              </a:buClr>
              <a:buFont typeface="Times" pitchFamily="18" charset="0"/>
              <a:buChar char="•"/>
              <a:defRPr sz="2000">
                <a:solidFill>
                  <a:srgbClr val="3A6E8F"/>
                </a:solidFill>
                <a:latin typeface="Arial" pitchFamily="34" charset="0"/>
              </a:defRPr>
            </a:lvl6pPr>
            <a:lvl7pPr marL="2971800" indent="-228600" eaLnBrk="0" fontAlgn="base" hangingPunct="0">
              <a:spcBef>
                <a:spcPct val="20000"/>
              </a:spcBef>
              <a:spcAft>
                <a:spcPct val="0"/>
              </a:spcAft>
              <a:buClr>
                <a:srgbClr val="3A6E8F"/>
              </a:buClr>
              <a:buFont typeface="Times" pitchFamily="18" charset="0"/>
              <a:buChar char="•"/>
              <a:defRPr sz="2000">
                <a:solidFill>
                  <a:srgbClr val="3A6E8F"/>
                </a:solidFill>
                <a:latin typeface="Arial" pitchFamily="34" charset="0"/>
              </a:defRPr>
            </a:lvl7pPr>
            <a:lvl8pPr marL="3429000" indent="-228600" eaLnBrk="0" fontAlgn="base" hangingPunct="0">
              <a:spcBef>
                <a:spcPct val="20000"/>
              </a:spcBef>
              <a:spcAft>
                <a:spcPct val="0"/>
              </a:spcAft>
              <a:buClr>
                <a:srgbClr val="3A6E8F"/>
              </a:buClr>
              <a:buFont typeface="Times" pitchFamily="18" charset="0"/>
              <a:buChar char="•"/>
              <a:defRPr sz="2000">
                <a:solidFill>
                  <a:srgbClr val="3A6E8F"/>
                </a:solidFill>
                <a:latin typeface="Arial" pitchFamily="34" charset="0"/>
              </a:defRPr>
            </a:lvl8pPr>
            <a:lvl9pPr marL="3886200" indent="-228600" eaLnBrk="0" fontAlgn="base" hangingPunct="0">
              <a:spcBef>
                <a:spcPct val="20000"/>
              </a:spcBef>
              <a:spcAft>
                <a:spcPct val="0"/>
              </a:spcAft>
              <a:buClr>
                <a:srgbClr val="3A6E8F"/>
              </a:buClr>
              <a:buFont typeface="Times" pitchFamily="18" charset="0"/>
              <a:buChar char="•"/>
              <a:defRPr sz="2000">
                <a:solidFill>
                  <a:srgbClr val="3A6E8F"/>
                </a:solidFill>
                <a:latin typeface="Arial" pitchFamily="34" charset="0"/>
              </a:defRPr>
            </a:lvl9pPr>
          </a:lstStyle>
          <a:p>
            <a:pPr>
              <a:spcBef>
                <a:spcPct val="0"/>
              </a:spcBef>
              <a:buClrTx/>
              <a:buFontTx/>
              <a:buNone/>
            </a:pPr>
            <a:endParaRPr lang="en-US" altLang="en-US" sz="2400">
              <a:solidFill>
                <a:schemeClr val="tx1"/>
              </a:solidFill>
            </a:endParaRPr>
          </a:p>
        </p:txBody>
      </p:sp>
      <p:sp>
        <p:nvSpPr>
          <p:cNvPr id="12677" name="Rectangle 669"/>
          <p:cNvSpPr>
            <a:spLocks noChangeArrowheads="1"/>
          </p:cNvSpPr>
          <p:nvPr/>
        </p:nvSpPr>
        <p:spPr bwMode="auto">
          <a:xfrm>
            <a:off x="3943350" y="3638550"/>
            <a:ext cx="19050" cy="2262188"/>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rgbClr val="3A6E8F"/>
              </a:buClr>
              <a:buChar char="•"/>
              <a:defRPr sz="2300">
                <a:solidFill>
                  <a:srgbClr val="3A6E8F"/>
                </a:solidFill>
                <a:latin typeface="Arial" pitchFamily="34" charset="0"/>
              </a:defRPr>
            </a:lvl1pPr>
            <a:lvl2pPr marL="742950" indent="-285750" eaLnBrk="0" hangingPunct="0">
              <a:spcBef>
                <a:spcPct val="20000"/>
              </a:spcBef>
              <a:buClr>
                <a:schemeClr val="bg2"/>
              </a:buClr>
              <a:buFont typeface="Times" pitchFamily="18" charset="0"/>
              <a:buChar char="•"/>
              <a:defRPr sz="2100">
                <a:solidFill>
                  <a:srgbClr val="3A6E8F"/>
                </a:solidFill>
                <a:latin typeface="Arial" pitchFamily="34" charset="0"/>
              </a:defRPr>
            </a:lvl2pPr>
            <a:lvl3pPr marL="1143000" indent="-228600" eaLnBrk="0" hangingPunct="0">
              <a:spcBef>
                <a:spcPct val="20000"/>
              </a:spcBef>
              <a:buClr>
                <a:srgbClr val="A0A0A4"/>
              </a:buClr>
              <a:buChar char="•"/>
              <a:defRPr sz="2000">
                <a:solidFill>
                  <a:srgbClr val="3A6E8F"/>
                </a:solidFill>
                <a:latin typeface="Arial" pitchFamily="34" charset="0"/>
              </a:defRPr>
            </a:lvl3pPr>
            <a:lvl4pPr marL="1600200" indent="-228600" eaLnBrk="0" hangingPunct="0">
              <a:spcBef>
                <a:spcPct val="20000"/>
              </a:spcBef>
              <a:buClr>
                <a:schemeClr val="bg2"/>
              </a:buClr>
              <a:buFont typeface="Times" pitchFamily="18" charset="0"/>
              <a:buChar char="•"/>
              <a:defRPr sz="2000">
                <a:solidFill>
                  <a:srgbClr val="3A6E8F"/>
                </a:solidFill>
                <a:latin typeface="Arial" pitchFamily="34" charset="0"/>
              </a:defRPr>
            </a:lvl4pPr>
            <a:lvl5pPr marL="2057400" indent="-228600" eaLnBrk="0" hangingPunct="0">
              <a:spcBef>
                <a:spcPct val="20000"/>
              </a:spcBef>
              <a:buClr>
                <a:srgbClr val="3A6E8F"/>
              </a:buClr>
              <a:buFont typeface="Times" pitchFamily="18" charset="0"/>
              <a:buChar char="•"/>
              <a:defRPr sz="2000">
                <a:solidFill>
                  <a:srgbClr val="3A6E8F"/>
                </a:solidFill>
                <a:latin typeface="Arial" pitchFamily="34" charset="0"/>
              </a:defRPr>
            </a:lvl5pPr>
            <a:lvl6pPr marL="2514600" indent="-228600" eaLnBrk="0" fontAlgn="base" hangingPunct="0">
              <a:spcBef>
                <a:spcPct val="20000"/>
              </a:spcBef>
              <a:spcAft>
                <a:spcPct val="0"/>
              </a:spcAft>
              <a:buClr>
                <a:srgbClr val="3A6E8F"/>
              </a:buClr>
              <a:buFont typeface="Times" pitchFamily="18" charset="0"/>
              <a:buChar char="•"/>
              <a:defRPr sz="2000">
                <a:solidFill>
                  <a:srgbClr val="3A6E8F"/>
                </a:solidFill>
                <a:latin typeface="Arial" pitchFamily="34" charset="0"/>
              </a:defRPr>
            </a:lvl6pPr>
            <a:lvl7pPr marL="2971800" indent="-228600" eaLnBrk="0" fontAlgn="base" hangingPunct="0">
              <a:spcBef>
                <a:spcPct val="20000"/>
              </a:spcBef>
              <a:spcAft>
                <a:spcPct val="0"/>
              </a:spcAft>
              <a:buClr>
                <a:srgbClr val="3A6E8F"/>
              </a:buClr>
              <a:buFont typeface="Times" pitchFamily="18" charset="0"/>
              <a:buChar char="•"/>
              <a:defRPr sz="2000">
                <a:solidFill>
                  <a:srgbClr val="3A6E8F"/>
                </a:solidFill>
                <a:latin typeface="Arial" pitchFamily="34" charset="0"/>
              </a:defRPr>
            </a:lvl7pPr>
            <a:lvl8pPr marL="3429000" indent="-228600" eaLnBrk="0" fontAlgn="base" hangingPunct="0">
              <a:spcBef>
                <a:spcPct val="20000"/>
              </a:spcBef>
              <a:spcAft>
                <a:spcPct val="0"/>
              </a:spcAft>
              <a:buClr>
                <a:srgbClr val="3A6E8F"/>
              </a:buClr>
              <a:buFont typeface="Times" pitchFamily="18" charset="0"/>
              <a:buChar char="•"/>
              <a:defRPr sz="2000">
                <a:solidFill>
                  <a:srgbClr val="3A6E8F"/>
                </a:solidFill>
                <a:latin typeface="Arial" pitchFamily="34" charset="0"/>
              </a:defRPr>
            </a:lvl8pPr>
            <a:lvl9pPr marL="3886200" indent="-228600" eaLnBrk="0" fontAlgn="base" hangingPunct="0">
              <a:spcBef>
                <a:spcPct val="20000"/>
              </a:spcBef>
              <a:spcAft>
                <a:spcPct val="0"/>
              </a:spcAft>
              <a:buClr>
                <a:srgbClr val="3A6E8F"/>
              </a:buClr>
              <a:buFont typeface="Times" pitchFamily="18" charset="0"/>
              <a:buChar char="•"/>
              <a:defRPr sz="2000">
                <a:solidFill>
                  <a:srgbClr val="3A6E8F"/>
                </a:solidFill>
                <a:latin typeface="Arial" pitchFamily="34" charset="0"/>
              </a:defRPr>
            </a:lvl9pPr>
          </a:lstStyle>
          <a:p>
            <a:pPr>
              <a:spcBef>
                <a:spcPct val="0"/>
              </a:spcBef>
              <a:buClrTx/>
              <a:buFontTx/>
              <a:buNone/>
            </a:pPr>
            <a:endParaRPr lang="en-US" altLang="en-US" sz="2400">
              <a:solidFill>
                <a:schemeClr val="tx1"/>
              </a:solidFill>
            </a:endParaRPr>
          </a:p>
        </p:txBody>
      </p:sp>
      <p:sp>
        <p:nvSpPr>
          <p:cNvPr id="12678" name="Rectangle 670"/>
          <p:cNvSpPr>
            <a:spLocks noChangeArrowheads="1"/>
          </p:cNvSpPr>
          <p:nvPr/>
        </p:nvSpPr>
        <p:spPr bwMode="auto">
          <a:xfrm>
            <a:off x="1982788" y="3621088"/>
            <a:ext cx="1960562" cy="2262187"/>
          </a:xfrm>
          <a:prstGeom prst="rect">
            <a:avLst/>
          </a:prstGeom>
          <a:noFill/>
          <a:ln w="63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rgbClr val="3A6E8F"/>
              </a:buClr>
              <a:buChar char="•"/>
              <a:defRPr sz="2300">
                <a:solidFill>
                  <a:srgbClr val="3A6E8F"/>
                </a:solidFill>
                <a:latin typeface="Arial" pitchFamily="34" charset="0"/>
              </a:defRPr>
            </a:lvl1pPr>
            <a:lvl2pPr marL="742950" indent="-285750" eaLnBrk="0" hangingPunct="0">
              <a:spcBef>
                <a:spcPct val="20000"/>
              </a:spcBef>
              <a:buClr>
                <a:schemeClr val="bg2"/>
              </a:buClr>
              <a:buFont typeface="Times" pitchFamily="18" charset="0"/>
              <a:buChar char="•"/>
              <a:defRPr sz="2100">
                <a:solidFill>
                  <a:srgbClr val="3A6E8F"/>
                </a:solidFill>
                <a:latin typeface="Arial" pitchFamily="34" charset="0"/>
              </a:defRPr>
            </a:lvl2pPr>
            <a:lvl3pPr marL="1143000" indent="-228600" eaLnBrk="0" hangingPunct="0">
              <a:spcBef>
                <a:spcPct val="20000"/>
              </a:spcBef>
              <a:buClr>
                <a:srgbClr val="A0A0A4"/>
              </a:buClr>
              <a:buChar char="•"/>
              <a:defRPr sz="2000">
                <a:solidFill>
                  <a:srgbClr val="3A6E8F"/>
                </a:solidFill>
                <a:latin typeface="Arial" pitchFamily="34" charset="0"/>
              </a:defRPr>
            </a:lvl3pPr>
            <a:lvl4pPr marL="1600200" indent="-228600" eaLnBrk="0" hangingPunct="0">
              <a:spcBef>
                <a:spcPct val="20000"/>
              </a:spcBef>
              <a:buClr>
                <a:schemeClr val="bg2"/>
              </a:buClr>
              <a:buFont typeface="Times" pitchFamily="18" charset="0"/>
              <a:buChar char="•"/>
              <a:defRPr sz="2000">
                <a:solidFill>
                  <a:srgbClr val="3A6E8F"/>
                </a:solidFill>
                <a:latin typeface="Arial" pitchFamily="34" charset="0"/>
              </a:defRPr>
            </a:lvl4pPr>
            <a:lvl5pPr marL="2057400" indent="-228600" eaLnBrk="0" hangingPunct="0">
              <a:spcBef>
                <a:spcPct val="20000"/>
              </a:spcBef>
              <a:buClr>
                <a:srgbClr val="3A6E8F"/>
              </a:buClr>
              <a:buFont typeface="Times" pitchFamily="18" charset="0"/>
              <a:buChar char="•"/>
              <a:defRPr sz="2000">
                <a:solidFill>
                  <a:srgbClr val="3A6E8F"/>
                </a:solidFill>
                <a:latin typeface="Arial" pitchFamily="34" charset="0"/>
              </a:defRPr>
            </a:lvl5pPr>
            <a:lvl6pPr marL="2514600" indent="-228600" eaLnBrk="0" fontAlgn="base" hangingPunct="0">
              <a:spcBef>
                <a:spcPct val="20000"/>
              </a:spcBef>
              <a:spcAft>
                <a:spcPct val="0"/>
              </a:spcAft>
              <a:buClr>
                <a:srgbClr val="3A6E8F"/>
              </a:buClr>
              <a:buFont typeface="Times" pitchFamily="18" charset="0"/>
              <a:buChar char="•"/>
              <a:defRPr sz="2000">
                <a:solidFill>
                  <a:srgbClr val="3A6E8F"/>
                </a:solidFill>
                <a:latin typeface="Arial" pitchFamily="34" charset="0"/>
              </a:defRPr>
            </a:lvl6pPr>
            <a:lvl7pPr marL="2971800" indent="-228600" eaLnBrk="0" fontAlgn="base" hangingPunct="0">
              <a:spcBef>
                <a:spcPct val="20000"/>
              </a:spcBef>
              <a:spcAft>
                <a:spcPct val="0"/>
              </a:spcAft>
              <a:buClr>
                <a:srgbClr val="3A6E8F"/>
              </a:buClr>
              <a:buFont typeface="Times" pitchFamily="18" charset="0"/>
              <a:buChar char="•"/>
              <a:defRPr sz="2000">
                <a:solidFill>
                  <a:srgbClr val="3A6E8F"/>
                </a:solidFill>
                <a:latin typeface="Arial" pitchFamily="34" charset="0"/>
              </a:defRPr>
            </a:lvl7pPr>
            <a:lvl8pPr marL="3429000" indent="-228600" eaLnBrk="0" fontAlgn="base" hangingPunct="0">
              <a:spcBef>
                <a:spcPct val="20000"/>
              </a:spcBef>
              <a:spcAft>
                <a:spcPct val="0"/>
              </a:spcAft>
              <a:buClr>
                <a:srgbClr val="3A6E8F"/>
              </a:buClr>
              <a:buFont typeface="Times" pitchFamily="18" charset="0"/>
              <a:buChar char="•"/>
              <a:defRPr sz="2000">
                <a:solidFill>
                  <a:srgbClr val="3A6E8F"/>
                </a:solidFill>
                <a:latin typeface="Arial" pitchFamily="34" charset="0"/>
              </a:defRPr>
            </a:lvl8pPr>
            <a:lvl9pPr marL="3886200" indent="-228600" eaLnBrk="0" fontAlgn="base" hangingPunct="0">
              <a:spcBef>
                <a:spcPct val="20000"/>
              </a:spcBef>
              <a:spcAft>
                <a:spcPct val="0"/>
              </a:spcAft>
              <a:buClr>
                <a:srgbClr val="3A6E8F"/>
              </a:buClr>
              <a:buFont typeface="Times" pitchFamily="18" charset="0"/>
              <a:buChar char="•"/>
              <a:defRPr sz="2000">
                <a:solidFill>
                  <a:srgbClr val="3A6E8F"/>
                </a:solidFill>
                <a:latin typeface="Arial" pitchFamily="34" charset="0"/>
              </a:defRPr>
            </a:lvl9pPr>
          </a:lstStyle>
          <a:p>
            <a:pPr>
              <a:spcBef>
                <a:spcPct val="0"/>
              </a:spcBef>
              <a:buClrTx/>
              <a:buFontTx/>
              <a:buNone/>
            </a:pPr>
            <a:endParaRPr lang="en-US" altLang="en-US" sz="2400">
              <a:solidFill>
                <a:schemeClr val="tx1"/>
              </a:solidFill>
            </a:endParaRPr>
          </a:p>
        </p:txBody>
      </p:sp>
      <p:sp>
        <p:nvSpPr>
          <p:cNvPr id="12679" name="Line 674"/>
          <p:cNvSpPr>
            <a:spLocks noChangeShapeType="1"/>
          </p:cNvSpPr>
          <p:nvPr/>
        </p:nvSpPr>
        <p:spPr bwMode="auto">
          <a:xfrm flipH="1">
            <a:off x="1954213" y="5578475"/>
            <a:ext cx="28575" cy="1588"/>
          </a:xfrm>
          <a:prstGeom prst="line">
            <a:avLst/>
          </a:prstGeom>
          <a:noFill/>
          <a:ln w="0">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sp>
        <p:nvSpPr>
          <p:cNvPr id="12680" name="Line 675"/>
          <p:cNvSpPr>
            <a:spLocks noChangeShapeType="1"/>
          </p:cNvSpPr>
          <p:nvPr/>
        </p:nvSpPr>
        <p:spPr bwMode="auto">
          <a:xfrm flipH="1">
            <a:off x="1954213" y="5578475"/>
            <a:ext cx="28575"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81" name="Line 677"/>
          <p:cNvSpPr>
            <a:spLocks noChangeShapeType="1"/>
          </p:cNvSpPr>
          <p:nvPr/>
        </p:nvSpPr>
        <p:spPr bwMode="auto">
          <a:xfrm flipH="1">
            <a:off x="1954213" y="5273675"/>
            <a:ext cx="28575" cy="1588"/>
          </a:xfrm>
          <a:prstGeom prst="line">
            <a:avLst/>
          </a:prstGeom>
          <a:noFill/>
          <a:ln w="0">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sp>
        <p:nvSpPr>
          <p:cNvPr id="12682" name="Line 678"/>
          <p:cNvSpPr>
            <a:spLocks noChangeShapeType="1"/>
          </p:cNvSpPr>
          <p:nvPr/>
        </p:nvSpPr>
        <p:spPr bwMode="auto">
          <a:xfrm flipH="1">
            <a:off x="1954213" y="5273675"/>
            <a:ext cx="28575"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83" name="Line 680"/>
          <p:cNvSpPr>
            <a:spLocks noChangeShapeType="1"/>
          </p:cNvSpPr>
          <p:nvPr/>
        </p:nvSpPr>
        <p:spPr bwMode="auto">
          <a:xfrm flipH="1">
            <a:off x="1954213" y="4970463"/>
            <a:ext cx="28575" cy="1587"/>
          </a:xfrm>
          <a:prstGeom prst="line">
            <a:avLst/>
          </a:prstGeom>
          <a:noFill/>
          <a:ln w="0">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sp>
        <p:nvSpPr>
          <p:cNvPr id="12684" name="Line 681"/>
          <p:cNvSpPr>
            <a:spLocks noChangeShapeType="1"/>
          </p:cNvSpPr>
          <p:nvPr/>
        </p:nvSpPr>
        <p:spPr bwMode="auto">
          <a:xfrm flipH="1">
            <a:off x="1954213" y="4970463"/>
            <a:ext cx="28575"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85" name="Line 683"/>
          <p:cNvSpPr>
            <a:spLocks noChangeShapeType="1"/>
          </p:cNvSpPr>
          <p:nvPr/>
        </p:nvSpPr>
        <p:spPr bwMode="auto">
          <a:xfrm flipH="1">
            <a:off x="1954213" y="4665663"/>
            <a:ext cx="28575" cy="1587"/>
          </a:xfrm>
          <a:prstGeom prst="line">
            <a:avLst/>
          </a:prstGeom>
          <a:noFill/>
          <a:ln w="0">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sp>
        <p:nvSpPr>
          <p:cNvPr id="12686" name="Line 684"/>
          <p:cNvSpPr>
            <a:spLocks noChangeShapeType="1"/>
          </p:cNvSpPr>
          <p:nvPr/>
        </p:nvSpPr>
        <p:spPr bwMode="auto">
          <a:xfrm flipH="1">
            <a:off x="1954213" y="4665663"/>
            <a:ext cx="28575"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87" name="Line 686"/>
          <p:cNvSpPr>
            <a:spLocks noChangeShapeType="1"/>
          </p:cNvSpPr>
          <p:nvPr/>
        </p:nvSpPr>
        <p:spPr bwMode="auto">
          <a:xfrm flipH="1">
            <a:off x="1954213" y="4362450"/>
            <a:ext cx="28575" cy="1588"/>
          </a:xfrm>
          <a:prstGeom prst="line">
            <a:avLst/>
          </a:prstGeom>
          <a:noFill/>
          <a:ln w="0">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sp>
        <p:nvSpPr>
          <p:cNvPr id="12688" name="Line 687"/>
          <p:cNvSpPr>
            <a:spLocks noChangeShapeType="1"/>
          </p:cNvSpPr>
          <p:nvPr/>
        </p:nvSpPr>
        <p:spPr bwMode="auto">
          <a:xfrm flipH="1">
            <a:off x="1954213" y="4362450"/>
            <a:ext cx="28575"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89" name="Line 689"/>
          <p:cNvSpPr>
            <a:spLocks noChangeShapeType="1"/>
          </p:cNvSpPr>
          <p:nvPr/>
        </p:nvSpPr>
        <p:spPr bwMode="auto">
          <a:xfrm flipH="1">
            <a:off x="1954213" y="4057650"/>
            <a:ext cx="28575" cy="1588"/>
          </a:xfrm>
          <a:prstGeom prst="line">
            <a:avLst/>
          </a:prstGeom>
          <a:noFill/>
          <a:ln w="0">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sp>
        <p:nvSpPr>
          <p:cNvPr id="12690" name="Line 690"/>
          <p:cNvSpPr>
            <a:spLocks noChangeShapeType="1"/>
          </p:cNvSpPr>
          <p:nvPr/>
        </p:nvSpPr>
        <p:spPr bwMode="auto">
          <a:xfrm flipH="1">
            <a:off x="1954213" y="4057650"/>
            <a:ext cx="28575"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91" name="Line 692"/>
          <p:cNvSpPr>
            <a:spLocks noChangeShapeType="1"/>
          </p:cNvSpPr>
          <p:nvPr/>
        </p:nvSpPr>
        <p:spPr bwMode="auto">
          <a:xfrm flipH="1">
            <a:off x="1954213" y="3754438"/>
            <a:ext cx="28575" cy="1587"/>
          </a:xfrm>
          <a:prstGeom prst="line">
            <a:avLst/>
          </a:prstGeom>
          <a:noFill/>
          <a:ln w="0">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sp>
        <p:nvSpPr>
          <p:cNvPr id="12692" name="Line 693"/>
          <p:cNvSpPr>
            <a:spLocks noChangeShapeType="1"/>
          </p:cNvSpPr>
          <p:nvPr/>
        </p:nvSpPr>
        <p:spPr bwMode="auto">
          <a:xfrm flipH="1">
            <a:off x="1954213" y="3754438"/>
            <a:ext cx="28575"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93" name="Line 710"/>
          <p:cNvSpPr>
            <a:spLocks noChangeShapeType="1"/>
          </p:cNvSpPr>
          <p:nvPr/>
        </p:nvSpPr>
        <p:spPr bwMode="auto">
          <a:xfrm>
            <a:off x="3290888" y="5883275"/>
            <a:ext cx="1587" cy="36513"/>
          </a:xfrm>
          <a:prstGeom prst="line">
            <a:avLst/>
          </a:prstGeom>
          <a:noFill/>
          <a:ln w="0">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sp>
        <p:nvSpPr>
          <p:cNvPr id="12694" name="Line 711"/>
          <p:cNvSpPr>
            <a:spLocks noChangeShapeType="1"/>
          </p:cNvSpPr>
          <p:nvPr/>
        </p:nvSpPr>
        <p:spPr bwMode="auto">
          <a:xfrm>
            <a:off x="3290888" y="5883275"/>
            <a:ext cx="1587" cy="3651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95" name="Rectangle 712"/>
          <p:cNvSpPr>
            <a:spLocks noChangeArrowheads="1"/>
          </p:cNvSpPr>
          <p:nvPr/>
        </p:nvSpPr>
        <p:spPr bwMode="auto">
          <a:xfrm>
            <a:off x="3170238" y="5916613"/>
            <a:ext cx="174625"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rgbClr val="3A6E8F"/>
              </a:buClr>
              <a:buChar char="•"/>
              <a:defRPr sz="2300">
                <a:solidFill>
                  <a:srgbClr val="3A6E8F"/>
                </a:solidFill>
                <a:latin typeface="Arial" pitchFamily="34" charset="0"/>
              </a:defRPr>
            </a:lvl1pPr>
            <a:lvl2pPr marL="742950" indent="-285750" eaLnBrk="0" hangingPunct="0">
              <a:spcBef>
                <a:spcPct val="20000"/>
              </a:spcBef>
              <a:buClr>
                <a:schemeClr val="bg2"/>
              </a:buClr>
              <a:buFont typeface="Times" pitchFamily="18" charset="0"/>
              <a:buChar char="•"/>
              <a:defRPr sz="2100">
                <a:solidFill>
                  <a:srgbClr val="3A6E8F"/>
                </a:solidFill>
                <a:latin typeface="Arial" pitchFamily="34" charset="0"/>
              </a:defRPr>
            </a:lvl2pPr>
            <a:lvl3pPr marL="1143000" indent="-228600" eaLnBrk="0" hangingPunct="0">
              <a:spcBef>
                <a:spcPct val="20000"/>
              </a:spcBef>
              <a:buClr>
                <a:srgbClr val="A0A0A4"/>
              </a:buClr>
              <a:buChar char="•"/>
              <a:defRPr sz="2000">
                <a:solidFill>
                  <a:srgbClr val="3A6E8F"/>
                </a:solidFill>
                <a:latin typeface="Arial" pitchFamily="34" charset="0"/>
              </a:defRPr>
            </a:lvl3pPr>
            <a:lvl4pPr marL="1600200" indent="-228600" eaLnBrk="0" hangingPunct="0">
              <a:spcBef>
                <a:spcPct val="20000"/>
              </a:spcBef>
              <a:buClr>
                <a:schemeClr val="bg2"/>
              </a:buClr>
              <a:buFont typeface="Times" pitchFamily="18" charset="0"/>
              <a:buChar char="•"/>
              <a:defRPr sz="2000">
                <a:solidFill>
                  <a:srgbClr val="3A6E8F"/>
                </a:solidFill>
                <a:latin typeface="Arial" pitchFamily="34" charset="0"/>
              </a:defRPr>
            </a:lvl4pPr>
            <a:lvl5pPr marL="2057400" indent="-228600" eaLnBrk="0" hangingPunct="0">
              <a:spcBef>
                <a:spcPct val="20000"/>
              </a:spcBef>
              <a:buClr>
                <a:srgbClr val="3A6E8F"/>
              </a:buClr>
              <a:buFont typeface="Times" pitchFamily="18" charset="0"/>
              <a:buChar char="•"/>
              <a:defRPr sz="2000">
                <a:solidFill>
                  <a:srgbClr val="3A6E8F"/>
                </a:solidFill>
                <a:latin typeface="Arial" pitchFamily="34" charset="0"/>
              </a:defRPr>
            </a:lvl5pPr>
            <a:lvl6pPr marL="2514600" indent="-228600" eaLnBrk="0" fontAlgn="base" hangingPunct="0">
              <a:spcBef>
                <a:spcPct val="20000"/>
              </a:spcBef>
              <a:spcAft>
                <a:spcPct val="0"/>
              </a:spcAft>
              <a:buClr>
                <a:srgbClr val="3A6E8F"/>
              </a:buClr>
              <a:buFont typeface="Times" pitchFamily="18" charset="0"/>
              <a:buChar char="•"/>
              <a:defRPr sz="2000">
                <a:solidFill>
                  <a:srgbClr val="3A6E8F"/>
                </a:solidFill>
                <a:latin typeface="Arial" pitchFamily="34" charset="0"/>
              </a:defRPr>
            </a:lvl6pPr>
            <a:lvl7pPr marL="2971800" indent="-228600" eaLnBrk="0" fontAlgn="base" hangingPunct="0">
              <a:spcBef>
                <a:spcPct val="20000"/>
              </a:spcBef>
              <a:spcAft>
                <a:spcPct val="0"/>
              </a:spcAft>
              <a:buClr>
                <a:srgbClr val="3A6E8F"/>
              </a:buClr>
              <a:buFont typeface="Times" pitchFamily="18" charset="0"/>
              <a:buChar char="•"/>
              <a:defRPr sz="2000">
                <a:solidFill>
                  <a:srgbClr val="3A6E8F"/>
                </a:solidFill>
                <a:latin typeface="Arial" pitchFamily="34" charset="0"/>
              </a:defRPr>
            </a:lvl7pPr>
            <a:lvl8pPr marL="3429000" indent="-228600" eaLnBrk="0" fontAlgn="base" hangingPunct="0">
              <a:spcBef>
                <a:spcPct val="20000"/>
              </a:spcBef>
              <a:spcAft>
                <a:spcPct val="0"/>
              </a:spcAft>
              <a:buClr>
                <a:srgbClr val="3A6E8F"/>
              </a:buClr>
              <a:buFont typeface="Times" pitchFamily="18" charset="0"/>
              <a:buChar char="•"/>
              <a:defRPr sz="2000">
                <a:solidFill>
                  <a:srgbClr val="3A6E8F"/>
                </a:solidFill>
                <a:latin typeface="Arial" pitchFamily="34" charset="0"/>
              </a:defRPr>
            </a:lvl8pPr>
            <a:lvl9pPr marL="3886200" indent="-228600" eaLnBrk="0" fontAlgn="base" hangingPunct="0">
              <a:spcBef>
                <a:spcPct val="20000"/>
              </a:spcBef>
              <a:spcAft>
                <a:spcPct val="0"/>
              </a:spcAft>
              <a:buClr>
                <a:srgbClr val="3A6E8F"/>
              </a:buClr>
              <a:buFont typeface="Times" pitchFamily="18" charset="0"/>
              <a:buChar char="•"/>
              <a:defRPr sz="2000">
                <a:solidFill>
                  <a:srgbClr val="3A6E8F"/>
                </a:solidFill>
                <a:latin typeface="Arial" pitchFamily="34" charset="0"/>
              </a:defRPr>
            </a:lvl9pPr>
          </a:lstStyle>
          <a:p>
            <a:pPr>
              <a:spcBef>
                <a:spcPct val="0"/>
              </a:spcBef>
              <a:buClrTx/>
              <a:buFontTx/>
              <a:buNone/>
            </a:pPr>
            <a:r>
              <a:rPr lang="en-US" altLang="en-US" sz="500">
                <a:solidFill>
                  <a:srgbClr val="000000"/>
                </a:solidFill>
                <a:latin typeface="Calibri" pitchFamily="34" charset="0"/>
              </a:rPr>
              <a:t>1000.0</a:t>
            </a:r>
            <a:endParaRPr lang="en-US" altLang="en-US" sz="1200" b="1">
              <a:solidFill>
                <a:srgbClr val="008000"/>
              </a:solidFill>
              <a:latin typeface="Calibri" pitchFamily="34" charset="0"/>
            </a:endParaRPr>
          </a:p>
        </p:txBody>
      </p:sp>
      <p:sp>
        <p:nvSpPr>
          <p:cNvPr id="12696" name="Line 713"/>
          <p:cNvSpPr>
            <a:spLocks noChangeShapeType="1"/>
          </p:cNvSpPr>
          <p:nvPr/>
        </p:nvSpPr>
        <p:spPr bwMode="auto">
          <a:xfrm>
            <a:off x="3532188" y="5883275"/>
            <a:ext cx="1587" cy="36513"/>
          </a:xfrm>
          <a:prstGeom prst="line">
            <a:avLst/>
          </a:prstGeom>
          <a:noFill/>
          <a:ln w="0">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sp>
        <p:nvSpPr>
          <p:cNvPr id="12697" name="Line 714"/>
          <p:cNvSpPr>
            <a:spLocks noChangeShapeType="1"/>
          </p:cNvSpPr>
          <p:nvPr/>
        </p:nvSpPr>
        <p:spPr bwMode="auto">
          <a:xfrm>
            <a:off x="3532188" y="5883275"/>
            <a:ext cx="1587" cy="3651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98" name="Rectangle 715"/>
          <p:cNvSpPr>
            <a:spLocks noChangeArrowheads="1"/>
          </p:cNvSpPr>
          <p:nvPr/>
        </p:nvSpPr>
        <p:spPr bwMode="auto">
          <a:xfrm>
            <a:off x="3411538" y="5916613"/>
            <a:ext cx="174625"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rgbClr val="3A6E8F"/>
              </a:buClr>
              <a:buChar char="•"/>
              <a:defRPr sz="2300">
                <a:solidFill>
                  <a:srgbClr val="3A6E8F"/>
                </a:solidFill>
                <a:latin typeface="Arial" pitchFamily="34" charset="0"/>
              </a:defRPr>
            </a:lvl1pPr>
            <a:lvl2pPr marL="742950" indent="-285750" eaLnBrk="0" hangingPunct="0">
              <a:spcBef>
                <a:spcPct val="20000"/>
              </a:spcBef>
              <a:buClr>
                <a:schemeClr val="bg2"/>
              </a:buClr>
              <a:buFont typeface="Times" pitchFamily="18" charset="0"/>
              <a:buChar char="•"/>
              <a:defRPr sz="2100">
                <a:solidFill>
                  <a:srgbClr val="3A6E8F"/>
                </a:solidFill>
                <a:latin typeface="Arial" pitchFamily="34" charset="0"/>
              </a:defRPr>
            </a:lvl2pPr>
            <a:lvl3pPr marL="1143000" indent="-228600" eaLnBrk="0" hangingPunct="0">
              <a:spcBef>
                <a:spcPct val="20000"/>
              </a:spcBef>
              <a:buClr>
                <a:srgbClr val="A0A0A4"/>
              </a:buClr>
              <a:buChar char="•"/>
              <a:defRPr sz="2000">
                <a:solidFill>
                  <a:srgbClr val="3A6E8F"/>
                </a:solidFill>
                <a:latin typeface="Arial" pitchFamily="34" charset="0"/>
              </a:defRPr>
            </a:lvl3pPr>
            <a:lvl4pPr marL="1600200" indent="-228600" eaLnBrk="0" hangingPunct="0">
              <a:spcBef>
                <a:spcPct val="20000"/>
              </a:spcBef>
              <a:buClr>
                <a:schemeClr val="bg2"/>
              </a:buClr>
              <a:buFont typeface="Times" pitchFamily="18" charset="0"/>
              <a:buChar char="•"/>
              <a:defRPr sz="2000">
                <a:solidFill>
                  <a:srgbClr val="3A6E8F"/>
                </a:solidFill>
                <a:latin typeface="Arial" pitchFamily="34" charset="0"/>
              </a:defRPr>
            </a:lvl4pPr>
            <a:lvl5pPr marL="2057400" indent="-228600" eaLnBrk="0" hangingPunct="0">
              <a:spcBef>
                <a:spcPct val="20000"/>
              </a:spcBef>
              <a:buClr>
                <a:srgbClr val="3A6E8F"/>
              </a:buClr>
              <a:buFont typeface="Times" pitchFamily="18" charset="0"/>
              <a:buChar char="•"/>
              <a:defRPr sz="2000">
                <a:solidFill>
                  <a:srgbClr val="3A6E8F"/>
                </a:solidFill>
                <a:latin typeface="Arial" pitchFamily="34" charset="0"/>
              </a:defRPr>
            </a:lvl5pPr>
            <a:lvl6pPr marL="2514600" indent="-228600" eaLnBrk="0" fontAlgn="base" hangingPunct="0">
              <a:spcBef>
                <a:spcPct val="20000"/>
              </a:spcBef>
              <a:spcAft>
                <a:spcPct val="0"/>
              </a:spcAft>
              <a:buClr>
                <a:srgbClr val="3A6E8F"/>
              </a:buClr>
              <a:buFont typeface="Times" pitchFamily="18" charset="0"/>
              <a:buChar char="•"/>
              <a:defRPr sz="2000">
                <a:solidFill>
                  <a:srgbClr val="3A6E8F"/>
                </a:solidFill>
                <a:latin typeface="Arial" pitchFamily="34" charset="0"/>
              </a:defRPr>
            </a:lvl6pPr>
            <a:lvl7pPr marL="2971800" indent="-228600" eaLnBrk="0" fontAlgn="base" hangingPunct="0">
              <a:spcBef>
                <a:spcPct val="20000"/>
              </a:spcBef>
              <a:spcAft>
                <a:spcPct val="0"/>
              </a:spcAft>
              <a:buClr>
                <a:srgbClr val="3A6E8F"/>
              </a:buClr>
              <a:buFont typeface="Times" pitchFamily="18" charset="0"/>
              <a:buChar char="•"/>
              <a:defRPr sz="2000">
                <a:solidFill>
                  <a:srgbClr val="3A6E8F"/>
                </a:solidFill>
                <a:latin typeface="Arial" pitchFamily="34" charset="0"/>
              </a:defRPr>
            </a:lvl7pPr>
            <a:lvl8pPr marL="3429000" indent="-228600" eaLnBrk="0" fontAlgn="base" hangingPunct="0">
              <a:spcBef>
                <a:spcPct val="20000"/>
              </a:spcBef>
              <a:spcAft>
                <a:spcPct val="0"/>
              </a:spcAft>
              <a:buClr>
                <a:srgbClr val="3A6E8F"/>
              </a:buClr>
              <a:buFont typeface="Times" pitchFamily="18" charset="0"/>
              <a:buChar char="•"/>
              <a:defRPr sz="2000">
                <a:solidFill>
                  <a:srgbClr val="3A6E8F"/>
                </a:solidFill>
                <a:latin typeface="Arial" pitchFamily="34" charset="0"/>
              </a:defRPr>
            </a:lvl8pPr>
            <a:lvl9pPr marL="3886200" indent="-228600" eaLnBrk="0" fontAlgn="base" hangingPunct="0">
              <a:spcBef>
                <a:spcPct val="20000"/>
              </a:spcBef>
              <a:spcAft>
                <a:spcPct val="0"/>
              </a:spcAft>
              <a:buClr>
                <a:srgbClr val="3A6E8F"/>
              </a:buClr>
              <a:buFont typeface="Times" pitchFamily="18" charset="0"/>
              <a:buChar char="•"/>
              <a:defRPr sz="2000">
                <a:solidFill>
                  <a:srgbClr val="3A6E8F"/>
                </a:solidFill>
                <a:latin typeface="Arial" pitchFamily="34" charset="0"/>
              </a:defRPr>
            </a:lvl9pPr>
          </a:lstStyle>
          <a:p>
            <a:pPr>
              <a:spcBef>
                <a:spcPct val="0"/>
              </a:spcBef>
              <a:buClrTx/>
              <a:buFontTx/>
              <a:buNone/>
            </a:pPr>
            <a:r>
              <a:rPr lang="en-US" altLang="en-US" sz="500">
                <a:solidFill>
                  <a:srgbClr val="000000"/>
                </a:solidFill>
                <a:latin typeface="Calibri" pitchFamily="34" charset="0"/>
              </a:rPr>
              <a:t>1200.0</a:t>
            </a:r>
            <a:endParaRPr lang="en-US" altLang="en-US" sz="1200" b="1">
              <a:solidFill>
                <a:srgbClr val="008000"/>
              </a:solidFill>
              <a:latin typeface="Calibri" pitchFamily="34" charset="0"/>
            </a:endParaRPr>
          </a:p>
        </p:txBody>
      </p:sp>
      <p:sp>
        <p:nvSpPr>
          <p:cNvPr id="12699" name="Line 716"/>
          <p:cNvSpPr>
            <a:spLocks noChangeShapeType="1"/>
          </p:cNvSpPr>
          <p:nvPr/>
        </p:nvSpPr>
        <p:spPr bwMode="auto">
          <a:xfrm>
            <a:off x="3775075" y="5883275"/>
            <a:ext cx="1588" cy="36513"/>
          </a:xfrm>
          <a:prstGeom prst="line">
            <a:avLst/>
          </a:prstGeom>
          <a:noFill/>
          <a:ln w="0">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sp>
        <p:nvSpPr>
          <p:cNvPr id="12700" name="Line 717"/>
          <p:cNvSpPr>
            <a:spLocks noChangeShapeType="1"/>
          </p:cNvSpPr>
          <p:nvPr/>
        </p:nvSpPr>
        <p:spPr bwMode="auto">
          <a:xfrm>
            <a:off x="3775075" y="5883275"/>
            <a:ext cx="1588" cy="3651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01" name="Rectangle 718"/>
          <p:cNvSpPr>
            <a:spLocks noChangeArrowheads="1"/>
          </p:cNvSpPr>
          <p:nvPr/>
        </p:nvSpPr>
        <p:spPr bwMode="auto">
          <a:xfrm>
            <a:off x="3654425" y="5916613"/>
            <a:ext cx="174625"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rgbClr val="3A6E8F"/>
              </a:buClr>
              <a:buChar char="•"/>
              <a:defRPr sz="2300">
                <a:solidFill>
                  <a:srgbClr val="3A6E8F"/>
                </a:solidFill>
                <a:latin typeface="Arial" pitchFamily="34" charset="0"/>
              </a:defRPr>
            </a:lvl1pPr>
            <a:lvl2pPr marL="742950" indent="-285750" eaLnBrk="0" hangingPunct="0">
              <a:spcBef>
                <a:spcPct val="20000"/>
              </a:spcBef>
              <a:buClr>
                <a:schemeClr val="bg2"/>
              </a:buClr>
              <a:buFont typeface="Times" pitchFamily="18" charset="0"/>
              <a:buChar char="•"/>
              <a:defRPr sz="2100">
                <a:solidFill>
                  <a:srgbClr val="3A6E8F"/>
                </a:solidFill>
                <a:latin typeface="Arial" pitchFamily="34" charset="0"/>
              </a:defRPr>
            </a:lvl2pPr>
            <a:lvl3pPr marL="1143000" indent="-228600" eaLnBrk="0" hangingPunct="0">
              <a:spcBef>
                <a:spcPct val="20000"/>
              </a:spcBef>
              <a:buClr>
                <a:srgbClr val="A0A0A4"/>
              </a:buClr>
              <a:buChar char="•"/>
              <a:defRPr sz="2000">
                <a:solidFill>
                  <a:srgbClr val="3A6E8F"/>
                </a:solidFill>
                <a:latin typeface="Arial" pitchFamily="34" charset="0"/>
              </a:defRPr>
            </a:lvl3pPr>
            <a:lvl4pPr marL="1600200" indent="-228600" eaLnBrk="0" hangingPunct="0">
              <a:spcBef>
                <a:spcPct val="20000"/>
              </a:spcBef>
              <a:buClr>
                <a:schemeClr val="bg2"/>
              </a:buClr>
              <a:buFont typeface="Times" pitchFamily="18" charset="0"/>
              <a:buChar char="•"/>
              <a:defRPr sz="2000">
                <a:solidFill>
                  <a:srgbClr val="3A6E8F"/>
                </a:solidFill>
                <a:latin typeface="Arial" pitchFamily="34" charset="0"/>
              </a:defRPr>
            </a:lvl4pPr>
            <a:lvl5pPr marL="2057400" indent="-228600" eaLnBrk="0" hangingPunct="0">
              <a:spcBef>
                <a:spcPct val="20000"/>
              </a:spcBef>
              <a:buClr>
                <a:srgbClr val="3A6E8F"/>
              </a:buClr>
              <a:buFont typeface="Times" pitchFamily="18" charset="0"/>
              <a:buChar char="•"/>
              <a:defRPr sz="2000">
                <a:solidFill>
                  <a:srgbClr val="3A6E8F"/>
                </a:solidFill>
                <a:latin typeface="Arial" pitchFamily="34" charset="0"/>
              </a:defRPr>
            </a:lvl5pPr>
            <a:lvl6pPr marL="2514600" indent="-228600" eaLnBrk="0" fontAlgn="base" hangingPunct="0">
              <a:spcBef>
                <a:spcPct val="20000"/>
              </a:spcBef>
              <a:spcAft>
                <a:spcPct val="0"/>
              </a:spcAft>
              <a:buClr>
                <a:srgbClr val="3A6E8F"/>
              </a:buClr>
              <a:buFont typeface="Times" pitchFamily="18" charset="0"/>
              <a:buChar char="•"/>
              <a:defRPr sz="2000">
                <a:solidFill>
                  <a:srgbClr val="3A6E8F"/>
                </a:solidFill>
                <a:latin typeface="Arial" pitchFamily="34" charset="0"/>
              </a:defRPr>
            </a:lvl6pPr>
            <a:lvl7pPr marL="2971800" indent="-228600" eaLnBrk="0" fontAlgn="base" hangingPunct="0">
              <a:spcBef>
                <a:spcPct val="20000"/>
              </a:spcBef>
              <a:spcAft>
                <a:spcPct val="0"/>
              </a:spcAft>
              <a:buClr>
                <a:srgbClr val="3A6E8F"/>
              </a:buClr>
              <a:buFont typeface="Times" pitchFamily="18" charset="0"/>
              <a:buChar char="•"/>
              <a:defRPr sz="2000">
                <a:solidFill>
                  <a:srgbClr val="3A6E8F"/>
                </a:solidFill>
                <a:latin typeface="Arial" pitchFamily="34" charset="0"/>
              </a:defRPr>
            </a:lvl7pPr>
            <a:lvl8pPr marL="3429000" indent="-228600" eaLnBrk="0" fontAlgn="base" hangingPunct="0">
              <a:spcBef>
                <a:spcPct val="20000"/>
              </a:spcBef>
              <a:spcAft>
                <a:spcPct val="0"/>
              </a:spcAft>
              <a:buClr>
                <a:srgbClr val="3A6E8F"/>
              </a:buClr>
              <a:buFont typeface="Times" pitchFamily="18" charset="0"/>
              <a:buChar char="•"/>
              <a:defRPr sz="2000">
                <a:solidFill>
                  <a:srgbClr val="3A6E8F"/>
                </a:solidFill>
                <a:latin typeface="Arial" pitchFamily="34" charset="0"/>
              </a:defRPr>
            </a:lvl8pPr>
            <a:lvl9pPr marL="3886200" indent="-228600" eaLnBrk="0" fontAlgn="base" hangingPunct="0">
              <a:spcBef>
                <a:spcPct val="20000"/>
              </a:spcBef>
              <a:spcAft>
                <a:spcPct val="0"/>
              </a:spcAft>
              <a:buClr>
                <a:srgbClr val="3A6E8F"/>
              </a:buClr>
              <a:buFont typeface="Times" pitchFamily="18" charset="0"/>
              <a:buChar char="•"/>
              <a:defRPr sz="2000">
                <a:solidFill>
                  <a:srgbClr val="3A6E8F"/>
                </a:solidFill>
                <a:latin typeface="Arial" pitchFamily="34" charset="0"/>
              </a:defRPr>
            </a:lvl9pPr>
          </a:lstStyle>
          <a:p>
            <a:pPr>
              <a:spcBef>
                <a:spcPct val="0"/>
              </a:spcBef>
              <a:buClrTx/>
              <a:buFontTx/>
              <a:buNone/>
            </a:pPr>
            <a:r>
              <a:rPr lang="en-US" altLang="en-US" sz="500">
                <a:solidFill>
                  <a:srgbClr val="000000"/>
                </a:solidFill>
                <a:latin typeface="Calibri" pitchFamily="34" charset="0"/>
              </a:rPr>
              <a:t>1400.0</a:t>
            </a:r>
            <a:endParaRPr lang="en-US" altLang="en-US" sz="1200" b="1">
              <a:solidFill>
                <a:srgbClr val="008000"/>
              </a:solidFill>
              <a:latin typeface="Calibri" pitchFamily="34" charset="0"/>
            </a:endParaRPr>
          </a:p>
        </p:txBody>
      </p:sp>
      <p:sp>
        <p:nvSpPr>
          <p:cNvPr id="12702" name="Rectangle 721"/>
          <p:cNvSpPr>
            <a:spLocks noChangeArrowheads="1"/>
          </p:cNvSpPr>
          <p:nvPr/>
        </p:nvSpPr>
        <p:spPr bwMode="auto">
          <a:xfrm>
            <a:off x="1982788" y="3621088"/>
            <a:ext cx="1960562" cy="2262187"/>
          </a:xfrm>
          <a:prstGeom prst="rect">
            <a:avLst/>
          </a:prstGeom>
          <a:noFill/>
          <a:ln w="63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rgbClr val="3A6E8F"/>
              </a:buClr>
              <a:buChar char="•"/>
              <a:defRPr sz="2300">
                <a:solidFill>
                  <a:srgbClr val="3A6E8F"/>
                </a:solidFill>
                <a:latin typeface="Arial" pitchFamily="34" charset="0"/>
              </a:defRPr>
            </a:lvl1pPr>
            <a:lvl2pPr marL="742950" indent="-285750" eaLnBrk="0" hangingPunct="0">
              <a:spcBef>
                <a:spcPct val="20000"/>
              </a:spcBef>
              <a:buClr>
                <a:schemeClr val="bg2"/>
              </a:buClr>
              <a:buFont typeface="Times" pitchFamily="18" charset="0"/>
              <a:buChar char="•"/>
              <a:defRPr sz="2100">
                <a:solidFill>
                  <a:srgbClr val="3A6E8F"/>
                </a:solidFill>
                <a:latin typeface="Arial" pitchFamily="34" charset="0"/>
              </a:defRPr>
            </a:lvl2pPr>
            <a:lvl3pPr marL="1143000" indent="-228600" eaLnBrk="0" hangingPunct="0">
              <a:spcBef>
                <a:spcPct val="20000"/>
              </a:spcBef>
              <a:buClr>
                <a:srgbClr val="A0A0A4"/>
              </a:buClr>
              <a:buChar char="•"/>
              <a:defRPr sz="2000">
                <a:solidFill>
                  <a:srgbClr val="3A6E8F"/>
                </a:solidFill>
                <a:latin typeface="Arial" pitchFamily="34" charset="0"/>
              </a:defRPr>
            </a:lvl3pPr>
            <a:lvl4pPr marL="1600200" indent="-228600" eaLnBrk="0" hangingPunct="0">
              <a:spcBef>
                <a:spcPct val="20000"/>
              </a:spcBef>
              <a:buClr>
                <a:schemeClr val="bg2"/>
              </a:buClr>
              <a:buFont typeface="Times" pitchFamily="18" charset="0"/>
              <a:buChar char="•"/>
              <a:defRPr sz="2000">
                <a:solidFill>
                  <a:srgbClr val="3A6E8F"/>
                </a:solidFill>
                <a:latin typeface="Arial" pitchFamily="34" charset="0"/>
              </a:defRPr>
            </a:lvl4pPr>
            <a:lvl5pPr marL="2057400" indent="-228600" eaLnBrk="0" hangingPunct="0">
              <a:spcBef>
                <a:spcPct val="20000"/>
              </a:spcBef>
              <a:buClr>
                <a:srgbClr val="3A6E8F"/>
              </a:buClr>
              <a:buFont typeface="Times" pitchFamily="18" charset="0"/>
              <a:buChar char="•"/>
              <a:defRPr sz="2000">
                <a:solidFill>
                  <a:srgbClr val="3A6E8F"/>
                </a:solidFill>
                <a:latin typeface="Arial" pitchFamily="34" charset="0"/>
              </a:defRPr>
            </a:lvl5pPr>
            <a:lvl6pPr marL="2514600" indent="-228600" eaLnBrk="0" fontAlgn="base" hangingPunct="0">
              <a:spcBef>
                <a:spcPct val="20000"/>
              </a:spcBef>
              <a:spcAft>
                <a:spcPct val="0"/>
              </a:spcAft>
              <a:buClr>
                <a:srgbClr val="3A6E8F"/>
              </a:buClr>
              <a:buFont typeface="Times" pitchFamily="18" charset="0"/>
              <a:buChar char="•"/>
              <a:defRPr sz="2000">
                <a:solidFill>
                  <a:srgbClr val="3A6E8F"/>
                </a:solidFill>
                <a:latin typeface="Arial" pitchFamily="34" charset="0"/>
              </a:defRPr>
            </a:lvl6pPr>
            <a:lvl7pPr marL="2971800" indent="-228600" eaLnBrk="0" fontAlgn="base" hangingPunct="0">
              <a:spcBef>
                <a:spcPct val="20000"/>
              </a:spcBef>
              <a:spcAft>
                <a:spcPct val="0"/>
              </a:spcAft>
              <a:buClr>
                <a:srgbClr val="3A6E8F"/>
              </a:buClr>
              <a:buFont typeface="Times" pitchFamily="18" charset="0"/>
              <a:buChar char="•"/>
              <a:defRPr sz="2000">
                <a:solidFill>
                  <a:srgbClr val="3A6E8F"/>
                </a:solidFill>
                <a:latin typeface="Arial" pitchFamily="34" charset="0"/>
              </a:defRPr>
            </a:lvl7pPr>
            <a:lvl8pPr marL="3429000" indent="-228600" eaLnBrk="0" fontAlgn="base" hangingPunct="0">
              <a:spcBef>
                <a:spcPct val="20000"/>
              </a:spcBef>
              <a:spcAft>
                <a:spcPct val="0"/>
              </a:spcAft>
              <a:buClr>
                <a:srgbClr val="3A6E8F"/>
              </a:buClr>
              <a:buFont typeface="Times" pitchFamily="18" charset="0"/>
              <a:buChar char="•"/>
              <a:defRPr sz="2000">
                <a:solidFill>
                  <a:srgbClr val="3A6E8F"/>
                </a:solidFill>
                <a:latin typeface="Arial" pitchFamily="34" charset="0"/>
              </a:defRPr>
            </a:lvl8pPr>
            <a:lvl9pPr marL="3886200" indent="-228600" eaLnBrk="0" fontAlgn="base" hangingPunct="0">
              <a:spcBef>
                <a:spcPct val="20000"/>
              </a:spcBef>
              <a:spcAft>
                <a:spcPct val="0"/>
              </a:spcAft>
              <a:buClr>
                <a:srgbClr val="3A6E8F"/>
              </a:buClr>
              <a:buFont typeface="Times" pitchFamily="18" charset="0"/>
              <a:buChar char="•"/>
              <a:defRPr sz="2000">
                <a:solidFill>
                  <a:srgbClr val="3A6E8F"/>
                </a:solidFill>
                <a:latin typeface="Arial" pitchFamily="34" charset="0"/>
              </a:defRPr>
            </a:lvl9pPr>
          </a:lstStyle>
          <a:p>
            <a:pPr>
              <a:spcBef>
                <a:spcPct val="0"/>
              </a:spcBef>
              <a:buClrTx/>
              <a:buFontTx/>
              <a:buNone/>
            </a:pPr>
            <a:endParaRPr lang="en-US" altLang="en-US" sz="2400">
              <a:solidFill>
                <a:schemeClr val="tx1"/>
              </a:solidFill>
            </a:endParaRPr>
          </a:p>
        </p:txBody>
      </p:sp>
      <p:sp>
        <p:nvSpPr>
          <p:cNvPr id="12703" name="Rectangle 722"/>
          <p:cNvSpPr>
            <a:spLocks noChangeArrowheads="1"/>
          </p:cNvSpPr>
          <p:nvPr/>
        </p:nvSpPr>
        <p:spPr bwMode="auto">
          <a:xfrm>
            <a:off x="4487863" y="3767138"/>
            <a:ext cx="158750" cy="42862"/>
          </a:xfrm>
          <a:prstGeom prst="rect">
            <a:avLst/>
          </a:prstGeom>
          <a:solidFill>
            <a:schemeClr val="bg2"/>
          </a:solidFill>
          <a:ln w="6350">
            <a:solidFill>
              <a:srgbClr val="000000"/>
            </a:solidFill>
            <a:miter lim="800000"/>
            <a:headEnd/>
            <a:tailEnd/>
          </a:ln>
        </p:spPr>
        <p:txBody>
          <a:bodyPr/>
          <a:lstStyle>
            <a:lvl1pPr eaLnBrk="0" hangingPunct="0">
              <a:spcBef>
                <a:spcPct val="20000"/>
              </a:spcBef>
              <a:buClr>
                <a:srgbClr val="3A6E8F"/>
              </a:buClr>
              <a:buChar char="•"/>
              <a:defRPr sz="2300">
                <a:solidFill>
                  <a:srgbClr val="3A6E8F"/>
                </a:solidFill>
                <a:latin typeface="Arial" pitchFamily="34" charset="0"/>
              </a:defRPr>
            </a:lvl1pPr>
            <a:lvl2pPr marL="742950" indent="-285750" eaLnBrk="0" hangingPunct="0">
              <a:spcBef>
                <a:spcPct val="20000"/>
              </a:spcBef>
              <a:buClr>
                <a:schemeClr val="bg2"/>
              </a:buClr>
              <a:buFont typeface="Times" pitchFamily="18" charset="0"/>
              <a:buChar char="•"/>
              <a:defRPr sz="2100">
                <a:solidFill>
                  <a:srgbClr val="3A6E8F"/>
                </a:solidFill>
                <a:latin typeface="Arial" pitchFamily="34" charset="0"/>
              </a:defRPr>
            </a:lvl2pPr>
            <a:lvl3pPr marL="1143000" indent="-228600" eaLnBrk="0" hangingPunct="0">
              <a:spcBef>
                <a:spcPct val="20000"/>
              </a:spcBef>
              <a:buClr>
                <a:srgbClr val="A0A0A4"/>
              </a:buClr>
              <a:buChar char="•"/>
              <a:defRPr sz="2000">
                <a:solidFill>
                  <a:srgbClr val="3A6E8F"/>
                </a:solidFill>
                <a:latin typeface="Arial" pitchFamily="34" charset="0"/>
              </a:defRPr>
            </a:lvl3pPr>
            <a:lvl4pPr marL="1600200" indent="-228600" eaLnBrk="0" hangingPunct="0">
              <a:spcBef>
                <a:spcPct val="20000"/>
              </a:spcBef>
              <a:buClr>
                <a:schemeClr val="bg2"/>
              </a:buClr>
              <a:buFont typeface="Times" pitchFamily="18" charset="0"/>
              <a:buChar char="•"/>
              <a:defRPr sz="2000">
                <a:solidFill>
                  <a:srgbClr val="3A6E8F"/>
                </a:solidFill>
                <a:latin typeface="Arial" pitchFamily="34" charset="0"/>
              </a:defRPr>
            </a:lvl4pPr>
            <a:lvl5pPr marL="2057400" indent="-228600" eaLnBrk="0" hangingPunct="0">
              <a:spcBef>
                <a:spcPct val="20000"/>
              </a:spcBef>
              <a:buClr>
                <a:srgbClr val="3A6E8F"/>
              </a:buClr>
              <a:buFont typeface="Times" pitchFamily="18" charset="0"/>
              <a:buChar char="•"/>
              <a:defRPr sz="2000">
                <a:solidFill>
                  <a:srgbClr val="3A6E8F"/>
                </a:solidFill>
                <a:latin typeface="Arial" pitchFamily="34" charset="0"/>
              </a:defRPr>
            </a:lvl5pPr>
            <a:lvl6pPr marL="2514600" indent="-228600" eaLnBrk="0" fontAlgn="base" hangingPunct="0">
              <a:spcBef>
                <a:spcPct val="20000"/>
              </a:spcBef>
              <a:spcAft>
                <a:spcPct val="0"/>
              </a:spcAft>
              <a:buClr>
                <a:srgbClr val="3A6E8F"/>
              </a:buClr>
              <a:buFont typeface="Times" pitchFamily="18" charset="0"/>
              <a:buChar char="•"/>
              <a:defRPr sz="2000">
                <a:solidFill>
                  <a:srgbClr val="3A6E8F"/>
                </a:solidFill>
                <a:latin typeface="Arial" pitchFamily="34" charset="0"/>
              </a:defRPr>
            </a:lvl6pPr>
            <a:lvl7pPr marL="2971800" indent="-228600" eaLnBrk="0" fontAlgn="base" hangingPunct="0">
              <a:spcBef>
                <a:spcPct val="20000"/>
              </a:spcBef>
              <a:spcAft>
                <a:spcPct val="0"/>
              </a:spcAft>
              <a:buClr>
                <a:srgbClr val="3A6E8F"/>
              </a:buClr>
              <a:buFont typeface="Times" pitchFamily="18" charset="0"/>
              <a:buChar char="•"/>
              <a:defRPr sz="2000">
                <a:solidFill>
                  <a:srgbClr val="3A6E8F"/>
                </a:solidFill>
                <a:latin typeface="Arial" pitchFamily="34" charset="0"/>
              </a:defRPr>
            </a:lvl7pPr>
            <a:lvl8pPr marL="3429000" indent="-228600" eaLnBrk="0" fontAlgn="base" hangingPunct="0">
              <a:spcBef>
                <a:spcPct val="20000"/>
              </a:spcBef>
              <a:spcAft>
                <a:spcPct val="0"/>
              </a:spcAft>
              <a:buClr>
                <a:srgbClr val="3A6E8F"/>
              </a:buClr>
              <a:buFont typeface="Times" pitchFamily="18" charset="0"/>
              <a:buChar char="•"/>
              <a:defRPr sz="2000">
                <a:solidFill>
                  <a:srgbClr val="3A6E8F"/>
                </a:solidFill>
                <a:latin typeface="Arial" pitchFamily="34" charset="0"/>
              </a:defRPr>
            </a:lvl8pPr>
            <a:lvl9pPr marL="3886200" indent="-228600" eaLnBrk="0" fontAlgn="base" hangingPunct="0">
              <a:spcBef>
                <a:spcPct val="20000"/>
              </a:spcBef>
              <a:spcAft>
                <a:spcPct val="0"/>
              </a:spcAft>
              <a:buClr>
                <a:srgbClr val="3A6E8F"/>
              </a:buClr>
              <a:buFont typeface="Times" pitchFamily="18" charset="0"/>
              <a:buChar char="•"/>
              <a:defRPr sz="2000">
                <a:solidFill>
                  <a:srgbClr val="3A6E8F"/>
                </a:solidFill>
                <a:latin typeface="Arial" pitchFamily="34" charset="0"/>
              </a:defRPr>
            </a:lvl9pPr>
          </a:lstStyle>
          <a:p>
            <a:pPr>
              <a:spcBef>
                <a:spcPct val="0"/>
              </a:spcBef>
              <a:buClrTx/>
              <a:buFontTx/>
              <a:buNone/>
            </a:pPr>
            <a:endParaRPr lang="en-US" altLang="en-US" sz="2400">
              <a:solidFill>
                <a:schemeClr val="tx1"/>
              </a:solidFill>
            </a:endParaRPr>
          </a:p>
        </p:txBody>
      </p:sp>
      <p:sp>
        <p:nvSpPr>
          <p:cNvPr id="12704" name="Rectangle 723"/>
          <p:cNvSpPr>
            <a:spLocks noChangeArrowheads="1"/>
          </p:cNvSpPr>
          <p:nvPr/>
        </p:nvSpPr>
        <p:spPr bwMode="auto">
          <a:xfrm>
            <a:off x="4487863" y="3927475"/>
            <a:ext cx="158750" cy="42863"/>
          </a:xfrm>
          <a:prstGeom prst="rect">
            <a:avLst/>
          </a:prstGeom>
          <a:solidFill>
            <a:srgbClr val="FFFF00"/>
          </a:solidFill>
          <a:ln w="6350">
            <a:solidFill>
              <a:srgbClr val="000000"/>
            </a:solidFill>
            <a:miter lim="800000"/>
            <a:headEnd/>
            <a:tailEnd/>
          </a:ln>
        </p:spPr>
        <p:txBody>
          <a:bodyPr/>
          <a:lstStyle>
            <a:lvl1pPr eaLnBrk="0" hangingPunct="0">
              <a:spcBef>
                <a:spcPct val="20000"/>
              </a:spcBef>
              <a:buClr>
                <a:srgbClr val="3A6E8F"/>
              </a:buClr>
              <a:buChar char="•"/>
              <a:defRPr sz="2300">
                <a:solidFill>
                  <a:srgbClr val="3A6E8F"/>
                </a:solidFill>
                <a:latin typeface="Arial" pitchFamily="34" charset="0"/>
              </a:defRPr>
            </a:lvl1pPr>
            <a:lvl2pPr marL="742950" indent="-285750" eaLnBrk="0" hangingPunct="0">
              <a:spcBef>
                <a:spcPct val="20000"/>
              </a:spcBef>
              <a:buClr>
                <a:schemeClr val="bg2"/>
              </a:buClr>
              <a:buFont typeface="Times" pitchFamily="18" charset="0"/>
              <a:buChar char="•"/>
              <a:defRPr sz="2100">
                <a:solidFill>
                  <a:srgbClr val="3A6E8F"/>
                </a:solidFill>
                <a:latin typeface="Arial" pitchFamily="34" charset="0"/>
              </a:defRPr>
            </a:lvl2pPr>
            <a:lvl3pPr marL="1143000" indent="-228600" eaLnBrk="0" hangingPunct="0">
              <a:spcBef>
                <a:spcPct val="20000"/>
              </a:spcBef>
              <a:buClr>
                <a:srgbClr val="A0A0A4"/>
              </a:buClr>
              <a:buChar char="•"/>
              <a:defRPr sz="2000">
                <a:solidFill>
                  <a:srgbClr val="3A6E8F"/>
                </a:solidFill>
                <a:latin typeface="Arial" pitchFamily="34" charset="0"/>
              </a:defRPr>
            </a:lvl3pPr>
            <a:lvl4pPr marL="1600200" indent="-228600" eaLnBrk="0" hangingPunct="0">
              <a:spcBef>
                <a:spcPct val="20000"/>
              </a:spcBef>
              <a:buClr>
                <a:schemeClr val="bg2"/>
              </a:buClr>
              <a:buFont typeface="Times" pitchFamily="18" charset="0"/>
              <a:buChar char="•"/>
              <a:defRPr sz="2000">
                <a:solidFill>
                  <a:srgbClr val="3A6E8F"/>
                </a:solidFill>
                <a:latin typeface="Arial" pitchFamily="34" charset="0"/>
              </a:defRPr>
            </a:lvl4pPr>
            <a:lvl5pPr marL="2057400" indent="-228600" eaLnBrk="0" hangingPunct="0">
              <a:spcBef>
                <a:spcPct val="20000"/>
              </a:spcBef>
              <a:buClr>
                <a:srgbClr val="3A6E8F"/>
              </a:buClr>
              <a:buFont typeface="Times" pitchFamily="18" charset="0"/>
              <a:buChar char="•"/>
              <a:defRPr sz="2000">
                <a:solidFill>
                  <a:srgbClr val="3A6E8F"/>
                </a:solidFill>
                <a:latin typeface="Arial" pitchFamily="34" charset="0"/>
              </a:defRPr>
            </a:lvl5pPr>
            <a:lvl6pPr marL="2514600" indent="-228600" eaLnBrk="0" fontAlgn="base" hangingPunct="0">
              <a:spcBef>
                <a:spcPct val="20000"/>
              </a:spcBef>
              <a:spcAft>
                <a:spcPct val="0"/>
              </a:spcAft>
              <a:buClr>
                <a:srgbClr val="3A6E8F"/>
              </a:buClr>
              <a:buFont typeface="Times" pitchFamily="18" charset="0"/>
              <a:buChar char="•"/>
              <a:defRPr sz="2000">
                <a:solidFill>
                  <a:srgbClr val="3A6E8F"/>
                </a:solidFill>
                <a:latin typeface="Arial" pitchFamily="34" charset="0"/>
              </a:defRPr>
            </a:lvl6pPr>
            <a:lvl7pPr marL="2971800" indent="-228600" eaLnBrk="0" fontAlgn="base" hangingPunct="0">
              <a:spcBef>
                <a:spcPct val="20000"/>
              </a:spcBef>
              <a:spcAft>
                <a:spcPct val="0"/>
              </a:spcAft>
              <a:buClr>
                <a:srgbClr val="3A6E8F"/>
              </a:buClr>
              <a:buFont typeface="Times" pitchFamily="18" charset="0"/>
              <a:buChar char="•"/>
              <a:defRPr sz="2000">
                <a:solidFill>
                  <a:srgbClr val="3A6E8F"/>
                </a:solidFill>
                <a:latin typeface="Arial" pitchFamily="34" charset="0"/>
              </a:defRPr>
            </a:lvl7pPr>
            <a:lvl8pPr marL="3429000" indent="-228600" eaLnBrk="0" fontAlgn="base" hangingPunct="0">
              <a:spcBef>
                <a:spcPct val="20000"/>
              </a:spcBef>
              <a:spcAft>
                <a:spcPct val="0"/>
              </a:spcAft>
              <a:buClr>
                <a:srgbClr val="3A6E8F"/>
              </a:buClr>
              <a:buFont typeface="Times" pitchFamily="18" charset="0"/>
              <a:buChar char="•"/>
              <a:defRPr sz="2000">
                <a:solidFill>
                  <a:srgbClr val="3A6E8F"/>
                </a:solidFill>
                <a:latin typeface="Arial" pitchFamily="34" charset="0"/>
              </a:defRPr>
            </a:lvl8pPr>
            <a:lvl9pPr marL="3886200" indent="-228600" eaLnBrk="0" fontAlgn="base" hangingPunct="0">
              <a:spcBef>
                <a:spcPct val="20000"/>
              </a:spcBef>
              <a:spcAft>
                <a:spcPct val="0"/>
              </a:spcAft>
              <a:buClr>
                <a:srgbClr val="3A6E8F"/>
              </a:buClr>
              <a:buFont typeface="Times" pitchFamily="18" charset="0"/>
              <a:buChar char="•"/>
              <a:defRPr sz="2000">
                <a:solidFill>
                  <a:srgbClr val="3A6E8F"/>
                </a:solidFill>
                <a:latin typeface="Arial" pitchFamily="34" charset="0"/>
              </a:defRPr>
            </a:lvl9pPr>
          </a:lstStyle>
          <a:p>
            <a:pPr>
              <a:spcBef>
                <a:spcPct val="0"/>
              </a:spcBef>
              <a:buClrTx/>
              <a:buFontTx/>
              <a:buNone/>
            </a:pPr>
            <a:endParaRPr lang="en-US" altLang="en-US" sz="2400">
              <a:solidFill>
                <a:schemeClr val="tx1"/>
              </a:solidFill>
            </a:endParaRPr>
          </a:p>
        </p:txBody>
      </p:sp>
      <p:sp>
        <p:nvSpPr>
          <p:cNvPr id="12705" name="Rectangle 724"/>
          <p:cNvSpPr>
            <a:spLocks noChangeArrowheads="1"/>
          </p:cNvSpPr>
          <p:nvPr/>
        </p:nvSpPr>
        <p:spPr bwMode="auto">
          <a:xfrm>
            <a:off x="4494213" y="4079875"/>
            <a:ext cx="158750" cy="42863"/>
          </a:xfrm>
          <a:prstGeom prst="rect">
            <a:avLst/>
          </a:prstGeom>
          <a:solidFill>
            <a:srgbClr val="FF0000"/>
          </a:solidFill>
          <a:ln w="6350">
            <a:solidFill>
              <a:srgbClr val="000000"/>
            </a:solidFill>
            <a:miter lim="800000"/>
            <a:headEnd/>
            <a:tailEnd/>
          </a:ln>
        </p:spPr>
        <p:txBody>
          <a:bodyPr/>
          <a:lstStyle>
            <a:lvl1pPr eaLnBrk="0" hangingPunct="0">
              <a:spcBef>
                <a:spcPct val="20000"/>
              </a:spcBef>
              <a:buClr>
                <a:srgbClr val="3A6E8F"/>
              </a:buClr>
              <a:buChar char="•"/>
              <a:defRPr sz="2300">
                <a:solidFill>
                  <a:srgbClr val="3A6E8F"/>
                </a:solidFill>
                <a:latin typeface="Arial" pitchFamily="34" charset="0"/>
              </a:defRPr>
            </a:lvl1pPr>
            <a:lvl2pPr marL="742950" indent="-285750" eaLnBrk="0" hangingPunct="0">
              <a:spcBef>
                <a:spcPct val="20000"/>
              </a:spcBef>
              <a:buClr>
                <a:schemeClr val="bg2"/>
              </a:buClr>
              <a:buFont typeface="Times" pitchFamily="18" charset="0"/>
              <a:buChar char="•"/>
              <a:defRPr sz="2100">
                <a:solidFill>
                  <a:srgbClr val="3A6E8F"/>
                </a:solidFill>
                <a:latin typeface="Arial" pitchFamily="34" charset="0"/>
              </a:defRPr>
            </a:lvl2pPr>
            <a:lvl3pPr marL="1143000" indent="-228600" eaLnBrk="0" hangingPunct="0">
              <a:spcBef>
                <a:spcPct val="20000"/>
              </a:spcBef>
              <a:buClr>
                <a:srgbClr val="A0A0A4"/>
              </a:buClr>
              <a:buChar char="•"/>
              <a:defRPr sz="2000">
                <a:solidFill>
                  <a:srgbClr val="3A6E8F"/>
                </a:solidFill>
                <a:latin typeface="Arial" pitchFamily="34" charset="0"/>
              </a:defRPr>
            </a:lvl3pPr>
            <a:lvl4pPr marL="1600200" indent="-228600" eaLnBrk="0" hangingPunct="0">
              <a:spcBef>
                <a:spcPct val="20000"/>
              </a:spcBef>
              <a:buClr>
                <a:schemeClr val="bg2"/>
              </a:buClr>
              <a:buFont typeface="Times" pitchFamily="18" charset="0"/>
              <a:buChar char="•"/>
              <a:defRPr sz="2000">
                <a:solidFill>
                  <a:srgbClr val="3A6E8F"/>
                </a:solidFill>
                <a:latin typeface="Arial" pitchFamily="34" charset="0"/>
              </a:defRPr>
            </a:lvl4pPr>
            <a:lvl5pPr marL="2057400" indent="-228600" eaLnBrk="0" hangingPunct="0">
              <a:spcBef>
                <a:spcPct val="20000"/>
              </a:spcBef>
              <a:buClr>
                <a:srgbClr val="3A6E8F"/>
              </a:buClr>
              <a:buFont typeface="Times" pitchFamily="18" charset="0"/>
              <a:buChar char="•"/>
              <a:defRPr sz="2000">
                <a:solidFill>
                  <a:srgbClr val="3A6E8F"/>
                </a:solidFill>
                <a:latin typeface="Arial" pitchFamily="34" charset="0"/>
              </a:defRPr>
            </a:lvl5pPr>
            <a:lvl6pPr marL="2514600" indent="-228600" eaLnBrk="0" fontAlgn="base" hangingPunct="0">
              <a:spcBef>
                <a:spcPct val="20000"/>
              </a:spcBef>
              <a:spcAft>
                <a:spcPct val="0"/>
              </a:spcAft>
              <a:buClr>
                <a:srgbClr val="3A6E8F"/>
              </a:buClr>
              <a:buFont typeface="Times" pitchFamily="18" charset="0"/>
              <a:buChar char="•"/>
              <a:defRPr sz="2000">
                <a:solidFill>
                  <a:srgbClr val="3A6E8F"/>
                </a:solidFill>
                <a:latin typeface="Arial" pitchFamily="34" charset="0"/>
              </a:defRPr>
            </a:lvl6pPr>
            <a:lvl7pPr marL="2971800" indent="-228600" eaLnBrk="0" fontAlgn="base" hangingPunct="0">
              <a:spcBef>
                <a:spcPct val="20000"/>
              </a:spcBef>
              <a:spcAft>
                <a:spcPct val="0"/>
              </a:spcAft>
              <a:buClr>
                <a:srgbClr val="3A6E8F"/>
              </a:buClr>
              <a:buFont typeface="Times" pitchFamily="18" charset="0"/>
              <a:buChar char="•"/>
              <a:defRPr sz="2000">
                <a:solidFill>
                  <a:srgbClr val="3A6E8F"/>
                </a:solidFill>
                <a:latin typeface="Arial" pitchFamily="34" charset="0"/>
              </a:defRPr>
            </a:lvl7pPr>
            <a:lvl8pPr marL="3429000" indent="-228600" eaLnBrk="0" fontAlgn="base" hangingPunct="0">
              <a:spcBef>
                <a:spcPct val="20000"/>
              </a:spcBef>
              <a:spcAft>
                <a:spcPct val="0"/>
              </a:spcAft>
              <a:buClr>
                <a:srgbClr val="3A6E8F"/>
              </a:buClr>
              <a:buFont typeface="Times" pitchFamily="18" charset="0"/>
              <a:buChar char="•"/>
              <a:defRPr sz="2000">
                <a:solidFill>
                  <a:srgbClr val="3A6E8F"/>
                </a:solidFill>
                <a:latin typeface="Arial" pitchFamily="34" charset="0"/>
              </a:defRPr>
            </a:lvl8pPr>
            <a:lvl9pPr marL="3886200" indent="-228600" eaLnBrk="0" fontAlgn="base" hangingPunct="0">
              <a:spcBef>
                <a:spcPct val="20000"/>
              </a:spcBef>
              <a:spcAft>
                <a:spcPct val="0"/>
              </a:spcAft>
              <a:buClr>
                <a:srgbClr val="3A6E8F"/>
              </a:buClr>
              <a:buFont typeface="Times" pitchFamily="18" charset="0"/>
              <a:buChar char="•"/>
              <a:defRPr sz="2000">
                <a:solidFill>
                  <a:srgbClr val="3A6E8F"/>
                </a:solidFill>
                <a:latin typeface="Arial" pitchFamily="34" charset="0"/>
              </a:defRPr>
            </a:lvl9pPr>
          </a:lstStyle>
          <a:p>
            <a:pPr>
              <a:spcBef>
                <a:spcPct val="0"/>
              </a:spcBef>
              <a:buClrTx/>
              <a:buFontTx/>
              <a:buNone/>
            </a:pPr>
            <a:endParaRPr lang="en-US" altLang="en-US" sz="2400">
              <a:solidFill>
                <a:schemeClr val="tx1"/>
              </a:solidFill>
            </a:endParaRPr>
          </a:p>
        </p:txBody>
      </p:sp>
      <p:sp>
        <p:nvSpPr>
          <p:cNvPr id="12706" name="Rectangle 725"/>
          <p:cNvSpPr>
            <a:spLocks noChangeArrowheads="1"/>
          </p:cNvSpPr>
          <p:nvPr/>
        </p:nvSpPr>
        <p:spPr bwMode="auto">
          <a:xfrm>
            <a:off x="4494213" y="4224338"/>
            <a:ext cx="158750" cy="42862"/>
          </a:xfrm>
          <a:prstGeom prst="rect">
            <a:avLst/>
          </a:prstGeom>
          <a:solidFill>
            <a:srgbClr val="0000FF"/>
          </a:solidFill>
          <a:ln w="6350">
            <a:solidFill>
              <a:srgbClr val="000000"/>
            </a:solidFill>
            <a:miter lim="800000"/>
            <a:headEnd/>
            <a:tailEnd/>
          </a:ln>
        </p:spPr>
        <p:txBody>
          <a:bodyPr/>
          <a:lstStyle>
            <a:lvl1pPr eaLnBrk="0" hangingPunct="0">
              <a:spcBef>
                <a:spcPct val="20000"/>
              </a:spcBef>
              <a:buClr>
                <a:srgbClr val="3A6E8F"/>
              </a:buClr>
              <a:buChar char="•"/>
              <a:defRPr sz="2300">
                <a:solidFill>
                  <a:srgbClr val="3A6E8F"/>
                </a:solidFill>
                <a:latin typeface="Arial" pitchFamily="34" charset="0"/>
              </a:defRPr>
            </a:lvl1pPr>
            <a:lvl2pPr marL="742950" indent="-285750" eaLnBrk="0" hangingPunct="0">
              <a:spcBef>
                <a:spcPct val="20000"/>
              </a:spcBef>
              <a:buClr>
                <a:schemeClr val="bg2"/>
              </a:buClr>
              <a:buFont typeface="Times" pitchFamily="18" charset="0"/>
              <a:buChar char="•"/>
              <a:defRPr sz="2100">
                <a:solidFill>
                  <a:srgbClr val="3A6E8F"/>
                </a:solidFill>
                <a:latin typeface="Arial" pitchFamily="34" charset="0"/>
              </a:defRPr>
            </a:lvl2pPr>
            <a:lvl3pPr marL="1143000" indent="-228600" eaLnBrk="0" hangingPunct="0">
              <a:spcBef>
                <a:spcPct val="20000"/>
              </a:spcBef>
              <a:buClr>
                <a:srgbClr val="A0A0A4"/>
              </a:buClr>
              <a:buChar char="•"/>
              <a:defRPr sz="2000">
                <a:solidFill>
                  <a:srgbClr val="3A6E8F"/>
                </a:solidFill>
                <a:latin typeface="Arial" pitchFamily="34" charset="0"/>
              </a:defRPr>
            </a:lvl3pPr>
            <a:lvl4pPr marL="1600200" indent="-228600" eaLnBrk="0" hangingPunct="0">
              <a:spcBef>
                <a:spcPct val="20000"/>
              </a:spcBef>
              <a:buClr>
                <a:schemeClr val="bg2"/>
              </a:buClr>
              <a:buFont typeface="Times" pitchFamily="18" charset="0"/>
              <a:buChar char="•"/>
              <a:defRPr sz="2000">
                <a:solidFill>
                  <a:srgbClr val="3A6E8F"/>
                </a:solidFill>
                <a:latin typeface="Arial" pitchFamily="34" charset="0"/>
              </a:defRPr>
            </a:lvl4pPr>
            <a:lvl5pPr marL="2057400" indent="-228600" eaLnBrk="0" hangingPunct="0">
              <a:spcBef>
                <a:spcPct val="20000"/>
              </a:spcBef>
              <a:buClr>
                <a:srgbClr val="3A6E8F"/>
              </a:buClr>
              <a:buFont typeface="Times" pitchFamily="18" charset="0"/>
              <a:buChar char="•"/>
              <a:defRPr sz="2000">
                <a:solidFill>
                  <a:srgbClr val="3A6E8F"/>
                </a:solidFill>
                <a:latin typeface="Arial" pitchFamily="34" charset="0"/>
              </a:defRPr>
            </a:lvl5pPr>
            <a:lvl6pPr marL="2514600" indent="-228600" eaLnBrk="0" fontAlgn="base" hangingPunct="0">
              <a:spcBef>
                <a:spcPct val="20000"/>
              </a:spcBef>
              <a:spcAft>
                <a:spcPct val="0"/>
              </a:spcAft>
              <a:buClr>
                <a:srgbClr val="3A6E8F"/>
              </a:buClr>
              <a:buFont typeface="Times" pitchFamily="18" charset="0"/>
              <a:buChar char="•"/>
              <a:defRPr sz="2000">
                <a:solidFill>
                  <a:srgbClr val="3A6E8F"/>
                </a:solidFill>
                <a:latin typeface="Arial" pitchFamily="34" charset="0"/>
              </a:defRPr>
            </a:lvl6pPr>
            <a:lvl7pPr marL="2971800" indent="-228600" eaLnBrk="0" fontAlgn="base" hangingPunct="0">
              <a:spcBef>
                <a:spcPct val="20000"/>
              </a:spcBef>
              <a:spcAft>
                <a:spcPct val="0"/>
              </a:spcAft>
              <a:buClr>
                <a:srgbClr val="3A6E8F"/>
              </a:buClr>
              <a:buFont typeface="Times" pitchFamily="18" charset="0"/>
              <a:buChar char="•"/>
              <a:defRPr sz="2000">
                <a:solidFill>
                  <a:srgbClr val="3A6E8F"/>
                </a:solidFill>
                <a:latin typeface="Arial" pitchFamily="34" charset="0"/>
              </a:defRPr>
            </a:lvl7pPr>
            <a:lvl8pPr marL="3429000" indent="-228600" eaLnBrk="0" fontAlgn="base" hangingPunct="0">
              <a:spcBef>
                <a:spcPct val="20000"/>
              </a:spcBef>
              <a:spcAft>
                <a:spcPct val="0"/>
              </a:spcAft>
              <a:buClr>
                <a:srgbClr val="3A6E8F"/>
              </a:buClr>
              <a:buFont typeface="Times" pitchFamily="18" charset="0"/>
              <a:buChar char="•"/>
              <a:defRPr sz="2000">
                <a:solidFill>
                  <a:srgbClr val="3A6E8F"/>
                </a:solidFill>
                <a:latin typeface="Arial" pitchFamily="34" charset="0"/>
              </a:defRPr>
            </a:lvl8pPr>
            <a:lvl9pPr marL="3886200" indent="-228600" eaLnBrk="0" fontAlgn="base" hangingPunct="0">
              <a:spcBef>
                <a:spcPct val="20000"/>
              </a:spcBef>
              <a:spcAft>
                <a:spcPct val="0"/>
              </a:spcAft>
              <a:buClr>
                <a:srgbClr val="3A6E8F"/>
              </a:buClr>
              <a:buFont typeface="Times" pitchFamily="18" charset="0"/>
              <a:buChar char="•"/>
              <a:defRPr sz="2000">
                <a:solidFill>
                  <a:srgbClr val="3A6E8F"/>
                </a:solidFill>
                <a:latin typeface="Arial" pitchFamily="34" charset="0"/>
              </a:defRPr>
            </a:lvl9pPr>
          </a:lstStyle>
          <a:p>
            <a:pPr>
              <a:spcBef>
                <a:spcPct val="0"/>
              </a:spcBef>
              <a:buClrTx/>
              <a:buFontTx/>
              <a:buNone/>
            </a:pPr>
            <a:endParaRPr lang="en-US" altLang="en-US" sz="2400">
              <a:solidFill>
                <a:schemeClr val="tx1"/>
              </a:solidFill>
            </a:endParaRPr>
          </a:p>
        </p:txBody>
      </p:sp>
      <p:sp>
        <p:nvSpPr>
          <p:cNvPr id="12707" name="Rectangle 726"/>
          <p:cNvSpPr>
            <a:spLocks noChangeArrowheads="1"/>
          </p:cNvSpPr>
          <p:nvPr/>
        </p:nvSpPr>
        <p:spPr bwMode="auto">
          <a:xfrm>
            <a:off x="4738688" y="4121183"/>
            <a:ext cx="1258887" cy="230187"/>
          </a:xfrm>
          <a:prstGeom prst="rect">
            <a:avLst/>
          </a:prstGeom>
          <a:noFill/>
          <a:ln w="28575">
            <a:solidFill>
              <a:srgbClr val="FDB913"/>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rgbClr val="3A6E8F"/>
              </a:buClr>
              <a:buChar char="•"/>
              <a:defRPr sz="2300">
                <a:solidFill>
                  <a:srgbClr val="3A6E8F"/>
                </a:solidFill>
                <a:latin typeface="Arial" pitchFamily="34" charset="0"/>
              </a:defRPr>
            </a:lvl1pPr>
            <a:lvl2pPr marL="742950" indent="-285750" eaLnBrk="0" hangingPunct="0">
              <a:spcBef>
                <a:spcPct val="20000"/>
              </a:spcBef>
              <a:buClr>
                <a:schemeClr val="bg2"/>
              </a:buClr>
              <a:buFont typeface="Times" pitchFamily="18" charset="0"/>
              <a:buChar char="•"/>
              <a:defRPr sz="2100">
                <a:solidFill>
                  <a:srgbClr val="3A6E8F"/>
                </a:solidFill>
                <a:latin typeface="Arial" pitchFamily="34" charset="0"/>
              </a:defRPr>
            </a:lvl2pPr>
            <a:lvl3pPr marL="1143000" indent="-228600" eaLnBrk="0" hangingPunct="0">
              <a:spcBef>
                <a:spcPct val="20000"/>
              </a:spcBef>
              <a:buClr>
                <a:srgbClr val="A0A0A4"/>
              </a:buClr>
              <a:buChar char="•"/>
              <a:defRPr sz="2000">
                <a:solidFill>
                  <a:srgbClr val="3A6E8F"/>
                </a:solidFill>
                <a:latin typeface="Arial" pitchFamily="34" charset="0"/>
              </a:defRPr>
            </a:lvl3pPr>
            <a:lvl4pPr marL="1600200" indent="-228600" eaLnBrk="0" hangingPunct="0">
              <a:spcBef>
                <a:spcPct val="20000"/>
              </a:spcBef>
              <a:buClr>
                <a:schemeClr val="bg2"/>
              </a:buClr>
              <a:buFont typeface="Times" pitchFamily="18" charset="0"/>
              <a:buChar char="•"/>
              <a:defRPr sz="2000">
                <a:solidFill>
                  <a:srgbClr val="3A6E8F"/>
                </a:solidFill>
                <a:latin typeface="Arial" pitchFamily="34" charset="0"/>
              </a:defRPr>
            </a:lvl4pPr>
            <a:lvl5pPr marL="2057400" indent="-228600" eaLnBrk="0" hangingPunct="0">
              <a:spcBef>
                <a:spcPct val="20000"/>
              </a:spcBef>
              <a:buClr>
                <a:srgbClr val="3A6E8F"/>
              </a:buClr>
              <a:buFont typeface="Times" pitchFamily="18" charset="0"/>
              <a:buChar char="•"/>
              <a:defRPr sz="2000">
                <a:solidFill>
                  <a:srgbClr val="3A6E8F"/>
                </a:solidFill>
                <a:latin typeface="Arial" pitchFamily="34" charset="0"/>
              </a:defRPr>
            </a:lvl5pPr>
            <a:lvl6pPr marL="2514600" indent="-228600" eaLnBrk="0" fontAlgn="base" hangingPunct="0">
              <a:spcBef>
                <a:spcPct val="20000"/>
              </a:spcBef>
              <a:spcAft>
                <a:spcPct val="0"/>
              </a:spcAft>
              <a:buClr>
                <a:srgbClr val="3A6E8F"/>
              </a:buClr>
              <a:buFont typeface="Times" pitchFamily="18" charset="0"/>
              <a:buChar char="•"/>
              <a:defRPr sz="2000">
                <a:solidFill>
                  <a:srgbClr val="3A6E8F"/>
                </a:solidFill>
                <a:latin typeface="Arial" pitchFamily="34" charset="0"/>
              </a:defRPr>
            </a:lvl6pPr>
            <a:lvl7pPr marL="2971800" indent="-228600" eaLnBrk="0" fontAlgn="base" hangingPunct="0">
              <a:spcBef>
                <a:spcPct val="20000"/>
              </a:spcBef>
              <a:spcAft>
                <a:spcPct val="0"/>
              </a:spcAft>
              <a:buClr>
                <a:srgbClr val="3A6E8F"/>
              </a:buClr>
              <a:buFont typeface="Times" pitchFamily="18" charset="0"/>
              <a:buChar char="•"/>
              <a:defRPr sz="2000">
                <a:solidFill>
                  <a:srgbClr val="3A6E8F"/>
                </a:solidFill>
                <a:latin typeface="Arial" pitchFamily="34" charset="0"/>
              </a:defRPr>
            </a:lvl7pPr>
            <a:lvl8pPr marL="3429000" indent="-228600" eaLnBrk="0" fontAlgn="base" hangingPunct="0">
              <a:spcBef>
                <a:spcPct val="20000"/>
              </a:spcBef>
              <a:spcAft>
                <a:spcPct val="0"/>
              </a:spcAft>
              <a:buClr>
                <a:srgbClr val="3A6E8F"/>
              </a:buClr>
              <a:buFont typeface="Times" pitchFamily="18" charset="0"/>
              <a:buChar char="•"/>
              <a:defRPr sz="2000">
                <a:solidFill>
                  <a:srgbClr val="3A6E8F"/>
                </a:solidFill>
                <a:latin typeface="Arial" pitchFamily="34" charset="0"/>
              </a:defRPr>
            </a:lvl8pPr>
            <a:lvl9pPr marL="3886200" indent="-228600" eaLnBrk="0" fontAlgn="base" hangingPunct="0">
              <a:spcBef>
                <a:spcPct val="20000"/>
              </a:spcBef>
              <a:spcAft>
                <a:spcPct val="0"/>
              </a:spcAft>
              <a:buClr>
                <a:srgbClr val="3A6E8F"/>
              </a:buClr>
              <a:buFont typeface="Times" pitchFamily="18" charset="0"/>
              <a:buChar char="•"/>
              <a:defRPr sz="2000">
                <a:solidFill>
                  <a:srgbClr val="3A6E8F"/>
                </a:solidFill>
                <a:latin typeface="Arial" pitchFamily="34" charset="0"/>
              </a:defRPr>
            </a:lvl9pPr>
          </a:lstStyle>
          <a:p>
            <a:pPr>
              <a:spcBef>
                <a:spcPct val="0"/>
              </a:spcBef>
              <a:buClrTx/>
              <a:buFontTx/>
              <a:buNone/>
            </a:pPr>
            <a:endParaRPr lang="en-US" altLang="en-US" sz="2400">
              <a:solidFill>
                <a:schemeClr val="tx1"/>
              </a:solidFill>
            </a:endParaRPr>
          </a:p>
        </p:txBody>
      </p:sp>
      <p:sp>
        <p:nvSpPr>
          <p:cNvPr id="12708" name="Line 727"/>
          <p:cNvSpPr>
            <a:spLocks noChangeShapeType="1"/>
          </p:cNvSpPr>
          <p:nvPr/>
        </p:nvSpPr>
        <p:spPr bwMode="auto">
          <a:xfrm>
            <a:off x="4022725" y="3779838"/>
            <a:ext cx="409575"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2709" name="Line 728"/>
          <p:cNvSpPr>
            <a:spLocks noChangeShapeType="1"/>
          </p:cNvSpPr>
          <p:nvPr/>
        </p:nvSpPr>
        <p:spPr bwMode="auto">
          <a:xfrm>
            <a:off x="2476500" y="1304925"/>
            <a:ext cx="409575"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2710" name="Text Box 729"/>
          <p:cNvSpPr txBox="1">
            <a:spLocks noChangeArrowheads="1"/>
          </p:cNvSpPr>
          <p:nvPr/>
        </p:nvSpPr>
        <p:spPr bwMode="auto">
          <a:xfrm>
            <a:off x="6219825" y="1319213"/>
            <a:ext cx="2924175" cy="413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rgbClr val="3A6E8F"/>
              </a:buClr>
              <a:buChar char="•"/>
              <a:defRPr sz="2300">
                <a:solidFill>
                  <a:srgbClr val="3A6E8F"/>
                </a:solidFill>
                <a:latin typeface="Arial" pitchFamily="34" charset="0"/>
              </a:defRPr>
            </a:lvl1pPr>
            <a:lvl2pPr marL="742950" indent="-285750" eaLnBrk="0" hangingPunct="0">
              <a:spcBef>
                <a:spcPct val="20000"/>
              </a:spcBef>
              <a:buClr>
                <a:schemeClr val="bg2"/>
              </a:buClr>
              <a:buFont typeface="Times" pitchFamily="18" charset="0"/>
              <a:buChar char="•"/>
              <a:defRPr sz="2100">
                <a:solidFill>
                  <a:srgbClr val="3A6E8F"/>
                </a:solidFill>
                <a:latin typeface="Arial" pitchFamily="34" charset="0"/>
              </a:defRPr>
            </a:lvl2pPr>
            <a:lvl3pPr marL="1143000" indent="-228600" eaLnBrk="0" hangingPunct="0">
              <a:spcBef>
                <a:spcPct val="20000"/>
              </a:spcBef>
              <a:buClr>
                <a:srgbClr val="A0A0A4"/>
              </a:buClr>
              <a:buChar char="•"/>
              <a:defRPr sz="2000">
                <a:solidFill>
                  <a:srgbClr val="3A6E8F"/>
                </a:solidFill>
                <a:latin typeface="Arial" pitchFamily="34" charset="0"/>
              </a:defRPr>
            </a:lvl3pPr>
            <a:lvl4pPr marL="1600200" indent="-228600" eaLnBrk="0" hangingPunct="0">
              <a:spcBef>
                <a:spcPct val="20000"/>
              </a:spcBef>
              <a:buClr>
                <a:schemeClr val="bg2"/>
              </a:buClr>
              <a:buFont typeface="Times" pitchFamily="18" charset="0"/>
              <a:buChar char="•"/>
              <a:defRPr sz="2000">
                <a:solidFill>
                  <a:srgbClr val="3A6E8F"/>
                </a:solidFill>
                <a:latin typeface="Arial" pitchFamily="34" charset="0"/>
              </a:defRPr>
            </a:lvl4pPr>
            <a:lvl5pPr marL="2057400" indent="-228600" eaLnBrk="0" hangingPunct="0">
              <a:spcBef>
                <a:spcPct val="20000"/>
              </a:spcBef>
              <a:buClr>
                <a:srgbClr val="3A6E8F"/>
              </a:buClr>
              <a:buFont typeface="Times" pitchFamily="18" charset="0"/>
              <a:buChar char="•"/>
              <a:defRPr sz="2000">
                <a:solidFill>
                  <a:srgbClr val="3A6E8F"/>
                </a:solidFill>
                <a:latin typeface="Arial" pitchFamily="34" charset="0"/>
              </a:defRPr>
            </a:lvl5pPr>
            <a:lvl6pPr marL="2514600" indent="-228600" eaLnBrk="0" fontAlgn="base" hangingPunct="0">
              <a:spcBef>
                <a:spcPct val="20000"/>
              </a:spcBef>
              <a:spcAft>
                <a:spcPct val="0"/>
              </a:spcAft>
              <a:buClr>
                <a:srgbClr val="3A6E8F"/>
              </a:buClr>
              <a:buFont typeface="Times" pitchFamily="18" charset="0"/>
              <a:buChar char="•"/>
              <a:defRPr sz="2000">
                <a:solidFill>
                  <a:srgbClr val="3A6E8F"/>
                </a:solidFill>
                <a:latin typeface="Arial" pitchFamily="34" charset="0"/>
              </a:defRPr>
            </a:lvl6pPr>
            <a:lvl7pPr marL="2971800" indent="-228600" eaLnBrk="0" fontAlgn="base" hangingPunct="0">
              <a:spcBef>
                <a:spcPct val="20000"/>
              </a:spcBef>
              <a:spcAft>
                <a:spcPct val="0"/>
              </a:spcAft>
              <a:buClr>
                <a:srgbClr val="3A6E8F"/>
              </a:buClr>
              <a:buFont typeface="Times" pitchFamily="18" charset="0"/>
              <a:buChar char="•"/>
              <a:defRPr sz="2000">
                <a:solidFill>
                  <a:srgbClr val="3A6E8F"/>
                </a:solidFill>
                <a:latin typeface="Arial" pitchFamily="34" charset="0"/>
              </a:defRPr>
            </a:lvl7pPr>
            <a:lvl8pPr marL="3429000" indent="-228600" eaLnBrk="0" fontAlgn="base" hangingPunct="0">
              <a:spcBef>
                <a:spcPct val="20000"/>
              </a:spcBef>
              <a:spcAft>
                <a:spcPct val="0"/>
              </a:spcAft>
              <a:buClr>
                <a:srgbClr val="3A6E8F"/>
              </a:buClr>
              <a:buFont typeface="Times" pitchFamily="18" charset="0"/>
              <a:buChar char="•"/>
              <a:defRPr sz="2000">
                <a:solidFill>
                  <a:srgbClr val="3A6E8F"/>
                </a:solidFill>
                <a:latin typeface="Arial" pitchFamily="34" charset="0"/>
              </a:defRPr>
            </a:lvl8pPr>
            <a:lvl9pPr marL="3886200" indent="-228600" eaLnBrk="0" fontAlgn="base" hangingPunct="0">
              <a:spcBef>
                <a:spcPct val="20000"/>
              </a:spcBef>
              <a:spcAft>
                <a:spcPct val="0"/>
              </a:spcAft>
              <a:buClr>
                <a:srgbClr val="3A6E8F"/>
              </a:buClr>
              <a:buFont typeface="Times" pitchFamily="18" charset="0"/>
              <a:buChar char="•"/>
              <a:defRPr sz="2000">
                <a:solidFill>
                  <a:srgbClr val="3A6E8F"/>
                </a:solidFill>
                <a:latin typeface="Arial" pitchFamily="34" charset="0"/>
              </a:defRPr>
            </a:lvl9pPr>
          </a:lstStyle>
          <a:p>
            <a:pPr>
              <a:spcBef>
                <a:spcPct val="50000"/>
              </a:spcBef>
              <a:buClrTx/>
              <a:buFontTx/>
              <a:buNone/>
            </a:pPr>
            <a:r>
              <a:rPr lang="en-US" altLang="en-US" sz="1400" b="1">
                <a:solidFill>
                  <a:schemeClr val="tx1"/>
                </a:solidFill>
                <a:latin typeface="Calibri" pitchFamily="34" charset="0"/>
              </a:rPr>
              <a:t>Step 1:</a:t>
            </a:r>
          </a:p>
          <a:p>
            <a:pPr>
              <a:spcBef>
                <a:spcPct val="0"/>
              </a:spcBef>
              <a:buClrTx/>
              <a:buFontTx/>
              <a:buNone/>
            </a:pPr>
            <a:r>
              <a:rPr lang="en-US" altLang="en-US" sz="1400" b="1">
                <a:solidFill>
                  <a:schemeClr val="tx1"/>
                </a:solidFill>
                <a:latin typeface="Calibri" pitchFamily="34" charset="0"/>
              </a:rPr>
              <a:t>Test two antibodies at four concentrations for affinity to target</a:t>
            </a:r>
          </a:p>
          <a:p>
            <a:pPr>
              <a:spcBef>
                <a:spcPct val="0"/>
              </a:spcBef>
              <a:buClrTx/>
              <a:buFontTx/>
              <a:buNone/>
            </a:pPr>
            <a:endParaRPr lang="en-US" altLang="en-US" sz="1400" b="1">
              <a:solidFill>
                <a:schemeClr val="tx1"/>
              </a:solidFill>
              <a:latin typeface="Calibri" pitchFamily="34" charset="0"/>
            </a:endParaRPr>
          </a:p>
          <a:p>
            <a:pPr>
              <a:spcBef>
                <a:spcPct val="0"/>
              </a:spcBef>
              <a:buClrTx/>
              <a:buFontTx/>
              <a:buNone/>
            </a:pPr>
            <a:r>
              <a:rPr lang="en-US" altLang="en-US" sz="1400" b="1">
                <a:solidFill>
                  <a:schemeClr val="tx1"/>
                </a:solidFill>
                <a:latin typeface="Calibri" pitchFamily="34" charset="0"/>
              </a:rPr>
              <a:t>Step 2: </a:t>
            </a:r>
          </a:p>
          <a:p>
            <a:pPr>
              <a:spcBef>
                <a:spcPct val="0"/>
              </a:spcBef>
              <a:buClrTx/>
              <a:buFontTx/>
              <a:buNone/>
            </a:pPr>
            <a:r>
              <a:rPr lang="en-US" altLang="en-US" sz="1400" b="1">
                <a:solidFill>
                  <a:schemeClr val="tx1"/>
                </a:solidFill>
                <a:latin typeface="Calibri" pitchFamily="34" charset="0"/>
              </a:rPr>
              <a:t>Test optimal NaCl concentration </a:t>
            </a:r>
          </a:p>
          <a:p>
            <a:pPr>
              <a:spcBef>
                <a:spcPct val="0"/>
              </a:spcBef>
              <a:buClrTx/>
              <a:buFontTx/>
              <a:buNone/>
            </a:pPr>
            <a:endParaRPr lang="en-US" altLang="en-US" sz="1400" b="1">
              <a:solidFill>
                <a:schemeClr val="tx1"/>
              </a:solidFill>
              <a:latin typeface="Calibri" pitchFamily="34" charset="0"/>
            </a:endParaRPr>
          </a:p>
          <a:p>
            <a:pPr>
              <a:spcBef>
                <a:spcPct val="0"/>
              </a:spcBef>
              <a:buClrTx/>
              <a:buFontTx/>
              <a:buNone/>
            </a:pPr>
            <a:r>
              <a:rPr lang="en-US" altLang="en-US" sz="1400" b="1">
                <a:solidFill>
                  <a:schemeClr val="tx1"/>
                </a:solidFill>
                <a:latin typeface="Calibri" pitchFamily="34" charset="0"/>
              </a:rPr>
              <a:t>Step 3: </a:t>
            </a:r>
          </a:p>
          <a:p>
            <a:pPr>
              <a:spcBef>
                <a:spcPct val="0"/>
              </a:spcBef>
              <a:buClrTx/>
              <a:buFontTx/>
              <a:buNone/>
            </a:pPr>
            <a:r>
              <a:rPr lang="en-US" altLang="en-US" sz="1400" b="1">
                <a:solidFill>
                  <a:schemeClr val="tx1"/>
                </a:solidFill>
                <a:latin typeface="Calibri" pitchFamily="34" charset="0"/>
              </a:rPr>
              <a:t>Test optimal Tween concentration </a:t>
            </a:r>
          </a:p>
          <a:p>
            <a:pPr>
              <a:spcBef>
                <a:spcPct val="0"/>
              </a:spcBef>
              <a:buClrTx/>
              <a:buFontTx/>
              <a:buNone/>
            </a:pPr>
            <a:endParaRPr lang="en-US" altLang="en-US" sz="1400" b="1">
              <a:solidFill>
                <a:schemeClr val="tx1"/>
              </a:solidFill>
              <a:latin typeface="Calibri" pitchFamily="34" charset="0"/>
            </a:endParaRPr>
          </a:p>
          <a:p>
            <a:pPr>
              <a:spcBef>
                <a:spcPct val="0"/>
              </a:spcBef>
              <a:buClrTx/>
              <a:buFontTx/>
              <a:buNone/>
            </a:pPr>
            <a:r>
              <a:rPr lang="en-US" altLang="en-US" sz="1400" b="1">
                <a:solidFill>
                  <a:schemeClr val="tx1"/>
                </a:solidFill>
                <a:latin typeface="Calibri" pitchFamily="34" charset="0"/>
              </a:rPr>
              <a:t>Step 4:</a:t>
            </a:r>
          </a:p>
          <a:p>
            <a:pPr>
              <a:spcBef>
                <a:spcPct val="0"/>
              </a:spcBef>
              <a:buClrTx/>
              <a:buFontTx/>
              <a:buNone/>
            </a:pPr>
            <a:r>
              <a:rPr lang="en-US" altLang="en-US" sz="1400" b="1">
                <a:solidFill>
                  <a:schemeClr val="tx1"/>
                </a:solidFill>
                <a:latin typeface="Calibri" pitchFamily="34" charset="0"/>
              </a:rPr>
              <a:t>Test optimal concentration of carrier protein.</a:t>
            </a:r>
            <a:endParaRPr lang="el-GR" altLang="en-US" sz="1400" b="1">
              <a:solidFill>
                <a:schemeClr val="tx1"/>
              </a:solidFill>
              <a:latin typeface="Calibri" pitchFamily="34" charset="0"/>
            </a:endParaRPr>
          </a:p>
          <a:p>
            <a:pPr>
              <a:spcBef>
                <a:spcPct val="0"/>
              </a:spcBef>
              <a:buClrTx/>
              <a:buFontTx/>
              <a:buNone/>
            </a:pPr>
            <a:endParaRPr lang="en-US" altLang="en-US" sz="1400" b="1">
              <a:solidFill>
                <a:schemeClr val="tx1"/>
              </a:solidFill>
              <a:latin typeface="Calibri" pitchFamily="34" charset="0"/>
            </a:endParaRPr>
          </a:p>
          <a:p>
            <a:pPr>
              <a:spcBef>
                <a:spcPct val="0"/>
              </a:spcBef>
              <a:buClrTx/>
              <a:buFontTx/>
              <a:buNone/>
            </a:pPr>
            <a:r>
              <a:rPr lang="en-US" altLang="en-US" sz="1400" b="1" u="sng">
                <a:solidFill>
                  <a:schemeClr val="tx1"/>
                </a:solidFill>
                <a:latin typeface="Calibri" pitchFamily="34" charset="0"/>
              </a:rPr>
              <a:t>All experiments were completed </a:t>
            </a:r>
          </a:p>
          <a:p>
            <a:pPr>
              <a:spcBef>
                <a:spcPct val="0"/>
              </a:spcBef>
              <a:buClrTx/>
              <a:buFontTx/>
              <a:buNone/>
            </a:pPr>
            <a:r>
              <a:rPr lang="en-US" altLang="en-US" sz="1400" b="1" u="sng">
                <a:solidFill>
                  <a:schemeClr val="tx1"/>
                </a:solidFill>
                <a:latin typeface="Calibri" pitchFamily="34" charset="0"/>
              </a:rPr>
              <a:t>in one afternoon.</a:t>
            </a:r>
          </a:p>
          <a:p>
            <a:pPr>
              <a:spcBef>
                <a:spcPct val="0"/>
              </a:spcBef>
              <a:buClrTx/>
              <a:buFontTx/>
              <a:buNone/>
            </a:pPr>
            <a:endParaRPr lang="en-US" altLang="en-US" sz="1400" b="1" u="sng">
              <a:solidFill>
                <a:schemeClr val="tx1"/>
              </a:solidFill>
              <a:latin typeface="Calibri" pitchFamily="34" charset="0"/>
            </a:endParaRPr>
          </a:p>
          <a:p>
            <a:pPr>
              <a:spcBef>
                <a:spcPct val="0"/>
              </a:spcBef>
              <a:buClrTx/>
              <a:buFontTx/>
              <a:buNone/>
            </a:pPr>
            <a:r>
              <a:rPr lang="en-US" altLang="en-US" sz="1400" b="1">
                <a:solidFill>
                  <a:schemeClr val="tx1"/>
                </a:solidFill>
                <a:latin typeface="Calibri" pitchFamily="34" charset="0"/>
              </a:rPr>
              <a:t>Successful conditions were used for HTP bead-based assay.</a:t>
            </a:r>
          </a:p>
        </p:txBody>
      </p:sp>
      <p:sp>
        <p:nvSpPr>
          <p:cNvPr id="12711" name="Rectangle 730"/>
          <p:cNvSpPr>
            <a:spLocks noChangeArrowheads="1"/>
          </p:cNvSpPr>
          <p:nvPr/>
        </p:nvSpPr>
        <p:spPr bwMode="auto">
          <a:xfrm>
            <a:off x="3230563" y="6643688"/>
            <a:ext cx="1565275" cy="42862"/>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rgbClr val="3A6E8F"/>
              </a:buClr>
              <a:buChar char="•"/>
              <a:defRPr sz="2300">
                <a:solidFill>
                  <a:srgbClr val="3A6E8F"/>
                </a:solidFill>
                <a:latin typeface="Arial" pitchFamily="34" charset="0"/>
              </a:defRPr>
            </a:lvl1pPr>
            <a:lvl2pPr marL="742950" indent="-285750" eaLnBrk="0" hangingPunct="0">
              <a:spcBef>
                <a:spcPct val="20000"/>
              </a:spcBef>
              <a:buClr>
                <a:schemeClr val="bg2"/>
              </a:buClr>
              <a:buFont typeface="Times" pitchFamily="18" charset="0"/>
              <a:buChar char="•"/>
              <a:defRPr sz="2100">
                <a:solidFill>
                  <a:srgbClr val="3A6E8F"/>
                </a:solidFill>
                <a:latin typeface="Arial" pitchFamily="34" charset="0"/>
              </a:defRPr>
            </a:lvl2pPr>
            <a:lvl3pPr marL="1143000" indent="-228600" eaLnBrk="0" hangingPunct="0">
              <a:spcBef>
                <a:spcPct val="20000"/>
              </a:spcBef>
              <a:buClr>
                <a:srgbClr val="A0A0A4"/>
              </a:buClr>
              <a:buChar char="•"/>
              <a:defRPr sz="2000">
                <a:solidFill>
                  <a:srgbClr val="3A6E8F"/>
                </a:solidFill>
                <a:latin typeface="Arial" pitchFamily="34" charset="0"/>
              </a:defRPr>
            </a:lvl3pPr>
            <a:lvl4pPr marL="1600200" indent="-228600" eaLnBrk="0" hangingPunct="0">
              <a:spcBef>
                <a:spcPct val="20000"/>
              </a:spcBef>
              <a:buClr>
                <a:schemeClr val="bg2"/>
              </a:buClr>
              <a:buFont typeface="Times" pitchFamily="18" charset="0"/>
              <a:buChar char="•"/>
              <a:defRPr sz="2000">
                <a:solidFill>
                  <a:srgbClr val="3A6E8F"/>
                </a:solidFill>
                <a:latin typeface="Arial" pitchFamily="34" charset="0"/>
              </a:defRPr>
            </a:lvl4pPr>
            <a:lvl5pPr marL="2057400" indent="-228600" eaLnBrk="0" hangingPunct="0">
              <a:spcBef>
                <a:spcPct val="20000"/>
              </a:spcBef>
              <a:buClr>
                <a:srgbClr val="3A6E8F"/>
              </a:buClr>
              <a:buFont typeface="Times" pitchFamily="18" charset="0"/>
              <a:buChar char="•"/>
              <a:defRPr sz="2000">
                <a:solidFill>
                  <a:srgbClr val="3A6E8F"/>
                </a:solidFill>
                <a:latin typeface="Arial" pitchFamily="34" charset="0"/>
              </a:defRPr>
            </a:lvl5pPr>
            <a:lvl6pPr marL="2514600" indent="-228600" eaLnBrk="0" fontAlgn="base" hangingPunct="0">
              <a:spcBef>
                <a:spcPct val="20000"/>
              </a:spcBef>
              <a:spcAft>
                <a:spcPct val="0"/>
              </a:spcAft>
              <a:buClr>
                <a:srgbClr val="3A6E8F"/>
              </a:buClr>
              <a:buFont typeface="Times" pitchFamily="18" charset="0"/>
              <a:buChar char="•"/>
              <a:defRPr sz="2000">
                <a:solidFill>
                  <a:srgbClr val="3A6E8F"/>
                </a:solidFill>
                <a:latin typeface="Arial" pitchFamily="34" charset="0"/>
              </a:defRPr>
            </a:lvl6pPr>
            <a:lvl7pPr marL="2971800" indent="-228600" eaLnBrk="0" fontAlgn="base" hangingPunct="0">
              <a:spcBef>
                <a:spcPct val="20000"/>
              </a:spcBef>
              <a:spcAft>
                <a:spcPct val="0"/>
              </a:spcAft>
              <a:buClr>
                <a:srgbClr val="3A6E8F"/>
              </a:buClr>
              <a:buFont typeface="Times" pitchFamily="18" charset="0"/>
              <a:buChar char="•"/>
              <a:defRPr sz="2000">
                <a:solidFill>
                  <a:srgbClr val="3A6E8F"/>
                </a:solidFill>
                <a:latin typeface="Arial" pitchFamily="34" charset="0"/>
              </a:defRPr>
            </a:lvl7pPr>
            <a:lvl8pPr marL="3429000" indent="-228600" eaLnBrk="0" fontAlgn="base" hangingPunct="0">
              <a:spcBef>
                <a:spcPct val="20000"/>
              </a:spcBef>
              <a:spcAft>
                <a:spcPct val="0"/>
              </a:spcAft>
              <a:buClr>
                <a:srgbClr val="3A6E8F"/>
              </a:buClr>
              <a:buFont typeface="Times" pitchFamily="18" charset="0"/>
              <a:buChar char="•"/>
              <a:defRPr sz="2000">
                <a:solidFill>
                  <a:srgbClr val="3A6E8F"/>
                </a:solidFill>
                <a:latin typeface="Arial" pitchFamily="34" charset="0"/>
              </a:defRPr>
            </a:lvl8pPr>
            <a:lvl9pPr marL="3886200" indent="-228600" eaLnBrk="0" fontAlgn="base" hangingPunct="0">
              <a:spcBef>
                <a:spcPct val="20000"/>
              </a:spcBef>
              <a:spcAft>
                <a:spcPct val="0"/>
              </a:spcAft>
              <a:buClr>
                <a:srgbClr val="3A6E8F"/>
              </a:buClr>
              <a:buFont typeface="Times" pitchFamily="18" charset="0"/>
              <a:buChar char="•"/>
              <a:defRPr sz="2000">
                <a:solidFill>
                  <a:srgbClr val="3A6E8F"/>
                </a:solidFill>
                <a:latin typeface="Arial" pitchFamily="34" charset="0"/>
              </a:defRPr>
            </a:lvl9pPr>
          </a:lstStyle>
          <a:p>
            <a:pPr>
              <a:spcBef>
                <a:spcPct val="0"/>
              </a:spcBef>
              <a:buClrTx/>
              <a:buFontTx/>
              <a:buNone/>
            </a:pPr>
            <a:endParaRPr lang="en-US" altLang="en-US" sz="2400">
              <a:solidFill>
                <a:schemeClr val="tx1"/>
              </a:solidFill>
            </a:endParaRPr>
          </a:p>
        </p:txBody>
      </p:sp>
      <p:sp>
        <p:nvSpPr>
          <p:cNvPr id="12712" name="Rectangle 731"/>
          <p:cNvSpPr>
            <a:spLocks noChangeArrowheads="1"/>
          </p:cNvSpPr>
          <p:nvPr/>
        </p:nvSpPr>
        <p:spPr bwMode="auto">
          <a:xfrm>
            <a:off x="3206750" y="4610100"/>
            <a:ext cx="1565275" cy="2052638"/>
          </a:xfrm>
          <a:prstGeom prst="rect">
            <a:avLst/>
          </a:prstGeom>
          <a:solidFill>
            <a:srgbClr val="D3D3D3"/>
          </a:solidFill>
          <a:ln w="9525">
            <a:solidFill>
              <a:srgbClr val="000000"/>
            </a:solidFill>
            <a:miter lim="800000"/>
            <a:headEnd/>
            <a:tailEnd/>
          </a:ln>
        </p:spPr>
        <p:txBody>
          <a:bodyPr/>
          <a:lstStyle>
            <a:lvl1pPr eaLnBrk="0" hangingPunct="0">
              <a:spcBef>
                <a:spcPct val="20000"/>
              </a:spcBef>
              <a:buClr>
                <a:srgbClr val="3A6E8F"/>
              </a:buClr>
              <a:buChar char="•"/>
              <a:defRPr sz="2300">
                <a:solidFill>
                  <a:srgbClr val="3A6E8F"/>
                </a:solidFill>
                <a:latin typeface="Arial" pitchFamily="34" charset="0"/>
              </a:defRPr>
            </a:lvl1pPr>
            <a:lvl2pPr marL="742950" indent="-285750" eaLnBrk="0" hangingPunct="0">
              <a:spcBef>
                <a:spcPct val="20000"/>
              </a:spcBef>
              <a:buClr>
                <a:schemeClr val="bg2"/>
              </a:buClr>
              <a:buFont typeface="Times" pitchFamily="18" charset="0"/>
              <a:buChar char="•"/>
              <a:defRPr sz="2100">
                <a:solidFill>
                  <a:srgbClr val="3A6E8F"/>
                </a:solidFill>
                <a:latin typeface="Arial" pitchFamily="34" charset="0"/>
              </a:defRPr>
            </a:lvl2pPr>
            <a:lvl3pPr marL="1143000" indent="-228600" eaLnBrk="0" hangingPunct="0">
              <a:spcBef>
                <a:spcPct val="20000"/>
              </a:spcBef>
              <a:buClr>
                <a:srgbClr val="A0A0A4"/>
              </a:buClr>
              <a:buChar char="•"/>
              <a:defRPr sz="2000">
                <a:solidFill>
                  <a:srgbClr val="3A6E8F"/>
                </a:solidFill>
                <a:latin typeface="Arial" pitchFamily="34" charset="0"/>
              </a:defRPr>
            </a:lvl3pPr>
            <a:lvl4pPr marL="1600200" indent="-228600" eaLnBrk="0" hangingPunct="0">
              <a:spcBef>
                <a:spcPct val="20000"/>
              </a:spcBef>
              <a:buClr>
                <a:schemeClr val="bg2"/>
              </a:buClr>
              <a:buFont typeface="Times" pitchFamily="18" charset="0"/>
              <a:buChar char="•"/>
              <a:defRPr sz="2000">
                <a:solidFill>
                  <a:srgbClr val="3A6E8F"/>
                </a:solidFill>
                <a:latin typeface="Arial" pitchFamily="34" charset="0"/>
              </a:defRPr>
            </a:lvl4pPr>
            <a:lvl5pPr marL="2057400" indent="-228600" eaLnBrk="0" hangingPunct="0">
              <a:spcBef>
                <a:spcPct val="20000"/>
              </a:spcBef>
              <a:buClr>
                <a:srgbClr val="3A6E8F"/>
              </a:buClr>
              <a:buFont typeface="Times" pitchFamily="18" charset="0"/>
              <a:buChar char="•"/>
              <a:defRPr sz="2000">
                <a:solidFill>
                  <a:srgbClr val="3A6E8F"/>
                </a:solidFill>
                <a:latin typeface="Arial" pitchFamily="34" charset="0"/>
              </a:defRPr>
            </a:lvl5pPr>
            <a:lvl6pPr marL="2514600" indent="-228600" eaLnBrk="0" fontAlgn="base" hangingPunct="0">
              <a:spcBef>
                <a:spcPct val="20000"/>
              </a:spcBef>
              <a:spcAft>
                <a:spcPct val="0"/>
              </a:spcAft>
              <a:buClr>
                <a:srgbClr val="3A6E8F"/>
              </a:buClr>
              <a:buFont typeface="Times" pitchFamily="18" charset="0"/>
              <a:buChar char="•"/>
              <a:defRPr sz="2000">
                <a:solidFill>
                  <a:srgbClr val="3A6E8F"/>
                </a:solidFill>
                <a:latin typeface="Arial" pitchFamily="34" charset="0"/>
              </a:defRPr>
            </a:lvl6pPr>
            <a:lvl7pPr marL="2971800" indent="-228600" eaLnBrk="0" fontAlgn="base" hangingPunct="0">
              <a:spcBef>
                <a:spcPct val="20000"/>
              </a:spcBef>
              <a:spcAft>
                <a:spcPct val="0"/>
              </a:spcAft>
              <a:buClr>
                <a:srgbClr val="3A6E8F"/>
              </a:buClr>
              <a:buFont typeface="Times" pitchFamily="18" charset="0"/>
              <a:buChar char="•"/>
              <a:defRPr sz="2000">
                <a:solidFill>
                  <a:srgbClr val="3A6E8F"/>
                </a:solidFill>
                <a:latin typeface="Arial" pitchFamily="34" charset="0"/>
              </a:defRPr>
            </a:lvl7pPr>
            <a:lvl8pPr marL="3429000" indent="-228600" eaLnBrk="0" fontAlgn="base" hangingPunct="0">
              <a:spcBef>
                <a:spcPct val="20000"/>
              </a:spcBef>
              <a:spcAft>
                <a:spcPct val="0"/>
              </a:spcAft>
              <a:buClr>
                <a:srgbClr val="3A6E8F"/>
              </a:buClr>
              <a:buFont typeface="Times" pitchFamily="18" charset="0"/>
              <a:buChar char="•"/>
              <a:defRPr sz="2000">
                <a:solidFill>
                  <a:srgbClr val="3A6E8F"/>
                </a:solidFill>
                <a:latin typeface="Arial" pitchFamily="34" charset="0"/>
              </a:defRPr>
            </a:lvl8pPr>
            <a:lvl9pPr marL="3886200" indent="-228600" eaLnBrk="0" fontAlgn="base" hangingPunct="0">
              <a:spcBef>
                <a:spcPct val="20000"/>
              </a:spcBef>
              <a:spcAft>
                <a:spcPct val="0"/>
              </a:spcAft>
              <a:buClr>
                <a:srgbClr val="3A6E8F"/>
              </a:buClr>
              <a:buFont typeface="Times" pitchFamily="18" charset="0"/>
              <a:buChar char="•"/>
              <a:defRPr sz="2000">
                <a:solidFill>
                  <a:srgbClr val="3A6E8F"/>
                </a:solidFill>
                <a:latin typeface="Arial" pitchFamily="34" charset="0"/>
              </a:defRPr>
            </a:lvl9pPr>
          </a:lstStyle>
          <a:p>
            <a:pPr>
              <a:spcBef>
                <a:spcPct val="0"/>
              </a:spcBef>
              <a:buClrTx/>
              <a:buFontTx/>
              <a:buNone/>
            </a:pPr>
            <a:endParaRPr lang="en-US" altLang="en-US" sz="2400">
              <a:solidFill>
                <a:schemeClr val="tx1"/>
              </a:solidFill>
            </a:endParaRPr>
          </a:p>
        </p:txBody>
      </p:sp>
      <p:sp>
        <p:nvSpPr>
          <p:cNvPr id="12713" name="Line 732"/>
          <p:cNvSpPr>
            <a:spLocks noChangeShapeType="1"/>
          </p:cNvSpPr>
          <p:nvPr/>
        </p:nvSpPr>
        <p:spPr bwMode="auto">
          <a:xfrm>
            <a:off x="3206750" y="6662738"/>
            <a:ext cx="0" cy="1587"/>
          </a:xfrm>
          <a:prstGeom prst="line">
            <a:avLst/>
          </a:prstGeom>
          <a:noFill/>
          <a:ln w="0">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sp>
        <p:nvSpPr>
          <p:cNvPr id="12714" name="Line 733"/>
          <p:cNvSpPr>
            <a:spLocks noChangeShapeType="1"/>
          </p:cNvSpPr>
          <p:nvPr/>
        </p:nvSpPr>
        <p:spPr bwMode="auto">
          <a:xfrm>
            <a:off x="3206750" y="6662738"/>
            <a:ext cx="0"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15" name="Line 734"/>
          <p:cNvSpPr>
            <a:spLocks noChangeShapeType="1"/>
          </p:cNvSpPr>
          <p:nvPr/>
        </p:nvSpPr>
        <p:spPr bwMode="auto">
          <a:xfrm>
            <a:off x="3206750" y="6584950"/>
            <a:ext cx="17463" cy="1588"/>
          </a:xfrm>
          <a:prstGeom prst="line">
            <a:avLst/>
          </a:prstGeom>
          <a:noFill/>
          <a:ln w="9525">
            <a:solidFill>
              <a:srgbClr val="CDF5C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16" name="Line 735"/>
          <p:cNvSpPr>
            <a:spLocks noChangeShapeType="1"/>
          </p:cNvSpPr>
          <p:nvPr/>
        </p:nvSpPr>
        <p:spPr bwMode="auto">
          <a:xfrm>
            <a:off x="3206750" y="6507163"/>
            <a:ext cx="17463" cy="1587"/>
          </a:xfrm>
          <a:prstGeom prst="line">
            <a:avLst/>
          </a:prstGeom>
          <a:noFill/>
          <a:ln w="9525">
            <a:solidFill>
              <a:srgbClr val="CDF5C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17" name="Line 736"/>
          <p:cNvSpPr>
            <a:spLocks noChangeShapeType="1"/>
          </p:cNvSpPr>
          <p:nvPr/>
        </p:nvSpPr>
        <p:spPr bwMode="auto">
          <a:xfrm>
            <a:off x="3206750" y="6427788"/>
            <a:ext cx="17463" cy="1587"/>
          </a:xfrm>
          <a:prstGeom prst="line">
            <a:avLst/>
          </a:prstGeom>
          <a:noFill/>
          <a:ln w="9525">
            <a:solidFill>
              <a:srgbClr val="CDF5C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18" name="Line 737"/>
          <p:cNvSpPr>
            <a:spLocks noChangeShapeType="1"/>
          </p:cNvSpPr>
          <p:nvPr/>
        </p:nvSpPr>
        <p:spPr bwMode="auto">
          <a:xfrm>
            <a:off x="3206750" y="6350000"/>
            <a:ext cx="17463" cy="1588"/>
          </a:xfrm>
          <a:prstGeom prst="line">
            <a:avLst/>
          </a:prstGeom>
          <a:noFill/>
          <a:ln w="9525">
            <a:solidFill>
              <a:srgbClr val="CDF5C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19" name="Line 738"/>
          <p:cNvSpPr>
            <a:spLocks noChangeShapeType="1"/>
          </p:cNvSpPr>
          <p:nvPr/>
        </p:nvSpPr>
        <p:spPr bwMode="auto">
          <a:xfrm flipH="1">
            <a:off x="3206750" y="6272213"/>
            <a:ext cx="1565275" cy="1587"/>
          </a:xfrm>
          <a:prstGeom prst="line">
            <a:avLst/>
          </a:prstGeom>
          <a:noFill/>
          <a:ln w="0">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sp>
        <p:nvSpPr>
          <p:cNvPr id="12720" name="Line 739"/>
          <p:cNvSpPr>
            <a:spLocks noChangeShapeType="1"/>
          </p:cNvSpPr>
          <p:nvPr/>
        </p:nvSpPr>
        <p:spPr bwMode="auto">
          <a:xfrm>
            <a:off x="3206750" y="6272213"/>
            <a:ext cx="0"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21" name="Line 740"/>
          <p:cNvSpPr>
            <a:spLocks noChangeShapeType="1"/>
          </p:cNvSpPr>
          <p:nvPr/>
        </p:nvSpPr>
        <p:spPr bwMode="auto">
          <a:xfrm>
            <a:off x="3206750" y="6194425"/>
            <a:ext cx="17463" cy="1588"/>
          </a:xfrm>
          <a:prstGeom prst="line">
            <a:avLst/>
          </a:prstGeom>
          <a:noFill/>
          <a:ln w="9525">
            <a:solidFill>
              <a:srgbClr val="CDF5C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22" name="Line 741"/>
          <p:cNvSpPr>
            <a:spLocks noChangeShapeType="1"/>
          </p:cNvSpPr>
          <p:nvPr/>
        </p:nvSpPr>
        <p:spPr bwMode="auto">
          <a:xfrm>
            <a:off x="3206750" y="6116638"/>
            <a:ext cx="17463" cy="1587"/>
          </a:xfrm>
          <a:prstGeom prst="line">
            <a:avLst/>
          </a:prstGeom>
          <a:noFill/>
          <a:ln w="9525">
            <a:solidFill>
              <a:srgbClr val="CDF5C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23" name="Line 742"/>
          <p:cNvSpPr>
            <a:spLocks noChangeShapeType="1"/>
          </p:cNvSpPr>
          <p:nvPr/>
        </p:nvSpPr>
        <p:spPr bwMode="auto">
          <a:xfrm>
            <a:off x="3206750" y="6037263"/>
            <a:ext cx="17463" cy="1587"/>
          </a:xfrm>
          <a:prstGeom prst="line">
            <a:avLst/>
          </a:prstGeom>
          <a:noFill/>
          <a:ln w="9525">
            <a:solidFill>
              <a:srgbClr val="CDF5C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24" name="Line 743"/>
          <p:cNvSpPr>
            <a:spLocks noChangeShapeType="1"/>
          </p:cNvSpPr>
          <p:nvPr/>
        </p:nvSpPr>
        <p:spPr bwMode="auto">
          <a:xfrm>
            <a:off x="3206750" y="5959475"/>
            <a:ext cx="17463" cy="1588"/>
          </a:xfrm>
          <a:prstGeom prst="line">
            <a:avLst/>
          </a:prstGeom>
          <a:noFill/>
          <a:ln w="9525">
            <a:solidFill>
              <a:srgbClr val="CDF5C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25" name="Line 744"/>
          <p:cNvSpPr>
            <a:spLocks noChangeShapeType="1"/>
          </p:cNvSpPr>
          <p:nvPr/>
        </p:nvSpPr>
        <p:spPr bwMode="auto">
          <a:xfrm flipH="1">
            <a:off x="3206750" y="5881688"/>
            <a:ext cx="1565275" cy="1587"/>
          </a:xfrm>
          <a:prstGeom prst="line">
            <a:avLst/>
          </a:prstGeom>
          <a:noFill/>
          <a:ln w="0">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sp>
        <p:nvSpPr>
          <p:cNvPr id="12726" name="Line 745"/>
          <p:cNvSpPr>
            <a:spLocks noChangeShapeType="1"/>
          </p:cNvSpPr>
          <p:nvPr/>
        </p:nvSpPr>
        <p:spPr bwMode="auto">
          <a:xfrm>
            <a:off x="3206750" y="5881688"/>
            <a:ext cx="0"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27" name="Line 746"/>
          <p:cNvSpPr>
            <a:spLocks noChangeShapeType="1"/>
          </p:cNvSpPr>
          <p:nvPr/>
        </p:nvSpPr>
        <p:spPr bwMode="auto">
          <a:xfrm>
            <a:off x="3206750" y="5803900"/>
            <a:ext cx="17463" cy="1588"/>
          </a:xfrm>
          <a:prstGeom prst="line">
            <a:avLst/>
          </a:prstGeom>
          <a:noFill/>
          <a:ln w="9525">
            <a:solidFill>
              <a:srgbClr val="CDF5C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28" name="Line 747"/>
          <p:cNvSpPr>
            <a:spLocks noChangeShapeType="1"/>
          </p:cNvSpPr>
          <p:nvPr/>
        </p:nvSpPr>
        <p:spPr bwMode="auto">
          <a:xfrm>
            <a:off x="3206750" y="5726113"/>
            <a:ext cx="17463" cy="1587"/>
          </a:xfrm>
          <a:prstGeom prst="line">
            <a:avLst/>
          </a:prstGeom>
          <a:noFill/>
          <a:ln w="9525">
            <a:solidFill>
              <a:srgbClr val="CDF5C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29" name="Line 748"/>
          <p:cNvSpPr>
            <a:spLocks noChangeShapeType="1"/>
          </p:cNvSpPr>
          <p:nvPr/>
        </p:nvSpPr>
        <p:spPr bwMode="auto">
          <a:xfrm>
            <a:off x="3206750" y="5646738"/>
            <a:ext cx="17463" cy="1587"/>
          </a:xfrm>
          <a:prstGeom prst="line">
            <a:avLst/>
          </a:prstGeom>
          <a:noFill/>
          <a:ln w="9525">
            <a:solidFill>
              <a:srgbClr val="CDF5C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30" name="Line 749"/>
          <p:cNvSpPr>
            <a:spLocks noChangeShapeType="1"/>
          </p:cNvSpPr>
          <p:nvPr/>
        </p:nvSpPr>
        <p:spPr bwMode="auto">
          <a:xfrm>
            <a:off x="3206750" y="5568950"/>
            <a:ext cx="17463" cy="1588"/>
          </a:xfrm>
          <a:prstGeom prst="line">
            <a:avLst/>
          </a:prstGeom>
          <a:noFill/>
          <a:ln w="9525">
            <a:solidFill>
              <a:srgbClr val="CDF5C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31" name="Line 750"/>
          <p:cNvSpPr>
            <a:spLocks noChangeShapeType="1"/>
          </p:cNvSpPr>
          <p:nvPr/>
        </p:nvSpPr>
        <p:spPr bwMode="auto">
          <a:xfrm flipH="1">
            <a:off x="3206750" y="5491163"/>
            <a:ext cx="1565275" cy="1587"/>
          </a:xfrm>
          <a:prstGeom prst="line">
            <a:avLst/>
          </a:prstGeom>
          <a:noFill/>
          <a:ln w="0">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sp>
        <p:nvSpPr>
          <p:cNvPr id="12732" name="Line 751"/>
          <p:cNvSpPr>
            <a:spLocks noChangeShapeType="1"/>
          </p:cNvSpPr>
          <p:nvPr/>
        </p:nvSpPr>
        <p:spPr bwMode="auto">
          <a:xfrm>
            <a:off x="3206750" y="5491163"/>
            <a:ext cx="0"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33" name="Line 752"/>
          <p:cNvSpPr>
            <a:spLocks noChangeShapeType="1"/>
          </p:cNvSpPr>
          <p:nvPr/>
        </p:nvSpPr>
        <p:spPr bwMode="auto">
          <a:xfrm>
            <a:off x="3206750" y="5413375"/>
            <a:ext cx="17463" cy="1588"/>
          </a:xfrm>
          <a:prstGeom prst="line">
            <a:avLst/>
          </a:prstGeom>
          <a:noFill/>
          <a:ln w="9525">
            <a:solidFill>
              <a:srgbClr val="CDF5C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34" name="Line 753"/>
          <p:cNvSpPr>
            <a:spLocks noChangeShapeType="1"/>
          </p:cNvSpPr>
          <p:nvPr/>
        </p:nvSpPr>
        <p:spPr bwMode="auto">
          <a:xfrm>
            <a:off x="3206750" y="5335588"/>
            <a:ext cx="17463" cy="1587"/>
          </a:xfrm>
          <a:prstGeom prst="line">
            <a:avLst/>
          </a:prstGeom>
          <a:noFill/>
          <a:ln w="9525">
            <a:solidFill>
              <a:srgbClr val="CDF5C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35" name="Line 754"/>
          <p:cNvSpPr>
            <a:spLocks noChangeShapeType="1"/>
          </p:cNvSpPr>
          <p:nvPr/>
        </p:nvSpPr>
        <p:spPr bwMode="auto">
          <a:xfrm>
            <a:off x="3206750" y="5256213"/>
            <a:ext cx="17463" cy="1587"/>
          </a:xfrm>
          <a:prstGeom prst="line">
            <a:avLst/>
          </a:prstGeom>
          <a:noFill/>
          <a:ln w="9525">
            <a:solidFill>
              <a:srgbClr val="CDF5C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36" name="Line 755"/>
          <p:cNvSpPr>
            <a:spLocks noChangeShapeType="1"/>
          </p:cNvSpPr>
          <p:nvPr/>
        </p:nvSpPr>
        <p:spPr bwMode="auto">
          <a:xfrm>
            <a:off x="3206750" y="5178425"/>
            <a:ext cx="17463" cy="1588"/>
          </a:xfrm>
          <a:prstGeom prst="line">
            <a:avLst/>
          </a:prstGeom>
          <a:noFill/>
          <a:ln w="9525">
            <a:solidFill>
              <a:srgbClr val="CDF5C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37" name="Line 756"/>
          <p:cNvSpPr>
            <a:spLocks noChangeShapeType="1"/>
          </p:cNvSpPr>
          <p:nvPr/>
        </p:nvSpPr>
        <p:spPr bwMode="auto">
          <a:xfrm flipH="1">
            <a:off x="3206750" y="5100638"/>
            <a:ext cx="1565275" cy="1587"/>
          </a:xfrm>
          <a:prstGeom prst="line">
            <a:avLst/>
          </a:prstGeom>
          <a:noFill/>
          <a:ln w="0">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sp>
        <p:nvSpPr>
          <p:cNvPr id="12738" name="Line 757"/>
          <p:cNvSpPr>
            <a:spLocks noChangeShapeType="1"/>
          </p:cNvSpPr>
          <p:nvPr/>
        </p:nvSpPr>
        <p:spPr bwMode="auto">
          <a:xfrm>
            <a:off x="3206750" y="5100638"/>
            <a:ext cx="0"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39" name="Line 758"/>
          <p:cNvSpPr>
            <a:spLocks noChangeShapeType="1"/>
          </p:cNvSpPr>
          <p:nvPr/>
        </p:nvSpPr>
        <p:spPr bwMode="auto">
          <a:xfrm>
            <a:off x="3206750" y="5022850"/>
            <a:ext cx="17463" cy="1588"/>
          </a:xfrm>
          <a:prstGeom prst="line">
            <a:avLst/>
          </a:prstGeom>
          <a:noFill/>
          <a:ln w="9525">
            <a:solidFill>
              <a:srgbClr val="CDF5C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40" name="Line 759"/>
          <p:cNvSpPr>
            <a:spLocks noChangeShapeType="1"/>
          </p:cNvSpPr>
          <p:nvPr/>
        </p:nvSpPr>
        <p:spPr bwMode="auto">
          <a:xfrm>
            <a:off x="3206750" y="4945063"/>
            <a:ext cx="17463" cy="1587"/>
          </a:xfrm>
          <a:prstGeom prst="line">
            <a:avLst/>
          </a:prstGeom>
          <a:noFill/>
          <a:ln w="9525">
            <a:solidFill>
              <a:srgbClr val="CDF5C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41" name="Line 760"/>
          <p:cNvSpPr>
            <a:spLocks noChangeShapeType="1"/>
          </p:cNvSpPr>
          <p:nvPr/>
        </p:nvSpPr>
        <p:spPr bwMode="auto">
          <a:xfrm>
            <a:off x="3206750" y="4865688"/>
            <a:ext cx="17463" cy="1587"/>
          </a:xfrm>
          <a:prstGeom prst="line">
            <a:avLst/>
          </a:prstGeom>
          <a:noFill/>
          <a:ln w="9525">
            <a:solidFill>
              <a:srgbClr val="CDF5C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42" name="Line 761"/>
          <p:cNvSpPr>
            <a:spLocks noChangeShapeType="1"/>
          </p:cNvSpPr>
          <p:nvPr/>
        </p:nvSpPr>
        <p:spPr bwMode="auto">
          <a:xfrm>
            <a:off x="3206750" y="4787900"/>
            <a:ext cx="17463" cy="1588"/>
          </a:xfrm>
          <a:prstGeom prst="line">
            <a:avLst/>
          </a:prstGeom>
          <a:noFill/>
          <a:ln w="9525">
            <a:solidFill>
              <a:srgbClr val="CDF5C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43" name="Line 762"/>
          <p:cNvSpPr>
            <a:spLocks noChangeShapeType="1"/>
          </p:cNvSpPr>
          <p:nvPr/>
        </p:nvSpPr>
        <p:spPr bwMode="auto">
          <a:xfrm flipH="1">
            <a:off x="3206750" y="4710113"/>
            <a:ext cx="1565275" cy="1587"/>
          </a:xfrm>
          <a:prstGeom prst="line">
            <a:avLst/>
          </a:prstGeom>
          <a:noFill/>
          <a:ln w="0">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sp>
        <p:nvSpPr>
          <p:cNvPr id="12744" name="Line 763"/>
          <p:cNvSpPr>
            <a:spLocks noChangeShapeType="1"/>
          </p:cNvSpPr>
          <p:nvPr/>
        </p:nvSpPr>
        <p:spPr bwMode="auto">
          <a:xfrm>
            <a:off x="3206750" y="4710113"/>
            <a:ext cx="0"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45" name="Line 764"/>
          <p:cNvSpPr>
            <a:spLocks noChangeShapeType="1"/>
          </p:cNvSpPr>
          <p:nvPr/>
        </p:nvSpPr>
        <p:spPr bwMode="auto">
          <a:xfrm>
            <a:off x="3206750" y="4632325"/>
            <a:ext cx="17463" cy="1588"/>
          </a:xfrm>
          <a:prstGeom prst="line">
            <a:avLst/>
          </a:prstGeom>
          <a:noFill/>
          <a:ln w="9525">
            <a:solidFill>
              <a:srgbClr val="CDF5C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46" name="Line 765"/>
          <p:cNvSpPr>
            <a:spLocks noChangeShapeType="1"/>
          </p:cNvSpPr>
          <p:nvPr/>
        </p:nvSpPr>
        <p:spPr bwMode="auto">
          <a:xfrm>
            <a:off x="3206750" y="4554538"/>
            <a:ext cx="17463" cy="1587"/>
          </a:xfrm>
          <a:prstGeom prst="line">
            <a:avLst/>
          </a:prstGeom>
          <a:noFill/>
          <a:ln w="9525">
            <a:solidFill>
              <a:srgbClr val="CDF5C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47" name="Line 774"/>
          <p:cNvSpPr>
            <a:spLocks noChangeShapeType="1"/>
          </p:cNvSpPr>
          <p:nvPr/>
        </p:nvSpPr>
        <p:spPr bwMode="auto">
          <a:xfrm>
            <a:off x="6502400" y="3309938"/>
            <a:ext cx="0"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48" name="Line 775"/>
          <p:cNvSpPr>
            <a:spLocks noChangeShapeType="1"/>
          </p:cNvSpPr>
          <p:nvPr/>
        </p:nvSpPr>
        <p:spPr bwMode="auto">
          <a:xfrm>
            <a:off x="3303588" y="4610100"/>
            <a:ext cx="1587" cy="2052638"/>
          </a:xfrm>
          <a:prstGeom prst="line">
            <a:avLst/>
          </a:prstGeom>
          <a:noFill/>
          <a:ln w="0">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sp>
        <p:nvSpPr>
          <p:cNvPr id="12749" name="Line 776"/>
          <p:cNvSpPr>
            <a:spLocks noChangeShapeType="1"/>
          </p:cNvSpPr>
          <p:nvPr/>
        </p:nvSpPr>
        <p:spPr bwMode="auto">
          <a:xfrm>
            <a:off x="3303588" y="6662738"/>
            <a:ext cx="1587"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50" name="Line 777"/>
          <p:cNvSpPr>
            <a:spLocks noChangeShapeType="1"/>
          </p:cNvSpPr>
          <p:nvPr/>
        </p:nvSpPr>
        <p:spPr bwMode="auto">
          <a:xfrm flipV="1">
            <a:off x="3427413" y="6635750"/>
            <a:ext cx="1587" cy="26988"/>
          </a:xfrm>
          <a:prstGeom prst="line">
            <a:avLst/>
          </a:prstGeom>
          <a:noFill/>
          <a:ln w="9525">
            <a:solidFill>
              <a:srgbClr val="CDF5C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51" name="Line 778"/>
          <p:cNvSpPr>
            <a:spLocks noChangeShapeType="1"/>
          </p:cNvSpPr>
          <p:nvPr/>
        </p:nvSpPr>
        <p:spPr bwMode="auto">
          <a:xfrm flipV="1">
            <a:off x="3548063" y="6635750"/>
            <a:ext cx="1587" cy="26988"/>
          </a:xfrm>
          <a:prstGeom prst="line">
            <a:avLst/>
          </a:prstGeom>
          <a:noFill/>
          <a:ln w="9525">
            <a:solidFill>
              <a:srgbClr val="CDF5C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52" name="Line 779"/>
          <p:cNvSpPr>
            <a:spLocks noChangeShapeType="1"/>
          </p:cNvSpPr>
          <p:nvPr/>
        </p:nvSpPr>
        <p:spPr bwMode="auto">
          <a:xfrm flipV="1">
            <a:off x="3671888" y="6635750"/>
            <a:ext cx="1587" cy="26988"/>
          </a:xfrm>
          <a:prstGeom prst="line">
            <a:avLst/>
          </a:prstGeom>
          <a:noFill/>
          <a:ln w="9525">
            <a:solidFill>
              <a:srgbClr val="CDF5C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53" name="Line 780"/>
          <p:cNvSpPr>
            <a:spLocks noChangeShapeType="1"/>
          </p:cNvSpPr>
          <p:nvPr/>
        </p:nvSpPr>
        <p:spPr bwMode="auto">
          <a:xfrm flipV="1">
            <a:off x="3794125" y="6635750"/>
            <a:ext cx="1588" cy="26988"/>
          </a:xfrm>
          <a:prstGeom prst="line">
            <a:avLst/>
          </a:prstGeom>
          <a:noFill/>
          <a:ln w="9525">
            <a:solidFill>
              <a:srgbClr val="CDF5C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54" name="Line 781"/>
          <p:cNvSpPr>
            <a:spLocks noChangeShapeType="1"/>
          </p:cNvSpPr>
          <p:nvPr/>
        </p:nvSpPr>
        <p:spPr bwMode="auto">
          <a:xfrm>
            <a:off x="3916363" y="4610100"/>
            <a:ext cx="1587" cy="2052638"/>
          </a:xfrm>
          <a:prstGeom prst="line">
            <a:avLst/>
          </a:prstGeom>
          <a:noFill/>
          <a:ln w="0">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sp>
        <p:nvSpPr>
          <p:cNvPr id="12755" name="Line 782"/>
          <p:cNvSpPr>
            <a:spLocks noChangeShapeType="1"/>
          </p:cNvSpPr>
          <p:nvPr/>
        </p:nvSpPr>
        <p:spPr bwMode="auto">
          <a:xfrm>
            <a:off x="3916363" y="6662738"/>
            <a:ext cx="1587"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56" name="Line 783"/>
          <p:cNvSpPr>
            <a:spLocks noChangeShapeType="1"/>
          </p:cNvSpPr>
          <p:nvPr/>
        </p:nvSpPr>
        <p:spPr bwMode="auto">
          <a:xfrm flipV="1">
            <a:off x="4038600" y="6635750"/>
            <a:ext cx="1588" cy="26988"/>
          </a:xfrm>
          <a:prstGeom prst="line">
            <a:avLst/>
          </a:prstGeom>
          <a:noFill/>
          <a:ln w="9525">
            <a:solidFill>
              <a:srgbClr val="CDF5C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57" name="Line 784"/>
          <p:cNvSpPr>
            <a:spLocks noChangeShapeType="1"/>
          </p:cNvSpPr>
          <p:nvPr/>
        </p:nvSpPr>
        <p:spPr bwMode="auto">
          <a:xfrm flipV="1">
            <a:off x="4162425" y="6635750"/>
            <a:ext cx="1588" cy="26988"/>
          </a:xfrm>
          <a:prstGeom prst="line">
            <a:avLst/>
          </a:prstGeom>
          <a:noFill/>
          <a:ln w="9525">
            <a:solidFill>
              <a:srgbClr val="CDF5C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58" name="Line 785"/>
          <p:cNvSpPr>
            <a:spLocks noChangeShapeType="1"/>
          </p:cNvSpPr>
          <p:nvPr/>
        </p:nvSpPr>
        <p:spPr bwMode="auto">
          <a:xfrm flipV="1">
            <a:off x="4284663" y="6635750"/>
            <a:ext cx="1587" cy="26988"/>
          </a:xfrm>
          <a:prstGeom prst="line">
            <a:avLst/>
          </a:prstGeom>
          <a:noFill/>
          <a:ln w="9525">
            <a:solidFill>
              <a:srgbClr val="CDF5C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59" name="Line 786"/>
          <p:cNvSpPr>
            <a:spLocks noChangeShapeType="1"/>
          </p:cNvSpPr>
          <p:nvPr/>
        </p:nvSpPr>
        <p:spPr bwMode="auto">
          <a:xfrm flipV="1">
            <a:off x="4406900" y="6635750"/>
            <a:ext cx="1588" cy="26988"/>
          </a:xfrm>
          <a:prstGeom prst="line">
            <a:avLst/>
          </a:prstGeom>
          <a:noFill/>
          <a:ln w="9525">
            <a:solidFill>
              <a:srgbClr val="CDF5C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60" name="Line 787"/>
          <p:cNvSpPr>
            <a:spLocks noChangeShapeType="1"/>
          </p:cNvSpPr>
          <p:nvPr/>
        </p:nvSpPr>
        <p:spPr bwMode="auto">
          <a:xfrm>
            <a:off x="4529138" y="4610100"/>
            <a:ext cx="1587" cy="2052638"/>
          </a:xfrm>
          <a:prstGeom prst="line">
            <a:avLst/>
          </a:prstGeom>
          <a:noFill/>
          <a:ln w="0">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sp>
        <p:nvSpPr>
          <p:cNvPr id="12761" name="Line 788"/>
          <p:cNvSpPr>
            <a:spLocks noChangeShapeType="1"/>
          </p:cNvSpPr>
          <p:nvPr/>
        </p:nvSpPr>
        <p:spPr bwMode="auto">
          <a:xfrm>
            <a:off x="4529138" y="6662738"/>
            <a:ext cx="1587"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62" name="Line 789"/>
          <p:cNvSpPr>
            <a:spLocks noChangeShapeType="1"/>
          </p:cNvSpPr>
          <p:nvPr/>
        </p:nvSpPr>
        <p:spPr bwMode="auto">
          <a:xfrm flipV="1">
            <a:off x="4651375" y="6635750"/>
            <a:ext cx="1588" cy="26988"/>
          </a:xfrm>
          <a:prstGeom prst="line">
            <a:avLst/>
          </a:prstGeom>
          <a:noFill/>
          <a:ln w="9525">
            <a:solidFill>
              <a:srgbClr val="CDF5CD"/>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63" name="Freeform 796"/>
          <p:cNvSpPr>
            <a:spLocks/>
          </p:cNvSpPr>
          <p:nvPr/>
        </p:nvSpPr>
        <p:spPr bwMode="auto">
          <a:xfrm>
            <a:off x="3303588" y="5000625"/>
            <a:ext cx="1441450" cy="1662113"/>
          </a:xfrm>
          <a:custGeom>
            <a:avLst/>
            <a:gdLst>
              <a:gd name="T0" fmla="*/ 2147483647 w 7942"/>
              <a:gd name="T1" fmla="*/ 2147483647 h 6729"/>
              <a:gd name="T2" fmla="*/ 2147483647 w 7942"/>
              <a:gd name="T3" fmla="*/ 2147483647 h 6729"/>
              <a:gd name="T4" fmla="*/ 2147483647 w 7942"/>
              <a:gd name="T5" fmla="*/ 2147483647 h 6729"/>
              <a:gd name="T6" fmla="*/ 2147483647 w 7942"/>
              <a:gd name="T7" fmla="*/ 2147483647 h 6729"/>
              <a:gd name="T8" fmla="*/ 2147483647 w 7942"/>
              <a:gd name="T9" fmla="*/ 2147483647 h 6729"/>
              <a:gd name="T10" fmla="*/ 2147483647 w 7942"/>
              <a:gd name="T11" fmla="*/ 2147483647 h 6729"/>
              <a:gd name="T12" fmla="*/ 2147483647 w 7942"/>
              <a:gd name="T13" fmla="*/ 2147483647 h 6729"/>
              <a:gd name="T14" fmla="*/ 2147483647 w 7942"/>
              <a:gd name="T15" fmla="*/ 2147483647 h 6729"/>
              <a:gd name="T16" fmla="*/ 2147483647 w 7942"/>
              <a:gd name="T17" fmla="*/ 2147483647 h 6729"/>
              <a:gd name="T18" fmla="*/ 2147483647 w 7942"/>
              <a:gd name="T19" fmla="*/ 2147483647 h 6729"/>
              <a:gd name="T20" fmla="*/ 2147483647 w 7942"/>
              <a:gd name="T21" fmla="*/ 2147483647 h 6729"/>
              <a:gd name="T22" fmla="*/ 2147483647 w 7942"/>
              <a:gd name="T23" fmla="*/ 2147483647 h 6729"/>
              <a:gd name="T24" fmla="*/ 2147483647 w 7942"/>
              <a:gd name="T25" fmla="*/ 2147483647 h 6729"/>
              <a:gd name="T26" fmla="*/ 2147483647 w 7942"/>
              <a:gd name="T27" fmla="*/ 2147483647 h 6729"/>
              <a:gd name="T28" fmla="*/ 2147483647 w 7942"/>
              <a:gd name="T29" fmla="*/ 2147483647 h 6729"/>
              <a:gd name="T30" fmla="*/ 2147483647 w 7942"/>
              <a:gd name="T31" fmla="*/ 2147483647 h 6729"/>
              <a:gd name="T32" fmla="*/ 2147483647 w 7942"/>
              <a:gd name="T33" fmla="*/ 2147483647 h 6729"/>
              <a:gd name="T34" fmla="*/ 2147483647 w 7942"/>
              <a:gd name="T35" fmla="*/ 2147483647 h 6729"/>
              <a:gd name="T36" fmla="*/ 2147483647 w 7942"/>
              <a:gd name="T37" fmla="*/ 2147483647 h 6729"/>
              <a:gd name="T38" fmla="*/ 2147483647 w 7942"/>
              <a:gd name="T39" fmla="*/ 2147483647 h 6729"/>
              <a:gd name="T40" fmla="*/ 2147483647 w 7942"/>
              <a:gd name="T41" fmla="*/ 2147483647 h 6729"/>
              <a:gd name="T42" fmla="*/ 2147483647 w 7942"/>
              <a:gd name="T43" fmla="*/ 2147483647 h 6729"/>
              <a:gd name="T44" fmla="*/ 2147483647 w 7942"/>
              <a:gd name="T45" fmla="*/ 2147483647 h 6729"/>
              <a:gd name="T46" fmla="*/ 2147483647 w 7942"/>
              <a:gd name="T47" fmla="*/ 2147483647 h 6729"/>
              <a:gd name="T48" fmla="*/ 2147483647 w 7942"/>
              <a:gd name="T49" fmla="*/ 2147483647 h 6729"/>
              <a:gd name="T50" fmla="*/ 2147483647 w 7942"/>
              <a:gd name="T51" fmla="*/ 2147483647 h 6729"/>
              <a:gd name="T52" fmla="*/ 2147483647 w 7942"/>
              <a:gd name="T53" fmla="*/ 2147483647 h 6729"/>
              <a:gd name="T54" fmla="*/ 2147483647 w 7942"/>
              <a:gd name="T55" fmla="*/ 2147483647 h 6729"/>
              <a:gd name="T56" fmla="*/ 2147483647 w 7942"/>
              <a:gd name="T57" fmla="*/ 2147483647 h 6729"/>
              <a:gd name="T58" fmla="*/ 2147483647 w 7942"/>
              <a:gd name="T59" fmla="*/ 2147483647 h 6729"/>
              <a:gd name="T60" fmla="*/ 2147483647 w 7942"/>
              <a:gd name="T61" fmla="*/ 2147483647 h 6729"/>
              <a:gd name="T62" fmla="*/ 2147483647 w 7942"/>
              <a:gd name="T63" fmla="*/ 2147483647 h 6729"/>
              <a:gd name="T64" fmla="*/ 2147483647 w 7942"/>
              <a:gd name="T65" fmla="*/ 2147483647 h 6729"/>
              <a:gd name="T66" fmla="*/ 2147483647 w 7942"/>
              <a:gd name="T67" fmla="*/ 2147483647 h 6729"/>
              <a:gd name="T68" fmla="*/ 2147483647 w 7942"/>
              <a:gd name="T69" fmla="*/ 2147483647 h 6729"/>
              <a:gd name="T70" fmla="*/ 2147483647 w 7942"/>
              <a:gd name="T71" fmla="*/ 2147483647 h 6729"/>
              <a:gd name="T72" fmla="*/ 2147483647 w 7942"/>
              <a:gd name="T73" fmla="*/ 2147483647 h 6729"/>
              <a:gd name="T74" fmla="*/ 2147483647 w 7942"/>
              <a:gd name="T75" fmla="*/ 2147483647 h 6729"/>
              <a:gd name="T76" fmla="*/ 2147483647 w 7942"/>
              <a:gd name="T77" fmla="*/ 2147483647 h 6729"/>
              <a:gd name="T78" fmla="*/ 2147483647 w 7942"/>
              <a:gd name="T79" fmla="*/ 2147483647 h 6729"/>
              <a:gd name="T80" fmla="*/ 2147483647 w 7942"/>
              <a:gd name="T81" fmla="*/ 2147483647 h 6729"/>
              <a:gd name="T82" fmla="*/ 2147483647 w 7942"/>
              <a:gd name="T83" fmla="*/ 2147483647 h 6729"/>
              <a:gd name="T84" fmla="*/ 2147483647 w 7942"/>
              <a:gd name="T85" fmla="*/ 2147483647 h 6729"/>
              <a:gd name="T86" fmla="*/ 2147483647 w 7942"/>
              <a:gd name="T87" fmla="*/ 2147483647 h 6729"/>
              <a:gd name="T88" fmla="*/ 2147483647 w 7942"/>
              <a:gd name="T89" fmla="*/ 2147483647 h 6729"/>
              <a:gd name="T90" fmla="*/ 2147483647 w 7942"/>
              <a:gd name="T91" fmla="*/ 2147483647 h 6729"/>
              <a:gd name="T92" fmla="*/ 2147483647 w 7942"/>
              <a:gd name="T93" fmla="*/ 2147483647 h 6729"/>
              <a:gd name="T94" fmla="*/ 2147483647 w 7942"/>
              <a:gd name="T95" fmla="*/ 2147483647 h 6729"/>
              <a:gd name="T96" fmla="*/ 2147483647 w 7942"/>
              <a:gd name="T97" fmla="*/ 2147483647 h 6729"/>
              <a:gd name="T98" fmla="*/ 2147483647 w 7942"/>
              <a:gd name="T99" fmla="*/ 2147483647 h 6729"/>
              <a:gd name="T100" fmla="*/ 2147483647 w 7942"/>
              <a:gd name="T101" fmla="*/ 2147483647 h 6729"/>
              <a:gd name="T102" fmla="*/ 2147483647 w 7942"/>
              <a:gd name="T103" fmla="*/ 2147483647 h 6729"/>
              <a:gd name="T104" fmla="*/ 2147483647 w 7942"/>
              <a:gd name="T105" fmla="*/ 2147483647 h 6729"/>
              <a:gd name="T106" fmla="*/ 2147483647 w 7942"/>
              <a:gd name="T107" fmla="*/ 2147483647 h 6729"/>
              <a:gd name="T108" fmla="*/ 2147483647 w 7942"/>
              <a:gd name="T109" fmla="*/ 2147483647 h 6729"/>
              <a:gd name="T110" fmla="*/ 2147483647 w 7942"/>
              <a:gd name="T111" fmla="*/ 2147483647 h 6729"/>
              <a:gd name="T112" fmla="*/ 2147483647 w 7942"/>
              <a:gd name="T113" fmla="*/ 2147483647 h 6729"/>
              <a:gd name="T114" fmla="*/ 2147483647 w 7942"/>
              <a:gd name="T115" fmla="*/ 2147483647 h 6729"/>
              <a:gd name="T116" fmla="*/ 2147483647 w 7942"/>
              <a:gd name="T117" fmla="*/ 2147483647 h 6729"/>
              <a:gd name="T118" fmla="*/ 2147483647 w 7942"/>
              <a:gd name="T119" fmla="*/ 2147483647 h 6729"/>
              <a:gd name="T120" fmla="*/ 2147483647 w 7942"/>
              <a:gd name="T121" fmla="*/ 2147483647 h 6729"/>
              <a:gd name="T122" fmla="*/ 2147483647 w 7942"/>
              <a:gd name="T123" fmla="*/ 2147483647 h 6729"/>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7942"/>
              <a:gd name="T187" fmla="*/ 0 h 6729"/>
              <a:gd name="T188" fmla="*/ 7942 w 7942"/>
              <a:gd name="T189" fmla="*/ 6729 h 6729"/>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7942" h="6729">
                <a:moveTo>
                  <a:pt x="0" y="6729"/>
                </a:moveTo>
                <a:lnTo>
                  <a:pt x="5" y="6639"/>
                </a:lnTo>
                <a:lnTo>
                  <a:pt x="11" y="6601"/>
                </a:lnTo>
                <a:lnTo>
                  <a:pt x="16" y="6512"/>
                </a:lnTo>
                <a:lnTo>
                  <a:pt x="21" y="6385"/>
                </a:lnTo>
                <a:lnTo>
                  <a:pt x="27" y="6415"/>
                </a:lnTo>
                <a:lnTo>
                  <a:pt x="32" y="6228"/>
                </a:lnTo>
                <a:lnTo>
                  <a:pt x="37" y="6194"/>
                </a:lnTo>
                <a:lnTo>
                  <a:pt x="42" y="6118"/>
                </a:lnTo>
                <a:lnTo>
                  <a:pt x="48" y="6054"/>
                </a:lnTo>
                <a:lnTo>
                  <a:pt x="53" y="5935"/>
                </a:lnTo>
                <a:lnTo>
                  <a:pt x="58" y="5961"/>
                </a:lnTo>
                <a:lnTo>
                  <a:pt x="64" y="5825"/>
                </a:lnTo>
                <a:lnTo>
                  <a:pt x="69" y="5817"/>
                </a:lnTo>
                <a:lnTo>
                  <a:pt x="74" y="5715"/>
                </a:lnTo>
                <a:lnTo>
                  <a:pt x="79" y="5604"/>
                </a:lnTo>
                <a:lnTo>
                  <a:pt x="85" y="5511"/>
                </a:lnTo>
                <a:lnTo>
                  <a:pt x="90" y="5477"/>
                </a:lnTo>
                <a:lnTo>
                  <a:pt x="95" y="5426"/>
                </a:lnTo>
                <a:lnTo>
                  <a:pt x="101" y="5303"/>
                </a:lnTo>
                <a:lnTo>
                  <a:pt x="106" y="5248"/>
                </a:lnTo>
                <a:lnTo>
                  <a:pt x="111" y="5188"/>
                </a:lnTo>
                <a:lnTo>
                  <a:pt x="116" y="5129"/>
                </a:lnTo>
                <a:lnTo>
                  <a:pt x="122" y="5082"/>
                </a:lnTo>
                <a:lnTo>
                  <a:pt x="127" y="4938"/>
                </a:lnTo>
                <a:lnTo>
                  <a:pt x="132" y="4878"/>
                </a:lnTo>
                <a:lnTo>
                  <a:pt x="138" y="4827"/>
                </a:lnTo>
                <a:lnTo>
                  <a:pt x="143" y="4772"/>
                </a:lnTo>
                <a:lnTo>
                  <a:pt x="148" y="4721"/>
                </a:lnTo>
                <a:lnTo>
                  <a:pt x="154" y="4678"/>
                </a:lnTo>
                <a:lnTo>
                  <a:pt x="159" y="4542"/>
                </a:lnTo>
                <a:lnTo>
                  <a:pt x="164" y="4479"/>
                </a:lnTo>
                <a:lnTo>
                  <a:pt x="169" y="4432"/>
                </a:lnTo>
                <a:lnTo>
                  <a:pt x="175" y="4338"/>
                </a:lnTo>
                <a:lnTo>
                  <a:pt x="180" y="4274"/>
                </a:lnTo>
                <a:lnTo>
                  <a:pt x="185" y="4206"/>
                </a:lnTo>
                <a:lnTo>
                  <a:pt x="191" y="4194"/>
                </a:lnTo>
                <a:lnTo>
                  <a:pt x="196" y="4032"/>
                </a:lnTo>
                <a:lnTo>
                  <a:pt x="201" y="4036"/>
                </a:lnTo>
                <a:lnTo>
                  <a:pt x="206" y="3972"/>
                </a:lnTo>
                <a:lnTo>
                  <a:pt x="212" y="3896"/>
                </a:lnTo>
                <a:lnTo>
                  <a:pt x="217" y="3743"/>
                </a:lnTo>
                <a:lnTo>
                  <a:pt x="222" y="3798"/>
                </a:lnTo>
                <a:lnTo>
                  <a:pt x="228" y="3708"/>
                </a:lnTo>
                <a:lnTo>
                  <a:pt x="233" y="3700"/>
                </a:lnTo>
                <a:lnTo>
                  <a:pt x="238" y="3589"/>
                </a:lnTo>
                <a:lnTo>
                  <a:pt x="243" y="3517"/>
                </a:lnTo>
                <a:lnTo>
                  <a:pt x="249" y="3449"/>
                </a:lnTo>
                <a:lnTo>
                  <a:pt x="254" y="3453"/>
                </a:lnTo>
                <a:lnTo>
                  <a:pt x="259" y="3376"/>
                </a:lnTo>
                <a:lnTo>
                  <a:pt x="265" y="3291"/>
                </a:lnTo>
                <a:lnTo>
                  <a:pt x="270" y="3253"/>
                </a:lnTo>
                <a:lnTo>
                  <a:pt x="275" y="3193"/>
                </a:lnTo>
                <a:lnTo>
                  <a:pt x="280" y="3125"/>
                </a:lnTo>
                <a:lnTo>
                  <a:pt x="286" y="3036"/>
                </a:lnTo>
                <a:lnTo>
                  <a:pt x="291" y="2997"/>
                </a:lnTo>
                <a:lnTo>
                  <a:pt x="296" y="2950"/>
                </a:lnTo>
                <a:lnTo>
                  <a:pt x="302" y="2963"/>
                </a:lnTo>
                <a:lnTo>
                  <a:pt x="307" y="2865"/>
                </a:lnTo>
                <a:lnTo>
                  <a:pt x="312" y="2818"/>
                </a:lnTo>
                <a:lnTo>
                  <a:pt x="318" y="2780"/>
                </a:lnTo>
                <a:lnTo>
                  <a:pt x="323" y="2741"/>
                </a:lnTo>
                <a:lnTo>
                  <a:pt x="328" y="2699"/>
                </a:lnTo>
                <a:lnTo>
                  <a:pt x="333" y="2639"/>
                </a:lnTo>
                <a:lnTo>
                  <a:pt x="339" y="2580"/>
                </a:lnTo>
                <a:lnTo>
                  <a:pt x="344" y="2550"/>
                </a:lnTo>
                <a:lnTo>
                  <a:pt x="349" y="2494"/>
                </a:lnTo>
                <a:lnTo>
                  <a:pt x="355" y="2435"/>
                </a:lnTo>
                <a:lnTo>
                  <a:pt x="360" y="2358"/>
                </a:lnTo>
                <a:lnTo>
                  <a:pt x="365" y="2375"/>
                </a:lnTo>
                <a:lnTo>
                  <a:pt x="370" y="2337"/>
                </a:lnTo>
                <a:lnTo>
                  <a:pt x="376" y="2294"/>
                </a:lnTo>
                <a:lnTo>
                  <a:pt x="381" y="2251"/>
                </a:lnTo>
                <a:lnTo>
                  <a:pt x="386" y="2226"/>
                </a:lnTo>
                <a:lnTo>
                  <a:pt x="392" y="2162"/>
                </a:lnTo>
                <a:lnTo>
                  <a:pt x="397" y="2149"/>
                </a:lnTo>
                <a:lnTo>
                  <a:pt x="402" y="2187"/>
                </a:lnTo>
                <a:lnTo>
                  <a:pt x="407" y="2055"/>
                </a:lnTo>
                <a:lnTo>
                  <a:pt x="413" y="2038"/>
                </a:lnTo>
                <a:lnTo>
                  <a:pt x="418" y="2000"/>
                </a:lnTo>
                <a:lnTo>
                  <a:pt x="423" y="2021"/>
                </a:lnTo>
                <a:lnTo>
                  <a:pt x="429" y="1987"/>
                </a:lnTo>
                <a:lnTo>
                  <a:pt x="434" y="1927"/>
                </a:lnTo>
                <a:lnTo>
                  <a:pt x="439" y="1889"/>
                </a:lnTo>
                <a:lnTo>
                  <a:pt x="445" y="1872"/>
                </a:lnTo>
                <a:lnTo>
                  <a:pt x="450" y="1812"/>
                </a:lnTo>
                <a:lnTo>
                  <a:pt x="455" y="1761"/>
                </a:lnTo>
                <a:lnTo>
                  <a:pt x="460" y="1739"/>
                </a:lnTo>
                <a:lnTo>
                  <a:pt x="466" y="1649"/>
                </a:lnTo>
                <a:lnTo>
                  <a:pt x="471" y="1752"/>
                </a:lnTo>
                <a:lnTo>
                  <a:pt x="476" y="1667"/>
                </a:lnTo>
                <a:lnTo>
                  <a:pt x="482" y="1718"/>
                </a:lnTo>
                <a:lnTo>
                  <a:pt x="487" y="1637"/>
                </a:lnTo>
                <a:lnTo>
                  <a:pt x="492" y="1620"/>
                </a:lnTo>
                <a:lnTo>
                  <a:pt x="497" y="1594"/>
                </a:lnTo>
                <a:lnTo>
                  <a:pt x="503" y="1504"/>
                </a:lnTo>
                <a:lnTo>
                  <a:pt x="508" y="1530"/>
                </a:lnTo>
                <a:lnTo>
                  <a:pt x="513" y="1504"/>
                </a:lnTo>
                <a:lnTo>
                  <a:pt x="519" y="1547"/>
                </a:lnTo>
                <a:lnTo>
                  <a:pt x="524" y="1445"/>
                </a:lnTo>
                <a:lnTo>
                  <a:pt x="529" y="1474"/>
                </a:lnTo>
                <a:lnTo>
                  <a:pt x="534" y="1432"/>
                </a:lnTo>
                <a:lnTo>
                  <a:pt x="540" y="1385"/>
                </a:lnTo>
                <a:lnTo>
                  <a:pt x="545" y="1402"/>
                </a:lnTo>
                <a:lnTo>
                  <a:pt x="550" y="1364"/>
                </a:lnTo>
                <a:lnTo>
                  <a:pt x="556" y="1351"/>
                </a:lnTo>
                <a:lnTo>
                  <a:pt x="561" y="1334"/>
                </a:lnTo>
                <a:lnTo>
                  <a:pt x="566" y="1304"/>
                </a:lnTo>
                <a:lnTo>
                  <a:pt x="572" y="1287"/>
                </a:lnTo>
                <a:lnTo>
                  <a:pt x="577" y="1291"/>
                </a:lnTo>
                <a:lnTo>
                  <a:pt x="582" y="1308"/>
                </a:lnTo>
                <a:lnTo>
                  <a:pt x="587" y="1287"/>
                </a:lnTo>
                <a:lnTo>
                  <a:pt x="593" y="1274"/>
                </a:lnTo>
                <a:lnTo>
                  <a:pt x="598" y="1205"/>
                </a:lnTo>
                <a:lnTo>
                  <a:pt x="603" y="1223"/>
                </a:lnTo>
                <a:lnTo>
                  <a:pt x="609" y="1167"/>
                </a:lnTo>
                <a:lnTo>
                  <a:pt x="614" y="1184"/>
                </a:lnTo>
                <a:lnTo>
                  <a:pt x="619" y="1167"/>
                </a:lnTo>
                <a:lnTo>
                  <a:pt x="624" y="1141"/>
                </a:lnTo>
                <a:lnTo>
                  <a:pt x="630" y="1073"/>
                </a:lnTo>
                <a:lnTo>
                  <a:pt x="635" y="1124"/>
                </a:lnTo>
                <a:lnTo>
                  <a:pt x="640" y="1133"/>
                </a:lnTo>
                <a:lnTo>
                  <a:pt x="646" y="1103"/>
                </a:lnTo>
                <a:lnTo>
                  <a:pt x="651" y="1090"/>
                </a:lnTo>
                <a:lnTo>
                  <a:pt x="656" y="1030"/>
                </a:lnTo>
                <a:lnTo>
                  <a:pt x="661" y="1035"/>
                </a:lnTo>
                <a:lnTo>
                  <a:pt x="667" y="1026"/>
                </a:lnTo>
                <a:lnTo>
                  <a:pt x="672" y="1000"/>
                </a:lnTo>
                <a:lnTo>
                  <a:pt x="677" y="1022"/>
                </a:lnTo>
                <a:lnTo>
                  <a:pt x="683" y="1013"/>
                </a:lnTo>
                <a:lnTo>
                  <a:pt x="688" y="958"/>
                </a:lnTo>
                <a:lnTo>
                  <a:pt x="693" y="945"/>
                </a:lnTo>
                <a:lnTo>
                  <a:pt x="699" y="936"/>
                </a:lnTo>
                <a:lnTo>
                  <a:pt x="704" y="1000"/>
                </a:lnTo>
                <a:lnTo>
                  <a:pt x="709" y="923"/>
                </a:lnTo>
                <a:lnTo>
                  <a:pt x="714" y="928"/>
                </a:lnTo>
                <a:lnTo>
                  <a:pt x="720" y="958"/>
                </a:lnTo>
                <a:lnTo>
                  <a:pt x="725" y="906"/>
                </a:lnTo>
                <a:lnTo>
                  <a:pt x="730" y="988"/>
                </a:lnTo>
                <a:lnTo>
                  <a:pt x="736" y="881"/>
                </a:lnTo>
                <a:lnTo>
                  <a:pt x="741" y="876"/>
                </a:lnTo>
                <a:lnTo>
                  <a:pt x="746" y="889"/>
                </a:lnTo>
                <a:lnTo>
                  <a:pt x="751" y="915"/>
                </a:lnTo>
                <a:lnTo>
                  <a:pt x="757" y="821"/>
                </a:lnTo>
                <a:lnTo>
                  <a:pt x="762" y="817"/>
                </a:lnTo>
                <a:lnTo>
                  <a:pt x="767" y="859"/>
                </a:lnTo>
                <a:lnTo>
                  <a:pt x="773" y="825"/>
                </a:lnTo>
                <a:lnTo>
                  <a:pt x="778" y="795"/>
                </a:lnTo>
                <a:lnTo>
                  <a:pt x="783" y="894"/>
                </a:lnTo>
                <a:lnTo>
                  <a:pt x="788" y="847"/>
                </a:lnTo>
                <a:lnTo>
                  <a:pt x="794" y="808"/>
                </a:lnTo>
                <a:lnTo>
                  <a:pt x="799" y="842"/>
                </a:lnTo>
                <a:lnTo>
                  <a:pt x="804" y="791"/>
                </a:lnTo>
                <a:lnTo>
                  <a:pt x="810" y="671"/>
                </a:lnTo>
                <a:lnTo>
                  <a:pt x="815" y="723"/>
                </a:lnTo>
                <a:lnTo>
                  <a:pt x="820" y="714"/>
                </a:lnTo>
                <a:lnTo>
                  <a:pt x="825" y="718"/>
                </a:lnTo>
                <a:lnTo>
                  <a:pt x="831" y="753"/>
                </a:lnTo>
                <a:lnTo>
                  <a:pt x="836" y="718"/>
                </a:lnTo>
                <a:lnTo>
                  <a:pt x="841" y="727"/>
                </a:lnTo>
                <a:lnTo>
                  <a:pt x="847" y="688"/>
                </a:lnTo>
                <a:lnTo>
                  <a:pt x="852" y="735"/>
                </a:lnTo>
                <a:lnTo>
                  <a:pt x="857" y="740"/>
                </a:lnTo>
                <a:lnTo>
                  <a:pt x="863" y="684"/>
                </a:lnTo>
                <a:lnTo>
                  <a:pt x="868" y="667"/>
                </a:lnTo>
                <a:lnTo>
                  <a:pt x="873" y="761"/>
                </a:lnTo>
                <a:lnTo>
                  <a:pt x="878" y="663"/>
                </a:lnTo>
                <a:lnTo>
                  <a:pt x="884" y="633"/>
                </a:lnTo>
                <a:lnTo>
                  <a:pt x="889" y="611"/>
                </a:lnTo>
                <a:lnTo>
                  <a:pt x="894" y="710"/>
                </a:lnTo>
                <a:lnTo>
                  <a:pt x="900" y="633"/>
                </a:lnTo>
                <a:lnTo>
                  <a:pt x="905" y="560"/>
                </a:lnTo>
                <a:lnTo>
                  <a:pt x="910" y="676"/>
                </a:lnTo>
                <a:lnTo>
                  <a:pt x="915" y="650"/>
                </a:lnTo>
                <a:lnTo>
                  <a:pt x="921" y="646"/>
                </a:lnTo>
                <a:lnTo>
                  <a:pt x="926" y="582"/>
                </a:lnTo>
                <a:lnTo>
                  <a:pt x="931" y="603"/>
                </a:lnTo>
                <a:lnTo>
                  <a:pt x="937" y="620"/>
                </a:lnTo>
                <a:lnTo>
                  <a:pt x="942" y="560"/>
                </a:lnTo>
                <a:lnTo>
                  <a:pt x="947" y="594"/>
                </a:lnTo>
                <a:lnTo>
                  <a:pt x="952" y="569"/>
                </a:lnTo>
                <a:lnTo>
                  <a:pt x="958" y="577"/>
                </a:lnTo>
                <a:lnTo>
                  <a:pt x="963" y="620"/>
                </a:lnTo>
                <a:lnTo>
                  <a:pt x="968" y="556"/>
                </a:lnTo>
                <a:lnTo>
                  <a:pt x="974" y="513"/>
                </a:lnTo>
                <a:lnTo>
                  <a:pt x="979" y="560"/>
                </a:lnTo>
                <a:lnTo>
                  <a:pt x="984" y="539"/>
                </a:lnTo>
                <a:lnTo>
                  <a:pt x="990" y="526"/>
                </a:lnTo>
                <a:lnTo>
                  <a:pt x="995" y="539"/>
                </a:lnTo>
                <a:lnTo>
                  <a:pt x="1000" y="487"/>
                </a:lnTo>
                <a:lnTo>
                  <a:pt x="1005" y="590"/>
                </a:lnTo>
                <a:lnTo>
                  <a:pt x="1011" y="509"/>
                </a:lnTo>
                <a:lnTo>
                  <a:pt x="1016" y="483"/>
                </a:lnTo>
                <a:lnTo>
                  <a:pt x="1021" y="505"/>
                </a:lnTo>
                <a:lnTo>
                  <a:pt x="1027" y="509"/>
                </a:lnTo>
                <a:lnTo>
                  <a:pt x="1032" y="530"/>
                </a:lnTo>
                <a:lnTo>
                  <a:pt x="1037" y="513"/>
                </a:lnTo>
                <a:lnTo>
                  <a:pt x="1042" y="543"/>
                </a:lnTo>
                <a:lnTo>
                  <a:pt x="1048" y="470"/>
                </a:lnTo>
                <a:lnTo>
                  <a:pt x="1053" y="496"/>
                </a:lnTo>
                <a:lnTo>
                  <a:pt x="1058" y="534"/>
                </a:lnTo>
                <a:lnTo>
                  <a:pt x="1064" y="466"/>
                </a:lnTo>
                <a:lnTo>
                  <a:pt x="1069" y="543"/>
                </a:lnTo>
                <a:lnTo>
                  <a:pt x="1074" y="500"/>
                </a:lnTo>
                <a:lnTo>
                  <a:pt x="1079" y="475"/>
                </a:lnTo>
                <a:lnTo>
                  <a:pt x="1085" y="393"/>
                </a:lnTo>
                <a:lnTo>
                  <a:pt x="1090" y="393"/>
                </a:lnTo>
                <a:lnTo>
                  <a:pt x="1095" y="475"/>
                </a:lnTo>
                <a:lnTo>
                  <a:pt x="1101" y="410"/>
                </a:lnTo>
                <a:lnTo>
                  <a:pt x="1106" y="457"/>
                </a:lnTo>
                <a:lnTo>
                  <a:pt x="1111" y="440"/>
                </a:lnTo>
                <a:lnTo>
                  <a:pt x="1117" y="475"/>
                </a:lnTo>
                <a:lnTo>
                  <a:pt x="1122" y="415"/>
                </a:lnTo>
                <a:lnTo>
                  <a:pt x="1127" y="432"/>
                </a:lnTo>
                <a:lnTo>
                  <a:pt x="1132" y="410"/>
                </a:lnTo>
                <a:lnTo>
                  <a:pt x="1138" y="415"/>
                </a:lnTo>
                <a:lnTo>
                  <a:pt x="1143" y="359"/>
                </a:lnTo>
                <a:lnTo>
                  <a:pt x="1148" y="402"/>
                </a:lnTo>
                <a:lnTo>
                  <a:pt x="1154" y="393"/>
                </a:lnTo>
                <a:lnTo>
                  <a:pt x="1159" y="351"/>
                </a:lnTo>
                <a:lnTo>
                  <a:pt x="1164" y="453"/>
                </a:lnTo>
                <a:lnTo>
                  <a:pt x="1169" y="402"/>
                </a:lnTo>
                <a:lnTo>
                  <a:pt x="1175" y="372"/>
                </a:lnTo>
                <a:lnTo>
                  <a:pt x="1180" y="359"/>
                </a:lnTo>
                <a:lnTo>
                  <a:pt x="1185" y="346"/>
                </a:lnTo>
                <a:lnTo>
                  <a:pt x="1191" y="381"/>
                </a:lnTo>
                <a:lnTo>
                  <a:pt x="1196" y="316"/>
                </a:lnTo>
                <a:lnTo>
                  <a:pt x="1201" y="342"/>
                </a:lnTo>
                <a:lnTo>
                  <a:pt x="1206" y="351"/>
                </a:lnTo>
                <a:lnTo>
                  <a:pt x="1212" y="359"/>
                </a:lnTo>
                <a:lnTo>
                  <a:pt x="1217" y="402"/>
                </a:lnTo>
                <a:lnTo>
                  <a:pt x="1222" y="359"/>
                </a:lnTo>
                <a:lnTo>
                  <a:pt x="1228" y="299"/>
                </a:lnTo>
                <a:lnTo>
                  <a:pt x="1233" y="372"/>
                </a:lnTo>
                <a:lnTo>
                  <a:pt x="1238" y="355"/>
                </a:lnTo>
                <a:lnTo>
                  <a:pt x="1243" y="355"/>
                </a:lnTo>
                <a:lnTo>
                  <a:pt x="1249" y="419"/>
                </a:lnTo>
                <a:lnTo>
                  <a:pt x="1254" y="376"/>
                </a:lnTo>
                <a:lnTo>
                  <a:pt x="1259" y="304"/>
                </a:lnTo>
                <a:lnTo>
                  <a:pt x="1265" y="329"/>
                </a:lnTo>
                <a:lnTo>
                  <a:pt x="1270" y="291"/>
                </a:lnTo>
                <a:lnTo>
                  <a:pt x="1275" y="329"/>
                </a:lnTo>
                <a:lnTo>
                  <a:pt x="1281" y="312"/>
                </a:lnTo>
                <a:lnTo>
                  <a:pt x="1286" y="338"/>
                </a:lnTo>
                <a:lnTo>
                  <a:pt x="1291" y="304"/>
                </a:lnTo>
                <a:lnTo>
                  <a:pt x="1296" y="342"/>
                </a:lnTo>
                <a:lnTo>
                  <a:pt x="1302" y="342"/>
                </a:lnTo>
                <a:lnTo>
                  <a:pt x="1307" y="274"/>
                </a:lnTo>
                <a:lnTo>
                  <a:pt x="1312" y="286"/>
                </a:lnTo>
                <a:lnTo>
                  <a:pt x="1318" y="248"/>
                </a:lnTo>
                <a:lnTo>
                  <a:pt x="1323" y="304"/>
                </a:lnTo>
                <a:lnTo>
                  <a:pt x="1328" y="252"/>
                </a:lnTo>
                <a:lnTo>
                  <a:pt x="1333" y="235"/>
                </a:lnTo>
                <a:lnTo>
                  <a:pt x="1339" y="299"/>
                </a:lnTo>
                <a:lnTo>
                  <a:pt x="1344" y="338"/>
                </a:lnTo>
                <a:lnTo>
                  <a:pt x="1349" y="269"/>
                </a:lnTo>
                <a:lnTo>
                  <a:pt x="1355" y="269"/>
                </a:lnTo>
                <a:lnTo>
                  <a:pt x="1360" y="304"/>
                </a:lnTo>
                <a:lnTo>
                  <a:pt x="1365" y="278"/>
                </a:lnTo>
                <a:lnTo>
                  <a:pt x="1370" y="256"/>
                </a:lnTo>
                <a:lnTo>
                  <a:pt x="1376" y="239"/>
                </a:lnTo>
                <a:lnTo>
                  <a:pt x="1381" y="274"/>
                </a:lnTo>
                <a:lnTo>
                  <a:pt x="1386" y="222"/>
                </a:lnTo>
                <a:lnTo>
                  <a:pt x="1392" y="291"/>
                </a:lnTo>
                <a:lnTo>
                  <a:pt x="1397" y="231"/>
                </a:lnTo>
                <a:lnTo>
                  <a:pt x="1402" y="256"/>
                </a:lnTo>
                <a:lnTo>
                  <a:pt x="1408" y="261"/>
                </a:lnTo>
                <a:lnTo>
                  <a:pt x="1413" y="244"/>
                </a:lnTo>
                <a:lnTo>
                  <a:pt x="1418" y="239"/>
                </a:lnTo>
                <a:lnTo>
                  <a:pt x="1423" y="274"/>
                </a:lnTo>
                <a:lnTo>
                  <a:pt x="1429" y="235"/>
                </a:lnTo>
                <a:lnTo>
                  <a:pt x="1434" y="188"/>
                </a:lnTo>
                <a:lnTo>
                  <a:pt x="1439" y="180"/>
                </a:lnTo>
                <a:lnTo>
                  <a:pt x="1445" y="291"/>
                </a:lnTo>
                <a:lnTo>
                  <a:pt x="1450" y="227"/>
                </a:lnTo>
                <a:lnTo>
                  <a:pt x="1455" y="201"/>
                </a:lnTo>
                <a:lnTo>
                  <a:pt x="1460" y="201"/>
                </a:lnTo>
                <a:lnTo>
                  <a:pt x="1466" y="227"/>
                </a:lnTo>
                <a:lnTo>
                  <a:pt x="1471" y="239"/>
                </a:lnTo>
                <a:lnTo>
                  <a:pt x="1476" y="167"/>
                </a:lnTo>
                <a:lnTo>
                  <a:pt x="1482" y="171"/>
                </a:lnTo>
                <a:lnTo>
                  <a:pt x="1487" y="214"/>
                </a:lnTo>
                <a:lnTo>
                  <a:pt x="1492" y="158"/>
                </a:lnTo>
                <a:lnTo>
                  <a:pt x="1497" y="235"/>
                </a:lnTo>
                <a:lnTo>
                  <a:pt x="1503" y="209"/>
                </a:lnTo>
                <a:lnTo>
                  <a:pt x="1508" y="188"/>
                </a:lnTo>
                <a:lnTo>
                  <a:pt x="1513" y="209"/>
                </a:lnTo>
                <a:lnTo>
                  <a:pt x="1519" y="235"/>
                </a:lnTo>
                <a:lnTo>
                  <a:pt x="1524" y="205"/>
                </a:lnTo>
                <a:lnTo>
                  <a:pt x="1529" y="227"/>
                </a:lnTo>
                <a:lnTo>
                  <a:pt x="1535" y="184"/>
                </a:lnTo>
                <a:lnTo>
                  <a:pt x="1540" y="192"/>
                </a:lnTo>
                <a:lnTo>
                  <a:pt x="1545" y="214"/>
                </a:lnTo>
                <a:lnTo>
                  <a:pt x="1550" y="192"/>
                </a:lnTo>
                <a:lnTo>
                  <a:pt x="1556" y="184"/>
                </a:lnTo>
                <a:lnTo>
                  <a:pt x="1561" y="214"/>
                </a:lnTo>
                <a:lnTo>
                  <a:pt x="1566" y="175"/>
                </a:lnTo>
                <a:lnTo>
                  <a:pt x="1572" y="98"/>
                </a:lnTo>
                <a:lnTo>
                  <a:pt x="1577" y="235"/>
                </a:lnTo>
                <a:lnTo>
                  <a:pt x="1582" y="188"/>
                </a:lnTo>
                <a:lnTo>
                  <a:pt x="1587" y="175"/>
                </a:lnTo>
                <a:lnTo>
                  <a:pt x="1593" y="201"/>
                </a:lnTo>
                <a:lnTo>
                  <a:pt x="1598" y="171"/>
                </a:lnTo>
                <a:lnTo>
                  <a:pt x="1603" y="111"/>
                </a:lnTo>
                <a:lnTo>
                  <a:pt x="1609" y="128"/>
                </a:lnTo>
                <a:lnTo>
                  <a:pt x="1614" y="214"/>
                </a:lnTo>
                <a:lnTo>
                  <a:pt x="1619" y="102"/>
                </a:lnTo>
                <a:lnTo>
                  <a:pt x="1624" y="124"/>
                </a:lnTo>
                <a:lnTo>
                  <a:pt x="1630" y="171"/>
                </a:lnTo>
                <a:lnTo>
                  <a:pt x="1635" y="158"/>
                </a:lnTo>
                <a:lnTo>
                  <a:pt x="1640" y="188"/>
                </a:lnTo>
                <a:lnTo>
                  <a:pt x="1646" y="145"/>
                </a:lnTo>
                <a:lnTo>
                  <a:pt x="1651" y="141"/>
                </a:lnTo>
                <a:lnTo>
                  <a:pt x="1656" y="218"/>
                </a:lnTo>
                <a:lnTo>
                  <a:pt x="1662" y="111"/>
                </a:lnTo>
                <a:lnTo>
                  <a:pt x="1667" y="154"/>
                </a:lnTo>
                <a:lnTo>
                  <a:pt x="1672" y="132"/>
                </a:lnTo>
                <a:lnTo>
                  <a:pt x="1677" y="81"/>
                </a:lnTo>
                <a:lnTo>
                  <a:pt x="1683" y="120"/>
                </a:lnTo>
                <a:lnTo>
                  <a:pt x="1688" y="124"/>
                </a:lnTo>
                <a:lnTo>
                  <a:pt x="1693" y="137"/>
                </a:lnTo>
                <a:lnTo>
                  <a:pt x="1699" y="150"/>
                </a:lnTo>
                <a:lnTo>
                  <a:pt x="1704" y="150"/>
                </a:lnTo>
                <a:lnTo>
                  <a:pt x="1709" y="98"/>
                </a:lnTo>
                <a:lnTo>
                  <a:pt x="1714" y="51"/>
                </a:lnTo>
                <a:lnTo>
                  <a:pt x="1720" y="90"/>
                </a:lnTo>
                <a:lnTo>
                  <a:pt x="1725" y="107"/>
                </a:lnTo>
                <a:lnTo>
                  <a:pt x="1730" y="102"/>
                </a:lnTo>
                <a:lnTo>
                  <a:pt x="1736" y="120"/>
                </a:lnTo>
                <a:lnTo>
                  <a:pt x="1741" y="162"/>
                </a:lnTo>
                <a:lnTo>
                  <a:pt x="1746" y="132"/>
                </a:lnTo>
                <a:lnTo>
                  <a:pt x="1751" y="124"/>
                </a:lnTo>
                <a:lnTo>
                  <a:pt x="1757" y="137"/>
                </a:lnTo>
                <a:lnTo>
                  <a:pt x="1762" y="107"/>
                </a:lnTo>
                <a:lnTo>
                  <a:pt x="1767" y="102"/>
                </a:lnTo>
                <a:lnTo>
                  <a:pt x="1773" y="171"/>
                </a:lnTo>
                <a:lnTo>
                  <a:pt x="1778" y="98"/>
                </a:lnTo>
                <a:lnTo>
                  <a:pt x="1783" y="128"/>
                </a:lnTo>
                <a:lnTo>
                  <a:pt x="1788" y="158"/>
                </a:lnTo>
                <a:lnTo>
                  <a:pt x="1794" y="111"/>
                </a:lnTo>
                <a:lnTo>
                  <a:pt x="1799" y="68"/>
                </a:lnTo>
                <a:lnTo>
                  <a:pt x="1804" y="107"/>
                </a:lnTo>
                <a:lnTo>
                  <a:pt x="1810" y="51"/>
                </a:lnTo>
                <a:lnTo>
                  <a:pt x="1815" y="81"/>
                </a:lnTo>
                <a:lnTo>
                  <a:pt x="1820" y="85"/>
                </a:lnTo>
                <a:lnTo>
                  <a:pt x="1826" y="132"/>
                </a:lnTo>
                <a:lnTo>
                  <a:pt x="1831" y="111"/>
                </a:lnTo>
                <a:lnTo>
                  <a:pt x="1836" y="94"/>
                </a:lnTo>
                <a:lnTo>
                  <a:pt x="1841" y="94"/>
                </a:lnTo>
                <a:lnTo>
                  <a:pt x="1847" y="132"/>
                </a:lnTo>
                <a:lnTo>
                  <a:pt x="1852" y="111"/>
                </a:lnTo>
                <a:lnTo>
                  <a:pt x="1857" y="120"/>
                </a:lnTo>
                <a:lnTo>
                  <a:pt x="1863" y="107"/>
                </a:lnTo>
                <a:lnTo>
                  <a:pt x="1868" y="90"/>
                </a:lnTo>
                <a:lnTo>
                  <a:pt x="1873" y="68"/>
                </a:lnTo>
                <a:lnTo>
                  <a:pt x="1878" y="94"/>
                </a:lnTo>
                <a:lnTo>
                  <a:pt x="1884" y="85"/>
                </a:lnTo>
                <a:lnTo>
                  <a:pt x="1889" y="132"/>
                </a:lnTo>
                <a:lnTo>
                  <a:pt x="1894" y="77"/>
                </a:lnTo>
                <a:lnTo>
                  <a:pt x="1900" y="90"/>
                </a:lnTo>
                <a:lnTo>
                  <a:pt x="1905" y="98"/>
                </a:lnTo>
                <a:lnTo>
                  <a:pt x="1910" y="77"/>
                </a:lnTo>
                <a:lnTo>
                  <a:pt x="1915" y="30"/>
                </a:lnTo>
                <a:lnTo>
                  <a:pt x="1921" y="55"/>
                </a:lnTo>
                <a:lnTo>
                  <a:pt x="1926" y="26"/>
                </a:lnTo>
                <a:lnTo>
                  <a:pt x="1931" y="94"/>
                </a:lnTo>
                <a:lnTo>
                  <a:pt x="1937" y="13"/>
                </a:lnTo>
                <a:lnTo>
                  <a:pt x="1942" y="60"/>
                </a:lnTo>
                <a:lnTo>
                  <a:pt x="1947" y="60"/>
                </a:lnTo>
                <a:lnTo>
                  <a:pt x="1953" y="55"/>
                </a:lnTo>
                <a:lnTo>
                  <a:pt x="1958" y="64"/>
                </a:lnTo>
                <a:lnTo>
                  <a:pt x="1963" y="81"/>
                </a:lnTo>
                <a:lnTo>
                  <a:pt x="1968" y="17"/>
                </a:lnTo>
                <a:lnTo>
                  <a:pt x="1974" y="38"/>
                </a:lnTo>
                <a:lnTo>
                  <a:pt x="1979" y="94"/>
                </a:lnTo>
                <a:lnTo>
                  <a:pt x="1984" y="60"/>
                </a:lnTo>
                <a:lnTo>
                  <a:pt x="1990" y="60"/>
                </a:lnTo>
                <a:lnTo>
                  <a:pt x="1995" y="68"/>
                </a:lnTo>
                <a:lnTo>
                  <a:pt x="2000" y="0"/>
                </a:lnTo>
                <a:lnTo>
                  <a:pt x="2005" y="107"/>
                </a:lnTo>
                <a:lnTo>
                  <a:pt x="2011" y="73"/>
                </a:lnTo>
                <a:lnTo>
                  <a:pt x="2016" y="102"/>
                </a:lnTo>
                <a:lnTo>
                  <a:pt x="2021" y="17"/>
                </a:lnTo>
                <a:lnTo>
                  <a:pt x="2027" y="85"/>
                </a:lnTo>
                <a:lnTo>
                  <a:pt x="2032" y="94"/>
                </a:lnTo>
                <a:lnTo>
                  <a:pt x="2037" y="77"/>
                </a:lnTo>
                <a:lnTo>
                  <a:pt x="2042" y="107"/>
                </a:lnTo>
                <a:lnTo>
                  <a:pt x="2048" y="85"/>
                </a:lnTo>
                <a:lnTo>
                  <a:pt x="2053" y="98"/>
                </a:lnTo>
                <a:lnTo>
                  <a:pt x="2058" y="90"/>
                </a:lnTo>
                <a:lnTo>
                  <a:pt x="2064" y="115"/>
                </a:lnTo>
                <a:lnTo>
                  <a:pt x="2069" y="43"/>
                </a:lnTo>
                <a:lnTo>
                  <a:pt x="2074" y="94"/>
                </a:lnTo>
                <a:lnTo>
                  <a:pt x="2080" y="94"/>
                </a:lnTo>
                <a:lnTo>
                  <a:pt x="2085" y="145"/>
                </a:lnTo>
                <a:lnTo>
                  <a:pt x="2090" y="111"/>
                </a:lnTo>
                <a:lnTo>
                  <a:pt x="2095" y="150"/>
                </a:lnTo>
                <a:lnTo>
                  <a:pt x="2101" y="81"/>
                </a:lnTo>
                <a:lnTo>
                  <a:pt x="2106" y="111"/>
                </a:lnTo>
                <a:lnTo>
                  <a:pt x="2111" y="128"/>
                </a:lnTo>
                <a:lnTo>
                  <a:pt x="2117" y="94"/>
                </a:lnTo>
                <a:lnTo>
                  <a:pt x="2122" y="128"/>
                </a:lnTo>
                <a:lnTo>
                  <a:pt x="2127" y="60"/>
                </a:lnTo>
                <a:lnTo>
                  <a:pt x="2132" y="150"/>
                </a:lnTo>
                <a:lnTo>
                  <a:pt x="2138" y="132"/>
                </a:lnTo>
                <a:lnTo>
                  <a:pt x="2143" y="132"/>
                </a:lnTo>
                <a:lnTo>
                  <a:pt x="2148" y="162"/>
                </a:lnTo>
                <a:lnTo>
                  <a:pt x="2154" y="124"/>
                </a:lnTo>
                <a:lnTo>
                  <a:pt x="2159" y="154"/>
                </a:lnTo>
                <a:lnTo>
                  <a:pt x="2164" y="158"/>
                </a:lnTo>
                <a:lnTo>
                  <a:pt x="2169" y="141"/>
                </a:lnTo>
                <a:lnTo>
                  <a:pt x="2175" y="154"/>
                </a:lnTo>
                <a:lnTo>
                  <a:pt x="2180" y="192"/>
                </a:lnTo>
                <a:lnTo>
                  <a:pt x="2185" y="150"/>
                </a:lnTo>
                <a:lnTo>
                  <a:pt x="2191" y="201"/>
                </a:lnTo>
                <a:lnTo>
                  <a:pt x="2196" y="180"/>
                </a:lnTo>
                <a:lnTo>
                  <a:pt x="2201" y="162"/>
                </a:lnTo>
                <a:lnTo>
                  <a:pt x="2206" y="184"/>
                </a:lnTo>
                <a:lnTo>
                  <a:pt x="2212" y="137"/>
                </a:lnTo>
                <a:lnTo>
                  <a:pt x="2217" y="180"/>
                </a:lnTo>
                <a:lnTo>
                  <a:pt x="2222" y="180"/>
                </a:lnTo>
                <a:lnTo>
                  <a:pt x="2228" y="171"/>
                </a:lnTo>
                <a:lnTo>
                  <a:pt x="2233" y="154"/>
                </a:lnTo>
                <a:lnTo>
                  <a:pt x="2238" y="197"/>
                </a:lnTo>
                <a:lnTo>
                  <a:pt x="2244" y="171"/>
                </a:lnTo>
                <a:lnTo>
                  <a:pt x="2249" y="265"/>
                </a:lnTo>
                <a:lnTo>
                  <a:pt x="2254" y="192"/>
                </a:lnTo>
                <a:lnTo>
                  <a:pt x="2259" y="205"/>
                </a:lnTo>
                <a:lnTo>
                  <a:pt x="2265" y="201"/>
                </a:lnTo>
                <a:lnTo>
                  <a:pt x="2270" y="197"/>
                </a:lnTo>
                <a:lnTo>
                  <a:pt x="2275" y="252"/>
                </a:lnTo>
                <a:lnTo>
                  <a:pt x="2281" y="205"/>
                </a:lnTo>
                <a:lnTo>
                  <a:pt x="2286" y="256"/>
                </a:lnTo>
                <a:lnTo>
                  <a:pt x="2291" y="231"/>
                </a:lnTo>
                <a:lnTo>
                  <a:pt x="2296" y="256"/>
                </a:lnTo>
                <a:lnTo>
                  <a:pt x="2302" y="184"/>
                </a:lnTo>
                <a:lnTo>
                  <a:pt x="2307" y="265"/>
                </a:lnTo>
                <a:lnTo>
                  <a:pt x="2312" y="218"/>
                </a:lnTo>
                <a:lnTo>
                  <a:pt x="2318" y="291"/>
                </a:lnTo>
                <a:lnTo>
                  <a:pt x="2323" y="282"/>
                </a:lnTo>
                <a:lnTo>
                  <a:pt x="2328" y="201"/>
                </a:lnTo>
                <a:lnTo>
                  <a:pt x="2333" y="201"/>
                </a:lnTo>
                <a:lnTo>
                  <a:pt x="2339" y="261"/>
                </a:lnTo>
                <a:lnTo>
                  <a:pt x="2344" y="282"/>
                </a:lnTo>
                <a:lnTo>
                  <a:pt x="2349" y="227"/>
                </a:lnTo>
                <a:lnTo>
                  <a:pt x="2355" y="256"/>
                </a:lnTo>
                <a:lnTo>
                  <a:pt x="2360" y="248"/>
                </a:lnTo>
                <a:lnTo>
                  <a:pt x="2365" y="239"/>
                </a:lnTo>
                <a:lnTo>
                  <a:pt x="2371" y="299"/>
                </a:lnTo>
                <a:lnTo>
                  <a:pt x="2376" y="282"/>
                </a:lnTo>
                <a:lnTo>
                  <a:pt x="2381" y="227"/>
                </a:lnTo>
                <a:lnTo>
                  <a:pt x="2386" y="244"/>
                </a:lnTo>
                <a:lnTo>
                  <a:pt x="2392" y="269"/>
                </a:lnTo>
                <a:lnTo>
                  <a:pt x="2397" y="252"/>
                </a:lnTo>
                <a:lnTo>
                  <a:pt x="2402" y="278"/>
                </a:lnTo>
                <a:lnTo>
                  <a:pt x="2408" y="205"/>
                </a:lnTo>
                <a:lnTo>
                  <a:pt x="2413" y="282"/>
                </a:lnTo>
                <a:lnTo>
                  <a:pt x="2418" y="312"/>
                </a:lnTo>
                <a:lnTo>
                  <a:pt x="2423" y="295"/>
                </a:lnTo>
                <a:lnTo>
                  <a:pt x="2429" y="299"/>
                </a:lnTo>
                <a:lnTo>
                  <a:pt x="2434" y="282"/>
                </a:lnTo>
                <a:lnTo>
                  <a:pt x="2439" y="338"/>
                </a:lnTo>
                <a:lnTo>
                  <a:pt x="2445" y="308"/>
                </a:lnTo>
                <a:lnTo>
                  <a:pt x="2450" y="286"/>
                </a:lnTo>
                <a:lnTo>
                  <a:pt x="2455" y="269"/>
                </a:lnTo>
                <a:lnTo>
                  <a:pt x="2460" y="295"/>
                </a:lnTo>
                <a:lnTo>
                  <a:pt x="2466" y="256"/>
                </a:lnTo>
                <a:lnTo>
                  <a:pt x="2471" y="291"/>
                </a:lnTo>
                <a:lnTo>
                  <a:pt x="2476" y="278"/>
                </a:lnTo>
                <a:lnTo>
                  <a:pt x="2482" y="321"/>
                </a:lnTo>
                <a:lnTo>
                  <a:pt x="2487" y="338"/>
                </a:lnTo>
                <a:lnTo>
                  <a:pt x="2492" y="381"/>
                </a:lnTo>
                <a:lnTo>
                  <a:pt x="2498" y="308"/>
                </a:lnTo>
                <a:lnTo>
                  <a:pt x="2503" y="295"/>
                </a:lnTo>
                <a:lnTo>
                  <a:pt x="2508" y="334"/>
                </a:lnTo>
                <a:lnTo>
                  <a:pt x="2513" y="282"/>
                </a:lnTo>
                <a:lnTo>
                  <a:pt x="2519" y="295"/>
                </a:lnTo>
                <a:lnTo>
                  <a:pt x="2524" y="308"/>
                </a:lnTo>
                <a:lnTo>
                  <a:pt x="2529" y="282"/>
                </a:lnTo>
                <a:lnTo>
                  <a:pt x="2535" y="372"/>
                </a:lnTo>
                <a:lnTo>
                  <a:pt x="2540" y="325"/>
                </a:lnTo>
                <a:lnTo>
                  <a:pt x="2545" y="351"/>
                </a:lnTo>
                <a:lnTo>
                  <a:pt x="2550" y="329"/>
                </a:lnTo>
                <a:lnTo>
                  <a:pt x="2556" y="321"/>
                </a:lnTo>
                <a:lnTo>
                  <a:pt x="2561" y="355"/>
                </a:lnTo>
                <a:lnTo>
                  <a:pt x="2566" y="381"/>
                </a:lnTo>
                <a:lnTo>
                  <a:pt x="2572" y="321"/>
                </a:lnTo>
                <a:lnTo>
                  <a:pt x="2577" y="304"/>
                </a:lnTo>
                <a:lnTo>
                  <a:pt x="2582" y="385"/>
                </a:lnTo>
                <a:lnTo>
                  <a:pt x="2587" y="295"/>
                </a:lnTo>
                <a:lnTo>
                  <a:pt x="2593" y="299"/>
                </a:lnTo>
                <a:lnTo>
                  <a:pt x="2598" y="359"/>
                </a:lnTo>
                <a:lnTo>
                  <a:pt x="2603" y="406"/>
                </a:lnTo>
                <a:lnTo>
                  <a:pt x="2609" y="368"/>
                </a:lnTo>
                <a:lnTo>
                  <a:pt x="2614" y="325"/>
                </a:lnTo>
                <a:lnTo>
                  <a:pt x="2619" y="359"/>
                </a:lnTo>
                <a:lnTo>
                  <a:pt x="2625" y="376"/>
                </a:lnTo>
                <a:lnTo>
                  <a:pt x="2630" y="346"/>
                </a:lnTo>
                <a:lnTo>
                  <a:pt x="2635" y="312"/>
                </a:lnTo>
                <a:lnTo>
                  <a:pt x="2640" y="428"/>
                </a:lnTo>
                <a:lnTo>
                  <a:pt x="2646" y="359"/>
                </a:lnTo>
                <a:lnTo>
                  <a:pt x="2651" y="312"/>
                </a:lnTo>
                <a:lnTo>
                  <a:pt x="2656" y="385"/>
                </a:lnTo>
                <a:lnTo>
                  <a:pt x="2662" y="402"/>
                </a:lnTo>
                <a:lnTo>
                  <a:pt x="2667" y="363"/>
                </a:lnTo>
                <a:lnTo>
                  <a:pt x="2672" y="325"/>
                </a:lnTo>
                <a:lnTo>
                  <a:pt x="2677" y="359"/>
                </a:lnTo>
                <a:lnTo>
                  <a:pt x="2683" y="359"/>
                </a:lnTo>
                <a:lnTo>
                  <a:pt x="2688" y="316"/>
                </a:lnTo>
                <a:lnTo>
                  <a:pt x="2693" y="346"/>
                </a:lnTo>
                <a:lnTo>
                  <a:pt x="2699" y="376"/>
                </a:lnTo>
                <a:lnTo>
                  <a:pt x="2704" y="308"/>
                </a:lnTo>
                <a:lnTo>
                  <a:pt x="2709" y="359"/>
                </a:lnTo>
                <a:lnTo>
                  <a:pt x="2714" y="363"/>
                </a:lnTo>
                <a:lnTo>
                  <a:pt x="2720" y="368"/>
                </a:lnTo>
                <a:lnTo>
                  <a:pt x="2725" y="393"/>
                </a:lnTo>
                <a:lnTo>
                  <a:pt x="2730" y="376"/>
                </a:lnTo>
                <a:lnTo>
                  <a:pt x="2736" y="398"/>
                </a:lnTo>
                <a:lnTo>
                  <a:pt x="2741" y="381"/>
                </a:lnTo>
                <a:lnTo>
                  <a:pt x="2746" y="393"/>
                </a:lnTo>
                <a:lnTo>
                  <a:pt x="2751" y="351"/>
                </a:lnTo>
                <a:lnTo>
                  <a:pt x="2757" y="402"/>
                </a:lnTo>
                <a:lnTo>
                  <a:pt x="2762" y="385"/>
                </a:lnTo>
                <a:lnTo>
                  <a:pt x="2767" y="415"/>
                </a:lnTo>
                <a:lnTo>
                  <a:pt x="2773" y="406"/>
                </a:lnTo>
                <a:lnTo>
                  <a:pt x="2778" y="363"/>
                </a:lnTo>
                <a:lnTo>
                  <a:pt x="2783" y="415"/>
                </a:lnTo>
                <a:lnTo>
                  <a:pt x="2789" y="449"/>
                </a:lnTo>
                <a:lnTo>
                  <a:pt x="2794" y="415"/>
                </a:lnTo>
                <a:lnTo>
                  <a:pt x="2799" y="385"/>
                </a:lnTo>
                <a:lnTo>
                  <a:pt x="2804" y="428"/>
                </a:lnTo>
                <a:lnTo>
                  <a:pt x="2810" y="410"/>
                </a:lnTo>
                <a:lnTo>
                  <a:pt x="2815" y="393"/>
                </a:lnTo>
                <a:lnTo>
                  <a:pt x="2820" y="462"/>
                </a:lnTo>
                <a:lnTo>
                  <a:pt x="2826" y="428"/>
                </a:lnTo>
                <a:lnTo>
                  <a:pt x="2831" y="398"/>
                </a:lnTo>
                <a:lnTo>
                  <a:pt x="2836" y="419"/>
                </a:lnTo>
                <a:lnTo>
                  <a:pt x="2841" y="440"/>
                </a:lnTo>
                <a:lnTo>
                  <a:pt x="2847" y="440"/>
                </a:lnTo>
                <a:lnTo>
                  <a:pt x="2852" y="440"/>
                </a:lnTo>
                <a:lnTo>
                  <a:pt x="2857" y="440"/>
                </a:lnTo>
                <a:lnTo>
                  <a:pt x="2863" y="385"/>
                </a:lnTo>
                <a:lnTo>
                  <a:pt x="2868" y="376"/>
                </a:lnTo>
                <a:lnTo>
                  <a:pt x="2873" y="372"/>
                </a:lnTo>
                <a:lnTo>
                  <a:pt x="2878" y="398"/>
                </a:lnTo>
                <a:lnTo>
                  <a:pt x="2884" y="410"/>
                </a:lnTo>
                <a:lnTo>
                  <a:pt x="2889" y="466"/>
                </a:lnTo>
                <a:lnTo>
                  <a:pt x="2894" y="393"/>
                </a:lnTo>
                <a:lnTo>
                  <a:pt x="2900" y="453"/>
                </a:lnTo>
                <a:lnTo>
                  <a:pt x="2905" y="432"/>
                </a:lnTo>
                <a:lnTo>
                  <a:pt x="2910" y="462"/>
                </a:lnTo>
                <a:lnTo>
                  <a:pt x="2916" y="415"/>
                </a:lnTo>
                <a:lnTo>
                  <a:pt x="2921" y="440"/>
                </a:lnTo>
                <a:lnTo>
                  <a:pt x="2926" y="470"/>
                </a:lnTo>
                <a:lnTo>
                  <a:pt x="2931" y="453"/>
                </a:lnTo>
                <a:lnTo>
                  <a:pt x="2937" y="432"/>
                </a:lnTo>
                <a:lnTo>
                  <a:pt x="2942" y="492"/>
                </a:lnTo>
                <a:lnTo>
                  <a:pt x="2947" y="419"/>
                </a:lnTo>
                <a:lnTo>
                  <a:pt x="2953" y="487"/>
                </a:lnTo>
                <a:lnTo>
                  <a:pt x="2958" y="457"/>
                </a:lnTo>
                <a:lnTo>
                  <a:pt x="2963" y="423"/>
                </a:lnTo>
                <a:lnTo>
                  <a:pt x="2968" y="415"/>
                </a:lnTo>
                <a:lnTo>
                  <a:pt x="2974" y="445"/>
                </a:lnTo>
                <a:lnTo>
                  <a:pt x="2979" y="457"/>
                </a:lnTo>
                <a:lnTo>
                  <a:pt x="2984" y="449"/>
                </a:lnTo>
                <a:lnTo>
                  <a:pt x="2990" y="479"/>
                </a:lnTo>
                <a:lnTo>
                  <a:pt x="2995" y="492"/>
                </a:lnTo>
                <a:lnTo>
                  <a:pt x="3000" y="513"/>
                </a:lnTo>
                <a:lnTo>
                  <a:pt x="3005" y="462"/>
                </a:lnTo>
                <a:lnTo>
                  <a:pt x="3011" y="470"/>
                </a:lnTo>
                <a:lnTo>
                  <a:pt x="3016" y="432"/>
                </a:lnTo>
                <a:lnTo>
                  <a:pt x="3021" y="483"/>
                </a:lnTo>
                <a:lnTo>
                  <a:pt x="3027" y="449"/>
                </a:lnTo>
                <a:lnTo>
                  <a:pt x="3032" y="453"/>
                </a:lnTo>
                <a:lnTo>
                  <a:pt x="3037" y="483"/>
                </a:lnTo>
                <a:lnTo>
                  <a:pt x="3043" y="496"/>
                </a:lnTo>
                <a:lnTo>
                  <a:pt x="3048" y="496"/>
                </a:lnTo>
                <a:lnTo>
                  <a:pt x="3053" y="423"/>
                </a:lnTo>
                <a:lnTo>
                  <a:pt x="3058" y="500"/>
                </a:lnTo>
                <a:lnTo>
                  <a:pt x="3064" y="500"/>
                </a:lnTo>
                <a:lnTo>
                  <a:pt x="3069" y="496"/>
                </a:lnTo>
                <a:lnTo>
                  <a:pt x="3074" y="479"/>
                </a:lnTo>
                <a:lnTo>
                  <a:pt x="3080" y="487"/>
                </a:lnTo>
                <a:lnTo>
                  <a:pt x="3085" y="539"/>
                </a:lnTo>
                <a:lnTo>
                  <a:pt x="3090" y="487"/>
                </a:lnTo>
                <a:lnTo>
                  <a:pt x="3095" y="470"/>
                </a:lnTo>
                <a:lnTo>
                  <a:pt x="3101" y="470"/>
                </a:lnTo>
                <a:lnTo>
                  <a:pt x="3106" y="449"/>
                </a:lnTo>
                <a:lnTo>
                  <a:pt x="3111" y="526"/>
                </a:lnTo>
                <a:lnTo>
                  <a:pt x="3117" y="517"/>
                </a:lnTo>
                <a:lnTo>
                  <a:pt x="3122" y="432"/>
                </a:lnTo>
                <a:lnTo>
                  <a:pt x="3127" y="547"/>
                </a:lnTo>
                <a:lnTo>
                  <a:pt x="3132" y="569"/>
                </a:lnTo>
                <a:lnTo>
                  <a:pt x="3138" y="462"/>
                </a:lnTo>
                <a:lnTo>
                  <a:pt x="3143" y="539"/>
                </a:lnTo>
                <a:lnTo>
                  <a:pt x="3148" y="552"/>
                </a:lnTo>
                <a:lnTo>
                  <a:pt x="3154" y="509"/>
                </a:lnTo>
                <a:lnTo>
                  <a:pt x="3159" y="526"/>
                </a:lnTo>
                <a:lnTo>
                  <a:pt x="3164" y="475"/>
                </a:lnTo>
                <a:lnTo>
                  <a:pt x="3169" y="496"/>
                </a:lnTo>
                <a:lnTo>
                  <a:pt x="3175" y="440"/>
                </a:lnTo>
                <a:lnTo>
                  <a:pt x="3180" y="509"/>
                </a:lnTo>
                <a:lnTo>
                  <a:pt x="3185" y="582"/>
                </a:lnTo>
                <a:lnTo>
                  <a:pt x="3191" y="500"/>
                </a:lnTo>
                <a:lnTo>
                  <a:pt x="3196" y="470"/>
                </a:lnTo>
                <a:lnTo>
                  <a:pt x="3201" y="535"/>
                </a:lnTo>
                <a:lnTo>
                  <a:pt x="3207" y="513"/>
                </a:lnTo>
                <a:lnTo>
                  <a:pt x="3212" y="517"/>
                </a:lnTo>
                <a:lnTo>
                  <a:pt x="3217" y="500"/>
                </a:lnTo>
                <a:lnTo>
                  <a:pt x="3222" y="569"/>
                </a:lnTo>
                <a:lnTo>
                  <a:pt x="3228" y="552"/>
                </a:lnTo>
                <a:lnTo>
                  <a:pt x="3233" y="487"/>
                </a:lnTo>
                <a:lnTo>
                  <a:pt x="3238" y="526"/>
                </a:lnTo>
                <a:lnTo>
                  <a:pt x="3244" y="569"/>
                </a:lnTo>
                <a:lnTo>
                  <a:pt x="3249" y="556"/>
                </a:lnTo>
                <a:lnTo>
                  <a:pt x="3254" y="483"/>
                </a:lnTo>
                <a:lnTo>
                  <a:pt x="3259" y="539"/>
                </a:lnTo>
                <a:lnTo>
                  <a:pt x="3265" y="500"/>
                </a:lnTo>
                <a:lnTo>
                  <a:pt x="3270" y="530"/>
                </a:lnTo>
                <a:lnTo>
                  <a:pt x="3275" y="569"/>
                </a:lnTo>
                <a:lnTo>
                  <a:pt x="3281" y="539"/>
                </a:lnTo>
                <a:lnTo>
                  <a:pt x="3286" y="487"/>
                </a:lnTo>
                <a:lnTo>
                  <a:pt x="3291" y="599"/>
                </a:lnTo>
                <a:lnTo>
                  <a:pt x="3296" y="535"/>
                </a:lnTo>
                <a:lnTo>
                  <a:pt x="3302" y="594"/>
                </a:lnTo>
                <a:lnTo>
                  <a:pt x="3307" y="522"/>
                </a:lnTo>
                <a:lnTo>
                  <a:pt x="3312" y="556"/>
                </a:lnTo>
                <a:lnTo>
                  <a:pt x="3318" y="543"/>
                </a:lnTo>
                <a:lnTo>
                  <a:pt x="3323" y="547"/>
                </a:lnTo>
                <a:lnTo>
                  <a:pt x="3328" y="552"/>
                </a:lnTo>
                <a:lnTo>
                  <a:pt x="3334" y="620"/>
                </a:lnTo>
                <a:lnTo>
                  <a:pt x="3339" y="539"/>
                </a:lnTo>
                <a:lnTo>
                  <a:pt x="3344" y="462"/>
                </a:lnTo>
                <a:lnTo>
                  <a:pt x="3349" y="530"/>
                </a:lnTo>
                <a:lnTo>
                  <a:pt x="3355" y="543"/>
                </a:lnTo>
                <a:lnTo>
                  <a:pt x="3360" y="543"/>
                </a:lnTo>
                <a:lnTo>
                  <a:pt x="3365" y="543"/>
                </a:lnTo>
                <a:lnTo>
                  <a:pt x="3371" y="573"/>
                </a:lnTo>
                <a:lnTo>
                  <a:pt x="3376" y="594"/>
                </a:lnTo>
                <a:lnTo>
                  <a:pt x="3381" y="547"/>
                </a:lnTo>
                <a:lnTo>
                  <a:pt x="3386" y="577"/>
                </a:lnTo>
                <a:lnTo>
                  <a:pt x="3392" y="522"/>
                </a:lnTo>
                <a:lnTo>
                  <a:pt x="3397" y="582"/>
                </a:lnTo>
                <a:lnTo>
                  <a:pt x="3402" y="522"/>
                </a:lnTo>
                <a:lnTo>
                  <a:pt x="3408" y="535"/>
                </a:lnTo>
                <a:lnTo>
                  <a:pt x="3413" y="556"/>
                </a:lnTo>
                <a:lnTo>
                  <a:pt x="3418" y="522"/>
                </a:lnTo>
                <a:lnTo>
                  <a:pt x="3423" y="577"/>
                </a:lnTo>
                <a:lnTo>
                  <a:pt x="3429" y="590"/>
                </a:lnTo>
                <a:lnTo>
                  <a:pt x="3434" y="569"/>
                </a:lnTo>
                <a:lnTo>
                  <a:pt x="3439" y="603"/>
                </a:lnTo>
                <a:lnTo>
                  <a:pt x="3445" y="577"/>
                </a:lnTo>
                <a:lnTo>
                  <a:pt x="3450" y="620"/>
                </a:lnTo>
                <a:lnTo>
                  <a:pt x="3455" y="603"/>
                </a:lnTo>
                <a:lnTo>
                  <a:pt x="3461" y="556"/>
                </a:lnTo>
                <a:lnTo>
                  <a:pt x="3466" y="543"/>
                </a:lnTo>
                <a:lnTo>
                  <a:pt x="3471" y="564"/>
                </a:lnTo>
                <a:lnTo>
                  <a:pt x="3476" y="603"/>
                </a:lnTo>
                <a:lnTo>
                  <a:pt x="3482" y="526"/>
                </a:lnTo>
                <a:lnTo>
                  <a:pt x="3487" y="564"/>
                </a:lnTo>
                <a:lnTo>
                  <a:pt x="3492" y="586"/>
                </a:lnTo>
                <a:lnTo>
                  <a:pt x="3498" y="573"/>
                </a:lnTo>
                <a:lnTo>
                  <a:pt x="3503" y="552"/>
                </a:lnTo>
                <a:lnTo>
                  <a:pt x="3508" y="590"/>
                </a:lnTo>
                <a:lnTo>
                  <a:pt x="3513" y="599"/>
                </a:lnTo>
                <a:lnTo>
                  <a:pt x="3519" y="483"/>
                </a:lnTo>
                <a:lnTo>
                  <a:pt x="3524" y="573"/>
                </a:lnTo>
                <a:lnTo>
                  <a:pt x="3529" y="582"/>
                </a:lnTo>
                <a:lnTo>
                  <a:pt x="3535" y="607"/>
                </a:lnTo>
                <a:lnTo>
                  <a:pt x="3540" y="569"/>
                </a:lnTo>
                <a:lnTo>
                  <a:pt x="3545" y="539"/>
                </a:lnTo>
                <a:lnTo>
                  <a:pt x="3550" y="629"/>
                </a:lnTo>
                <a:lnTo>
                  <a:pt x="3556" y="607"/>
                </a:lnTo>
                <a:lnTo>
                  <a:pt x="3561" y="526"/>
                </a:lnTo>
                <a:lnTo>
                  <a:pt x="3566" y="590"/>
                </a:lnTo>
                <a:lnTo>
                  <a:pt x="3572" y="590"/>
                </a:lnTo>
                <a:lnTo>
                  <a:pt x="3577" y="607"/>
                </a:lnTo>
                <a:lnTo>
                  <a:pt x="3582" y="680"/>
                </a:lnTo>
                <a:lnTo>
                  <a:pt x="3588" y="658"/>
                </a:lnTo>
                <a:lnTo>
                  <a:pt x="3593" y="641"/>
                </a:lnTo>
                <a:lnTo>
                  <a:pt x="3598" y="603"/>
                </a:lnTo>
                <a:lnTo>
                  <a:pt x="3603" y="590"/>
                </a:lnTo>
                <a:lnTo>
                  <a:pt x="3609" y="607"/>
                </a:lnTo>
                <a:lnTo>
                  <a:pt x="3614" y="547"/>
                </a:lnTo>
                <a:lnTo>
                  <a:pt x="3619" y="582"/>
                </a:lnTo>
                <a:lnTo>
                  <a:pt x="3625" y="611"/>
                </a:lnTo>
                <a:lnTo>
                  <a:pt x="3630" y="620"/>
                </a:lnTo>
                <a:lnTo>
                  <a:pt x="3635" y="607"/>
                </a:lnTo>
                <a:lnTo>
                  <a:pt x="3640" y="594"/>
                </a:lnTo>
                <a:lnTo>
                  <a:pt x="3646" y="603"/>
                </a:lnTo>
                <a:lnTo>
                  <a:pt x="3651" y="556"/>
                </a:lnTo>
                <a:lnTo>
                  <a:pt x="3656" y="577"/>
                </a:lnTo>
                <a:lnTo>
                  <a:pt x="3662" y="603"/>
                </a:lnTo>
                <a:lnTo>
                  <a:pt x="3667" y="616"/>
                </a:lnTo>
                <a:lnTo>
                  <a:pt x="3672" y="564"/>
                </a:lnTo>
                <a:lnTo>
                  <a:pt x="3677" y="607"/>
                </a:lnTo>
                <a:lnTo>
                  <a:pt x="3683" y="637"/>
                </a:lnTo>
                <a:lnTo>
                  <a:pt x="3688" y="629"/>
                </a:lnTo>
                <a:lnTo>
                  <a:pt x="3693" y="616"/>
                </a:lnTo>
                <a:lnTo>
                  <a:pt x="3699" y="577"/>
                </a:lnTo>
                <a:lnTo>
                  <a:pt x="3704" y="616"/>
                </a:lnTo>
                <a:lnTo>
                  <a:pt x="3709" y="577"/>
                </a:lnTo>
                <a:lnTo>
                  <a:pt x="3714" y="633"/>
                </a:lnTo>
                <a:lnTo>
                  <a:pt x="3720" y="624"/>
                </a:lnTo>
                <a:lnTo>
                  <a:pt x="3725" y="658"/>
                </a:lnTo>
                <a:lnTo>
                  <a:pt x="3730" y="586"/>
                </a:lnTo>
                <a:lnTo>
                  <a:pt x="3736" y="646"/>
                </a:lnTo>
                <a:lnTo>
                  <a:pt x="3741" y="573"/>
                </a:lnTo>
                <a:lnTo>
                  <a:pt x="3746" y="590"/>
                </a:lnTo>
                <a:lnTo>
                  <a:pt x="3752" y="569"/>
                </a:lnTo>
                <a:lnTo>
                  <a:pt x="3757" y="667"/>
                </a:lnTo>
                <a:lnTo>
                  <a:pt x="3762" y="599"/>
                </a:lnTo>
                <a:lnTo>
                  <a:pt x="3767" y="658"/>
                </a:lnTo>
                <a:lnTo>
                  <a:pt x="3773" y="607"/>
                </a:lnTo>
                <a:lnTo>
                  <a:pt x="3778" y="663"/>
                </a:lnTo>
                <a:lnTo>
                  <a:pt x="3783" y="582"/>
                </a:lnTo>
                <a:lnTo>
                  <a:pt x="3789" y="629"/>
                </a:lnTo>
                <a:lnTo>
                  <a:pt x="3794" y="633"/>
                </a:lnTo>
                <a:lnTo>
                  <a:pt x="3799" y="697"/>
                </a:lnTo>
                <a:lnTo>
                  <a:pt x="3804" y="629"/>
                </a:lnTo>
                <a:lnTo>
                  <a:pt x="3810" y="641"/>
                </a:lnTo>
                <a:lnTo>
                  <a:pt x="3815" y="603"/>
                </a:lnTo>
                <a:lnTo>
                  <a:pt x="3820" y="633"/>
                </a:lnTo>
                <a:lnTo>
                  <a:pt x="3826" y="688"/>
                </a:lnTo>
                <a:lnTo>
                  <a:pt x="3831" y="663"/>
                </a:lnTo>
                <a:lnTo>
                  <a:pt x="3836" y="624"/>
                </a:lnTo>
                <a:lnTo>
                  <a:pt x="3841" y="684"/>
                </a:lnTo>
                <a:lnTo>
                  <a:pt x="3847" y="671"/>
                </a:lnTo>
                <a:lnTo>
                  <a:pt x="3852" y="658"/>
                </a:lnTo>
                <a:lnTo>
                  <a:pt x="3857" y="667"/>
                </a:lnTo>
                <a:lnTo>
                  <a:pt x="3863" y="658"/>
                </a:lnTo>
                <a:lnTo>
                  <a:pt x="3868" y="611"/>
                </a:lnTo>
                <a:lnTo>
                  <a:pt x="3873" y="620"/>
                </a:lnTo>
                <a:lnTo>
                  <a:pt x="3879" y="590"/>
                </a:lnTo>
                <a:lnTo>
                  <a:pt x="3884" y="641"/>
                </a:lnTo>
                <a:lnTo>
                  <a:pt x="3889" y="650"/>
                </a:lnTo>
                <a:lnTo>
                  <a:pt x="3894" y="573"/>
                </a:lnTo>
                <a:lnTo>
                  <a:pt x="3900" y="646"/>
                </a:lnTo>
                <a:lnTo>
                  <a:pt x="3905" y="646"/>
                </a:lnTo>
                <a:lnTo>
                  <a:pt x="3910" y="663"/>
                </a:lnTo>
                <a:lnTo>
                  <a:pt x="3916" y="637"/>
                </a:lnTo>
                <a:lnTo>
                  <a:pt x="3921" y="697"/>
                </a:lnTo>
                <a:lnTo>
                  <a:pt x="3926" y="658"/>
                </a:lnTo>
                <a:lnTo>
                  <a:pt x="3931" y="629"/>
                </a:lnTo>
                <a:lnTo>
                  <a:pt x="3937" y="667"/>
                </a:lnTo>
                <a:lnTo>
                  <a:pt x="3942" y="663"/>
                </a:lnTo>
                <a:lnTo>
                  <a:pt x="3947" y="658"/>
                </a:lnTo>
                <a:lnTo>
                  <a:pt x="3953" y="671"/>
                </a:lnTo>
                <a:lnTo>
                  <a:pt x="3958" y="637"/>
                </a:lnTo>
                <a:lnTo>
                  <a:pt x="3963" y="658"/>
                </a:lnTo>
                <a:lnTo>
                  <a:pt x="3968" y="667"/>
                </a:lnTo>
                <a:lnTo>
                  <a:pt x="3974" y="620"/>
                </a:lnTo>
                <a:lnTo>
                  <a:pt x="3979" y="658"/>
                </a:lnTo>
                <a:lnTo>
                  <a:pt x="3984" y="671"/>
                </a:lnTo>
                <a:lnTo>
                  <a:pt x="3990" y="727"/>
                </a:lnTo>
                <a:lnTo>
                  <a:pt x="3995" y="663"/>
                </a:lnTo>
                <a:lnTo>
                  <a:pt x="4000" y="688"/>
                </a:lnTo>
                <a:lnTo>
                  <a:pt x="4006" y="684"/>
                </a:lnTo>
                <a:lnTo>
                  <a:pt x="4011" y="684"/>
                </a:lnTo>
                <a:lnTo>
                  <a:pt x="4016" y="667"/>
                </a:lnTo>
                <a:lnTo>
                  <a:pt x="4021" y="706"/>
                </a:lnTo>
                <a:lnTo>
                  <a:pt x="4027" y="658"/>
                </a:lnTo>
                <a:lnTo>
                  <a:pt x="4032" y="624"/>
                </a:lnTo>
                <a:lnTo>
                  <a:pt x="4037" y="671"/>
                </a:lnTo>
                <a:lnTo>
                  <a:pt x="4043" y="620"/>
                </a:lnTo>
                <a:lnTo>
                  <a:pt x="4048" y="633"/>
                </a:lnTo>
                <a:lnTo>
                  <a:pt x="4053" y="714"/>
                </a:lnTo>
                <a:lnTo>
                  <a:pt x="4058" y="693"/>
                </a:lnTo>
                <a:lnTo>
                  <a:pt x="4064" y="629"/>
                </a:lnTo>
                <a:lnTo>
                  <a:pt x="4069" y="697"/>
                </a:lnTo>
                <a:lnTo>
                  <a:pt x="4074" y="663"/>
                </a:lnTo>
                <a:lnTo>
                  <a:pt x="4080" y="680"/>
                </a:lnTo>
                <a:lnTo>
                  <a:pt x="4085" y="671"/>
                </a:lnTo>
                <a:lnTo>
                  <a:pt x="4090" y="654"/>
                </a:lnTo>
                <a:lnTo>
                  <a:pt x="4095" y="667"/>
                </a:lnTo>
                <a:lnTo>
                  <a:pt x="4101" y="744"/>
                </a:lnTo>
                <a:lnTo>
                  <a:pt x="4106" y="650"/>
                </a:lnTo>
                <a:lnTo>
                  <a:pt x="4111" y="727"/>
                </a:lnTo>
                <a:lnTo>
                  <a:pt x="4117" y="646"/>
                </a:lnTo>
                <a:lnTo>
                  <a:pt x="4122" y="637"/>
                </a:lnTo>
                <a:lnTo>
                  <a:pt x="4127" y="706"/>
                </a:lnTo>
                <a:lnTo>
                  <a:pt x="4132" y="676"/>
                </a:lnTo>
                <a:lnTo>
                  <a:pt x="4138" y="663"/>
                </a:lnTo>
                <a:lnTo>
                  <a:pt x="4143" y="723"/>
                </a:lnTo>
                <a:lnTo>
                  <a:pt x="4148" y="701"/>
                </a:lnTo>
                <a:lnTo>
                  <a:pt x="4154" y="710"/>
                </a:lnTo>
                <a:lnTo>
                  <a:pt x="4159" y="633"/>
                </a:lnTo>
                <a:lnTo>
                  <a:pt x="4164" y="710"/>
                </a:lnTo>
                <a:lnTo>
                  <a:pt x="4170" y="607"/>
                </a:lnTo>
                <a:lnTo>
                  <a:pt x="4175" y="684"/>
                </a:lnTo>
                <a:lnTo>
                  <a:pt x="4180" y="697"/>
                </a:lnTo>
                <a:lnTo>
                  <a:pt x="4185" y="641"/>
                </a:lnTo>
                <a:lnTo>
                  <a:pt x="4191" y="735"/>
                </a:lnTo>
                <a:lnTo>
                  <a:pt x="4196" y="731"/>
                </a:lnTo>
                <a:lnTo>
                  <a:pt x="4201" y="671"/>
                </a:lnTo>
                <a:lnTo>
                  <a:pt x="4207" y="757"/>
                </a:lnTo>
                <a:lnTo>
                  <a:pt x="4212" y="735"/>
                </a:lnTo>
                <a:lnTo>
                  <a:pt x="4217" y="701"/>
                </a:lnTo>
                <a:lnTo>
                  <a:pt x="4222" y="684"/>
                </a:lnTo>
                <a:lnTo>
                  <a:pt x="4228" y="684"/>
                </a:lnTo>
                <a:lnTo>
                  <a:pt x="4233" y="706"/>
                </a:lnTo>
                <a:lnTo>
                  <a:pt x="4238" y="663"/>
                </a:lnTo>
                <a:lnTo>
                  <a:pt x="4244" y="718"/>
                </a:lnTo>
                <a:lnTo>
                  <a:pt x="4249" y="727"/>
                </a:lnTo>
                <a:lnTo>
                  <a:pt x="4254" y="718"/>
                </a:lnTo>
                <a:lnTo>
                  <a:pt x="4259" y="701"/>
                </a:lnTo>
                <a:lnTo>
                  <a:pt x="4265" y="723"/>
                </a:lnTo>
                <a:lnTo>
                  <a:pt x="4270" y="757"/>
                </a:lnTo>
                <a:lnTo>
                  <a:pt x="4275" y="731"/>
                </a:lnTo>
                <a:lnTo>
                  <a:pt x="4281" y="710"/>
                </a:lnTo>
                <a:lnTo>
                  <a:pt x="4286" y="727"/>
                </a:lnTo>
                <a:lnTo>
                  <a:pt x="4291" y="667"/>
                </a:lnTo>
                <a:lnTo>
                  <a:pt x="4297" y="701"/>
                </a:lnTo>
                <a:lnTo>
                  <a:pt x="4302" y="646"/>
                </a:lnTo>
                <a:lnTo>
                  <a:pt x="4307" y="701"/>
                </a:lnTo>
                <a:lnTo>
                  <a:pt x="4312" y="744"/>
                </a:lnTo>
                <a:lnTo>
                  <a:pt x="4318" y="693"/>
                </a:lnTo>
                <a:lnTo>
                  <a:pt x="4323" y="680"/>
                </a:lnTo>
                <a:lnTo>
                  <a:pt x="4328" y="761"/>
                </a:lnTo>
                <a:lnTo>
                  <a:pt x="4334" y="723"/>
                </a:lnTo>
                <a:lnTo>
                  <a:pt x="4339" y="757"/>
                </a:lnTo>
                <a:lnTo>
                  <a:pt x="4344" y="663"/>
                </a:lnTo>
                <a:lnTo>
                  <a:pt x="4349" y="714"/>
                </a:lnTo>
                <a:lnTo>
                  <a:pt x="4355" y="727"/>
                </a:lnTo>
                <a:lnTo>
                  <a:pt x="4360" y="735"/>
                </a:lnTo>
                <a:lnTo>
                  <a:pt x="4365" y="684"/>
                </a:lnTo>
                <a:lnTo>
                  <a:pt x="4371" y="731"/>
                </a:lnTo>
                <a:lnTo>
                  <a:pt x="4376" y="697"/>
                </a:lnTo>
                <a:lnTo>
                  <a:pt x="4381" y="688"/>
                </a:lnTo>
                <a:lnTo>
                  <a:pt x="4386" y="740"/>
                </a:lnTo>
                <a:lnTo>
                  <a:pt x="4392" y="748"/>
                </a:lnTo>
                <a:lnTo>
                  <a:pt x="4397" y="761"/>
                </a:lnTo>
                <a:lnTo>
                  <a:pt x="4402" y="723"/>
                </a:lnTo>
                <a:lnTo>
                  <a:pt x="4408" y="765"/>
                </a:lnTo>
                <a:lnTo>
                  <a:pt x="4413" y="765"/>
                </a:lnTo>
                <a:lnTo>
                  <a:pt x="4418" y="778"/>
                </a:lnTo>
                <a:lnTo>
                  <a:pt x="4424" y="714"/>
                </a:lnTo>
                <a:lnTo>
                  <a:pt x="4429" y="663"/>
                </a:lnTo>
                <a:lnTo>
                  <a:pt x="4434" y="710"/>
                </a:lnTo>
                <a:lnTo>
                  <a:pt x="4439" y="744"/>
                </a:lnTo>
                <a:lnTo>
                  <a:pt x="4445" y="757"/>
                </a:lnTo>
                <a:lnTo>
                  <a:pt x="4450" y="731"/>
                </a:lnTo>
                <a:lnTo>
                  <a:pt x="4455" y="676"/>
                </a:lnTo>
                <a:lnTo>
                  <a:pt x="4461" y="748"/>
                </a:lnTo>
                <a:lnTo>
                  <a:pt x="4466" y="735"/>
                </a:lnTo>
                <a:lnTo>
                  <a:pt x="4471" y="735"/>
                </a:lnTo>
                <a:lnTo>
                  <a:pt x="4476" y="727"/>
                </a:lnTo>
                <a:lnTo>
                  <a:pt x="4482" y="740"/>
                </a:lnTo>
                <a:lnTo>
                  <a:pt x="4487" y="718"/>
                </a:lnTo>
                <a:lnTo>
                  <a:pt x="4492" y="770"/>
                </a:lnTo>
                <a:lnTo>
                  <a:pt x="4498" y="671"/>
                </a:lnTo>
                <a:lnTo>
                  <a:pt x="4503" y="714"/>
                </a:lnTo>
                <a:lnTo>
                  <a:pt x="4508" y="701"/>
                </a:lnTo>
                <a:lnTo>
                  <a:pt x="4513" y="667"/>
                </a:lnTo>
                <a:lnTo>
                  <a:pt x="4519" y="757"/>
                </a:lnTo>
                <a:lnTo>
                  <a:pt x="4524" y="723"/>
                </a:lnTo>
                <a:lnTo>
                  <a:pt x="4529" y="731"/>
                </a:lnTo>
                <a:lnTo>
                  <a:pt x="4535" y="693"/>
                </a:lnTo>
                <a:lnTo>
                  <a:pt x="4540" y="671"/>
                </a:lnTo>
                <a:lnTo>
                  <a:pt x="4545" y="765"/>
                </a:lnTo>
                <a:lnTo>
                  <a:pt x="4551" y="761"/>
                </a:lnTo>
                <a:lnTo>
                  <a:pt x="4556" y="770"/>
                </a:lnTo>
                <a:lnTo>
                  <a:pt x="4561" y="757"/>
                </a:lnTo>
                <a:lnTo>
                  <a:pt x="4566" y="744"/>
                </a:lnTo>
                <a:lnTo>
                  <a:pt x="4572" y="744"/>
                </a:lnTo>
                <a:lnTo>
                  <a:pt x="4577" y="727"/>
                </a:lnTo>
                <a:lnTo>
                  <a:pt x="4582" y="791"/>
                </a:lnTo>
                <a:lnTo>
                  <a:pt x="4588" y="740"/>
                </a:lnTo>
                <a:lnTo>
                  <a:pt x="4593" y="787"/>
                </a:lnTo>
                <a:lnTo>
                  <a:pt x="4598" y="718"/>
                </a:lnTo>
                <a:lnTo>
                  <a:pt x="4603" y="723"/>
                </a:lnTo>
                <a:lnTo>
                  <a:pt x="4609" y="748"/>
                </a:lnTo>
                <a:lnTo>
                  <a:pt x="4614" y="731"/>
                </a:lnTo>
                <a:lnTo>
                  <a:pt x="4619" y="731"/>
                </a:lnTo>
                <a:lnTo>
                  <a:pt x="4625" y="774"/>
                </a:lnTo>
                <a:lnTo>
                  <a:pt x="4630" y="757"/>
                </a:lnTo>
                <a:lnTo>
                  <a:pt x="4635" y="735"/>
                </a:lnTo>
                <a:lnTo>
                  <a:pt x="4640" y="782"/>
                </a:lnTo>
                <a:lnTo>
                  <a:pt x="4646" y="765"/>
                </a:lnTo>
                <a:lnTo>
                  <a:pt x="4651" y="727"/>
                </a:lnTo>
                <a:lnTo>
                  <a:pt x="4656" y="778"/>
                </a:lnTo>
                <a:lnTo>
                  <a:pt x="4662" y="710"/>
                </a:lnTo>
                <a:lnTo>
                  <a:pt x="4667" y="718"/>
                </a:lnTo>
                <a:lnTo>
                  <a:pt x="4672" y="791"/>
                </a:lnTo>
                <a:lnTo>
                  <a:pt x="4677" y="710"/>
                </a:lnTo>
                <a:lnTo>
                  <a:pt x="4683" y="770"/>
                </a:lnTo>
                <a:lnTo>
                  <a:pt x="4688" y="727"/>
                </a:lnTo>
                <a:lnTo>
                  <a:pt x="4693" y="753"/>
                </a:lnTo>
                <a:lnTo>
                  <a:pt x="4699" y="778"/>
                </a:lnTo>
                <a:lnTo>
                  <a:pt x="4704" y="774"/>
                </a:lnTo>
                <a:lnTo>
                  <a:pt x="4709" y="740"/>
                </a:lnTo>
                <a:lnTo>
                  <a:pt x="4715" y="825"/>
                </a:lnTo>
                <a:lnTo>
                  <a:pt x="4720" y="800"/>
                </a:lnTo>
                <a:lnTo>
                  <a:pt x="4725" y="817"/>
                </a:lnTo>
                <a:lnTo>
                  <a:pt x="4730" y="718"/>
                </a:lnTo>
                <a:lnTo>
                  <a:pt x="4736" y="795"/>
                </a:lnTo>
                <a:lnTo>
                  <a:pt x="4741" y="748"/>
                </a:lnTo>
                <a:lnTo>
                  <a:pt x="4746" y="744"/>
                </a:lnTo>
                <a:lnTo>
                  <a:pt x="4752" y="727"/>
                </a:lnTo>
                <a:lnTo>
                  <a:pt x="4757" y="791"/>
                </a:lnTo>
                <a:lnTo>
                  <a:pt x="4762" y="714"/>
                </a:lnTo>
                <a:lnTo>
                  <a:pt x="4767" y="778"/>
                </a:lnTo>
                <a:lnTo>
                  <a:pt x="4773" y="791"/>
                </a:lnTo>
                <a:lnTo>
                  <a:pt x="4778" y="710"/>
                </a:lnTo>
                <a:lnTo>
                  <a:pt x="4783" y="718"/>
                </a:lnTo>
                <a:lnTo>
                  <a:pt x="4789" y="829"/>
                </a:lnTo>
                <a:lnTo>
                  <a:pt x="4794" y="774"/>
                </a:lnTo>
                <a:lnTo>
                  <a:pt x="4799" y="774"/>
                </a:lnTo>
                <a:lnTo>
                  <a:pt x="4804" y="753"/>
                </a:lnTo>
                <a:lnTo>
                  <a:pt x="4810" y="727"/>
                </a:lnTo>
                <a:lnTo>
                  <a:pt x="4815" y="778"/>
                </a:lnTo>
                <a:lnTo>
                  <a:pt x="4820" y="748"/>
                </a:lnTo>
                <a:lnTo>
                  <a:pt x="4826" y="748"/>
                </a:lnTo>
                <a:lnTo>
                  <a:pt x="4831" y="804"/>
                </a:lnTo>
                <a:lnTo>
                  <a:pt x="4836" y="821"/>
                </a:lnTo>
                <a:lnTo>
                  <a:pt x="4842" y="765"/>
                </a:lnTo>
                <a:lnTo>
                  <a:pt x="4847" y="791"/>
                </a:lnTo>
                <a:lnTo>
                  <a:pt x="4852" y="740"/>
                </a:lnTo>
                <a:lnTo>
                  <a:pt x="4857" y="731"/>
                </a:lnTo>
                <a:lnTo>
                  <a:pt x="4863" y="795"/>
                </a:lnTo>
                <a:lnTo>
                  <a:pt x="4868" y="795"/>
                </a:lnTo>
                <a:lnTo>
                  <a:pt x="4873" y="723"/>
                </a:lnTo>
                <a:lnTo>
                  <a:pt x="4879" y="774"/>
                </a:lnTo>
                <a:lnTo>
                  <a:pt x="4884" y="791"/>
                </a:lnTo>
                <a:lnTo>
                  <a:pt x="4889" y="770"/>
                </a:lnTo>
                <a:lnTo>
                  <a:pt x="4894" y="812"/>
                </a:lnTo>
                <a:lnTo>
                  <a:pt x="4900" y="753"/>
                </a:lnTo>
                <a:lnTo>
                  <a:pt x="4905" y="770"/>
                </a:lnTo>
                <a:lnTo>
                  <a:pt x="4910" y="842"/>
                </a:lnTo>
                <a:lnTo>
                  <a:pt x="4916" y="800"/>
                </a:lnTo>
                <a:lnTo>
                  <a:pt x="4921" y="782"/>
                </a:lnTo>
                <a:lnTo>
                  <a:pt x="4926" y="808"/>
                </a:lnTo>
                <a:lnTo>
                  <a:pt x="4931" y="855"/>
                </a:lnTo>
                <a:lnTo>
                  <a:pt x="4937" y="782"/>
                </a:lnTo>
                <a:lnTo>
                  <a:pt x="4942" y="765"/>
                </a:lnTo>
                <a:lnTo>
                  <a:pt x="4947" y="731"/>
                </a:lnTo>
                <a:lnTo>
                  <a:pt x="4953" y="817"/>
                </a:lnTo>
                <a:lnTo>
                  <a:pt x="4958" y="834"/>
                </a:lnTo>
                <a:lnTo>
                  <a:pt x="4963" y="710"/>
                </a:lnTo>
                <a:lnTo>
                  <a:pt x="4969" y="778"/>
                </a:lnTo>
                <a:lnTo>
                  <a:pt x="4974" y="821"/>
                </a:lnTo>
                <a:lnTo>
                  <a:pt x="4979" y="842"/>
                </a:lnTo>
                <a:lnTo>
                  <a:pt x="4984" y="778"/>
                </a:lnTo>
                <a:lnTo>
                  <a:pt x="4990" y="774"/>
                </a:lnTo>
                <a:lnTo>
                  <a:pt x="4995" y="864"/>
                </a:lnTo>
                <a:lnTo>
                  <a:pt x="5000" y="795"/>
                </a:lnTo>
                <a:lnTo>
                  <a:pt x="5006" y="787"/>
                </a:lnTo>
                <a:lnTo>
                  <a:pt x="5011" y="821"/>
                </a:lnTo>
                <a:lnTo>
                  <a:pt x="5016" y="800"/>
                </a:lnTo>
                <a:lnTo>
                  <a:pt x="5021" y="774"/>
                </a:lnTo>
                <a:lnTo>
                  <a:pt x="5027" y="795"/>
                </a:lnTo>
                <a:lnTo>
                  <a:pt x="5032" y="825"/>
                </a:lnTo>
                <a:lnTo>
                  <a:pt x="5037" y="787"/>
                </a:lnTo>
                <a:lnTo>
                  <a:pt x="5043" y="894"/>
                </a:lnTo>
                <a:lnTo>
                  <a:pt x="5048" y="825"/>
                </a:lnTo>
                <a:lnTo>
                  <a:pt x="5053" y="787"/>
                </a:lnTo>
                <a:lnTo>
                  <a:pt x="5058" y="782"/>
                </a:lnTo>
                <a:lnTo>
                  <a:pt x="5064" y="795"/>
                </a:lnTo>
                <a:lnTo>
                  <a:pt x="5069" y="787"/>
                </a:lnTo>
                <a:lnTo>
                  <a:pt x="5074" y="740"/>
                </a:lnTo>
                <a:lnTo>
                  <a:pt x="5080" y="782"/>
                </a:lnTo>
                <a:lnTo>
                  <a:pt x="5085" y="804"/>
                </a:lnTo>
                <a:lnTo>
                  <a:pt x="5090" y="795"/>
                </a:lnTo>
                <a:lnTo>
                  <a:pt x="5095" y="808"/>
                </a:lnTo>
                <a:lnTo>
                  <a:pt x="5101" y="829"/>
                </a:lnTo>
                <a:lnTo>
                  <a:pt x="5106" y="842"/>
                </a:lnTo>
                <a:lnTo>
                  <a:pt x="5111" y="778"/>
                </a:lnTo>
                <a:lnTo>
                  <a:pt x="5117" y="795"/>
                </a:lnTo>
                <a:lnTo>
                  <a:pt x="5122" y="778"/>
                </a:lnTo>
                <a:lnTo>
                  <a:pt x="5127" y="838"/>
                </a:lnTo>
                <a:lnTo>
                  <a:pt x="5133" y="795"/>
                </a:lnTo>
                <a:lnTo>
                  <a:pt x="5138" y="829"/>
                </a:lnTo>
                <a:lnTo>
                  <a:pt x="5143" y="847"/>
                </a:lnTo>
                <a:lnTo>
                  <a:pt x="5148" y="825"/>
                </a:lnTo>
                <a:lnTo>
                  <a:pt x="5154" y="851"/>
                </a:lnTo>
                <a:lnTo>
                  <a:pt x="5159" y="855"/>
                </a:lnTo>
                <a:lnTo>
                  <a:pt x="5164" y="817"/>
                </a:lnTo>
                <a:lnTo>
                  <a:pt x="5170" y="782"/>
                </a:lnTo>
                <a:lnTo>
                  <a:pt x="5175" y="868"/>
                </a:lnTo>
                <a:lnTo>
                  <a:pt x="5180" y="817"/>
                </a:lnTo>
                <a:lnTo>
                  <a:pt x="5185" y="829"/>
                </a:lnTo>
                <a:lnTo>
                  <a:pt x="5191" y="795"/>
                </a:lnTo>
                <a:lnTo>
                  <a:pt x="5196" y="812"/>
                </a:lnTo>
                <a:lnTo>
                  <a:pt x="5201" y="800"/>
                </a:lnTo>
                <a:lnTo>
                  <a:pt x="5207" y="847"/>
                </a:lnTo>
                <a:lnTo>
                  <a:pt x="5212" y="834"/>
                </a:lnTo>
                <a:lnTo>
                  <a:pt x="5217" y="847"/>
                </a:lnTo>
                <a:lnTo>
                  <a:pt x="5222" y="829"/>
                </a:lnTo>
                <a:lnTo>
                  <a:pt x="5228" y="812"/>
                </a:lnTo>
                <a:lnTo>
                  <a:pt x="5233" y="821"/>
                </a:lnTo>
                <a:lnTo>
                  <a:pt x="5238" y="838"/>
                </a:lnTo>
                <a:lnTo>
                  <a:pt x="5244" y="761"/>
                </a:lnTo>
                <a:lnTo>
                  <a:pt x="5249" y="825"/>
                </a:lnTo>
                <a:lnTo>
                  <a:pt x="5254" y="804"/>
                </a:lnTo>
                <a:lnTo>
                  <a:pt x="5260" y="834"/>
                </a:lnTo>
                <a:lnTo>
                  <a:pt x="5265" y="855"/>
                </a:lnTo>
                <a:lnTo>
                  <a:pt x="5270" y="812"/>
                </a:lnTo>
                <a:lnTo>
                  <a:pt x="5275" y="847"/>
                </a:lnTo>
                <a:lnTo>
                  <a:pt x="5281" y="770"/>
                </a:lnTo>
                <a:lnTo>
                  <a:pt x="5286" y="838"/>
                </a:lnTo>
                <a:lnTo>
                  <a:pt x="5291" y="829"/>
                </a:lnTo>
                <a:lnTo>
                  <a:pt x="5297" y="834"/>
                </a:lnTo>
                <a:lnTo>
                  <a:pt x="5302" y="800"/>
                </a:lnTo>
                <a:lnTo>
                  <a:pt x="5307" y="804"/>
                </a:lnTo>
                <a:lnTo>
                  <a:pt x="5312" y="868"/>
                </a:lnTo>
                <a:lnTo>
                  <a:pt x="5318" y="829"/>
                </a:lnTo>
                <a:lnTo>
                  <a:pt x="5323" y="817"/>
                </a:lnTo>
                <a:lnTo>
                  <a:pt x="5328" y="825"/>
                </a:lnTo>
                <a:lnTo>
                  <a:pt x="5334" y="804"/>
                </a:lnTo>
                <a:lnTo>
                  <a:pt x="5339" y="791"/>
                </a:lnTo>
                <a:lnTo>
                  <a:pt x="5344" y="842"/>
                </a:lnTo>
                <a:lnTo>
                  <a:pt x="5349" y="825"/>
                </a:lnTo>
                <a:lnTo>
                  <a:pt x="5355" y="894"/>
                </a:lnTo>
                <a:lnTo>
                  <a:pt x="5360" y="838"/>
                </a:lnTo>
                <a:lnTo>
                  <a:pt x="5365" y="898"/>
                </a:lnTo>
                <a:lnTo>
                  <a:pt x="5371" y="834"/>
                </a:lnTo>
                <a:lnTo>
                  <a:pt x="5376" y="821"/>
                </a:lnTo>
                <a:lnTo>
                  <a:pt x="5381" y="842"/>
                </a:lnTo>
                <a:lnTo>
                  <a:pt x="5387" y="817"/>
                </a:lnTo>
                <a:lnTo>
                  <a:pt x="5392" y="872"/>
                </a:lnTo>
                <a:lnTo>
                  <a:pt x="5397" y="817"/>
                </a:lnTo>
                <a:lnTo>
                  <a:pt x="5402" y="842"/>
                </a:lnTo>
                <a:lnTo>
                  <a:pt x="5408" y="834"/>
                </a:lnTo>
                <a:lnTo>
                  <a:pt x="5413" y="825"/>
                </a:lnTo>
                <a:lnTo>
                  <a:pt x="5418" y="838"/>
                </a:lnTo>
                <a:lnTo>
                  <a:pt x="5424" y="817"/>
                </a:lnTo>
                <a:lnTo>
                  <a:pt x="5429" y="859"/>
                </a:lnTo>
                <a:lnTo>
                  <a:pt x="5434" y="829"/>
                </a:lnTo>
                <a:lnTo>
                  <a:pt x="5439" y="876"/>
                </a:lnTo>
                <a:lnTo>
                  <a:pt x="5445" y="804"/>
                </a:lnTo>
                <a:lnTo>
                  <a:pt x="5450" y="859"/>
                </a:lnTo>
                <a:lnTo>
                  <a:pt x="5455" y="855"/>
                </a:lnTo>
                <a:lnTo>
                  <a:pt x="5461" y="847"/>
                </a:lnTo>
                <a:lnTo>
                  <a:pt x="5466" y="800"/>
                </a:lnTo>
                <a:lnTo>
                  <a:pt x="5471" y="791"/>
                </a:lnTo>
                <a:lnTo>
                  <a:pt x="5476" y="821"/>
                </a:lnTo>
                <a:lnTo>
                  <a:pt x="5482" y="851"/>
                </a:lnTo>
                <a:lnTo>
                  <a:pt x="5487" y="825"/>
                </a:lnTo>
                <a:lnTo>
                  <a:pt x="5492" y="859"/>
                </a:lnTo>
                <a:lnTo>
                  <a:pt x="5498" y="859"/>
                </a:lnTo>
                <a:lnTo>
                  <a:pt x="5503" y="881"/>
                </a:lnTo>
                <a:lnTo>
                  <a:pt x="5508" y="855"/>
                </a:lnTo>
                <a:lnTo>
                  <a:pt x="5514" y="842"/>
                </a:lnTo>
                <a:lnTo>
                  <a:pt x="5519" y="876"/>
                </a:lnTo>
                <a:lnTo>
                  <a:pt x="5524" y="808"/>
                </a:lnTo>
                <a:lnTo>
                  <a:pt x="5529" y="829"/>
                </a:lnTo>
                <a:lnTo>
                  <a:pt x="5535" y="847"/>
                </a:lnTo>
                <a:lnTo>
                  <a:pt x="5540" y="821"/>
                </a:lnTo>
                <a:lnTo>
                  <a:pt x="5545" y="855"/>
                </a:lnTo>
                <a:lnTo>
                  <a:pt x="5551" y="864"/>
                </a:lnTo>
                <a:lnTo>
                  <a:pt x="5556" y="864"/>
                </a:lnTo>
                <a:lnTo>
                  <a:pt x="5561" y="876"/>
                </a:lnTo>
                <a:lnTo>
                  <a:pt x="5566" y="821"/>
                </a:lnTo>
                <a:lnTo>
                  <a:pt x="5572" y="847"/>
                </a:lnTo>
                <a:lnTo>
                  <a:pt x="5577" y="817"/>
                </a:lnTo>
                <a:lnTo>
                  <a:pt x="5582" y="834"/>
                </a:lnTo>
                <a:lnTo>
                  <a:pt x="5588" y="928"/>
                </a:lnTo>
                <a:lnTo>
                  <a:pt x="5593" y="902"/>
                </a:lnTo>
                <a:lnTo>
                  <a:pt x="5598" y="817"/>
                </a:lnTo>
                <a:lnTo>
                  <a:pt x="5603" y="864"/>
                </a:lnTo>
                <a:lnTo>
                  <a:pt x="5609" y="842"/>
                </a:lnTo>
                <a:lnTo>
                  <a:pt x="5614" y="876"/>
                </a:lnTo>
                <a:lnTo>
                  <a:pt x="5619" y="894"/>
                </a:lnTo>
                <a:lnTo>
                  <a:pt x="5625" y="872"/>
                </a:lnTo>
                <a:lnTo>
                  <a:pt x="5630" y="864"/>
                </a:lnTo>
                <a:lnTo>
                  <a:pt x="5635" y="885"/>
                </a:lnTo>
                <a:lnTo>
                  <a:pt x="5640" y="834"/>
                </a:lnTo>
                <a:lnTo>
                  <a:pt x="5646" y="838"/>
                </a:lnTo>
                <a:lnTo>
                  <a:pt x="5651" y="881"/>
                </a:lnTo>
                <a:lnTo>
                  <a:pt x="5656" y="872"/>
                </a:lnTo>
                <a:lnTo>
                  <a:pt x="5662" y="881"/>
                </a:lnTo>
                <a:lnTo>
                  <a:pt x="5667" y="868"/>
                </a:lnTo>
                <a:lnTo>
                  <a:pt x="5672" y="817"/>
                </a:lnTo>
                <a:lnTo>
                  <a:pt x="5678" y="885"/>
                </a:lnTo>
                <a:lnTo>
                  <a:pt x="5683" y="872"/>
                </a:lnTo>
                <a:lnTo>
                  <a:pt x="5688" y="855"/>
                </a:lnTo>
                <a:lnTo>
                  <a:pt x="5693" y="808"/>
                </a:lnTo>
                <a:lnTo>
                  <a:pt x="5699" y="855"/>
                </a:lnTo>
                <a:lnTo>
                  <a:pt x="5704" y="864"/>
                </a:lnTo>
                <a:lnTo>
                  <a:pt x="5709" y="872"/>
                </a:lnTo>
                <a:lnTo>
                  <a:pt x="5715" y="894"/>
                </a:lnTo>
                <a:lnTo>
                  <a:pt x="5720" y="825"/>
                </a:lnTo>
                <a:lnTo>
                  <a:pt x="5725" y="889"/>
                </a:lnTo>
                <a:lnTo>
                  <a:pt x="5730" y="838"/>
                </a:lnTo>
                <a:lnTo>
                  <a:pt x="5736" y="829"/>
                </a:lnTo>
                <a:lnTo>
                  <a:pt x="5741" y="894"/>
                </a:lnTo>
                <a:lnTo>
                  <a:pt x="5746" y="876"/>
                </a:lnTo>
                <a:lnTo>
                  <a:pt x="5752" y="864"/>
                </a:lnTo>
                <a:lnTo>
                  <a:pt x="5757" y="812"/>
                </a:lnTo>
                <a:lnTo>
                  <a:pt x="5762" y="915"/>
                </a:lnTo>
                <a:lnTo>
                  <a:pt x="5767" y="881"/>
                </a:lnTo>
                <a:lnTo>
                  <a:pt x="5773" y="838"/>
                </a:lnTo>
                <a:lnTo>
                  <a:pt x="5778" y="855"/>
                </a:lnTo>
                <a:lnTo>
                  <a:pt x="5783" y="898"/>
                </a:lnTo>
                <a:lnTo>
                  <a:pt x="5789" y="881"/>
                </a:lnTo>
                <a:lnTo>
                  <a:pt x="5794" y="876"/>
                </a:lnTo>
                <a:lnTo>
                  <a:pt x="5799" y="885"/>
                </a:lnTo>
                <a:lnTo>
                  <a:pt x="5805" y="876"/>
                </a:lnTo>
                <a:lnTo>
                  <a:pt x="5810" y="915"/>
                </a:lnTo>
                <a:lnTo>
                  <a:pt x="5815" y="812"/>
                </a:lnTo>
                <a:lnTo>
                  <a:pt x="5820" y="829"/>
                </a:lnTo>
                <a:lnTo>
                  <a:pt x="5826" y="885"/>
                </a:lnTo>
                <a:lnTo>
                  <a:pt x="5831" y="894"/>
                </a:lnTo>
                <a:lnTo>
                  <a:pt x="5836" y="876"/>
                </a:lnTo>
                <a:lnTo>
                  <a:pt x="5842" y="855"/>
                </a:lnTo>
                <a:lnTo>
                  <a:pt x="5847" y="876"/>
                </a:lnTo>
                <a:lnTo>
                  <a:pt x="5852" y="855"/>
                </a:lnTo>
                <a:lnTo>
                  <a:pt x="5857" y="902"/>
                </a:lnTo>
                <a:lnTo>
                  <a:pt x="5863" y="825"/>
                </a:lnTo>
                <a:lnTo>
                  <a:pt x="5868" y="915"/>
                </a:lnTo>
                <a:lnTo>
                  <a:pt x="5873" y="859"/>
                </a:lnTo>
                <a:lnTo>
                  <a:pt x="5879" y="881"/>
                </a:lnTo>
                <a:lnTo>
                  <a:pt x="5884" y="881"/>
                </a:lnTo>
                <a:lnTo>
                  <a:pt x="5889" y="902"/>
                </a:lnTo>
                <a:lnTo>
                  <a:pt x="5894" y="872"/>
                </a:lnTo>
                <a:lnTo>
                  <a:pt x="5900" y="932"/>
                </a:lnTo>
                <a:lnTo>
                  <a:pt x="5905" y="915"/>
                </a:lnTo>
                <a:lnTo>
                  <a:pt x="5910" y="923"/>
                </a:lnTo>
                <a:lnTo>
                  <a:pt x="5916" y="906"/>
                </a:lnTo>
                <a:lnTo>
                  <a:pt x="5921" y="876"/>
                </a:lnTo>
                <a:lnTo>
                  <a:pt x="5926" y="829"/>
                </a:lnTo>
                <a:lnTo>
                  <a:pt x="5932" y="906"/>
                </a:lnTo>
                <a:lnTo>
                  <a:pt x="5937" y="915"/>
                </a:lnTo>
                <a:lnTo>
                  <a:pt x="5942" y="894"/>
                </a:lnTo>
                <a:lnTo>
                  <a:pt x="5947" y="889"/>
                </a:lnTo>
                <a:lnTo>
                  <a:pt x="5953" y="859"/>
                </a:lnTo>
                <a:lnTo>
                  <a:pt x="5958" y="906"/>
                </a:lnTo>
                <a:lnTo>
                  <a:pt x="5963" y="876"/>
                </a:lnTo>
                <a:lnTo>
                  <a:pt x="5969" y="812"/>
                </a:lnTo>
                <a:lnTo>
                  <a:pt x="5974" y="894"/>
                </a:lnTo>
                <a:lnTo>
                  <a:pt x="5979" y="876"/>
                </a:lnTo>
                <a:lnTo>
                  <a:pt x="5984" y="868"/>
                </a:lnTo>
                <a:lnTo>
                  <a:pt x="5990" y="945"/>
                </a:lnTo>
                <a:lnTo>
                  <a:pt x="5995" y="932"/>
                </a:lnTo>
                <a:lnTo>
                  <a:pt x="6000" y="851"/>
                </a:lnTo>
                <a:lnTo>
                  <a:pt x="6006" y="915"/>
                </a:lnTo>
                <a:lnTo>
                  <a:pt x="6011" y="906"/>
                </a:lnTo>
                <a:lnTo>
                  <a:pt x="6016" y="876"/>
                </a:lnTo>
                <a:lnTo>
                  <a:pt x="6021" y="919"/>
                </a:lnTo>
                <a:lnTo>
                  <a:pt x="6027" y="889"/>
                </a:lnTo>
                <a:lnTo>
                  <a:pt x="6032" y="941"/>
                </a:lnTo>
                <a:lnTo>
                  <a:pt x="6037" y="915"/>
                </a:lnTo>
                <a:lnTo>
                  <a:pt x="6043" y="894"/>
                </a:lnTo>
                <a:lnTo>
                  <a:pt x="6048" y="919"/>
                </a:lnTo>
                <a:lnTo>
                  <a:pt x="6053" y="855"/>
                </a:lnTo>
                <a:lnTo>
                  <a:pt x="6058" y="885"/>
                </a:lnTo>
                <a:lnTo>
                  <a:pt x="6064" y="919"/>
                </a:lnTo>
                <a:lnTo>
                  <a:pt x="6069" y="919"/>
                </a:lnTo>
                <a:lnTo>
                  <a:pt x="6074" y="919"/>
                </a:lnTo>
                <a:lnTo>
                  <a:pt x="6080" y="889"/>
                </a:lnTo>
                <a:lnTo>
                  <a:pt x="6085" y="889"/>
                </a:lnTo>
                <a:lnTo>
                  <a:pt x="6090" y="932"/>
                </a:lnTo>
                <a:lnTo>
                  <a:pt x="6096" y="915"/>
                </a:lnTo>
                <a:lnTo>
                  <a:pt x="6101" y="923"/>
                </a:lnTo>
                <a:lnTo>
                  <a:pt x="6106" y="876"/>
                </a:lnTo>
                <a:lnTo>
                  <a:pt x="6111" y="958"/>
                </a:lnTo>
                <a:lnTo>
                  <a:pt x="6117" y="932"/>
                </a:lnTo>
                <a:lnTo>
                  <a:pt x="6122" y="885"/>
                </a:lnTo>
                <a:lnTo>
                  <a:pt x="6127" y="958"/>
                </a:lnTo>
                <a:lnTo>
                  <a:pt x="6133" y="949"/>
                </a:lnTo>
                <a:lnTo>
                  <a:pt x="6138" y="996"/>
                </a:lnTo>
                <a:lnTo>
                  <a:pt x="6143" y="847"/>
                </a:lnTo>
                <a:lnTo>
                  <a:pt x="6148" y="919"/>
                </a:lnTo>
                <a:lnTo>
                  <a:pt x="6154" y="923"/>
                </a:lnTo>
                <a:lnTo>
                  <a:pt x="6159" y="885"/>
                </a:lnTo>
                <a:lnTo>
                  <a:pt x="6164" y="949"/>
                </a:lnTo>
                <a:lnTo>
                  <a:pt x="6170" y="915"/>
                </a:lnTo>
                <a:lnTo>
                  <a:pt x="6175" y="919"/>
                </a:lnTo>
                <a:lnTo>
                  <a:pt x="6180" y="911"/>
                </a:lnTo>
                <a:lnTo>
                  <a:pt x="6185" y="953"/>
                </a:lnTo>
                <a:lnTo>
                  <a:pt x="6191" y="953"/>
                </a:lnTo>
                <a:lnTo>
                  <a:pt x="6196" y="898"/>
                </a:lnTo>
                <a:lnTo>
                  <a:pt x="6201" y="902"/>
                </a:lnTo>
                <a:lnTo>
                  <a:pt x="6207" y="962"/>
                </a:lnTo>
                <a:lnTo>
                  <a:pt x="6212" y="975"/>
                </a:lnTo>
                <a:lnTo>
                  <a:pt x="6217" y="915"/>
                </a:lnTo>
                <a:lnTo>
                  <a:pt x="6223" y="941"/>
                </a:lnTo>
                <a:lnTo>
                  <a:pt x="6228" y="958"/>
                </a:lnTo>
                <a:lnTo>
                  <a:pt x="6233" y="911"/>
                </a:lnTo>
                <a:lnTo>
                  <a:pt x="6238" y="911"/>
                </a:lnTo>
                <a:lnTo>
                  <a:pt x="6244" y="988"/>
                </a:lnTo>
                <a:lnTo>
                  <a:pt x="6249" y="889"/>
                </a:lnTo>
                <a:lnTo>
                  <a:pt x="6254" y="923"/>
                </a:lnTo>
                <a:lnTo>
                  <a:pt x="6260" y="945"/>
                </a:lnTo>
                <a:lnTo>
                  <a:pt x="6265" y="885"/>
                </a:lnTo>
                <a:lnTo>
                  <a:pt x="6270" y="889"/>
                </a:lnTo>
                <a:lnTo>
                  <a:pt x="6275" y="923"/>
                </a:lnTo>
                <a:lnTo>
                  <a:pt x="6281" y="889"/>
                </a:lnTo>
                <a:lnTo>
                  <a:pt x="6286" y="915"/>
                </a:lnTo>
                <a:lnTo>
                  <a:pt x="6291" y="919"/>
                </a:lnTo>
                <a:lnTo>
                  <a:pt x="6297" y="881"/>
                </a:lnTo>
                <a:lnTo>
                  <a:pt x="6302" y="970"/>
                </a:lnTo>
                <a:lnTo>
                  <a:pt x="6307" y="906"/>
                </a:lnTo>
                <a:lnTo>
                  <a:pt x="6312" y="868"/>
                </a:lnTo>
                <a:lnTo>
                  <a:pt x="6318" y="915"/>
                </a:lnTo>
                <a:lnTo>
                  <a:pt x="6323" y="962"/>
                </a:lnTo>
                <a:lnTo>
                  <a:pt x="6328" y="868"/>
                </a:lnTo>
                <a:lnTo>
                  <a:pt x="6334" y="881"/>
                </a:lnTo>
                <a:lnTo>
                  <a:pt x="6339" y="928"/>
                </a:lnTo>
                <a:lnTo>
                  <a:pt x="6344" y="988"/>
                </a:lnTo>
                <a:lnTo>
                  <a:pt x="6350" y="941"/>
                </a:lnTo>
                <a:lnTo>
                  <a:pt x="6355" y="936"/>
                </a:lnTo>
                <a:lnTo>
                  <a:pt x="6360" y="953"/>
                </a:lnTo>
                <a:lnTo>
                  <a:pt x="6365" y="919"/>
                </a:lnTo>
                <a:lnTo>
                  <a:pt x="6371" y="906"/>
                </a:lnTo>
                <a:lnTo>
                  <a:pt x="6376" y="958"/>
                </a:lnTo>
                <a:lnTo>
                  <a:pt x="6381" y="932"/>
                </a:lnTo>
                <a:lnTo>
                  <a:pt x="6387" y="958"/>
                </a:lnTo>
                <a:lnTo>
                  <a:pt x="6392" y="906"/>
                </a:lnTo>
                <a:lnTo>
                  <a:pt x="6397" y="949"/>
                </a:lnTo>
                <a:lnTo>
                  <a:pt x="6402" y="894"/>
                </a:lnTo>
                <a:lnTo>
                  <a:pt x="6408" y="889"/>
                </a:lnTo>
                <a:lnTo>
                  <a:pt x="6413" y="919"/>
                </a:lnTo>
                <a:lnTo>
                  <a:pt x="6418" y="1000"/>
                </a:lnTo>
                <a:lnTo>
                  <a:pt x="6424" y="936"/>
                </a:lnTo>
                <a:lnTo>
                  <a:pt x="6429" y="941"/>
                </a:lnTo>
                <a:lnTo>
                  <a:pt x="6434" y="953"/>
                </a:lnTo>
                <a:lnTo>
                  <a:pt x="6439" y="906"/>
                </a:lnTo>
                <a:lnTo>
                  <a:pt x="6445" y="876"/>
                </a:lnTo>
                <a:lnTo>
                  <a:pt x="6450" y="966"/>
                </a:lnTo>
                <a:lnTo>
                  <a:pt x="6455" y="932"/>
                </a:lnTo>
                <a:lnTo>
                  <a:pt x="6461" y="928"/>
                </a:lnTo>
                <a:lnTo>
                  <a:pt x="6466" y="919"/>
                </a:lnTo>
                <a:lnTo>
                  <a:pt x="6471" y="949"/>
                </a:lnTo>
                <a:lnTo>
                  <a:pt x="6477" y="915"/>
                </a:lnTo>
                <a:lnTo>
                  <a:pt x="6482" y="970"/>
                </a:lnTo>
                <a:lnTo>
                  <a:pt x="6487" y="923"/>
                </a:lnTo>
                <a:lnTo>
                  <a:pt x="6492" y="941"/>
                </a:lnTo>
                <a:lnTo>
                  <a:pt x="6498" y="881"/>
                </a:lnTo>
                <a:lnTo>
                  <a:pt x="6503" y="945"/>
                </a:lnTo>
                <a:lnTo>
                  <a:pt x="6508" y="906"/>
                </a:lnTo>
                <a:lnTo>
                  <a:pt x="6514" y="941"/>
                </a:lnTo>
                <a:lnTo>
                  <a:pt x="6519" y="928"/>
                </a:lnTo>
                <a:lnTo>
                  <a:pt x="6524" y="936"/>
                </a:lnTo>
                <a:lnTo>
                  <a:pt x="6529" y="898"/>
                </a:lnTo>
                <a:lnTo>
                  <a:pt x="6535" y="962"/>
                </a:lnTo>
                <a:lnTo>
                  <a:pt x="6540" y="906"/>
                </a:lnTo>
                <a:lnTo>
                  <a:pt x="6545" y="889"/>
                </a:lnTo>
                <a:lnTo>
                  <a:pt x="6551" y="876"/>
                </a:lnTo>
                <a:lnTo>
                  <a:pt x="6556" y="949"/>
                </a:lnTo>
                <a:lnTo>
                  <a:pt x="6561" y="953"/>
                </a:lnTo>
                <a:lnTo>
                  <a:pt x="6566" y="953"/>
                </a:lnTo>
                <a:lnTo>
                  <a:pt x="6572" y="911"/>
                </a:lnTo>
                <a:lnTo>
                  <a:pt x="6577" y="898"/>
                </a:lnTo>
                <a:lnTo>
                  <a:pt x="6582" y="953"/>
                </a:lnTo>
                <a:lnTo>
                  <a:pt x="6588" y="868"/>
                </a:lnTo>
                <a:lnTo>
                  <a:pt x="6593" y="988"/>
                </a:lnTo>
                <a:lnTo>
                  <a:pt x="6598" y="906"/>
                </a:lnTo>
                <a:lnTo>
                  <a:pt x="6603" y="945"/>
                </a:lnTo>
                <a:lnTo>
                  <a:pt x="6609" y="992"/>
                </a:lnTo>
                <a:lnTo>
                  <a:pt x="6614" y="945"/>
                </a:lnTo>
                <a:lnTo>
                  <a:pt x="6619" y="915"/>
                </a:lnTo>
                <a:lnTo>
                  <a:pt x="6625" y="915"/>
                </a:lnTo>
                <a:lnTo>
                  <a:pt x="6630" y="941"/>
                </a:lnTo>
                <a:lnTo>
                  <a:pt x="6635" y="1005"/>
                </a:lnTo>
                <a:lnTo>
                  <a:pt x="6641" y="949"/>
                </a:lnTo>
                <a:lnTo>
                  <a:pt x="6646" y="979"/>
                </a:lnTo>
                <a:lnTo>
                  <a:pt x="6651" y="919"/>
                </a:lnTo>
                <a:lnTo>
                  <a:pt x="6656" y="941"/>
                </a:lnTo>
                <a:lnTo>
                  <a:pt x="6662" y="962"/>
                </a:lnTo>
                <a:lnTo>
                  <a:pt x="6667" y="928"/>
                </a:lnTo>
                <a:lnTo>
                  <a:pt x="6672" y="928"/>
                </a:lnTo>
                <a:lnTo>
                  <a:pt x="6678" y="953"/>
                </a:lnTo>
                <a:lnTo>
                  <a:pt x="6683" y="979"/>
                </a:lnTo>
                <a:lnTo>
                  <a:pt x="6688" y="915"/>
                </a:lnTo>
                <a:lnTo>
                  <a:pt x="6693" y="966"/>
                </a:lnTo>
                <a:lnTo>
                  <a:pt x="6699" y="979"/>
                </a:lnTo>
                <a:lnTo>
                  <a:pt x="6704" y="936"/>
                </a:lnTo>
                <a:lnTo>
                  <a:pt x="6709" y="928"/>
                </a:lnTo>
                <a:lnTo>
                  <a:pt x="6715" y="970"/>
                </a:lnTo>
                <a:lnTo>
                  <a:pt x="6720" y="962"/>
                </a:lnTo>
                <a:lnTo>
                  <a:pt x="6725" y="958"/>
                </a:lnTo>
                <a:lnTo>
                  <a:pt x="6730" y="949"/>
                </a:lnTo>
                <a:lnTo>
                  <a:pt x="6736" y="979"/>
                </a:lnTo>
                <a:lnTo>
                  <a:pt x="6741" y="945"/>
                </a:lnTo>
                <a:lnTo>
                  <a:pt x="6746" y="902"/>
                </a:lnTo>
                <a:lnTo>
                  <a:pt x="6752" y="928"/>
                </a:lnTo>
                <a:lnTo>
                  <a:pt x="6757" y="919"/>
                </a:lnTo>
                <a:lnTo>
                  <a:pt x="6762" y="949"/>
                </a:lnTo>
                <a:lnTo>
                  <a:pt x="6768" y="979"/>
                </a:lnTo>
                <a:lnTo>
                  <a:pt x="6773" y="932"/>
                </a:lnTo>
                <a:lnTo>
                  <a:pt x="6778" y="941"/>
                </a:lnTo>
                <a:lnTo>
                  <a:pt x="6783" y="962"/>
                </a:lnTo>
                <a:lnTo>
                  <a:pt x="6789" y="932"/>
                </a:lnTo>
                <a:lnTo>
                  <a:pt x="6794" y="928"/>
                </a:lnTo>
                <a:lnTo>
                  <a:pt x="6799" y="983"/>
                </a:lnTo>
                <a:lnTo>
                  <a:pt x="6805" y="949"/>
                </a:lnTo>
                <a:lnTo>
                  <a:pt x="6810" y="979"/>
                </a:lnTo>
                <a:lnTo>
                  <a:pt x="6815" y="941"/>
                </a:lnTo>
                <a:lnTo>
                  <a:pt x="6820" y="1000"/>
                </a:lnTo>
                <a:lnTo>
                  <a:pt x="6826" y="996"/>
                </a:lnTo>
                <a:lnTo>
                  <a:pt x="6831" y="996"/>
                </a:lnTo>
                <a:lnTo>
                  <a:pt x="6836" y="941"/>
                </a:lnTo>
                <a:lnTo>
                  <a:pt x="6842" y="949"/>
                </a:lnTo>
                <a:lnTo>
                  <a:pt x="6847" y="975"/>
                </a:lnTo>
                <a:lnTo>
                  <a:pt x="6852" y="949"/>
                </a:lnTo>
                <a:lnTo>
                  <a:pt x="6857" y="970"/>
                </a:lnTo>
                <a:lnTo>
                  <a:pt x="6863" y="966"/>
                </a:lnTo>
                <a:lnTo>
                  <a:pt x="6868" y="932"/>
                </a:lnTo>
                <a:lnTo>
                  <a:pt x="6873" y="945"/>
                </a:lnTo>
                <a:lnTo>
                  <a:pt x="6879" y="949"/>
                </a:lnTo>
                <a:lnTo>
                  <a:pt x="6884" y="962"/>
                </a:lnTo>
                <a:lnTo>
                  <a:pt x="6889" y="953"/>
                </a:lnTo>
                <a:lnTo>
                  <a:pt x="6895" y="949"/>
                </a:lnTo>
                <a:lnTo>
                  <a:pt x="6900" y="1005"/>
                </a:lnTo>
                <a:lnTo>
                  <a:pt x="6905" y="962"/>
                </a:lnTo>
                <a:lnTo>
                  <a:pt x="6910" y="941"/>
                </a:lnTo>
                <a:lnTo>
                  <a:pt x="6916" y="936"/>
                </a:lnTo>
                <a:lnTo>
                  <a:pt x="6921" y="936"/>
                </a:lnTo>
                <a:lnTo>
                  <a:pt x="6926" y="949"/>
                </a:lnTo>
                <a:lnTo>
                  <a:pt x="6932" y="945"/>
                </a:lnTo>
                <a:lnTo>
                  <a:pt x="6937" y="975"/>
                </a:lnTo>
                <a:lnTo>
                  <a:pt x="6942" y="949"/>
                </a:lnTo>
                <a:lnTo>
                  <a:pt x="6947" y="945"/>
                </a:lnTo>
                <a:lnTo>
                  <a:pt x="6953" y="906"/>
                </a:lnTo>
                <a:lnTo>
                  <a:pt x="6958" y="932"/>
                </a:lnTo>
                <a:lnTo>
                  <a:pt x="6963" y="975"/>
                </a:lnTo>
                <a:lnTo>
                  <a:pt x="6969" y="958"/>
                </a:lnTo>
                <a:lnTo>
                  <a:pt x="6974" y="992"/>
                </a:lnTo>
                <a:lnTo>
                  <a:pt x="6979" y="970"/>
                </a:lnTo>
                <a:lnTo>
                  <a:pt x="6984" y="975"/>
                </a:lnTo>
                <a:lnTo>
                  <a:pt x="6990" y="983"/>
                </a:lnTo>
                <a:lnTo>
                  <a:pt x="6995" y="979"/>
                </a:lnTo>
                <a:lnTo>
                  <a:pt x="7000" y="975"/>
                </a:lnTo>
                <a:lnTo>
                  <a:pt x="7006" y="996"/>
                </a:lnTo>
                <a:lnTo>
                  <a:pt x="7011" y="975"/>
                </a:lnTo>
                <a:lnTo>
                  <a:pt x="7016" y="983"/>
                </a:lnTo>
                <a:lnTo>
                  <a:pt x="7021" y="988"/>
                </a:lnTo>
                <a:lnTo>
                  <a:pt x="7027" y="983"/>
                </a:lnTo>
                <a:lnTo>
                  <a:pt x="7032" y="992"/>
                </a:lnTo>
                <a:lnTo>
                  <a:pt x="7037" y="975"/>
                </a:lnTo>
                <a:lnTo>
                  <a:pt x="7043" y="1013"/>
                </a:lnTo>
                <a:lnTo>
                  <a:pt x="7048" y="941"/>
                </a:lnTo>
                <a:lnTo>
                  <a:pt x="7053" y="928"/>
                </a:lnTo>
                <a:lnTo>
                  <a:pt x="7059" y="1009"/>
                </a:lnTo>
                <a:lnTo>
                  <a:pt x="7064" y="1026"/>
                </a:lnTo>
                <a:lnTo>
                  <a:pt x="7069" y="923"/>
                </a:lnTo>
                <a:lnTo>
                  <a:pt x="7074" y="1005"/>
                </a:lnTo>
                <a:lnTo>
                  <a:pt x="7080" y="945"/>
                </a:lnTo>
                <a:lnTo>
                  <a:pt x="7085" y="975"/>
                </a:lnTo>
                <a:lnTo>
                  <a:pt x="7090" y="941"/>
                </a:lnTo>
                <a:lnTo>
                  <a:pt x="7096" y="1000"/>
                </a:lnTo>
                <a:lnTo>
                  <a:pt x="7101" y="1035"/>
                </a:lnTo>
                <a:lnTo>
                  <a:pt x="7106" y="953"/>
                </a:lnTo>
                <a:lnTo>
                  <a:pt x="7111" y="988"/>
                </a:lnTo>
                <a:lnTo>
                  <a:pt x="7117" y="979"/>
                </a:lnTo>
                <a:lnTo>
                  <a:pt x="7122" y="928"/>
                </a:lnTo>
                <a:lnTo>
                  <a:pt x="7127" y="958"/>
                </a:lnTo>
                <a:lnTo>
                  <a:pt x="7133" y="1017"/>
                </a:lnTo>
                <a:lnTo>
                  <a:pt x="7138" y="1013"/>
                </a:lnTo>
                <a:lnTo>
                  <a:pt x="7143" y="953"/>
                </a:lnTo>
                <a:lnTo>
                  <a:pt x="7148" y="996"/>
                </a:lnTo>
                <a:lnTo>
                  <a:pt x="7154" y="945"/>
                </a:lnTo>
                <a:lnTo>
                  <a:pt x="7159" y="979"/>
                </a:lnTo>
                <a:lnTo>
                  <a:pt x="7164" y="1017"/>
                </a:lnTo>
                <a:lnTo>
                  <a:pt x="7170" y="988"/>
                </a:lnTo>
                <a:lnTo>
                  <a:pt x="7175" y="988"/>
                </a:lnTo>
                <a:lnTo>
                  <a:pt x="7180" y="966"/>
                </a:lnTo>
                <a:lnTo>
                  <a:pt x="7186" y="1013"/>
                </a:lnTo>
                <a:lnTo>
                  <a:pt x="7191" y="996"/>
                </a:lnTo>
                <a:lnTo>
                  <a:pt x="7196" y="979"/>
                </a:lnTo>
                <a:lnTo>
                  <a:pt x="7201" y="1030"/>
                </a:lnTo>
                <a:lnTo>
                  <a:pt x="7207" y="1005"/>
                </a:lnTo>
                <a:lnTo>
                  <a:pt x="7212" y="988"/>
                </a:lnTo>
                <a:lnTo>
                  <a:pt x="7217" y="975"/>
                </a:lnTo>
                <a:lnTo>
                  <a:pt x="7223" y="1005"/>
                </a:lnTo>
                <a:lnTo>
                  <a:pt x="7228" y="949"/>
                </a:lnTo>
                <a:lnTo>
                  <a:pt x="7233" y="1005"/>
                </a:lnTo>
                <a:lnTo>
                  <a:pt x="7238" y="1017"/>
                </a:lnTo>
                <a:lnTo>
                  <a:pt x="7244" y="983"/>
                </a:lnTo>
                <a:lnTo>
                  <a:pt x="7249" y="1017"/>
                </a:lnTo>
                <a:lnTo>
                  <a:pt x="7254" y="941"/>
                </a:lnTo>
                <a:lnTo>
                  <a:pt x="7260" y="979"/>
                </a:lnTo>
                <a:lnTo>
                  <a:pt x="7265" y="970"/>
                </a:lnTo>
                <a:lnTo>
                  <a:pt x="7270" y="983"/>
                </a:lnTo>
                <a:lnTo>
                  <a:pt x="7275" y="1022"/>
                </a:lnTo>
                <a:lnTo>
                  <a:pt x="7281" y="1047"/>
                </a:lnTo>
                <a:lnTo>
                  <a:pt x="7286" y="1000"/>
                </a:lnTo>
                <a:lnTo>
                  <a:pt x="7291" y="1022"/>
                </a:lnTo>
                <a:lnTo>
                  <a:pt x="7297" y="988"/>
                </a:lnTo>
                <a:lnTo>
                  <a:pt x="7302" y="1000"/>
                </a:lnTo>
                <a:lnTo>
                  <a:pt x="7307" y="988"/>
                </a:lnTo>
                <a:lnTo>
                  <a:pt x="7313" y="1026"/>
                </a:lnTo>
                <a:lnTo>
                  <a:pt x="7318" y="975"/>
                </a:lnTo>
                <a:lnTo>
                  <a:pt x="7323" y="1009"/>
                </a:lnTo>
                <a:lnTo>
                  <a:pt x="7328" y="932"/>
                </a:lnTo>
                <a:lnTo>
                  <a:pt x="7334" y="966"/>
                </a:lnTo>
                <a:lnTo>
                  <a:pt x="7339" y="979"/>
                </a:lnTo>
                <a:lnTo>
                  <a:pt x="7344" y="1026"/>
                </a:lnTo>
                <a:lnTo>
                  <a:pt x="7350" y="1077"/>
                </a:lnTo>
                <a:lnTo>
                  <a:pt x="7355" y="1017"/>
                </a:lnTo>
                <a:lnTo>
                  <a:pt x="7360" y="975"/>
                </a:lnTo>
                <a:lnTo>
                  <a:pt x="7365" y="1005"/>
                </a:lnTo>
                <a:lnTo>
                  <a:pt x="7371" y="1086"/>
                </a:lnTo>
                <a:lnTo>
                  <a:pt x="7376" y="988"/>
                </a:lnTo>
                <a:lnTo>
                  <a:pt x="7381" y="932"/>
                </a:lnTo>
                <a:lnTo>
                  <a:pt x="7387" y="983"/>
                </a:lnTo>
                <a:lnTo>
                  <a:pt x="7392" y="1022"/>
                </a:lnTo>
                <a:lnTo>
                  <a:pt x="7397" y="1009"/>
                </a:lnTo>
                <a:lnTo>
                  <a:pt x="7402" y="953"/>
                </a:lnTo>
                <a:lnTo>
                  <a:pt x="7408" y="1060"/>
                </a:lnTo>
                <a:lnTo>
                  <a:pt x="7413" y="1000"/>
                </a:lnTo>
                <a:lnTo>
                  <a:pt x="7418" y="1030"/>
                </a:lnTo>
                <a:lnTo>
                  <a:pt x="7424" y="992"/>
                </a:lnTo>
                <a:lnTo>
                  <a:pt x="7429" y="945"/>
                </a:lnTo>
                <a:lnTo>
                  <a:pt x="7434" y="1030"/>
                </a:lnTo>
                <a:lnTo>
                  <a:pt x="7440" y="988"/>
                </a:lnTo>
                <a:lnTo>
                  <a:pt x="7445" y="1005"/>
                </a:lnTo>
                <a:lnTo>
                  <a:pt x="7450" y="983"/>
                </a:lnTo>
                <a:lnTo>
                  <a:pt x="7455" y="992"/>
                </a:lnTo>
                <a:lnTo>
                  <a:pt x="7461" y="1026"/>
                </a:lnTo>
                <a:lnTo>
                  <a:pt x="7466" y="1043"/>
                </a:lnTo>
                <a:lnTo>
                  <a:pt x="7471" y="988"/>
                </a:lnTo>
                <a:lnTo>
                  <a:pt x="7477" y="1082"/>
                </a:lnTo>
                <a:lnTo>
                  <a:pt x="7482" y="962"/>
                </a:lnTo>
                <a:lnTo>
                  <a:pt x="7487" y="1017"/>
                </a:lnTo>
                <a:lnTo>
                  <a:pt x="7492" y="996"/>
                </a:lnTo>
                <a:lnTo>
                  <a:pt x="7498" y="1039"/>
                </a:lnTo>
                <a:lnTo>
                  <a:pt x="7503" y="975"/>
                </a:lnTo>
                <a:lnTo>
                  <a:pt x="7508" y="1030"/>
                </a:lnTo>
                <a:lnTo>
                  <a:pt x="7514" y="1000"/>
                </a:lnTo>
                <a:lnTo>
                  <a:pt x="7519" y="1030"/>
                </a:lnTo>
                <a:lnTo>
                  <a:pt x="7524" y="1069"/>
                </a:lnTo>
                <a:lnTo>
                  <a:pt x="7529" y="983"/>
                </a:lnTo>
                <a:lnTo>
                  <a:pt x="7535" y="1022"/>
                </a:lnTo>
                <a:lnTo>
                  <a:pt x="7540" y="1086"/>
                </a:lnTo>
                <a:lnTo>
                  <a:pt x="7545" y="996"/>
                </a:lnTo>
                <a:lnTo>
                  <a:pt x="7551" y="1026"/>
                </a:lnTo>
                <a:lnTo>
                  <a:pt x="7556" y="1013"/>
                </a:lnTo>
                <a:lnTo>
                  <a:pt x="7561" y="1047"/>
                </a:lnTo>
                <a:lnTo>
                  <a:pt x="7566" y="1017"/>
                </a:lnTo>
                <a:lnTo>
                  <a:pt x="7572" y="1060"/>
                </a:lnTo>
                <a:lnTo>
                  <a:pt x="7577" y="983"/>
                </a:lnTo>
                <a:lnTo>
                  <a:pt x="7582" y="1000"/>
                </a:lnTo>
                <a:lnTo>
                  <a:pt x="7588" y="1005"/>
                </a:lnTo>
                <a:lnTo>
                  <a:pt x="7593" y="1013"/>
                </a:lnTo>
                <a:lnTo>
                  <a:pt x="7598" y="988"/>
                </a:lnTo>
                <a:lnTo>
                  <a:pt x="7604" y="1073"/>
                </a:lnTo>
                <a:lnTo>
                  <a:pt x="7609" y="1035"/>
                </a:lnTo>
                <a:lnTo>
                  <a:pt x="7614" y="1073"/>
                </a:lnTo>
                <a:lnTo>
                  <a:pt x="7619" y="1013"/>
                </a:lnTo>
                <a:lnTo>
                  <a:pt x="7625" y="1060"/>
                </a:lnTo>
                <a:lnTo>
                  <a:pt x="7630" y="1030"/>
                </a:lnTo>
                <a:lnTo>
                  <a:pt x="7635" y="1013"/>
                </a:lnTo>
                <a:lnTo>
                  <a:pt x="7641" y="1069"/>
                </a:lnTo>
                <a:lnTo>
                  <a:pt x="7646" y="1035"/>
                </a:lnTo>
                <a:lnTo>
                  <a:pt x="7651" y="1060"/>
                </a:lnTo>
                <a:lnTo>
                  <a:pt x="7656" y="1022"/>
                </a:lnTo>
                <a:lnTo>
                  <a:pt x="7662" y="992"/>
                </a:lnTo>
                <a:lnTo>
                  <a:pt x="7667" y="1047"/>
                </a:lnTo>
                <a:lnTo>
                  <a:pt x="7672" y="1039"/>
                </a:lnTo>
                <a:lnTo>
                  <a:pt x="7678" y="1000"/>
                </a:lnTo>
                <a:lnTo>
                  <a:pt x="7683" y="1000"/>
                </a:lnTo>
                <a:lnTo>
                  <a:pt x="7688" y="1052"/>
                </a:lnTo>
                <a:lnTo>
                  <a:pt x="7693" y="1026"/>
                </a:lnTo>
                <a:lnTo>
                  <a:pt x="7699" y="1060"/>
                </a:lnTo>
                <a:lnTo>
                  <a:pt x="7704" y="1047"/>
                </a:lnTo>
                <a:lnTo>
                  <a:pt x="7709" y="1009"/>
                </a:lnTo>
                <a:lnTo>
                  <a:pt x="7715" y="1005"/>
                </a:lnTo>
                <a:lnTo>
                  <a:pt x="7720" y="1052"/>
                </a:lnTo>
                <a:lnTo>
                  <a:pt x="7725" y="983"/>
                </a:lnTo>
                <a:lnTo>
                  <a:pt x="7731" y="988"/>
                </a:lnTo>
                <a:lnTo>
                  <a:pt x="7736" y="1035"/>
                </a:lnTo>
                <a:lnTo>
                  <a:pt x="7741" y="1030"/>
                </a:lnTo>
                <a:lnTo>
                  <a:pt x="7746" y="1099"/>
                </a:lnTo>
                <a:lnTo>
                  <a:pt x="7752" y="1039"/>
                </a:lnTo>
                <a:lnTo>
                  <a:pt x="7757" y="1069"/>
                </a:lnTo>
                <a:lnTo>
                  <a:pt x="7762" y="1030"/>
                </a:lnTo>
                <a:lnTo>
                  <a:pt x="7768" y="988"/>
                </a:lnTo>
                <a:lnTo>
                  <a:pt x="7773" y="1073"/>
                </a:lnTo>
                <a:lnTo>
                  <a:pt x="7778" y="996"/>
                </a:lnTo>
                <a:lnTo>
                  <a:pt x="7783" y="1043"/>
                </a:lnTo>
                <a:lnTo>
                  <a:pt x="7789" y="1009"/>
                </a:lnTo>
                <a:lnTo>
                  <a:pt x="7794" y="1030"/>
                </a:lnTo>
                <a:lnTo>
                  <a:pt x="7799" y="1039"/>
                </a:lnTo>
                <a:lnTo>
                  <a:pt x="7805" y="1039"/>
                </a:lnTo>
                <a:lnTo>
                  <a:pt x="7810" y="1060"/>
                </a:lnTo>
                <a:lnTo>
                  <a:pt x="7815" y="1035"/>
                </a:lnTo>
                <a:lnTo>
                  <a:pt x="7820" y="1077"/>
                </a:lnTo>
                <a:lnTo>
                  <a:pt x="7826" y="1039"/>
                </a:lnTo>
                <a:lnTo>
                  <a:pt x="7831" y="1026"/>
                </a:lnTo>
                <a:lnTo>
                  <a:pt x="7836" y="1116"/>
                </a:lnTo>
                <a:lnTo>
                  <a:pt x="7842" y="988"/>
                </a:lnTo>
                <a:lnTo>
                  <a:pt x="7847" y="979"/>
                </a:lnTo>
                <a:lnTo>
                  <a:pt x="7852" y="1103"/>
                </a:lnTo>
                <a:lnTo>
                  <a:pt x="7858" y="1030"/>
                </a:lnTo>
                <a:lnTo>
                  <a:pt x="7863" y="1064"/>
                </a:lnTo>
                <a:lnTo>
                  <a:pt x="7868" y="1043"/>
                </a:lnTo>
                <a:lnTo>
                  <a:pt x="7873" y="1039"/>
                </a:lnTo>
                <a:lnTo>
                  <a:pt x="7879" y="1017"/>
                </a:lnTo>
                <a:lnTo>
                  <a:pt x="7884" y="1047"/>
                </a:lnTo>
                <a:lnTo>
                  <a:pt x="7889" y="1026"/>
                </a:lnTo>
                <a:lnTo>
                  <a:pt x="7895" y="1043"/>
                </a:lnTo>
                <a:lnTo>
                  <a:pt x="7900" y="992"/>
                </a:lnTo>
                <a:lnTo>
                  <a:pt x="7905" y="1022"/>
                </a:lnTo>
                <a:lnTo>
                  <a:pt x="7910" y="1005"/>
                </a:lnTo>
                <a:lnTo>
                  <a:pt x="7916" y="983"/>
                </a:lnTo>
                <a:lnTo>
                  <a:pt x="7921" y="1094"/>
                </a:lnTo>
                <a:lnTo>
                  <a:pt x="7926" y="1082"/>
                </a:lnTo>
                <a:lnTo>
                  <a:pt x="7932" y="1030"/>
                </a:lnTo>
                <a:lnTo>
                  <a:pt x="7937" y="975"/>
                </a:lnTo>
                <a:lnTo>
                  <a:pt x="7942" y="1060"/>
                </a:lnTo>
              </a:path>
            </a:pathLst>
          </a:custGeom>
          <a:noFill/>
          <a:ln w="11113">
            <a:solidFill>
              <a:srgbClr val="ADD8E6"/>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2764" name="Freeform 797"/>
          <p:cNvSpPr>
            <a:spLocks/>
          </p:cNvSpPr>
          <p:nvPr/>
        </p:nvSpPr>
        <p:spPr bwMode="auto">
          <a:xfrm>
            <a:off x="3303588" y="4857750"/>
            <a:ext cx="1441450" cy="1804988"/>
          </a:xfrm>
          <a:custGeom>
            <a:avLst/>
            <a:gdLst>
              <a:gd name="T0" fmla="*/ 2147483647 w 7942"/>
              <a:gd name="T1" fmla="*/ 2147483647 h 7312"/>
              <a:gd name="T2" fmla="*/ 2147483647 w 7942"/>
              <a:gd name="T3" fmla="*/ 2147483647 h 7312"/>
              <a:gd name="T4" fmla="*/ 2147483647 w 7942"/>
              <a:gd name="T5" fmla="*/ 2147483647 h 7312"/>
              <a:gd name="T6" fmla="*/ 2147483647 w 7942"/>
              <a:gd name="T7" fmla="*/ 2147483647 h 7312"/>
              <a:gd name="T8" fmla="*/ 2147483647 w 7942"/>
              <a:gd name="T9" fmla="*/ 2147483647 h 7312"/>
              <a:gd name="T10" fmla="*/ 2147483647 w 7942"/>
              <a:gd name="T11" fmla="*/ 2147483647 h 7312"/>
              <a:gd name="T12" fmla="*/ 2147483647 w 7942"/>
              <a:gd name="T13" fmla="*/ 2147483647 h 7312"/>
              <a:gd name="T14" fmla="*/ 2147483647 w 7942"/>
              <a:gd name="T15" fmla="*/ 2147483647 h 7312"/>
              <a:gd name="T16" fmla="*/ 2147483647 w 7942"/>
              <a:gd name="T17" fmla="*/ 2147483647 h 7312"/>
              <a:gd name="T18" fmla="*/ 2147483647 w 7942"/>
              <a:gd name="T19" fmla="*/ 2147483647 h 7312"/>
              <a:gd name="T20" fmla="*/ 2147483647 w 7942"/>
              <a:gd name="T21" fmla="*/ 2147483647 h 7312"/>
              <a:gd name="T22" fmla="*/ 2147483647 w 7942"/>
              <a:gd name="T23" fmla="*/ 2147483647 h 7312"/>
              <a:gd name="T24" fmla="*/ 2147483647 w 7942"/>
              <a:gd name="T25" fmla="*/ 2147483647 h 7312"/>
              <a:gd name="T26" fmla="*/ 2147483647 w 7942"/>
              <a:gd name="T27" fmla="*/ 2147483647 h 7312"/>
              <a:gd name="T28" fmla="*/ 2147483647 w 7942"/>
              <a:gd name="T29" fmla="*/ 2147483647 h 7312"/>
              <a:gd name="T30" fmla="*/ 2147483647 w 7942"/>
              <a:gd name="T31" fmla="*/ 2147483647 h 7312"/>
              <a:gd name="T32" fmla="*/ 2147483647 w 7942"/>
              <a:gd name="T33" fmla="*/ 2147483647 h 7312"/>
              <a:gd name="T34" fmla="*/ 2147483647 w 7942"/>
              <a:gd name="T35" fmla="*/ 2147483647 h 7312"/>
              <a:gd name="T36" fmla="*/ 2147483647 w 7942"/>
              <a:gd name="T37" fmla="*/ 2147483647 h 7312"/>
              <a:gd name="T38" fmla="*/ 2147483647 w 7942"/>
              <a:gd name="T39" fmla="*/ 2147483647 h 7312"/>
              <a:gd name="T40" fmla="*/ 2147483647 w 7942"/>
              <a:gd name="T41" fmla="*/ 2147483647 h 7312"/>
              <a:gd name="T42" fmla="*/ 2147483647 w 7942"/>
              <a:gd name="T43" fmla="*/ 2147483647 h 7312"/>
              <a:gd name="T44" fmla="*/ 2147483647 w 7942"/>
              <a:gd name="T45" fmla="*/ 2147483647 h 7312"/>
              <a:gd name="T46" fmla="*/ 2147483647 w 7942"/>
              <a:gd name="T47" fmla="*/ 2147483647 h 7312"/>
              <a:gd name="T48" fmla="*/ 2147483647 w 7942"/>
              <a:gd name="T49" fmla="*/ 2147483647 h 7312"/>
              <a:gd name="T50" fmla="*/ 2147483647 w 7942"/>
              <a:gd name="T51" fmla="*/ 2147483647 h 7312"/>
              <a:gd name="T52" fmla="*/ 2147483647 w 7942"/>
              <a:gd name="T53" fmla="*/ 2147483647 h 7312"/>
              <a:gd name="T54" fmla="*/ 2147483647 w 7942"/>
              <a:gd name="T55" fmla="*/ 2147483647 h 7312"/>
              <a:gd name="T56" fmla="*/ 2147483647 w 7942"/>
              <a:gd name="T57" fmla="*/ 2147483647 h 7312"/>
              <a:gd name="T58" fmla="*/ 2147483647 w 7942"/>
              <a:gd name="T59" fmla="*/ 2147483647 h 7312"/>
              <a:gd name="T60" fmla="*/ 2147483647 w 7942"/>
              <a:gd name="T61" fmla="*/ 2147483647 h 7312"/>
              <a:gd name="T62" fmla="*/ 2147483647 w 7942"/>
              <a:gd name="T63" fmla="*/ 2147483647 h 7312"/>
              <a:gd name="T64" fmla="*/ 2147483647 w 7942"/>
              <a:gd name="T65" fmla="*/ 2147483647 h 7312"/>
              <a:gd name="T66" fmla="*/ 2147483647 w 7942"/>
              <a:gd name="T67" fmla="*/ 2147483647 h 7312"/>
              <a:gd name="T68" fmla="*/ 2147483647 w 7942"/>
              <a:gd name="T69" fmla="*/ 2147483647 h 7312"/>
              <a:gd name="T70" fmla="*/ 2147483647 w 7942"/>
              <a:gd name="T71" fmla="*/ 2147483647 h 7312"/>
              <a:gd name="T72" fmla="*/ 2147483647 w 7942"/>
              <a:gd name="T73" fmla="*/ 2147483647 h 7312"/>
              <a:gd name="T74" fmla="*/ 2147483647 w 7942"/>
              <a:gd name="T75" fmla="*/ 2147483647 h 7312"/>
              <a:gd name="T76" fmla="*/ 2147483647 w 7942"/>
              <a:gd name="T77" fmla="*/ 2147483647 h 7312"/>
              <a:gd name="T78" fmla="*/ 2147483647 w 7942"/>
              <a:gd name="T79" fmla="*/ 2147483647 h 7312"/>
              <a:gd name="T80" fmla="*/ 2147483647 w 7942"/>
              <a:gd name="T81" fmla="*/ 2147483647 h 7312"/>
              <a:gd name="T82" fmla="*/ 2147483647 w 7942"/>
              <a:gd name="T83" fmla="*/ 2147483647 h 7312"/>
              <a:gd name="T84" fmla="*/ 2147483647 w 7942"/>
              <a:gd name="T85" fmla="*/ 2147483647 h 7312"/>
              <a:gd name="T86" fmla="*/ 2147483647 w 7942"/>
              <a:gd name="T87" fmla="*/ 2147483647 h 7312"/>
              <a:gd name="T88" fmla="*/ 2147483647 w 7942"/>
              <a:gd name="T89" fmla="*/ 2147483647 h 7312"/>
              <a:gd name="T90" fmla="*/ 2147483647 w 7942"/>
              <a:gd name="T91" fmla="*/ 2147483647 h 7312"/>
              <a:gd name="T92" fmla="*/ 2147483647 w 7942"/>
              <a:gd name="T93" fmla="*/ 2147483647 h 7312"/>
              <a:gd name="T94" fmla="*/ 2147483647 w 7942"/>
              <a:gd name="T95" fmla="*/ 2147483647 h 7312"/>
              <a:gd name="T96" fmla="*/ 2147483647 w 7942"/>
              <a:gd name="T97" fmla="*/ 2147483647 h 7312"/>
              <a:gd name="T98" fmla="*/ 2147483647 w 7942"/>
              <a:gd name="T99" fmla="*/ 2147483647 h 7312"/>
              <a:gd name="T100" fmla="*/ 2147483647 w 7942"/>
              <a:gd name="T101" fmla="*/ 2147483647 h 7312"/>
              <a:gd name="T102" fmla="*/ 2147483647 w 7942"/>
              <a:gd name="T103" fmla="*/ 2147483647 h 7312"/>
              <a:gd name="T104" fmla="*/ 2147483647 w 7942"/>
              <a:gd name="T105" fmla="*/ 2147483647 h 7312"/>
              <a:gd name="T106" fmla="*/ 2147483647 w 7942"/>
              <a:gd name="T107" fmla="*/ 2147483647 h 7312"/>
              <a:gd name="T108" fmla="*/ 2147483647 w 7942"/>
              <a:gd name="T109" fmla="*/ 2147483647 h 7312"/>
              <a:gd name="T110" fmla="*/ 2147483647 w 7942"/>
              <a:gd name="T111" fmla="*/ 2147483647 h 7312"/>
              <a:gd name="T112" fmla="*/ 2147483647 w 7942"/>
              <a:gd name="T113" fmla="*/ 2147483647 h 7312"/>
              <a:gd name="T114" fmla="*/ 2147483647 w 7942"/>
              <a:gd name="T115" fmla="*/ 2147483647 h 7312"/>
              <a:gd name="T116" fmla="*/ 2147483647 w 7942"/>
              <a:gd name="T117" fmla="*/ 2147483647 h 7312"/>
              <a:gd name="T118" fmla="*/ 2147483647 w 7942"/>
              <a:gd name="T119" fmla="*/ 2147483647 h 7312"/>
              <a:gd name="T120" fmla="*/ 2147483647 w 7942"/>
              <a:gd name="T121" fmla="*/ 2147483647 h 7312"/>
              <a:gd name="T122" fmla="*/ 2147483647 w 7942"/>
              <a:gd name="T123" fmla="*/ 2147483647 h 7312"/>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7942"/>
              <a:gd name="T187" fmla="*/ 0 h 7312"/>
              <a:gd name="T188" fmla="*/ 7942 w 7942"/>
              <a:gd name="T189" fmla="*/ 7312 h 7312"/>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7942" h="7312">
                <a:moveTo>
                  <a:pt x="0" y="7312"/>
                </a:moveTo>
                <a:lnTo>
                  <a:pt x="5" y="7235"/>
                </a:lnTo>
                <a:lnTo>
                  <a:pt x="11" y="7109"/>
                </a:lnTo>
                <a:lnTo>
                  <a:pt x="16" y="7045"/>
                </a:lnTo>
                <a:lnTo>
                  <a:pt x="21" y="6961"/>
                </a:lnTo>
                <a:lnTo>
                  <a:pt x="27" y="6863"/>
                </a:lnTo>
                <a:lnTo>
                  <a:pt x="32" y="6791"/>
                </a:lnTo>
                <a:lnTo>
                  <a:pt x="37" y="6673"/>
                </a:lnTo>
                <a:lnTo>
                  <a:pt x="42" y="6593"/>
                </a:lnTo>
                <a:lnTo>
                  <a:pt x="48" y="6504"/>
                </a:lnTo>
                <a:lnTo>
                  <a:pt x="53" y="6449"/>
                </a:lnTo>
                <a:lnTo>
                  <a:pt x="58" y="6330"/>
                </a:lnTo>
                <a:lnTo>
                  <a:pt x="64" y="6246"/>
                </a:lnTo>
                <a:lnTo>
                  <a:pt x="69" y="6123"/>
                </a:lnTo>
                <a:lnTo>
                  <a:pt x="74" y="6059"/>
                </a:lnTo>
                <a:lnTo>
                  <a:pt x="79" y="5899"/>
                </a:lnTo>
                <a:lnTo>
                  <a:pt x="85" y="5894"/>
                </a:lnTo>
                <a:lnTo>
                  <a:pt x="90" y="5776"/>
                </a:lnTo>
                <a:lnTo>
                  <a:pt x="95" y="5632"/>
                </a:lnTo>
                <a:lnTo>
                  <a:pt x="101" y="5585"/>
                </a:lnTo>
                <a:lnTo>
                  <a:pt x="106" y="5479"/>
                </a:lnTo>
                <a:lnTo>
                  <a:pt x="111" y="5399"/>
                </a:lnTo>
                <a:lnTo>
                  <a:pt x="116" y="5352"/>
                </a:lnTo>
                <a:lnTo>
                  <a:pt x="122" y="5229"/>
                </a:lnTo>
                <a:lnTo>
                  <a:pt x="127" y="5174"/>
                </a:lnTo>
                <a:lnTo>
                  <a:pt x="132" y="5081"/>
                </a:lnTo>
                <a:lnTo>
                  <a:pt x="138" y="4996"/>
                </a:lnTo>
                <a:lnTo>
                  <a:pt x="143" y="4848"/>
                </a:lnTo>
                <a:lnTo>
                  <a:pt x="148" y="4741"/>
                </a:lnTo>
                <a:lnTo>
                  <a:pt x="154" y="4724"/>
                </a:lnTo>
                <a:lnTo>
                  <a:pt x="159" y="4550"/>
                </a:lnTo>
                <a:lnTo>
                  <a:pt x="164" y="4563"/>
                </a:lnTo>
                <a:lnTo>
                  <a:pt x="169" y="4474"/>
                </a:lnTo>
                <a:lnTo>
                  <a:pt x="175" y="4368"/>
                </a:lnTo>
                <a:lnTo>
                  <a:pt x="180" y="4287"/>
                </a:lnTo>
                <a:lnTo>
                  <a:pt x="185" y="4245"/>
                </a:lnTo>
                <a:lnTo>
                  <a:pt x="191" y="4177"/>
                </a:lnTo>
                <a:lnTo>
                  <a:pt x="196" y="4067"/>
                </a:lnTo>
                <a:lnTo>
                  <a:pt x="201" y="3994"/>
                </a:lnTo>
                <a:lnTo>
                  <a:pt x="206" y="3922"/>
                </a:lnTo>
                <a:lnTo>
                  <a:pt x="212" y="3867"/>
                </a:lnTo>
                <a:lnTo>
                  <a:pt x="217" y="3782"/>
                </a:lnTo>
                <a:lnTo>
                  <a:pt x="222" y="3672"/>
                </a:lnTo>
                <a:lnTo>
                  <a:pt x="228" y="3561"/>
                </a:lnTo>
                <a:lnTo>
                  <a:pt x="233" y="3549"/>
                </a:lnTo>
                <a:lnTo>
                  <a:pt x="238" y="3438"/>
                </a:lnTo>
                <a:lnTo>
                  <a:pt x="243" y="3408"/>
                </a:lnTo>
                <a:lnTo>
                  <a:pt x="249" y="3311"/>
                </a:lnTo>
                <a:lnTo>
                  <a:pt x="254" y="3294"/>
                </a:lnTo>
                <a:lnTo>
                  <a:pt x="259" y="3204"/>
                </a:lnTo>
                <a:lnTo>
                  <a:pt x="265" y="3153"/>
                </a:lnTo>
                <a:lnTo>
                  <a:pt x="270" y="3026"/>
                </a:lnTo>
                <a:lnTo>
                  <a:pt x="275" y="2975"/>
                </a:lnTo>
                <a:lnTo>
                  <a:pt x="280" y="2936"/>
                </a:lnTo>
                <a:lnTo>
                  <a:pt x="286" y="2856"/>
                </a:lnTo>
                <a:lnTo>
                  <a:pt x="291" y="2856"/>
                </a:lnTo>
                <a:lnTo>
                  <a:pt x="296" y="2711"/>
                </a:lnTo>
                <a:lnTo>
                  <a:pt x="302" y="2668"/>
                </a:lnTo>
                <a:lnTo>
                  <a:pt x="307" y="2685"/>
                </a:lnTo>
                <a:lnTo>
                  <a:pt x="312" y="2592"/>
                </a:lnTo>
                <a:lnTo>
                  <a:pt x="318" y="2579"/>
                </a:lnTo>
                <a:lnTo>
                  <a:pt x="323" y="2524"/>
                </a:lnTo>
                <a:lnTo>
                  <a:pt x="328" y="2451"/>
                </a:lnTo>
                <a:lnTo>
                  <a:pt x="333" y="2375"/>
                </a:lnTo>
                <a:lnTo>
                  <a:pt x="339" y="2358"/>
                </a:lnTo>
                <a:lnTo>
                  <a:pt x="344" y="2319"/>
                </a:lnTo>
                <a:lnTo>
                  <a:pt x="349" y="2311"/>
                </a:lnTo>
                <a:lnTo>
                  <a:pt x="355" y="2222"/>
                </a:lnTo>
                <a:lnTo>
                  <a:pt x="360" y="2251"/>
                </a:lnTo>
                <a:lnTo>
                  <a:pt x="365" y="2179"/>
                </a:lnTo>
                <a:lnTo>
                  <a:pt x="370" y="2141"/>
                </a:lnTo>
                <a:lnTo>
                  <a:pt x="376" y="2107"/>
                </a:lnTo>
                <a:lnTo>
                  <a:pt x="381" y="2064"/>
                </a:lnTo>
                <a:lnTo>
                  <a:pt x="386" y="2064"/>
                </a:lnTo>
                <a:lnTo>
                  <a:pt x="392" y="1898"/>
                </a:lnTo>
                <a:lnTo>
                  <a:pt x="397" y="1932"/>
                </a:lnTo>
                <a:lnTo>
                  <a:pt x="402" y="1919"/>
                </a:lnTo>
                <a:lnTo>
                  <a:pt x="407" y="1855"/>
                </a:lnTo>
                <a:lnTo>
                  <a:pt x="413" y="1868"/>
                </a:lnTo>
                <a:lnTo>
                  <a:pt x="418" y="1804"/>
                </a:lnTo>
                <a:lnTo>
                  <a:pt x="423" y="1787"/>
                </a:lnTo>
                <a:lnTo>
                  <a:pt x="429" y="1719"/>
                </a:lnTo>
                <a:lnTo>
                  <a:pt x="434" y="1723"/>
                </a:lnTo>
                <a:lnTo>
                  <a:pt x="439" y="1736"/>
                </a:lnTo>
                <a:lnTo>
                  <a:pt x="445" y="1634"/>
                </a:lnTo>
                <a:lnTo>
                  <a:pt x="450" y="1642"/>
                </a:lnTo>
                <a:lnTo>
                  <a:pt x="455" y="1660"/>
                </a:lnTo>
                <a:lnTo>
                  <a:pt x="460" y="1617"/>
                </a:lnTo>
                <a:lnTo>
                  <a:pt x="466" y="1591"/>
                </a:lnTo>
                <a:lnTo>
                  <a:pt x="471" y="1557"/>
                </a:lnTo>
                <a:lnTo>
                  <a:pt x="476" y="1485"/>
                </a:lnTo>
                <a:lnTo>
                  <a:pt x="482" y="1527"/>
                </a:lnTo>
                <a:lnTo>
                  <a:pt x="487" y="1498"/>
                </a:lnTo>
                <a:lnTo>
                  <a:pt x="492" y="1459"/>
                </a:lnTo>
                <a:lnTo>
                  <a:pt x="497" y="1438"/>
                </a:lnTo>
                <a:lnTo>
                  <a:pt x="503" y="1429"/>
                </a:lnTo>
                <a:lnTo>
                  <a:pt x="508" y="1361"/>
                </a:lnTo>
                <a:lnTo>
                  <a:pt x="513" y="1331"/>
                </a:lnTo>
                <a:lnTo>
                  <a:pt x="519" y="1344"/>
                </a:lnTo>
                <a:lnTo>
                  <a:pt x="524" y="1310"/>
                </a:lnTo>
                <a:lnTo>
                  <a:pt x="529" y="1293"/>
                </a:lnTo>
                <a:lnTo>
                  <a:pt x="534" y="1340"/>
                </a:lnTo>
                <a:lnTo>
                  <a:pt x="540" y="1293"/>
                </a:lnTo>
                <a:lnTo>
                  <a:pt x="545" y="1259"/>
                </a:lnTo>
                <a:lnTo>
                  <a:pt x="550" y="1250"/>
                </a:lnTo>
                <a:lnTo>
                  <a:pt x="556" y="1229"/>
                </a:lnTo>
                <a:lnTo>
                  <a:pt x="561" y="1212"/>
                </a:lnTo>
                <a:lnTo>
                  <a:pt x="566" y="1148"/>
                </a:lnTo>
                <a:lnTo>
                  <a:pt x="572" y="1250"/>
                </a:lnTo>
                <a:lnTo>
                  <a:pt x="577" y="1225"/>
                </a:lnTo>
                <a:lnTo>
                  <a:pt x="582" y="1178"/>
                </a:lnTo>
                <a:lnTo>
                  <a:pt x="587" y="1178"/>
                </a:lnTo>
                <a:lnTo>
                  <a:pt x="593" y="1110"/>
                </a:lnTo>
                <a:lnTo>
                  <a:pt x="598" y="1140"/>
                </a:lnTo>
                <a:lnTo>
                  <a:pt x="603" y="1135"/>
                </a:lnTo>
                <a:lnTo>
                  <a:pt x="609" y="1016"/>
                </a:lnTo>
                <a:lnTo>
                  <a:pt x="614" y="1110"/>
                </a:lnTo>
                <a:lnTo>
                  <a:pt x="619" y="1059"/>
                </a:lnTo>
                <a:lnTo>
                  <a:pt x="624" y="1033"/>
                </a:lnTo>
                <a:lnTo>
                  <a:pt x="630" y="1033"/>
                </a:lnTo>
                <a:lnTo>
                  <a:pt x="635" y="1046"/>
                </a:lnTo>
                <a:lnTo>
                  <a:pt x="640" y="1007"/>
                </a:lnTo>
                <a:lnTo>
                  <a:pt x="646" y="999"/>
                </a:lnTo>
                <a:lnTo>
                  <a:pt x="651" y="1033"/>
                </a:lnTo>
                <a:lnTo>
                  <a:pt x="656" y="922"/>
                </a:lnTo>
                <a:lnTo>
                  <a:pt x="661" y="961"/>
                </a:lnTo>
                <a:lnTo>
                  <a:pt x="667" y="973"/>
                </a:lnTo>
                <a:lnTo>
                  <a:pt x="672" y="909"/>
                </a:lnTo>
                <a:lnTo>
                  <a:pt x="677" y="948"/>
                </a:lnTo>
                <a:lnTo>
                  <a:pt x="683" y="973"/>
                </a:lnTo>
                <a:lnTo>
                  <a:pt x="688" y="982"/>
                </a:lnTo>
                <a:lnTo>
                  <a:pt x="693" y="965"/>
                </a:lnTo>
                <a:lnTo>
                  <a:pt x="699" y="922"/>
                </a:lnTo>
                <a:lnTo>
                  <a:pt x="704" y="935"/>
                </a:lnTo>
                <a:lnTo>
                  <a:pt x="709" y="871"/>
                </a:lnTo>
                <a:lnTo>
                  <a:pt x="714" y="841"/>
                </a:lnTo>
                <a:lnTo>
                  <a:pt x="720" y="952"/>
                </a:lnTo>
                <a:lnTo>
                  <a:pt x="725" y="867"/>
                </a:lnTo>
                <a:lnTo>
                  <a:pt x="730" y="841"/>
                </a:lnTo>
                <a:lnTo>
                  <a:pt x="736" y="815"/>
                </a:lnTo>
                <a:lnTo>
                  <a:pt x="741" y="862"/>
                </a:lnTo>
                <a:lnTo>
                  <a:pt x="746" y="820"/>
                </a:lnTo>
                <a:lnTo>
                  <a:pt x="751" y="794"/>
                </a:lnTo>
                <a:lnTo>
                  <a:pt x="757" y="828"/>
                </a:lnTo>
                <a:lnTo>
                  <a:pt x="762" y="764"/>
                </a:lnTo>
                <a:lnTo>
                  <a:pt x="767" y="730"/>
                </a:lnTo>
                <a:lnTo>
                  <a:pt x="773" y="764"/>
                </a:lnTo>
                <a:lnTo>
                  <a:pt x="778" y="786"/>
                </a:lnTo>
                <a:lnTo>
                  <a:pt x="783" y="807"/>
                </a:lnTo>
                <a:lnTo>
                  <a:pt x="788" y="696"/>
                </a:lnTo>
                <a:lnTo>
                  <a:pt x="794" y="756"/>
                </a:lnTo>
                <a:lnTo>
                  <a:pt x="799" y="739"/>
                </a:lnTo>
                <a:lnTo>
                  <a:pt x="804" y="688"/>
                </a:lnTo>
                <a:lnTo>
                  <a:pt x="810" y="722"/>
                </a:lnTo>
                <a:lnTo>
                  <a:pt x="815" y="717"/>
                </a:lnTo>
                <a:lnTo>
                  <a:pt x="820" y="730"/>
                </a:lnTo>
                <a:lnTo>
                  <a:pt x="825" y="769"/>
                </a:lnTo>
                <a:lnTo>
                  <a:pt x="831" y="713"/>
                </a:lnTo>
                <a:lnTo>
                  <a:pt x="836" y="713"/>
                </a:lnTo>
                <a:lnTo>
                  <a:pt x="841" y="645"/>
                </a:lnTo>
                <a:lnTo>
                  <a:pt x="847" y="700"/>
                </a:lnTo>
                <a:lnTo>
                  <a:pt x="852" y="739"/>
                </a:lnTo>
                <a:lnTo>
                  <a:pt x="857" y="641"/>
                </a:lnTo>
                <a:lnTo>
                  <a:pt x="863" y="675"/>
                </a:lnTo>
                <a:lnTo>
                  <a:pt x="868" y="692"/>
                </a:lnTo>
                <a:lnTo>
                  <a:pt x="873" y="670"/>
                </a:lnTo>
                <a:lnTo>
                  <a:pt x="878" y="658"/>
                </a:lnTo>
                <a:lnTo>
                  <a:pt x="884" y="594"/>
                </a:lnTo>
                <a:lnTo>
                  <a:pt x="889" y="611"/>
                </a:lnTo>
                <a:lnTo>
                  <a:pt x="894" y="602"/>
                </a:lnTo>
                <a:lnTo>
                  <a:pt x="900" y="598"/>
                </a:lnTo>
                <a:lnTo>
                  <a:pt x="905" y="598"/>
                </a:lnTo>
                <a:lnTo>
                  <a:pt x="910" y="585"/>
                </a:lnTo>
                <a:lnTo>
                  <a:pt x="915" y="577"/>
                </a:lnTo>
                <a:lnTo>
                  <a:pt x="921" y="619"/>
                </a:lnTo>
                <a:lnTo>
                  <a:pt x="926" y="581"/>
                </a:lnTo>
                <a:lnTo>
                  <a:pt x="931" y="623"/>
                </a:lnTo>
                <a:lnTo>
                  <a:pt x="937" y="547"/>
                </a:lnTo>
                <a:lnTo>
                  <a:pt x="942" y="560"/>
                </a:lnTo>
                <a:lnTo>
                  <a:pt x="947" y="572"/>
                </a:lnTo>
                <a:lnTo>
                  <a:pt x="952" y="577"/>
                </a:lnTo>
                <a:lnTo>
                  <a:pt x="958" y="577"/>
                </a:lnTo>
                <a:lnTo>
                  <a:pt x="963" y="572"/>
                </a:lnTo>
                <a:lnTo>
                  <a:pt x="968" y="534"/>
                </a:lnTo>
                <a:lnTo>
                  <a:pt x="974" y="495"/>
                </a:lnTo>
                <a:lnTo>
                  <a:pt x="979" y="500"/>
                </a:lnTo>
                <a:lnTo>
                  <a:pt x="984" y="517"/>
                </a:lnTo>
                <a:lnTo>
                  <a:pt x="990" y="513"/>
                </a:lnTo>
                <a:lnTo>
                  <a:pt x="995" y="534"/>
                </a:lnTo>
                <a:lnTo>
                  <a:pt x="1000" y="495"/>
                </a:lnTo>
                <a:lnTo>
                  <a:pt x="1005" y="495"/>
                </a:lnTo>
                <a:lnTo>
                  <a:pt x="1011" y="474"/>
                </a:lnTo>
                <a:lnTo>
                  <a:pt x="1016" y="542"/>
                </a:lnTo>
                <a:lnTo>
                  <a:pt x="1021" y="517"/>
                </a:lnTo>
                <a:lnTo>
                  <a:pt x="1027" y="453"/>
                </a:lnTo>
                <a:lnTo>
                  <a:pt x="1032" y="466"/>
                </a:lnTo>
                <a:lnTo>
                  <a:pt x="1037" y="500"/>
                </a:lnTo>
                <a:lnTo>
                  <a:pt x="1042" y="449"/>
                </a:lnTo>
                <a:lnTo>
                  <a:pt x="1048" y="474"/>
                </a:lnTo>
                <a:lnTo>
                  <a:pt x="1053" y="436"/>
                </a:lnTo>
                <a:lnTo>
                  <a:pt x="1058" y="440"/>
                </a:lnTo>
                <a:lnTo>
                  <a:pt x="1064" y="449"/>
                </a:lnTo>
                <a:lnTo>
                  <a:pt x="1069" y="461"/>
                </a:lnTo>
                <a:lnTo>
                  <a:pt x="1074" y="508"/>
                </a:lnTo>
                <a:lnTo>
                  <a:pt x="1079" y="410"/>
                </a:lnTo>
                <a:lnTo>
                  <a:pt x="1085" y="508"/>
                </a:lnTo>
                <a:lnTo>
                  <a:pt x="1090" y="470"/>
                </a:lnTo>
                <a:lnTo>
                  <a:pt x="1095" y="444"/>
                </a:lnTo>
                <a:lnTo>
                  <a:pt x="1101" y="432"/>
                </a:lnTo>
                <a:lnTo>
                  <a:pt x="1106" y="393"/>
                </a:lnTo>
                <a:lnTo>
                  <a:pt x="1111" y="487"/>
                </a:lnTo>
                <a:lnTo>
                  <a:pt x="1117" y="427"/>
                </a:lnTo>
                <a:lnTo>
                  <a:pt x="1122" y="453"/>
                </a:lnTo>
                <a:lnTo>
                  <a:pt x="1127" y="414"/>
                </a:lnTo>
                <a:lnTo>
                  <a:pt x="1132" y="419"/>
                </a:lnTo>
                <a:lnTo>
                  <a:pt x="1138" y="397"/>
                </a:lnTo>
                <a:lnTo>
                  <a:pt x="1143" y="372"/>
                </a:lnTo>
                <a:lnTo>
                  <a:pt x="1148" y="402"/>
                </a:lnTo>
                <a:lnTo>
                  <a:pt x="1154" y="363"/>
                </a:lnTo>
                <a:lnTo>
                  <a:pt x="1159" y="363"/>
                </a:lnTo>
                <a:lnTo>
                  <a:pt x="1164" y="372"/>
                </a:lnTo>
                <a:lnTo>
                  <a:pt x="1169" y="376"/>
                </a:lnTo>
                <a:lnTo>
                  <a:pt x="1175" y="406"/>
                </a:lnTo>
                <a:lnTo>
                  <a:pt x="1180" y="380"/>
                </a:lnTo>
                <a:lnTo>
                  <a:pt x="1185" y="329"/>
                </a:lnTo>
                <a:lnTo>
                  <a:pt x="1191" y="367"/>
                </a:lnTo>
                <a:lnTo>
                  <a:pt x="1196" y="329"/>
                </a:lnTo>
                <a:lnTo>
                  <a:pt x="1201" y="402"/>
                </a:lnTo>
                <a:lnTo>
                  <a:pt x="1206" y="342"/>
                </a:lnTo>
                <a:lnTo>
                  <a:pt x="1212" y="363"/>
                </a:lnTo>
                <a:lnTo>
                  <a:pt x="1217" y="346"/>
                </a:lnTo>
                <a:lnTo>
                  <a:pt x="1222" y="414"/>
                </a:lnTo>
                <a:lnTo>
                  <a:pt x="1228" y="402"/>
                </a:lnTo>
                <a:lnTo>
                  <a:pt x="1233" y="385"/>
                </a:lnTo>
                <a:lnTo>
                  <a:pt x="1238" y="325"/>
                </a:lnTo>
                <a:lnTo>
                  <a:pt x="1243" y="338"/>
                </a:lnTo>
                <a:lnTo>
                  <a:pt x="1249" y="342"/>
                </a:lnTo>
                <a:lnTo>
                  <a:pt x="1254" y="286"/>
                </a:lnTo>
                <a:lnTo>
                  <a:pt x="1259" y="363"/>
                </a:lnTo>
                <a:lnTo>
                  <a:pt x="1265" y="393"/>
                </a:lnTo>
                <a:lnTo>
                  <a:pt x="1270" y="342"/>
                </a:lnTo>
                <a:lnTo>
                  <a:pt x="1275" y="321"/>
                </a:lnTo>
                <a:lnTo>
                  <a:pt x="1281" y="325"/>
                </a:lnTo>
                <a:lnTo>
                  <a:pt x="1286" y="261"/>
                </a:lnTo>
                <a:lnTo>
                  <a:pt x="1291" y="303"/>
                </a:lnTo>
                <a:lnTo>
                  <a:pt x="1296" y="355"/>
                </a:lnTo>
                <a:lnTo>
                  <a:pt x="1302" y="291"/>
                </a:lnTo>
                <a:lnTo>
                  <a:pt x="1307" y="312"/>
                </a:lnTo>
                <a:lnTo>
                  <a:pt x="1312" y="321"/>
                </a:lnTo>
                <a:lnTo>
                  <a:pt x="1318" y="359"/>
                </a:lnTo>
                <a:lnTo>
                  <a:pt x="1323" y="286"/>
                </a:lnTo>
                <a:lnTo>
                  <a:pt x="1328" y="308"/>
                </a:lnTo>
                <a:lnTo>
                  <a:pt x="1333" y="308"/>
                </a:lnTo>
                <a:lnTo>
                  <a:pt x="1339" y="269"/>
                </a:lnTo>
                <a:lnTo>
                  <a:pt x="1344" y="269"/>
                </a:lnTo>
                <a:lnTo>
                  <a:pt x="1349" y="291"/>
                </a:lnTo>
                <a:lnTo>
                  <a:pt x="1355" y="261"/>
                </a:lnTo>
                <a:lnTo>
                  <a:pt x="1360" y="239"/>
                </a:lnTo>
                <a:lnTo>
                  <a:pt x="1365" y="286"/>
                </a:lnTo>
                <a:lnTo>
                  <a:pt x="1370" y="231"/>
                </a:lnTo>
                <a:lnTo>
                  <a:pt x="1376" y="303"/>
                </a:lnTo>
                <a:lnTo>
                  <a:pt x="1381" y="248"/>
                </a:lnTo>
                <a:lnTo>
                  <a:pt x="1386" y="239"/>
                </a:lnTo>
                <a:lnTo>
                  <a:pt x="1392" y="256"/>
                </a:lnTo>
                <a:lnTo>
                  <a:pt x="1397" y="192"/>
                </a:lnTo>
                <a:lnTo>
                  <a:pt x="1402" y="256"/>
                </a:lnTo>
                <a:lnTo>
                  <a:pt x="1408" y="261"/>
                </a:lnTo>
                <a:lnTo>
                  <a:pt x="1413" y="209"/>
                </a:lnTo>
                <a:lnTo>
                  <a:pt x="1418" y="227"/>
                </a:lnTo>
                <a:lnTo>
                  <a:pt x="1423" y="235"/>
                </a:lnTo>
                <a:lnTo>
                  <a:pt x="1429" y="265"/>
                </a:lnTo>
                <a:lnTo>
                  <a:pt x="1434" y="175"/>
                </a:lnTo>
                <a:lnTo>
                  <a:pt x="1439" y="231"/>
                </a:lnTo>
                <a:lnTo>
                  <a:pt x="1445" y="209"/>
                </a:lnTo>
                <a:lnTo>
                  <a:pt x="1450" y="256"/>
                </a:lnTo>
                <a:lnTo>
                  <a:pt x="1455" y="192"/>
                </a:lnTo>
                <a:lnTo>
                  <a:pt x="1460" y="291"/>
                </a:lnTo>
                <a:lnTo>
                  <a:pt x="1466" y="214"/>
                </a:lnTo>
                <a:lnTo>
                  <a:pt x="1471" y="218"/>
                </a:lnTo>
                <a:lnTo>
                  <a:pt x="1476" y="201"/>
                </a:lnTo>
                <a:lnTo>
                  <a:pt x="1482" y="197"/>
                </a:lnTo>
                <a:lnTo>
                  <a:pt x="1487" y="222"/>
                </a:lnTo>
                <a:lnTo>
                  <a:pt x="1492" y="137"/>
                </a:lnTo>
                <a:lnTo>
                  <a:pt x="1497" y="222"/>
                </a:lnTo>
                <a:lnTo>
                  <a:pt x="1503" y="209"/>
                </a:lnTo>
                <a:lnTo>
                  <a:pt x="1508" y="192"/>
                </a:lnTo>
                <a:lnTo>
                  <a:pt x="1513" y="205"/>
                </a:lnTo>
                <a:lnTo>
                  <a:pt x="1519" y="227"/>
                </a:lnTo>
                <a:lnTo>
                  <a:pt x="1524" y="188"/>
                </a:lnTo>
                <a:lnTo>
                  <a:pt x="1529" y="184"/>
                </a:lnTo>
                <a:lnTo>
                  <a:pt x="1535" y="184"/>
                </a:lnTo>
                <a:lnTo>
                  <a:pt x="1540" y="188"/>
                </a:lnTo>
                <a:lnTo>
                  <a:pt x="1545" y="209"/>
                </a:lnTo>
                <a:lnTo>
                  <a:pt x="1550" y="197"/>
                </a:lnTo>
                <a:lnTo>
                  <a:pt x="1556" y="188"/>
                </a:lnTo>
                <a:lnTo>
                  <a:pt x="1561" y="137"/>
                </a:lnTo>
                <a:lnTo>
                  <a:pt x="1566" y="188"/>
                </a:lnTo>
                <a:lnTo>
                  <a:pt x="1572" y="175"/>
                </a:lnTo>
                <a:lnTo>
                  <a:pt x="1577" y="107"/>
                </a:lnTo>
                <a:lnTo>
                  <a:pt x="1582" y="188"/>
                </a:lnTo>
                <a:lnTo>
                  <a:pt x="1587" y="184"/>
                </a:lnTo>
                <a:lnTo>
                  <a:pt x="1593" y="171"/>
                </a:lnTo>
                <a:lnTo>
                  <a:pt x="1598" y="146"/>
                </a:lnTo>
                <a:lnTo>
                  <a:pt x="1603" y="171"/>
                </a:lnTo>
                <a:lnTo>
                  <a:pt x="1609" y="171"/>
                </a:lnTo>
                <a:lnTo>
                  <a:pt x="1614" y="158"/>
                </a:lnTo>
                <a:lnTo>
                  <a:pt x="1619" y="192"/>
                </a:lnTo>
                <a:lnTo>
                  <a:pt x="1624" y="137"/>
                </a:lnTo>
                <a:lnTo>
                  <a:pt x="1630" y="192"/>
                </a:lnTo>
                <a:lnTo>
                  <a:pt x="1635" y="146"/>
                </a:lnTo>
                <a:lnTo>
                  <a:pt x="1640" y="99"/>
                </a:lnTo>
                <a:lnTo>
                  <a:pt x="1646" y="188"/>
                </a:lnTo>
                <a:lnTo>
                  <a:pt x="1651" y="154"/>
                </a:lnTo>
                <a:lnTo>
                  <a:pt x="1656" y="175"/>
                </a:lnTo>
                <a:lnTo>
                  <a:pt x="1662" y="124"/>
                </a:lnTo>
                <a:lnTo>
                  <a:pt x="1667" y="124"/>
                </a:lnTo>
                <a:lnTo>
                  <a:pt x="1672" y="154"/>
                </a:lnTo>
                <a:lnTo>
                  <a:pt x="1677" y="188"/>
                </a:lnTo>
                <a:lnTo>
                  <a:pt x="1683" y="120"/>
                </a:lnTo>
                <a:lnTo>
                  <a:pt x="1688" y="137"/>
                </a:lnTo>
                <a:lnTo>
                  <a:pt x="1693" y="137"/>
                </a:lnTo>
                <a:lnTo>
                  <a:pt x="1699" y="133"/>
                </a:lnTo>
                <a:lnTo>
                  <a:pt x="1704" y="141"/>
                </a:lnTo>
                <a:lnTo>
                  <a:pt x="1709" y="167"/>
                </a:lnTo>
                <a:lnTo>
                  <a:pt x="1714" y="86"/>
                </a:lnTo>
                <a:lnTo>
                  <a:pt x="1720" y="47"/>
                </a:lnTo>
                <a:lnTo>
                  <a:pt x="1725" y="141"/>
                </a:lnTo>
                <a:lnTo>
                  <a:pt x="1730" y="141"/>
                </a:lnTo>
                <a:lnTo>
                  <a:pt x="1736" y="171"/>
                </a:lnTo>
                <a:lnTo>
                  <a:pt x="1741" y="137"/>
                </a:lnTo>
                <a:lnTo>
                  <a:pt x="1746" y="60"/>
                </a:lnTo>
                <a:lnTo>
                  <a:pt x="1751" y="133"/>
                </a:lnTo>
                <a:lnTo>
                  <a:pt x="1757" y="128"/>
                </a:lnTo>
                <a:lnTo>
                  <a:pt x="1762" y="103"/>
                </a:lnTo>
                <a:lnTo>
                  <a:pt x="1767" y="73"/>
                </a:lnTo>
                <a:lnTo>
                  <a:pt x="1773" y="81"/>
                </a:lnTo>
                <a:lnTo>
                  <a:pt x="1778" y="90"/>
                </a:lnTo>
                <a:lnTo>
                  <a:pt x="1783" y="111"/>
                </a:lnTo>
                <a:lnTo>
                  <a:pt x="1788" y="90"/>
                </a:lnTo>
                <a:lnTo>
                  <a:pt x="1794" y="141"/>
                </a:lnTo>
                <a:lnTo>
                  <a:pt x="1799" y="73"/>
                </a:lnTo>
                <a:lnTo>
                  <a:pt x="1804" y="201"/>
                </a:lnTo>
                <a:lnTo>
                  <a:pt x="1810" y="107"/>
                </a:lnTo>
                <a:lnTo>
                  <a:pt x="1815" y="124"/>
                </a:lnTo>
                <a:lnTo>
                  <a:pt x="1820" y="99"/>
                </a:lnTo>
                <a:lnTo>
                  <a:pt x="1826" y="86"/>
                </a:lnTo>
                <a:lnTo>
                  <a:pt x="1831" y="60"/>
                </a:lnTo>
                <a:lnTo>
                  <a:pt x="1836" y="107"/>
                </a:lnTo>
                <a:lnTo>
                  <a:pt x="1841" y="99"/>
                </a:lnTo>
                <a:lnTo>
                  <a:pt x="1847" y="39"/>
                </a:lnTo>
                <a:lnTo>
                  <a:pt x="1852" y="99"/>
                </a:lnTo>
                <a:lnTo>
                  <a:pt x="1857" y="111"/>
                </a:lnTo>
                <a:lnTo>
                  <a:pt x="1863" y="73"/>
                </a:lnTo>
                <a:lnTo>
                  <a:pt x="1868" y="90"/>
                </a:lnTo>
                <a:lnTo>
                  <a:pt x="1873" y="99"/>
                </a:lnTo>
                <a:lnTo>
                  <a:pt x="1878" y="94"/>
                </a:lnTo>
                <a:lnTo>
                  <a:pt x="1884" y="73"/>
                </a:lnTo>
                <a:lnTo>
                  <a:pt x="1889" y="43"/>
                </a:lnTo>
                <a:lnTo>
                  <a:pt x="1894" y="60"/>
                </a:lnTo>
                <a:lnTo>
                  <a:pt x="1900" y="60"/>
                </a:lnTo>
                <a:lnTo>
                  <a:pt x="1905" y="69"/>
                </a:lnTo>
                <a:lnTo>
                  <a:pt x="1910" y="52"/>
                </a:lnTo>
                <a:lnTo>
                  <a:pt x="1915" y="116"/>
                </a:lnTo>
                <a:lnTo>
                  <a:pt x="1921" y="43"/>
                </a:lnTo>
                <a:lnTo>
                  <a:pt x="1926" y="64"/>
                </a:lnTo>
                <a:lnTo>
                  <a:pt x="1931" y="34"/>
                </a:lnTo>
                <a:lnTo>
                  <a:pt x="1937" y="30"/>
                </a:lnTo>
                <a:lnTo>
                  <a:pt x="1942" y="52"/>
                </a:lnTo>
                <a:lnTo>
                  <a:pt x="1947" y="43"/>
                </a:lnTo>
                <a:lnTo>
                  <a:pt x="1953" y="39"/>
                </a:lnTo>
                <a:lnTo>
                  <a:pt x="1958" y="60"/>
                </a:lnTo>
                <a:lnTo>
                  <a:pt x="1963" y="73"/>
                </a:lnTo>
                <a:lnTo>
                  <a:pt x="1968" y="94"/>
                </a:lnTo>
                <a:lnTo>
                  <a:pt x="1974" y="0"/>
                </a:lnTo>
                <a:lnTo>
                  <a:pt x="1979" y="47"/>
                </a:lnTo>
                <a:lnTo>
                  <a:pt x="1984" y="17"/>
                </a:lnTo>
                <a:lnTo>
                  <a:pt x="1990" y="17"/>
                </a:lnTo>
                <a:lnTo>
                  <a:pt x="1995" y="90"/>
                </a:lnTo>
                <a:lnTo>
                  <a:pt x="2000" y="77"/>
                </a:lnTo>
                <a:lnTo>
                  <a:pt x="2005" y="56"/>
                </a:lnTo>
                <a:lnTo>
                  <a:pt x="2011" y="69"/>
                </a:lnTo>
                <a:lnTo>
                  <a:pt x="2016" y="69"/>
                </a:lnTo>
                <a:lnTo>
                  <a:pt x="2021" y="94"/>
                </a:lnTo>
                <a:lnTo>
                  <a:pt x="2027" y="86"/>
                </a:lnTo>
                <a:lnTo>
                  <a:pt x="2032" y="128"/>
                </a:lnTo>
                <a:lnTo>
                  <a:pt x="2037" y="86"/>
                </a:lnTo>
                <a:lnTo>
                  <a:pt x="2042" y="128"/>
                </a:lnTo>
                <a:lnTo>
                  <a:pt x="2048" y="133"/>
                </a:lnTo>
                <a:lnTo>
                  <a:pt x="2053" y="133"/>
                </a:lnTo>
                <a:lnTo>
                  <a:pt x="2058" y="90"/>
                </a:lnTo>
                <a:lnTo>
                  <a:pt x="2064" y="145"/>
                </a:lnTo>
                <a:lnTo>
                  <a:pt x="2069" y="163"/>
                </a:lnTo>
                <a:lnTo>
                  <a:pt x="2074" y="137"/>
                </a:lnTo>
                <a:lnTo>
                  <a:pt x="2080" y="120"/>
                </a:lnTo>
                <a:lnTo>
                  <a:pt x="2085" y="192"/>
                </a:lnTo>
                <a:lnTo>
                  <a:pt x="2090" y="94"/>
                </a:lnTo>
                <a:lnTo>
                  <a:pt x="2095" y="197"/>
                </a:lnTo>
                <a:lnTo>
                  <a:pt x="2101" y="133"/>
                </a:lnTo>
                <a:lnTo>
                  <a:pt x="2106" y="116"/>
                </a:lnTo>
                <a:lnTo>
                  <a:pt x="2111" y="175"/>
                </a:lnTo>
                <a:lnTo>
                  <a:pt x="2117" y="163"/>
                </a:lnTo>
                <a:lnTo>
                  <a:pt x="2122" y="141"/>
                </a:lnTo>
                <a:lnTo>
                  <a:pt x="2127" y="145"/>
                </a:lnTo>
                <a:lnTo>
                  <a:pt x="2132" y="184"/>
                </a:lnTo>
                <a:lnTo>
                  <a:pt x="2138" y="192"/>
                </a:lnTo>
                <a:lnTo>
                  <a:pt x="2143" y="154"/>
                </a:lnTo>
                <a:lnTo>
                  <a:pt x="2148" y="180"/>
                </a:lnTo>
                <a:lnTo>
                  <a:pt x="2154" y="175"/>
                </a:lnTo>
                <a:lnTo>
                  <a:pt x="2159" y="205"/>
                </a:lnTo>
                <a:lnTo>
                  <a:pt x="2164" y="205"/>
                </a:lnTo>
                <a:lnTo>
                  <a:pt x="2169" y="205"/>
                </a:lnTo>
                <a:lnTo>
                  <a:pt x="2175" y="145"/>
                </a:lnTo>
                <a:lnTo>
                  <a:pt x="2180" y="227"/>
                </a:lnTo>
                <a:lnTo>
                  <a:pt x="2185" y="154"/>
                </a:lnTo>
                <a:lnTo>
                  <a:pt x="2191" y="244"/>
                </a:lnTo>
                <a:lnTo>
                  <a:pt x="2196" y="252"/>
                </a:lnTo>
                <a:lnTo>
                  <a:pt x="2201" y="231"/>
                </a:lnTo>
                <a:lnTo>
                  <a:pt x="2206" y="244"/>
                </a:lnTo>
                <a:lnTo>
                  <a:pt x="2212" y="209"/>
                </a:lnTo>
                <a:lnTo>
                  <a:pt x="2217" y="218"/>
                </a:lnTo>
                <a:lnTo>
                  <a:pt x="2222" y="269"/>
                </a:lnTo>
                <a:lnTo>
                  <a:pt x="2228" y="239"/>
                </a:lnTo>
                <a:lnTo>
                  <a:pt x="2233" y="265"/>
                </a:lnTo>
                <a:lnTo>
                  <a:pt x="2238" y="261"/>
                </a:lnTo>
                <a:lnTo>
                  <a:pt x="2244" y="244"/>
                </a:lnTo>
                <a:lnTo>
                  <a:pt x="2249" y="239"/>
                </a:lnTo>
                <a:lnTo>
                  <a:pt x="2254" y="303"/>
                </a:lnTo>
                <a:lnTo>
                  <a:pt x="2259" y="231"/>
                </a:lnTo>
                <a:lnTo>
                  <a:pt x="2265" y="252"/>
                </a:lnTo>
                <a:lnTo>
                  <a:pt x="2270" y="244"/>
                </a:lnTo>
                <a:lnTo>
                  <a:pt x="2275" y="244"/>
                </a:lnTo>
                <a:lnTo>
                  <a:pt x="2281" y="286"/>
                </a:lnTo>
                <a:lnTo>
                  <a:pt x="2286" y="291"/>
                </a:lnTo>
                <a:lnTo>
                  <a:pt x="2291" y="286"/>
                </a:lnTo>
                <a:lnTo>
                  <a:pt x="2296" y="282"/>
                </a:lnTo>
                <a:lnTo>
                  <a:pt x="2302" y="278"/>
                </a:lnTo>
                <a:lnTo>
                  <a:pt x="2307" y="295"/>
                </a:lnTo>
                <a:lnTo>
                  <a:pt x="2312" y="333"/>
                </a:lnTo>
                <a:lnTo>
                  <a:pt x="2318" y="261"/>
                </a:lnTo>
                <a:lnTo>
                  <a:pt x="2323" y="239"/>
                </a:lnTo>
                <a:lnTo>
                  <a:pt x="2328" y="325"/>
                </a:lnTo>
                <a:lnTo>
                  <a:pt x="2333" y="261"/>
                </a:lnTo>
                <a:lnTo>
                  <a:pt x="2339" y="312"/>
                </a:lnTo>
                <a:lnTo>
                  <a:pt x="2344" y="312"/>
                </a:lnTo>
                <a:lnTo>
                  <a:pt x="2349" y="308"/>
                </a:lnTo>
                <a:lnTo>
                  <a:pt x="2355" y="256"/>
                </a:lnTo>
                <a:lnTo>
                  <a:pt x="2360" y="291"/>
                </a:lnTo>
                <a:lnTo>
                  <a:pt x="2365" y="312"/>
                </a:lnTo>
                <a:lnTo>
                  <a:pt x="2371" y="299"/>
                </a:lnTo>
                <a:lnTo>
                  <a:pt x="2376" y="295"/>
                </a:lnTo>
                <a:lnTo>
                  <a:pt x="2381" y="316"/>
                </a:lnTo>
                <a:lnTo>
                  <a:pt x="2386" y="333"/>
                </a:lnTo>
                <a:lnTo>
                  <a:pt x="2392" y="303"/>
                </a:lnTo>
                <a:lnTo>
                  <a:pt x="2397" y="299"/>
                </a:lnTo>
                <a:lnTo>
                  <a:pt x="2402" y="261"/>
                </a:lnTo>
                <a:lnTo>
                  <a:pt x="2408" y="299"/>
                </a:lnTo>
                <a:lnTo>
                  <a:pt x="2413" y="338"/>
                </a:lnTo>
                <a:lnTo>
                  <a:pt x="2418" y="338"/>
                </a:lnTo>
                <a:lnTo>
                  <a:pt x="2423" y="329"/>
                </a:lnTo>
                <a:lnTo>
                  <a:pt x="2429" y="346"/>
                </a:lnTo>
                <a:lnTo>
                  <a:pt x="2434" y="299"/>
                </a:lnTo>
                <a:lnTo>
                  <a:pt x="2439" y="342"/>
                </a:lnTo>
                <a:lnTo>
                  <a:pt x="2445" y="316"/>
                </a:lnTo>
                <a:lnTo>
                  <a:pt x="2450" y="325"/>
                </a:lnTo>
                <a:lnTo>
                  <a:pt x="2455" y="321"/>
                </a:lnTo>
                <a:lnTo>
                  <a:pt x="2460" y="333"/>
                </a:lnTo>
                <a:lnTo>
                  <a:pt x="2466" y="376"/>
                </a:lnTo>
                <a:lnTo>
                  <a:pt x="2471" y="355"/>
                </a:lnTo>
                <a:lnTo>
                  <a:pt x="2476" y="385"/>
                </a:lnTo>
                <a:lnTo>
                  <a:pt x="2482" y="333"/>
                </a:lnTo>
                <a:lnTo>
                  <a:pt x="2487" y="410"/>
                </a:lnTo>
                <a:lnTo>
                  <a:pt x="2492" y="363"/>
                </a:lnTo>
                <a:lnTo>
                  <a:pt x="2498" y="389"/>
                </a:lnTo>
                <a:lnTo>
                  <a:pt x="2503" y="372"/>
                </a:lnTo>
                <a:lnTo>
                  <a:pt x="2508" y="363"/>
                </a:lnTo>
                <a:lnTo>
                  <a:pt x="2513" y="363"/>
                </a:lnTo>
                <a:lnTo>
                  <a:pt x="2519" y="380"/>
                </a:lnTo>
                <a:lnTo>
                  <a:pt x="2524" y="372"/>
                </a:lnTo>
                <a:lnTo>
                  <a:pt x="2529" y="419"/>
                </a:lnTo>
                <a:lnTo>
                  <a:pt x="2535" y="367"/>
                </a:lnTo>
                <a:lnTo>
                  <a:pt x="2540" y="376"/>
                </a:lnTo>
                <a:lnTo>
                  <a:pt x="2545" y="419"/>
                </a:lnTo>
                <a:lnTo>
                  <a:pt x="2550" y="380"/>
                </a:lnTo>
                <a:lnTo>
                  <a:pt x="2556" y="363"/>
                </a:lnTo>
                <a:lnTo>
                  <a:pt x="2561" y="372"/>
                </a:lnTo>
                <a:lnTo>
                  <a:pt x="2566" y="359"/>
                </a:lnTo>
                <a:lnTo>
                  <a:pt x="2572" y="363"/>
                </a:lnTo>
                <a:lnTo>
                  <a:pt x="2577" y="372"/>
                </a:lnTo>
                <a:lnTo>
                  <a:pt x="2582" y="423"/>
                </a:lnTo>
                <a:lnTo>
                  <a:pt x="2587" y="440"/>
                </a:lnTo>
                <a:lnTo>
                  <a:pt x="2593" y="376"/>
                </a:lnTo>
                <a:lnTo>
                  <a:pt x="2598" y="402"/>
                </a:lnTo>
                <a:lnTo>
                  <a:pt x="2603" y="393"/>
                </a:lnTo>
                <a:lnTo>
                  <a:pt x="2609" y="423"/>
                </a:lnTo>
                <a:lnTo>
                  <a:pt x="2614" y="402"/>
                </a:lnTo>
                <a:lnTo>
                  <a:pt x="2619" y="402"/>
                </a:lnTo>
                <a:lnTo>
                  <a:pt x="2625" y="419"/>
                </a:lnTo>
                <a:lnTo>
                  <a:pt x="2630" y="402"/>
                </a:lnTo>
                <a:lnTo>
                  <a:pt x="2635" y="410"/>
                </a:lnTo>
                <a:lnTo>
                  <a:pt x="2640" y="367"/>
                </a:lnTo>
                <a:lnTo>
                  <a:pt x="2646" y="406"/>
                </a:lnTo>
                <a:lnTo>
                  <a:pt x="2651" y="393"/>
                </a:lnTo>
                <a:lnTo>
                  <a:pt x="2656" y="436"/>
                </a:lnTo>
                <a:lnTo>
                  <a:pt x="2662" y="423"/>
                </a:lnTo>
                <a:lnTo>
                  <a:pt x="2667" y="372"/>
                </a:lnTo>
                <a:lnTo>
                  <a:pt x="2672" y="461"/>
                </a:lnTo>
                <a:lnTo>
                  <a:pt x="2677" y="449"/>
                </a:lnTo>
                <a:lnTo>
                  <a:pt x="2683" y="470"/>
                </a:lnTo>
                <a:lnTo>
                  <a:pt x="2688" y="427"/>
                </a:lnTo>
                <a:lnTo>
                  <a:pt x="2693" y="385"/>
                </a:lnTo>
                <a:lnTo>
                  <a:pt x="2699" y="410"/>
                </a:lnTo>
                <a:lnTo>
                  <a:pt x="2704" y="410"/>
                </a:lnTo>
                <a:lnTo>
                  <a:pt x="2709" y="461"/>
                </a:lnTo>
                <a:lnTo>
                  <a:pt x="2714" y="491"/>
                </a:lnTo>
                <a:lnTo>
                  <a:pt x="2720" y="393"/>
                </a:lnTo>
                <a:lnTo>
                  <a:pt x="2725" y="457"/>
                </a:lnTo>
                <a:lnTo>
                  <a:pt x="2730" y="436"/>
                </a:lnTo>
                <a:lnTo>
                  <a:pt x="2736" y="423"/>
                </a:lnTo>
                <a:lnTo>
                  <a:pt x="2741" y="461"/>
                </a:lnTo>
                <a:lnTo>
                  <a:pt x="2746" y="406"/>
                </a:lnTo>
                <a:lnTo>
                  <a:pt x="2751" y="487"/>
                </a:lnTo>
                <a:lnTo>
                  <a:pt x="2757" y="457"/>
                </a:lnTo>
                <a:lnTo>
                  <a:pt x="2762" y="491"/>
                </a:lnTo>
                <a:lnTo>
                  <a:pt x="2767" y="521"/>
                </a:lnTo>
                <a:lnTo>
                  <a:pt x="2773" y="457"/>
                </a:lnTo>
                <a:lnTo>
                  <a:pt x="2778" y="449"/>
                </a:lnTo>
                <a:lnTo>
                  <a:pt x="2783" y="461"/>
                </a:lnTo>
                <a:lnTo>
                  <a:pt x="2789" y="483"/>
                </a:lnTo>
                <a:lnTo>
                  <a:pt x="2794" y="457"/>
                </a:lnTo>
                <a:lnTo>
                  <a:pt x="2799" y="513"/>
                </a:lnTo>
                <a:lnTo>
                  <a:pt x="2804" y="470"/>
                </a:lnTo>
                <a:lnTo>
                  <a:pt x="2810" y="389"/>
                </a:lnTo>
                <a:lnTo>
                  <a:pt x="2815" y="440"/>
                </a:lnTo>
                <a:lnTo>
                  <a:pt x="2820" y="478"/>
                </a:lnTo>
                <a:lnTo>
                  <a:pt x="2826" y="470"/>
                </a:lnTo>
                <a:lnTo>
                  <a:pt x="2831" y="393"/>
                </a:lnTo>
                <a:lnTo>
                  <a:pt x="2836" y="478"/>
                </a:lnTo>
                <a:lnTo>
                  <a:pt x="2841" y="440"/>
                </a:lnTo>
                <a:lnTo>
                  <a:pt x="2847" y="530"/>
                </a:lnTo>
                <a:lnTo>
                  <a:pt x="2852" y="461"/>
                </a:lnTo>
                <a:lnTo>
                  <a:pt x="2857" y="461"/>
                </a:lnTo>
                <a:lnTo>
                  <a:pt x="2863" y="508"/>
                </a:lnTo>
                <a:lnTo>
                  <a:pt x="2868" y="436"/>
                </a:lnTo>
                <a:lnTo>
                  <a:pt x="2873" y="449"/>
                </a:lnTo>
                <a:lnTo>
                  <a:pt x="2878" y="453"/>
                </a:lnTo>
                <a:lnTo>
                  <a:pt x="2884" y="513"/>
                </a:lnTo>
                <a:lnTo>
                  <a:pt x="2889" y="453"/>
                </a:lnTo>
                <a:lnTo>
                  <a:pt x="2894" y="491"/>
                </a:lnTo>
                <a:lnTo>
                  <a:pt x="2900" y="466"/>
                </a:lnTo>
                <a:lnTo>
                  <a:pt x="2905" y="504"/>
                </a:lnTo>
                <a:lnTo>
                  <a:pt x="2910" y="508"/>
                </a:lnTo>
                <a:lnTo>
                  <a:pt x="2916" y="466"/>
                </a:lnTo>
                <a:lnTo>
                  <a:pt x="2921" y="534"/>
                </a:lnTo>
                <a:lnTo>
                  <a:pt x="2926" y="495"/>
                </a:lnTo>
                <a:lnTo>
                  <a:pt x="2931" y="487"/>
                </a:lnTo>
                <a:lnTo>
                  <a:pt x="2937" y="508"/>
                </a:lnTo>
                <a:lnTo>
                  <a:pt x="2942" y="513"/>
                </a:lnTo>
                <a:lnTo>
                  <a:pt x="2947" y="500"/>
                </a:lnTo>
                <a:lnTo>
                  <a:pt x="2953" y="551"/>
                </a:lnTo>
                <a:lnTo>
                  <a:pt x="2958" y="491"/>
                </a:lnTo>
                <a:lnTo>
                  <a:pt x="2963" y="517"/>
                </a:lnTo>
                <a:lnTo>
                  <a:pt x="2968" y="504"/>
                </a:lnTo>
                <a:lnTo>
                  <a:pt x="2974" y="538"/>
                </a:lnTo>
                <a:lnTo>
                  <a:pt x="2979" y="560"/>
                </a:lnTo>
                <a:lnTo>
                  <a:pt x="2984" y="538"/>
                </a:lnTo>
                <a:lnTo>
                  <a:pt x="2990" y="495"/>
                </a:lnTo>
                <a:lnTo>
                  <a:pt x="2995" y="538"/>
                </a:lnTo>
                <a:lnTo>
                  <a:pt x="3000" y="534"/>
                </a:lnTo>
                <a:lnTo>
                  <a:pt x="3005" y="534"/>
                </a:lnTo>
                <a:lnTo>
                  <a:pt x="3011" y="564"/>
                </a:lnTo>
                <a:lnTo>
                  <a:pt x="3016" y="530"/>
                </a:lnTo>
                <a:lnTo>
                  <a:pt x="3021" y="589"/>
                </a:lnTo>
                <a:lnTo>
                  <a:pt x="3027" y="555"/>
                </a:lnTo>
                <a:lnTo>
                  <a:pt x="3032" y="504"/>
                </a:lnTo>
                <a:lnTo>
                  <a:pt x="3037" y="555"/>
                </a:lnTo>
                <a:lnTo>
                  <a:pt x="3043" y="474"/>
                </a:lnTo>
                <a:lnTo>
                  <a:pt x="3048" y="513"/>
                </a:lnTo>
                <a:lnTo>
                  <a:pt x="3053" y="560"/>
                </a:lnTo>
                <a:lnTo>
                  <a:pt x="3058" y="560"/>
                </a:lnTo>
                <a:lnTo>
                  <a:pt x="3064" y="555"/>
                </a:lnTo>
                <a:lnTo>
                  <a:pt x="3069" y="521"/>
                </a:lnTo>
                <a:lnTo>
                  <a:pt x="3074" y="504"/>
                </a:lnTo>
                <a:lnTo>
                  <a:pt x="3080" y="525"/>
                </a:lnTo>
                <a:lnTo>
                  <a:pt x="3085" y="530"/>
                </a:lnTo>
                <a:lnTo>
                  <a:pt x="3090" y="623"/>
                </a:lnTo>
                <a:lnTo>
                  <a:pt x="3095" y="547"/>
                </a:lnTo>
                <a:lnTo>
                  <a:pt x="3101" y="585"/>
                </a:lnTo>
                <a:lnTo>
                  <a:pt x="3106" y="589"/>
                </a:lnTo>
                <a:lnTo>
                  <a:pt x="3111" y="560"/>
                </a:lnTo>
                <a:lnTo>
                  <a:pt x="3117" y="564"/>
                </a:lnTo>
                <a:lnTo>
                  <a:pt x="3122" y="530"/>
                </a:lnTo>
                <a:lnTo>
                  <a:pt x="3127" y="564"/>
                </a:lnTo>
                <a:lnTo>
                  <a:pt x="3132" y="589"/>
                </a:lnTo>
                <a:lnTo>
                  <a:pt x="3138" y="525"/>
                </a:lnTo>
                <a:lnTo>
                  <a:pt x="3143" y="589"/>
                </a:lnTo>
                <a:lnTo>
                  <a:pt x="3148" y="572"/>
                </a:lnTo>
                <a:lnTo>
                  <a:pt x="3154" y="564"/>
                </a:lnTo>
                <a:lnTo>
                  <a:pt x="3159" y="594"/>
                </a:lnTo>
                <a:lnTo>
                  <a:pt x="3164" y="602"/>
                </a:lnTo>
                <a:lnTo>
                  <a:pt x="3169" y="589"/>
                </a:lnTo>
                <a:lnTo>
                  <a:pt x="3175" y="581"/>
                </a:lnTo>
                <a:lnTo>
                  <a:pt x="3180" y="577"/>
                </a:lnTo>
                <a:lnTo>
                  <a:pt x="3185" y="598"/>
                </a:lnTo>
                <a:lnTo>
                  <a:pt x="3191" y="568"/>
                </a:lnTo>
                <a:lnTo>
                  <a:pt x="3196" y="615"/>
                </a:lnTo>
                <a:lnTo>
                  <a:pt x="3201" y="555"/>
                </a:lnTo>
                <a:lnTo>
                  <a:pt x="3207" y="611"/>
                </a:lnTo>
                <a:lnTo>
                  <a:pt x="3212" y="577"/>
                </a:lnTo>
                <a:lnTo>
                  <a:pt x="3217" y="594"/>
                </a:lnTo>
                <a:lnTo>
                  <a:pt x="3222" y="619"/>
                </a:lnTo>
                <a:lnTo>
                  <a:pt x="3228" y="564"/>
                </a:lnTo>
                <a:lnTo>
                  <a:pt x="3233" y="594"/>
                </a:lnTo>
                <a:lnTo>
                  <a:pt x="3238" y="598"/>
                </a:lnTo>
                <a:lnTo>
                  <a:pt x="3244" y="572"/>
                </a:lnTo>
                <a:lnTo>
                  <a:pt x="3249" y="572"/>
                </a:lnTo>
                <a:lnTo>
                  <a:pt x="3254" y="564"/>
                </a:lnTo>
                <a:lnTo>
                  <a:pt x="3259" y="619"/>
                </a:lnTo>
                <a:lnTo>
                  <a:pt x="3265" y="636"/>
                </a:lnTo>
                <a:lnTo>
                  <a:pt x="3270" y="577"/>
                </a:lnTo>
                <a:lnTo>
                  <a:pt x="3275" y="675"/>
                </a:lnTo>
                <a:lnTo>
                  <a:pt x="3281" y="534"/>
                </a:lnTo>
                <a:lnTo>
                  <a:pt x="3286" y="577"/>
                </a:lnTo>
                <a:lnTo>
                  <a:pt x="3291" y="525"/>
                </a:lnTo>
                <a:lnTo>
                  <a:pt x="3296" y="619"/>
                </a:lnTo>
                <a:lnTo>
                  <a:pt x="3302" y="641"/>
                </a:lnTo>
                <a:lnTo>
                  <a:pt x="3307" y="611"/>
                </a:lnTo>
                <a:lnTo>
                  <a:pt x="3312" y="615"/>
                </a:lnTo>
                <a:lnTo>
                  <a:pt x="3318" y="602"/>
                </a:lnTo>
                <a:lnTo>
                  <a:pt x="3323" y="606"/>
                </a:lnTo>
                <a:lnTo>
                  <a:pt x="3328" y="619"/>
                </a:lnTo>
                <a:lnTo>
                  <a:pt x="3334" y="645"/>
                </a:lnTo>
                <a:lnTo>
                  <a:pt x="3339" y="615"/>
                </a:lnTo>
                <a:lnTo>
                  <a:pt x="3344" y="641"/>
                </a:lnTo>
                <a:lnTo>
                  <a:pt x="3349" y="645"/>
                </a:lnTo>
                <a:lnTo>
                  <a:pt x="3355" y="641"/>
                </a:lnTo>
                <a:lnTo>
                  <a:pt x="3360" y="658"/>
                </a:lnTo>
                <a:lnTo>
                  <a:pt x="3365" y="598"/>
                </a:lnTo>
                <a:lnTo>
                  <a:pt x="3371" y="662"/>
                </a:lnTo>
                <a:lnTo>
                  <a:pt x="3376" y="611"/>
                </a:lnTo>
                <a:lnTo>
                  <a:pt x="3381" y="636"/>
                </a:lnTo>
                <a:lnTo>
                  <a:pt x="3386" y="636"/>
                </a:lnTo>
                <a:lnTo>
                  <a:pt x="3392" y="653"/>
                </a:lnTo>
                <a:lnTo>
                  <a:pt x="3397" y="623"/>
                </a:lnTo>
                <a:lnTo>
                  <a:pt x="3402" y="645"/>
                </a:lnTo>
                <a:lnTo>
                  <a:pt x="3408" y="628"/>
                </a:lnTo>
                <a:lnTo>
                  <a:pt x="3413" y="628"/>
                </a:lnTo>
                <a:lnTo>
                  <a:pt x="3418" y="606"/>
                </a:lnTo>
                <a:lnTo>
                  <a:pt x="3423" y="670"/>
                </a:lnTo>
                <a:lnTo>
                  <a:pt x="3429" y="628"/>
                </a:lnTo>
                <a:lnTo>
                  <a:pt x="3434" y="606"/>
                </a:lnTo>
                <a:lnTo>
                  <a:pt x="3439" y="623"/>
                </a:lnTo>
                <a:lnTo>
                  <a:pt x="3445" y="641"/>
                </a:lnTo>
                <a:lnTo>
                  <a:pt x="3450" y="653"/>
                </a:lnTo>
                <a:lnTo>
                  <a:pt x="3455" y="666"/>
                </a:lnTo>
                <a:lnTo>
                  <a:pt x="3461" y="623"/>
                </a:lnTo>
                <a:lnTo>
                  <a:pt x="3466" y="662"/>
                </a:lnTo>
                <a:lnTo>
                  <a:pt x="3471" y="615"/>
                </a:lnTo>
                <a:lnTo>
                  <a:pt x="3476" y="649"/>
                </a:lnTo>
                <a:lnTo>
                  <a:pt x="3482" y="653"/>
                </a:lnTo>
                <a:lnTo>
                  <a:pt x="3487" y="653"/>
                </a:lnTo>
                <a:lnTo>
                  <a:pt x="3492" y="645"/>
                </a:lnTo>
                <a:lnTo>
                  <a:pt x="3498" y="628"/>
                </a:lnTo>
                <a:lnTo>
                  <a:pt x="3503" y="636"/>
                </a:lnTo>
                <a:lnTo>
                  <a:pt x="3508" y="632"/>
                </a:lnTo>
                <a:lnTo>
                  <a:pt x="3513" y="606"/>
                </a:lnTo>
                <a:lnTo>
                  <a:pt x="3519" y="606"/>
                </a:lnTo>
                <a:lnTo>
                  <a:pt x="3524" y="700"/>
                </a:lnTo>
                <a:lnTo>
                  <a:pt x="3529" y="594"/>
                </a:lnTo>
                <a:lnTo>
                  <a:pt x="3535" y="645"/>
                </a:lnTo>
                <a:lnTo>
                  <a:pt x="3540" y="670"/>
                </a:lnTo>
                <a:lnTo>
                  <a:pt x="3545" y="649"/>
                </a:lnTo>
                <a:lnTo>
                  <a:pt x="3550" y="658"/>
                </a:lnTo>
                <a:lnTo>
                  <a:pt x="3556" y="666"/>
                </a:lnTo>
                <a:lnTo>
                  <a:pt x="3561" y="602"/>
                </a:lnTo>
                <a:lnTo>
                  <a:pt x="3566" y="675"/>
                </a:lnTo>
                <a:lnTo>
                  <a:pt x="3572" y="709"/>
                </a:lnTo>
                <a:lnTo>
                  <a:pt x="3577" y="658"/>
                </a:lnTo>
                <a:lnTo>
                  <a:pt x="3582" y="632"/>
                </a:lnTo>
                <a:lnTo>
                  <a:pt x="3588" y="670"/>
                </a:lnTo>
                <a:lnTo>
                  <a:pt x="3593" y="709"/>
                </a:lnTo>
                <a:lnTo>
                  <a:pt x="3598" y="675"/>
                </a:lnTo>
                <a:lnTo>
                  <a:pt x="3603" y="658"/>
                </a:lnTo>
                <a:lnTo>
                  <a:pt x="3609" y="666"/>
                </a:lnTo>
                <a:lnTo>
                  <a:pt x="3614" y="683"/>
                </a:lnTo>
                <a:lnTo>
                  <a:pt x="3619" y="649"/>
                </a:lnTo>
                <a:lnTo>
                  <a:pt x="3625" y="696"/>
                </a:lnTo>
                <a:lnTo>
                  <a:pt x="3630" y="675"/>
                </a:lnTo>
                <a:lnTo>
                  <a:pt x="3635" y="662"/>
                </a:lnTo>
                <a:lnTo>
                  <a:pt x="3640" y="692"/>
                </a:lnTo>
                <a:lnTo>
                  <a:pt x="3646" y="670"/>
                </a:lnTo>
                <a:lnTo>
                  <a:pt x="3651" y="700"/>
                </a:lnTo>
                <a:lnTo>
                  <a:pt x="3656" y="688"/>
                </a:lnTo>
                <a:lnTo>
                  <a:pt x="3662" y="705"/>
                </a:lnTo>
                <a:lnTo>
                  <a:pt x="3667" y="700"/>
                </a:lnTo>
                <a:lnTo>
                  <a:pt x="3672" y="670"/>
                </a:lnTo>
                <a:lnTo>
                  <a:pt x="3677" y="717"/>
                </a:lnTo>
                <a:lnTo>
                  <a:pt x="3683" y="658"/>
                </a:lnTo>
                <a:lnTo>
                  <a:pt x="3688" y="705"/>
                </a:lnTo>
                <a:lnTo>
                  <a:pt x="3693" y="747"/>
                </a:lnTo>
                <a:lnTo>
                  <a:pt x="3699" y="645"/>
                </a:lnTo>
                <a:lnTo>
                  <a:pt x="3704" y="649"/>
                </a:lnTo>
                <a:lnTo>
                  <a:pt x="3709" y="692"/>
                </a:lnTo>
                <a:lnTo>
                  <a:pt x="3714" y="670"/>
                </a:lnTo>
                <a:lnTo>
                  <a:pt x="3720" y="709"/>
                </a:lnTo>
                <a:lnTo>
                  <a:pt x="3725" y="688"/>
                </a:lnTo>
                <a:lnTo>
                  <a:pt x="3730" y="679"/>
                </a:lnTo>
                <a:lnTo>
                  <a:pt x="3736" y="670"/>
                </a:lnTo>
                <a:lnTo>
                  <a:pt x="3741" y="717"/>
                </a:lnTo>
                <a:lnTo>
                  <a:pt x="3746" y="696"/>
                </a:lnTo>
                <a:lnTo>
                  <a:pt x="3752" y="743"/>
                </a:lnTo>
                <a:lnTo>
                  <a:pt x="3757" y="653"/>
                </a:lnTo>
                <a:lnTo>
                  <a:pt x="3762" y="726"/>
                </a:lnTo>
                <a:lnTo>
                  <a:pt x="3767" y="739"/>
                </a:lnTo>
                <a:lnTo>
                  <a:pt x="3773" y="692"/>
                </a:lnTo>
                <a:lnTo>
                  <a:pt x="3778" y="692"/>
                </a:lnTo>
                <a:lnTo>
                  <a:pt x="3783" y="747"/>
                </a:lnTo>
                <a:lnTo>
                  <a:pt x="3789" y="670"/>
                </a:lnTo>
                <a:lnTo>
                  <a:pt x="3794" y="705"/>
                </a:lnTo>
                <a:lnTo>
                  <a:pt x="3799" y="717"/>
                </a:lnTo>
                <a:lnTo>
                  <a:pt x="3804" y="692"/>
                </a:lnTo>
                <a:lnTo>
                  <a:pt x="3810" y="722"/>
                </a:lnTo>
                <a:lnTo>
                  <a:pt x="3815" y="743"/>
                </a:lnTo>
                <a:lnTo>
                  <a:pt x="3820" y="734"/>
                </a:lnTo>
                <a:lnTo>
                  <a:pt x="3826" y="636"/>
                </a:lnTo>
                <a:lnTo>
                  <a:pt x="3831" y="743"/>
                </a:lnTo>
                <a:lnTo>
                  <a:pt x="3836" y="675"/>
                </a:lnTo>
                <a:lnTo>
                  <a:pt x="3841" y="777"/>
                </a:lnTo>
                <a:lnTo>
                  <a:pt x="3847" y="709"/>
                </a:lnTo>
                <a:lnTo>
                  <a:pt x="3852" y="764"/>
                </a:lnTo>
                <a:lnTo>
                  <a:pt x="3857" y="777"/>
                </a:lnTo>
                <a:lnTo>
                  <a:pt x="3863" y="653"/>
                </a:lnTo>
                <a:lnTo>
                  <a:pt x="3868" y="700"/>
                </a:lnTo>
                <a:lnTo>
                  <a:pt x="3873" y="683"/>
                </a:lnTo>
                <a:lnTo>
                  <a:pt x="3879" y="717"/>
                </a:lnTo>
                <a:lnTo>
                  <a:pt x="3884" y="722"/>
                </a:lnTo>
                <a:lnTo>
                  <a:pt x="3889" y="743"/>
                </a:lnTo>
                <a:lnTo>
                  <a:pt x="3894" y="734"/>
                </a:lnTo>
                <a:lnTo>
                  <a:pt x="3900" y="747"/>
                </a:lnTo>
                <a:lnTo>
                  <a:pt x="3905" y="705"/>
                </a:lnTo>
                <a:lnTo>
                  <a:pt x="3910" y="739"/>
                </a:lnTo>
                <a:lnTo>
                  <a:pt x="3916" y="726"/>
                </a:lnTo>
                <a:lnTo>
                  <a:pt x="3921" y="803"/>
                </a:lnTo>
                <a:lnTo>
                  <a:pt x="3926" y="747"/>
                </a:lnTo>
                <a:lnTo>
                  <a:pt x="3931" y="675"/>
                </a:lnTo>
                <a:lnTo>
                  <a:pt x="3937" y="751"/>
                </a:lnTo>
                <a:lnTo>
                  <a:pt x="3942" y="786"/>
                </a:lnTo>
                <a:lnTo>
                  <a:pt x="3947" y="764"/>
                </a:lnTo>
                <a:lnTo>
                  <a:pt x="3953" y="773"/>
                </a:lnTo>
                <a:lnTo>
                  <a:pt x="3958" y="713"/>
                </a:lnTo>
                <a:lnTo>
                  <a:pt x="3963" y="700"/>
                </a:lnTo>
                <a:lnTo>
                  <a:pt x="3968" y="743"/>
                </a:lnTo>
                <a:lnTo>
                  <a:pt x="3974" y="700"/>
                </a:lnTo>
                <a:lnTo>
                  <a:pt x="3979" y="713"/>
                </a:lnTo>
                <a:lnTo>
                  <a:pt x="3984" y="734"/>
                </a:lnTo>
                <a:lnTo>
                  <a:pt x="3990" y="781"/>
                </a:lnTo>
                <a:lnTo>
                  <a:pt x="3995" y="713"/>
                </a:lnTo>
                <a:lnTo>
                  <a:pt x="4000" y="717"/>
                </a:lnTo>
                <a:lnTo>
                  <a:pt x="4006" y="739"/>
                </a:lnTo>
                <a:lnTo>
                  <a:pt x="4011" y="739"/>
                </a:lnTo>
                <a:lnTo>
                  <a:pt x="4016" y="670"/>
                </a:lnTo>
                <a:lnTo>
                  <a:pt x="4021" y="781"/>
                </a:lnTo>
                <a:lnTo>
                  <a:pt x="4027" y="786"/>
                </a:lnTo>
                <a:lnTo>
                  <a:pt x="4032" y="764"/>
                </a:lnTo>
                <a:lnTo>
                  <a:pt x="4037" y="760"/>
                </a:lnTo>
                <a:lnTo>
                  <a:pt x="4043" y="739"/>
                </a:lnTo>
                <a:lnTo>
                  <a:pt x="4048" y="777"/>
                </a:lnTo>
                <a:lnTo>
                  <a:pt x="4053" y="717"/>
                </a:lnTo>
                <a:lnTo>
                  <a:pt x="4058" y="739"/>
                </a:lnTo>
                <a:lnTo>
                  <a:pt x="4064" y="769"/>
                </a:lnTo>
                <a:lnTo>
                  <a:pt x="4069" y="794"/>
                </a:lnTo>
                <a:lnTo>
                  <a:pt x="4074" y="743"/>
                </a:lnTo>
                <a:lnTo>
                  <a:pt x="4080" y="769"/>
                </a:lnTo>
                <a:lnTo>
                  <a:pt x="4085" y="773"/>
                </a:lnTo>
                <a:lnTo>
                  <a:pt x="4090" y="734"/>
                </a:lnTo>
                <a:lnTo>
                  <a:pt x="4095" y="769"/>
                </a:lnTo>
                <a:lnTo>
                  <a:pt x="4101" y="777"/>
                </a:lnTo>
                <a:lnTo>
                  <a:pt x="4106" y="760"/>
                </a:lnTo>
                <a:lnTo>
                  <a:pt x="4111" y="794"/>
                </a:lnTo>
                <a:lnTo>
                  <a:pt x="4117" y="756"/>
                </a:lnTo>
                <a:lnTo>
                  <a:pt x="4122" y="726"/>
                </a:lnTo>
                <a:lnTo>
                  <a:pt x="4127" y="773"/>
                </a:lnTo>
                <a:lnTo>
                  <a:pt x="4132" y="756"/>
                </a:lnTo>
                <a:lnTo>
                  <a:pt x="4138" y="722"/>
                </a:lnTo>
                <a:lnTo>
                  <a:pt x="4143" y="756"/>
                </a:lnTo>
                <a:lnTo>
                  <a:pt x="4148" y="828"/>
                </a:lnTo>
                <a:lnTo>
                  <a:pt x="4154" y="816"/>
                </a:lnTo>
                <a:lnTo>
                  <a:pt x="4159" y="781"/>
                </a:lnTo>
                <a:lnTo>
                  <a:pt x="4164" y="794"/>
                </a:lnTo>
                <a:lnTo>
                  <a:pt x="4170" y="751"/>
                </a:lnTo>
                <a:lnTo>
                  <a:pt x="4175" y="756"/>
                </a:lnTo>
                <a:lnTo>
                  <a:pt x="4180" y="670"/>
                </a:lnTo>
                <a:lnTo>
                  <a:pt x="4185" y="769"/>
                </a:lnTo>
                <a:lnTo>
                  <a:pt x="4191" y="777"/>
                </a:lnTo>
                <a:lnTo>
                  <a:pt x="4196" y="786"/>
                </a:lnTo>
                <a:lnTo>
                  <a:pt x="4201" y="777"/>
                </a:lnTo>
                <a:lnTo>
                  <a:pt x="4207" y="760"/>
                </a:lnTo>
                <a:lnTo>
                  <a:pt x="4212" y="764"/>
                </a:lnTo>
                <a:lnTo>
                  <a:pt x="4217" y="854"/>
                </a:lnTo>
                <a:lnTo>
                  <a:pt x="4222" y="777"/>
                </a:lnTo>
                <a:lnTo>
                  <a:pt x="4228" y="786"/>
                </a:lnTo>
                <a:lnTo>
                  <a:pt x="4233" y="773"/>
                </a:lnTo>
                <a:lnTo>
                  <a:pt x="4238" y="833"/>
                </a:lnTo>
                <a:lnTo>
                  <a:pt x="4244" y="743"/>
                </a:lnTo>
                <a:lnTo>
                  <a:pt x="4249" y="747"/>
                </a:lnTo>
                <a:lnTo>
                  <a:pt x="4254" y="773"/>
                </a:lnTo>
                <a:lnTo>
                  <a:pt x="4259" y="790"/>
                </a:lnTo>
                <a:lnTo>
                  <a:pt x="4265" y="798"/>
                </a:lnTo>
                <a:lnTo>
                  <a:pt x="4270" y="807"/>
                </a:lnTo>
                <a:lnTo>
                  <a:pt x="4275" y="777"/>
                </a:lnTo>
                <a:lnTo>
                  <a:pt x="4281" y="820"/>
                </a:lnTo>
                <a:lnTo>
                  <a:pt x="4286" y="803"/>
                </a:lnTo>
                <a:lnTo>
                  <a:pt x="4291" y="747"/>
                </a:lnTo>
                <a:lnTo>
                  <a:pt x="4297" y="794"/>
                </a:lnTo>
                <a:lnTo>
                  <a:pt x="4302" y="803"/>
                </a:lnTo>
                <a:lnTo>
                  <a:pt x="4307" y="773"/>
                </a:lnTo>
                <a:lnTo>
                  <a:pt x="4312" y="794"/>
                </a:lnTo>
                <a:lnTo>
                  <a:pt x="4318" y="764"/>
                </a:lnTo>
                <a:lnTo>
                  <a:pt x="4323" y="764"/>
                </a:lnTo>
                <a:lnTo>
                  <a:pt x="4328" y="824"/>
                </a:lnTo>
                <a:lnTo>
                  <a:pt x="4334" y="769"/>
                </a:lnTo>
                <a:lnTo>
                  <a:pt x="4339" y="803"/>
                </a:lnTo>
                <a:lnTo>
                  <a:pt x="4344" y="798"/>
                </a:lnTo>
                <a:lnTo>
                  <a:pt x="4349" y="794"/>
                </a:lnTo>
                <a:lnTo>
                  <a:pt x="4355" y="756"/>
                </a:lnTo>
                <a:lnTo>
                  <a:pt x="4360" y="816"/>
                </a:lnTo>
                <a:lnTo>
                  <a:pt x="4365" y="803"/>
                </a:lnTo>
                <a:lnTo>
                  <a:pt x="4371" y="781"/>
                </a:lnTo>
                <a:lnTo>
                  <a:pt x="4376" y="833"/>
                </a:lnTo>
                <a:lnTo>
                  <a:pt x="4381" y="811"/>
                </a:lnTo>
                <a:lnTo>
                  <a:pt x="4386" y="828"/>
                </a:lnTo>
                <a:lnTo>
                  <a:pt x="4392" y="828"/>
                </a:lnTo>
                <a:lnTo>
                  <a:pt x="4397" y="820"/>
                </a:lnTo>
                <a:lnTo>
                  <a:pt x="4402" y="798"/>
                </a:lnTo>
                <a:lnTo>
                  <a:pt x="4408" y="773"/>
                </a:lnTo>
                <a:lnTo>
                  <a:pt x="4413" y="811"/>
                </a:lnTo>
                <a:lnTo>
                  <a:pt x="4418" y="773"/>
                </a:lnTo>
                <a:lnTo>
                  <a:pt x="4424" y="824"/>
                </a:lnTo>
                <a:lnTo>
                  <a:pt x="4429" y="811"/>
                </a:lnTo>
                <a:lnTo>
                  <a:pt x="4434" y="769"/>
                </a:lnTo>
                <a:lnTo>
                  <a:pt x="4439" y="837"/>
                </a:lnTo>
                <a:lnTo>
                  <a:pt x="4445" y="781"/>
                </a:lnTo>
                <a:lnTo>
                  <a:pt x="4450" y="794"/>
                </a:lnTo>
                <a:lnTo>
                  <a:pt x="4455" y="803"/>
                </a:lnTo>
                <a:lnTo>
                  <a:pt x="4461" y="820"/>
                </a:lnTo>
                <a:lnTo>
                  <a:pt x="4466" y="871"/>
                </a:lnTo>
                <a:lnTo>
                  <a:pt x="4471" y="807"/>
                </a:lnTo>
                <a:lnTo>
                  <a:pt x="4476" y="794"/>
                </a:lnTo>
                <a:lnTo>
                  <a:pt x="4482" y="850"/>
                </a:lnTo>
                <a:lnTo>
                  <a:pt x="4487" y="803"/>
                </a:lnTo>
                <a:lnTo>
                  <a:pt x="4492" y="824"/>
                </a:lnTo>
                <a:lnTo>
                  <a:pt x="4498" y="811"/>
                </a:lnTo>
                <a:lnTo>
                  <a:pt x="4503" y="828"/>
                </a:lnTo>
                <a:lnTo>
                  <a:pt x="4508" y="764"/>
                </a:lnTo>
                <a:lnTo>
                  <a:pt x="4513" y="807"/>
                </a:lnTo>
                <a:lnTo>
                  <a:pt x="4519" y="850"/>
                </a:lnTo>
                <a:lnTo>
                  <a:pt x="4524" y="824"/>
                </a:lnTo>
                <a:lnTo>
                  <a:pt x="4529" y="820"/>
                </a:lnTo>
                <a:lnTo>
                  <a:pt x="4535" y="845"/>
                </a:lnTo>
                <a:lnTo>
                  <a:pt x="4540" y="798"/>
                </a:lnTo>
                <a:lnTo>
                  <a:pt x="4545" y="811"/>
                </a:lnTo>
                <a:lnTo>
                  <a:pt x="4551" y="858"/>
                </a:lnTo>
                <a:lnTo>
                  <a:pt x="4556" y="798"/>
                </a:lnTo>
                <a:lnTo>
                  <a:pt x="4561" y="854"/>
                </a:lnTo>
                <a:lnTo>
                  <a:pt x="4566" y="807"/>
                </a:lnTo>
                <a:lnTo>
                  <a:pt x="4572" y="837"/>
                </a:lnTo>
                <a:lnTo>
                  <a:pt x="4577" y="837"/>
                </a:lnTo>
                <a:lnTo>
                  <a:pt x="4582" y="833"/>
                </a:lnTo>
                <a:lnTo>
                  <a:pt x="4588" y="833"/>
                </a:lnTo>
                <a:lnTo>
                  <a:pt x="4593" y="879"/>
                </a:lnTo>
                <a:lnTo>
                  <a:pt x="4598" y="845"/>
                </a:lnTo>
                <a:lnTo>
                  <a:pt x="4603" y="781"/>
                </a:lnTo>
                <a:lnTo>
                  <a:pt x="4609" y="841"/>
                </a:lnTo>
                <a:lnTo>
                  <a:pt x="4614" y="820"/>
                </a:lnTo>
                <a:lnTo>
                  <a:pt x="4619" y="820"/>
                </a:lnTo>
                <a:lnTo>
                  <a:pt x="4625" y="854"/>
                </a:lnTo>
                <a:lnTo>
                  <a:pt x="4630" y="820"/>
                </a:lnTo>
                <a:lnTo>
                  <a:pt x="4635" y="875"/>
                </a:lnTo>
                <a:lnTo>
                  <a:pt x="4640" y="854"/>
                </a:lnTo>
                <a:lnTo>
                  <a:pt x="4646" y="845"/>
                </a:lnTo>
                <a:lnTo>
                  <a:pt x="4651" y="871"/>
                </a:lnTo>
                <a:lnTo>
                  <a:pt x="4656" y="854"/>
                </a:lnTo>
                <a:lnTo>
                  <a:pt x="4662" y="850"/>
                </a:lnTo>
                <a:lnTo>
                  <a:pt x="4667" y="841"/>
                </a:lnTo>
                <a:lnTo>
                  <a:pt x="4672" y="816"/>
                </a:lnTo>
                <a:lnTo>
                  <a:pt x="4677" y="858"/>
                </a:lnTo>
                <a:lnTo>
                  <a:pt x="4683" y="820"/>
                </a:lnTo>
                <a:lnTo>
                  <a:pt x="4688" y="854"/>
                </a:lnTo>
                <a:lnTo>
                  <a:pt x="4693" y="781"/>
                </a:lnTo>
                <a:lnTo>
                  <a:pt x="4699" y="828"/>
                </a:lnTo>
                <a:lnTo>
                  <a:pt x="4704" y="786"/>
                </a:lnTo>
                <a:lnTo>
                  <a:pt x="4709" y="858"/>
                </a:lnTo>
                <a:lnTo>
                  <a:pt x="4715" y="828"/>
                </a:lnTo>
                <a:lnTo>
                  <a:pt x="4720" y="837"/>
                </a:lnTo>
                <a:lnTo>
                  <a:pt x="4725" y="841"/>
                </a:lnTo>
                <a:lnTo>
                  <a:pt x="4730" y="828"/>
                </a:lnTo>
                <a:lnTo>
                  <a:pt x="4736" y="875"/>
                </a:lnTo>
                <a:lnTo>
                  <a:pt x="4741" y="875"/>
                </a:lnTo>
                <a:lnTo>
                  <a:pt x="4746" y="845"/>
                </a:lnTo>
                <a:lnTo>
                  <a:pt x="4752" y="862"/>
                </a:lnTo>
                <a:lnTo>
                  <a:pt x="4757" y="811"/>
                </a:lnTo>
                <a:lnTo>
                  <a:pt x="4762" y="794"/>
                </a:lnTo>
                <a:lnTo>
                  <a:pt x="4767" y="858"/>
                </a:lnTo>
                <a:lnTo>
                  <a:pt x="4773" y="845"/>
                </a:lnTo>
                <a:lnTo>
                  <a:pt x="4778" y="879"/>
                </a:lnTo>
                <a:lnTo>
                  <a:pt x="4783" y="871"/>
                </a:lnTo>
                <a:lnTo>
                  <a:pt x="4789" y="888"/>
                </a:lnTo>
                <a:lnTo>
                  <a:pt x="4794" y="867"/>
                </a:lnTo>
                <a:lnTo>
                  <a:pt x="4799" y="828"/>
                </a:lnTo>
                <a:lnTo>
                  <a:pt x="4804" y="820"/>
                </a:lnTo>
                <a:lnTo>
                  <a:pt x="4810" y="931"/>
                </a:lnTo>
                <a:lnTo>
                  <a:pt x="4815" y="833"/>
                </a:lnTo>
                <a:lnTo>
                  <a:pt x="4820" y="892"/>
                </a:lnTo>
                <a:lnTo>
                  <a:pt x="4826" y="875"/>
                </a:lnTo>
                <a:lnTo>
                  <a:pt x="4831" y="879"/>
                </a:lnTo>
                <a:lnTo>
                  <a:pt x="4836" y="850"/>
                </a:lnTo>
                <a:lnTo>
                  <a:pt x="4842" y="798"/>
                </a:lnTo>
                <a:lnTo>
                  <a:pt x="4847" y="901"/>
                </a:lnTo>
                <a:lnTo>
                  <a:pt x="4852" y="867"/>
                </a:lnTo>
                <a:lnTo>
                  <a:pt x="4857" y="862"/>
                </a:lnTo>
                <a:lnTo>
                  <a:pt x="4863" y="879"/>
                </a:lnTo>
                <a:lnTo>
                  <a:pt x="4868" y="811"/>
                </a:lnTo>
                <a:lnTo>
                  <a:pt x="4873" y="816"/>
                </a:lnTo>
                <a:lnTo>
                  <a:pt x="4879" y="858"/>
                </a:lnTo>
                <a:lnTo>
                  <a:pt x="4884" y="854"/>
                </a:lnTo>
                <a:lnTo>
                  <a:pt x="4889" y="862"/>
                </a:lnTo>
                <a:lnTo>
                  <a:pt x="4894" y="909"/>
                </a:lnTo>
                <a:lnTo>
                  <a:pt x="4900" y="845"/>
                </a:lnTo>
                <a:lnTo>
                  <a:pt x="4905" y="867"/>
                </a:lnTo>
                <a:lnTo>
                  <a:pt x="4910" y="888"/>
                </a:lnTo>
                <a:lnTo>
                  <a:pt x="4916" y="879"/>
                </a:lnTo>
                <a:lnTo>
                  <a:pt x="4921" y="884"/>
                </a:lnTo>
                <a:lnTo>
                  <a:pt x="4926" y="867"/>
                </a:lnTo>
                <a:lnTo>
                  <a:pt x="4931" y="875"/>
                </a:lnTo>
                <a:lnTo>
                  <a:pt x="4937" y="862"/>
                </a:lnTo>
                <a:lnTo>
                  <a:pt x="4942" y="858"/>
                </a:lnTo>
                <a:lnTo>
                  <a:pt x="4947" y="884"/>
                </a:lnTo>
                <a:lnTo>
                  <a:pt x="4953" y="867"/>
                </a:lnTo>
                <a:lnTo>
                  <a:pt x="4958" y="897"/>
                </a:lnTo>
                <a:lnTo>
                  <a:pt x="4963" y="931"/>
                </a:lnTo>
                <a:lnTo>
                  <a:pt x="4969" y="884"/>
                </a:lnTo>
                <a:lnTo>
                  <a:pt x="4974" y="841"/>
                </a:lnTo>
                <a:lnTo>
                  <a:pt x="4979" y="867"/>
                </a:lnTo>
                <a:lnTo>
                  <a:pt x="4984" y="901"/>
                </a:lnTo>
                <a:lnTo>
                  <a:pt x="4990" y="841"/>
                </a:lnTo>
                <a:lnTo>
                  <a:pt x="4995" y="884"/>
                </a:lnTo>
                <a:lnTo>
                  <a:pt x="5000" y="828"/>
                </a:lnTo>
                <a:lnTo>
                  <a:pt x="5006" y="850"/>
                </a:lnTo>
                <a:lnTo>
                  <a:pt x="5011" y="850"/>
                </a:lnTo>
                <a:lnTo>
                  <a:pt x="5016" y="820"/>
                </a:lnTo>
                <a:lnTo>
                  <a:pt x="5021" y="879"/>
                </a:lnTo>
                <a:lnTo>
                  <a:pt x="5027" y="807"/>
                </a:lnTo>
                <a:lnTo>
                  <a:pt x="5032" y="897"/>
                </a:lnTo>
                <a:lnTo>
                  <a:pt x="5037" y="935"/>
                </a:lnTo>
                <a:lnTo>
                  <a:pt x="5043" y="841"/>
                </a:lnTo>
                <a:lnTo>
                  <a:pt x="5048" y="888"/>
                </a:lnTo>
                <a:lnTo>
                  <a:pt x="5053" y="816"/>
                </a:lnTo>
                <a:lnTo>
                  <a:pt x="5058" y="888"/>
                </a:lnTo>
                <a:lnTo>
                  <a:pt x="5064" y="884"/>
                </a:lnTo>
                <a:lnTo>
                  <a:pt x="5069" y="871"/>
                </a:lnTo>
                <a:lnTo>
                  <a:pt x="5074" y="875"/>
                </a:lnTo>
                <a:lnTo>
                  <a:pt x="5080" y="901"/>
                </a:lnTo>
                <a:lnTo>
                  <a:pt x="5085" y="914"/>
                </a:lnTo>
                <a:lnTo>
                  <a:pt x="5090" y="845"/>
                </a:lnTo>
                <a:lnTo>
                  <a:pt x="5095" y="858"/>
                </a:lnTo>
                <a:lnTo>
                  <a:pt x="5101" y="888"/>
                </a:lnTo>
                <a:lnTo>
                  <a:pt x="5106" y="901"/>
                </a:lnTo>
                <a:lnTo>
                  <a:pt x="5111" y="884"/>
                </a:lnTo>
                <a:lnTo>
                  <a:pt x="5117" y="918"/>
                </a:lnTo>
                <a:lnTo>
                  <a:pt x="5122" y="931"/>
                </a:lnTo>
                <a:lnTo>
                  <a:pt x="5127" y="884"/>
                </a:lnTo>
                <a:lnTo>
                  <a:pt x="5133" y="918"/>
                </a:lnTo>
                <a:lnTo>
                  <a:pt x="5138" y="884"/>
                </a:lnTo>
                <a:lnTo>
                  <a:pt x="5143" y="884"/>
                </a:lnTo>
                <a:lnTo>
                  <a:pt x="5148" y="850"/>
                </a:lnTo>
                <a:lnTo>
                  <a:pt x="5154" y="914"/>
                </a:lnTo>
                <a:lnTo>
                  <a:pt x="5159" y="901"/>
                </a:lnTo>
                <a:lnTo>
                  <a:pt x="5164" y="939"/>
                </a:lnTo>
                <a:lnTo>
                  <a:pt x="5170" y="892"/>
                </a:lnTo>
                <a:lnTo>
                  <a:pt x="5175" y="897"/>
                </a:lnTo>
                <a:lnTo>
                  <a:pt x="5180" y="897"/>
                </a:lnTo>
                <a:lnTo>
                  <a:pt x="5185" y="897"/>
                </a:lnTo>
                <a:lnTo>
                  <a:pt x="5191" y="914"/>
                </a:lnTo>
                <a:lnTo>
                  <a:pt x="5196" y="948"/>
                </a:lnTo>
                <a:lnTo>
                  <a:pt x="5201" y="914"/>
                </a:lnTo>
                <a:lnTo>
                  <a:pt x="5207" y="909"/>
                </a:lnTo>
                <a:lnTo>
                  <a:pt x="5212" y="888"/>
                </a:lnTo>
                <a:lnTo>
                  <a:pt x="5217" y="909"/>
                </a:lnTo>
                <a:lnTo>
                  <a:pt x="5222" y="926"/>
                </a:lnTo>
                <a:lnTo>
                  <a:pt x="5228" y="948"/>
                </a:lnTo>
                <a:lnTo>
                  <a:pt x="5233" y="909"/>
                </a:lnTo>
                <a:lnTo>
                  <a:pt x="5238" y="961"/>
                </a:lnTo>
                <a:lnTo>
                  <a:pt x="5244" y="820"/>
                </a:lnTo>
                <a:lnTo>
                  <a:pt x="5249" y="978"/>
                </a:lnTo>
                <a:lnTo>
                  <a:pt x="5254" y="897"/>
                </a:lnTo>
                <a:lnTo>
                  <a:pt x="5260" y="888"/>
                </a:lnTo>
                <a:lnTo>
                  <a:pt x="5265" y="871"/>
                </a:lnTo>
                <a:lnTo>
                  <a:pt x="5270" y="943"/>
                </a:lnTo>
                <a:lnTo>
                  <a:pt x="5275" y="897"/>
                </a:lnTo>
                <a:lnTo>
                  <a:pt x="5281" y="931"/>
                </a:lnTo>
                <a:lnTo>
                  <a:pt x="5286" y="918"/>
                </a:lnTo>
                <a:lnTo>
                  <a:pt x="5291" y="922"/>
                </a:lnTo>
                <a:lnTo>
                  <a:pt x="5297" y="978"/>
                </a:lnTo>
                <a:lnTo>
                  <a:pt x="5302" y="905"/>
                </a:lnTo>
                <a:lnTo>
                  <a:pt x="5307" y="897"/>
                </a:lnTo>
                <a:lnTo>
                  <a:pt x="5312" y="897"/>
                </a:lnTo>
                <a:lnTo>
                  <a:pt x="5318" y="901"/>
                </a:lnTo>
                <a:lnTo>
                  <a:pt x="5323" y="918"/>
                </a:lnTo>
                <a:lnTo>
                  <a:pt x="5328" y="888"/>
                </a:lnTo>
                <a:lnTo>
                  <a:pt x="5334" y="909"/>
                </a:lnTo>
                <a:lnTo>
                  <a:pt x="5339" y="948"/>
                </a:lnTo>
                <a:lnTo>
                  <a:pt x="5344" y="939"/>
                </a:lnTo>
                <a:lnTo>
                  <a:pt x="5349" y="914"/>
                </a:lnTo>
                <a:lnTo>
                  <a:pt x="5355" y="922"/>
                </a:lnTo>
                <a:lnTo>
                  <a:pt x="5360" y="935"/>
                </a:lnTo>
                <a:lnTo>
                  <a:pt x="5365" y="905"/>
                </a:lnTo>
                <a:lnTo>
                  <a:pt x="5371" y="943"/>
                </a:lnTo>
                <a:lnTo>
                  <a:pt x="5376" y="926"/>
                </a:lnTo>
                <a:lnTo>
                  <a:pt x="5381" y="897"/>
                </a:lnTo>
                <a:lnTo>
                  <a:pt x="5387" y="935"/>
                </a:lnTo>
                <a:lnTo>
                  <a:pt x="5392" y="939"/>
                </a:lnTo>
                <a:lnTo>
                  <a:pt x="5397" y="939"/>
                </a:lnTo>
                <a:lnTo>
                  <a:pt x="5402" y="926"/>
                </a:lnTo>
                <a:lnTo>
                  <a:pt x="5408" y="939"/>
                </a:lnTo>
                <a:lnTo>
                  <a:pt x="5413" y="935"/>
                </a:lnTo>
                <a:lnTo>
                  <a:pt x="5418" y="909"/>
                </a:lnTo>
                <a:lnTo>
                  <a:pt x="5424" y="965"/>
                </a:lnTo>
                <a:lnTo>
                  <a:pt x="5429" y="914"/>
                </a:lnTo>
                <a:lnTo>
                  <a:pt x="5434" y="973"/>
                </a:lnTo>
                <a:lnTo>
                  <a:pt x="5439" y="956"/>
                </a:lnTo>
                <a:lnTo>
                  <a:pt x="5445" y="922"/>
                </a:lnTo>
                <a:lnTo>
                  <a:pt x="5450" y="918"/>
                </a:lnTo>
                <a:lnTo>
                  <a:pt x="5455" y="914"/>
                </a:lnTo>
                <a:lnTo>
                  <a:pt x="5461" y="892"/>
                </a:lnTo>
                <a:lnTo>
                  <a:pt x="5466" y="952"/>
                </a:lnTo>
                <a:lnTo>
                  <a:pt x="5471" y="939"/>
                </a:lnTo>
                <a:lnTo>
                  <a:pt x="5476" y="931"/>
                </a:lnTo>
                <a:lnTo>
                  <a:pt x="5482" y="973"/>
                </a:lnTo>
                <a:lnTo>
                  <a:pt x="5487" y="935"/>
                </a:lnTo>
                <a:lnTo>
                  <a:pt x="5492" y="961"/>
                </a:lnTo>
                <a:lnTo>
                  <a:pt x="5498" y="943"/>
                </a:lnTo>
                <a:lnTo>
                  <a:pt x="5503" y="952"/>
                </a:lnTo>
                <a:lnTo>
                  <a:pt x="5508" y="939"/>
                </a:lnTo>
                <a:lnTo>
                  <a:pt x="5514" y="952"/>
                </a:lnTo>
                <a:lnTo>
                  <a:pt x="5519" y="931"/>
                </a:lnTo>
                <a:lnTo>
                  <a:pt x="5524" y="939"/>
                </a:lnTo>
                <a:lnTo>
                  <a:pt x="5529" y="982"/>
                </a:lnTo>
                <a:lnTo>
                  <a:pt x="5535" y="926"/>
                </a:lnTo>
                <a:lnTo>
                  <a:pt x="5540" y="926"/>
                </a:lnTo>
                <a:lnTo>
                  <a:pt x="5545" y="931"/>
                </a:lnTo>
                <a:lnTo>
                  <a:pt x="5551" y="961"/>
                </a:lnTo>
                <a:lnTo>
                  <a:pt x="5556" y="922"/>
                </a:lnTo>
                <a:lnTo>
                  <a:pt x="5561" y="973"/>
                </a:lnTo>
                <a:lnTo>
                  <a:pt x="5566" y="935"/>
                </a:lnTo>
                <a:lnTo>
                  <a:pt x="5572" y="956"/>
                </a:lnTo>
                <a:lnTo>
                  <a:pt x="5577" y="931"/>
                </a:lnTo>
                <a:lnTo>
                  <a:pt x="5582" y="897"/>
                </a:lnTo>
                <a:lnTo>
                  <a:pt x="5588" y="922"/>
                </a:lnTo>
                <a:lnTo>
                  <a:pt x="5593" y="956"/>
                </a:lnTo>
                <a:lnTo>
                  <a:pt x="5598" y="918"/>
                </a:lnTo>
                <a:lnTo>
                  <a:pt x="5603" y="888"/>
                </a:lnTo>
                <a:lnTo>
                  <a:pt x="5609" y="961"/>
                </a:lnTo>
                <a:lnTo>
                  <a:pt x="5614" y="909"/>
                </a:lnTo>
                <a:lnTo>
                  <a:pt x="5619" y="969"/>
                </a:lnTo>
                <a:lnTo>
                  <a:pt x="5625" y="909"/>
                </a:lnTo>
                <a:lnTo>
                  <a:pt x="5630" y="952"/>
                </a:lnTo>
                <a:lnTo>
                  <a:pt x="5635" y="905"/>
                </a:lnTo>
                <a:lnTo>
                  <a:pt x="5640" y="969"/>
                </a:lnTo>
                <a:lnTo>
                  <a:pt x="5646" y="969"/>
                </a:lnTo>
                <a:lnTo>
                  <a:pt x="5651" y="939"/>
                </a:lnTo>
                <a:lnTo>
                  <a:pt x="5656" y="931"/>
                </a:lnTo>
                <a:lnTo>
                  <a:pt x="5662" y="909"/>
                </a:lnTo>
                <a:lnTo>
                  <a:pt x="5667" y="905"/>
                </a:lnTo>
                <a:lnTo>
                  <a:pt x="5672" y="961"/>
                </a:lnTo>
                <a:lnTo>
                  <a:pt x="5678" y="1016"/>
                </a:lnTo>
                <a:lnTo>
                  <a:pt x="5683" y="948"/>
                </a:lnTo>
                <a:lnTo>
                  <a:pt x="5688" y="973"/>
                </a:lnTo>
                <a:lnTo>
                  <a:pt x="5693" y="943"/>
                </a:lnTo>
                <a:lnTo>
                  <a:pt x="5699" y="909"/>
                </a:lnTo>
                <a:lnTo>
                  <a:pt x="5704" y="961"/>
                </a:lnTo>
                <a:lnTo>
                  <a:pt x="5709" y="973"/>
                </a:lnTo>
                <a:lnTo>
                  <a:pt x="5715" y="978"/>
                </a:lnTo>
                <a:lnTo>
                  <a:pt x="5720" y="918"/>
                </a:lnTo>
                <a:lnTo>
                  <a:pt x="5725" y="901"/>
                </a:lnTo>
                <a:lnTo>
                  <a:pt x="5730" y="973"/>
                </a:lnTo>
                <a:lnTo>
                  <a:pt x="5736" y="909"/>
                </a:lnTo>
                <a:lnTo>
                  <a:pt x="5741" y="986"/>
                </a:lnTo>
                <a:lnTo>
                  <a:pt x="5746" y="982"/>
                </a:lnTo>
                <a:lnTo>
                  <a:pt x="5752" y="1007"/>
                </a:lnTo>
                <a:lnTo>
                  <a:pt x="5757" y="969"/>
                </a:lnTo>
                <a:lnTo>
                  <a:pt x="5762" y="969"/>
                </a:lnTo>
                <a:lnTo>
                  <a:pt x="5767" y="943"/>
                </a:lnTo>
                <a:lnTo>
                  <a:pt x="5773" y="884"/>
                </a:lnTo>
                <a:lnTo>
                  <a:pt x="5778" y="935"/>
                </a:lnTo>
                <a:lnTo>
                  <a:pt x="5783" y="935"/>
                </a:lnTo>
                <a:lnTo>
                  <a:pt x="5789" y="990"/>
                </a:lnTo>
                <a:lnTo>
                  <a:pt x="5794" y="999"/>
                </a:lnTo>
                <a:lnTo>
                  <a:pt x="5799" y="905"/>
                </a:lnTo>
                <a:lnTo>
                  <a:pt x="5805" y="909"/>
                </a:lnTo>
                <a:lnTo>
                  <a:pt x="5810" y="990"/>
                </a:lnTo>
                <a:lnTo>
                  <a:pt x="5815" y="973"/>
                </a:lnTo>
                <a:lnTo>
                  <a:pt x="5820" y="939"/>
                </a:lnTo>
                <a:lnTo>
                  <a:pt x="5826" y="939"/>
                </a:lnTo>
                <a:lnTo>
                  <a:pt x="5831" y="982"/>
                </a:lnTo>
                <a:lnTo>
                  <a:pt x="5836" y="982"/>
                </a:lnTo>
                <a:lnTo>
                  <a:pt x="5842" y="969"/>
                </a:lnTo>
                <a:lnTo>
                  <a:pt x="5847" y="995"/>
                </a:lnTo>
                <a:lnTo>
                  <a:pt x="5852" y="990"/>
                </a:lnTo>
                <a:lnTo>
                  <a:pt x="5857" y="926"/>
                </a:lnTo>
                <a:lnTo>
                  <a:pt x="5863" y="961"/>
                </a:lnTo>
                <a:lnTo>
                  <a:pt x="5868" y="1016"/>
                </a:lnTo>
                <a:lnTo>
                  <a:pt x="5873" y="1012"/>
                </a:lnTo>
                <a:lnTo>
                  <a:pt x="5879" y="969"/>
                </a:lnTo>
                <a:lnTo>
                  <a:pt x="5884" y="914"/>
                </a:lnTo>
                <a:lnTo>
                  <a:pt x="5889" y="961"/>
                </a:lnTo>
                <a:lnTo>
                  <a:pt x="5894" y="973"/>
                </a:lnTo>
                <a:lnTo>
                  <a:pt x="5900" y="990"/>
                </a:lnTo>
                <a:lnTo>
                  <a:pt x="5905" y="939"/>
                </a:lnTo>
                <a:lnTo>
                  <a:pt x="5910" y="1007"/>
                </a:lnTo>
                <a:lnTo>
                  <a:pt x="5916" y="973"/>
                </a:lnTo>
                <a:lnTo>
                  <a:pt x="5921" y="995"/>
                </a:lnTo>
                <a:lnTo>
                  <a:pt x="5926" y="990"/>
                </a:lnTo>
                <a:lnTo>
                  <a:pt x="5932" y="943"/>
                </a:lnTo>
                <a:lnTo>
                  <a:pt x="5937" y="986"/>
                </a:lnTo>
                <a:lnTo>
                  <a:pt x="5942" y="1007"/>
                </a:lnTo>
                <a:lnTo>
                  <a:pt x="5947" y="965"/>
                </a:lnTo>
                <a:lnTo>
                  <a:pt x="5953" y="986"/>
                </a:lnTo>
                <a:lnTo>
                  <a:pt x="5958" y="969"/>
                </a:lnTo>
                <a:lnTo>
                  <a:pt x="5963" y="956"/>
                </a:lnTo>
                <a:lnTo>
                  <a:pt x="5969" y="948"/>
                </a:lnTo>
                <a:lnTo>
                  <a:pt x="5974" y="969"/>
                </a:lnTo>
                <a:lnTo>
                  <a:pt x="5979" y="1012"/>
                </a:lnTo>
                <a:lnTo>
                  <a:pt x="5984" y="948"/>
                </a:lnTo>
                <a:lnTo>
                  <a:pt x="5990" y="982"/>
                </a:lnTo>
                <a:lnTo>
                  <a:pt x="5995" y="952"/>
                </a:lnTo>
                <a:lnTo>
                  <a:pt x="6000" y="969"/>
                </a:lnTo>
                <a:lnTo>
                  <a:pt x="6006" y="961"/>
                </a:lnTo>
                <a:lnTo>
                  <a:pt x="6011" y="1020"/>
                </a:lnTo>
                <a:lnTo>
                  <a:pt x="6016" y="956"/>
                </a:lnTo>
                <a:lnTo>
                  <a:pt x="6021" y="1012"/>
                </a:lnTo>
                <a:lnTo>
                  <a:pt x="6027" y="995"/>
                </a:lnTo>
                <a:lnTo>
                  <a:pt x="6032" y="1012"/>
                </a:lnTo>
                <a:lnTo>
                  <a:pt x="6037" y="952"/>
                </a:lnTo>
                <a:lnTo>
                  <a:pt x="6043" y="1024"/>
                </a:lnTo>
                <a:lnTo>
                  <a:pt x="6048" y="969"/>
                </a:lnTo>
                <a:lnTo>
                  <a:pt x="6053" y="1024"/>
                </a:lnTo>
                <a:lnTo>
                  <a:pt x="6058" y="990"/>
                </a:lnTo>
                <a:lnTo>
                  <a:pt x="6064" y="990"/>
                </a:lnTo>
                <a:lnTo>
                  <a:pt x="6069" y="999"/>
                </a:lnTo>
                <a:lnTo>
                  <a:pt x="6074" y="1024"/>
                </a:lnTo>
                <a:lnTo>
                  <a:pt x="6080" y="986"/>
                </a:lnTo>
                <a:lnTo>
                  <a:pt x="6085" y="965"/>
                </a:lnTo>
                <a:lnTo>
                  <a:pt x="6090" y="986"/>
                </a:lnTo>
                <a:lnTo>
                  <a:pt x="6096" y="986"/>
                </a:lnTo>
                <a:lnTo>
                  <a:pt x="6101" y="1016"/>
                </a:lnTo>
                <a:lnTo>
                  <a:pt x="6106" y="978"/>
                </a:lnTo>
                <a:lnTo>
                  <a:pt x="6111" y="995"/>
                </a:lnTo>
                <a:lnTo>
                  <a:pt x="6117" y="969"/>
                </a:lnTo>
                <a:lnTo>
                  <a:pt x="6122" y="990"/>
                </a:lnTo>
                <a:lnTo>
                  <a:pt x="6127" y="995"/>
                </a:lnTo>
                <a:lnTo>
                  <a:pt x="6133" y="973"/>
                </a:lnTo>
                <a:lnTo>
                  <a:pt x="6138" y="1007"/>
                </a:lnTo>
                <a:lnTo>
                  <a:pt x="6143" y="999"/>
                </a:lnTo>
                <a:lnTo>
                  <a:pt x="6148" y="995"/>
                </a:lnTo>
                <a:lnTo>
                  <a:pt x="6154" y="1020"/>
                </a:lnTo>
                <a:lnTo>
                  <a:pt x="6159" y="965"/>
                </a:lnTo>
                <a:lnTo>
                  <a:pt x="6164" y="952"/>
                </a:lnTo>
                <a:lnTo>
                  <a:pt x="6170" y="973"/>
                </a:lnTo>
                <a:lnTo>
                  <a:pt x="6175" y="1046"/>
                </a:lnTo>
                <a:lnTo>
                  <a:pt x="6180" y="982"/>
                </a:lnTo>
                <a:lnTo>
                  <a:pt x="6185" y="1016"/>
                </a:lnTo>
                <a:lnTo>
                  <a:pt x="6191" y="999"/>
                </a:lnTo>
                <a:lnTo>
                  <a:pt x="6196" y="990"/>
                </a:lnTo>
                <a:lnTo>
                  <a:pt x="6201" y="1003"/>
                </a:lnTo>
                <a:lnTo>
                  <a:pt x="6207" y="982"/>
                </a:lnTo>
                <a:lnTo>
                  <a:pt x="6212" y="1012"/>
                </a:lnTo>
                <a:lnTo>
                  <a:pt x="6217" y="982"/>
                </a:lnTo>
                <a:lnTo>
                  <a:pt x="6223" y="1016"/>
                </a:lnTo>
                <a:lnTo>
                  <a:pt x="6228" y="1016"/>
                </a:lnTo>
                <a:lnTo>
                  <a:pt x="6233" y="1020"/>
                </a:lnTo>
                <a:lnTo>
                  <a:pt x="6238" y="990"/>
                </a:lnTo>
                <a:lnTo>
                  <a:pt x="6244" y="1067"/>
                </a:lnTo>
                <a:lnTo>
                  <a:pt x="6249" y="1020"/>
                </a:lnTo>
                <a:lnTo>
                  <a:pt x="6254" y="1016"/>
                </a:lnTo>
                <a:lnTo>
                  <a:pt x="6260" y="1076"/>
                </a:lnTo>
                <a:lnTo>
                  <a:pt x="6265" y="990"/>
                </a:lnTo>
                <a:lnTo>
                  <a:pt x="6270" y="1007"/>
                </a:lnTo>
                <a:lnTo>
                  <a:pt x="6275" y="995"/>
                </a:lnTo>
                <a:lnTo>
                  <a:pt x="6281" y="995"/>
                </a:lnTo>
                <a:lnTo>
                  <a:pt x="6286" y="1037"/>
                </a:lnTo>
                <a:lnTo>
                  <a:pt x="6291" y="1012"/>
                </a:lnTo>
                <a:lnTo>
                  <a:pt x="6297" y="1003"/>
                </a:lnTo>
                <a:lnTo>
                  <a:pt x="6302" y="948"/>
                </a:lnTo>
                <a:lnTo>
                  <a:pt x="6307" y="1020"/>
                </a:lnTo>
                <a:lnTo>
                  <a:pt x="6312" y="999"/>
                </a:lnTo>
                <a:lnTo>
                  <a:pt x="6318" y="1033"/>
                </a:lnTo>
                <a:lnTo>
                  <a:pt x="6323" y="1046"/>
                </a:lnTo>
                <a:lnTo>
                  <a:pt x="6328" y="1024"/>
                </a:lnTo>
                <a:lnTo>
                  <a:pt x="6334" y="1020"/>
                </a:lnTo>
                <a:lnTo>
                  <a:pt x="6339" y="1024"/>
                </a:lnTo>
                <a:lnTo>
                  <a:pt x="6344" y="990"/>
                </a:lnTo>
                <a:lnTo>
                  <a:pt x="6350" y="978"/>
                </a:lnTo>
                <a:lnTo>
                  <a:pt x="6355" y="1007"/>
                </a:lnTo>
                <a:lnTo>
                  <a:pt x="6360" y="1093"/>
                </a:lnTo>
                <a:lnTo>
                  <a:pt x="6365" y="1012"/>
                </a:lnTo>
                <a:lnTo>
                  <a:pt x="6371" y="978"/>
                </a:lnTo>
                <a:lnTo>
                  <a:pt x="6376" y="986"/>
                </a:lnTo>
                <a:lnTo>
                  <a:pt x="6381" y="1054"/>
                </a:lnTo>
                <a:lnTo>
                  <a:pt x="6387" y="982"/>
                </a:lnTo>
                <a:lnTo>
                  <a:pt x="6392" y="999"/>
                </a:lnTo>
                <a:lnTo>
                  <a:pt x="6397" y="986"/>
                </a:lnTo>
                <a:lnTo>
                  <a:pt x="6402" y="995"/>
                </a:lnTo>
                <a:lnTo>
                  <a:pt x="6408" y="995"/>
                </a:lnTo>
                <a:lnTo>
                  <a:pt x="6413" y="965"/>
                </a:lnTo>
                <a:lnTo>
                  <a:pt x="6418" y="1003"/>
                </a:lnTo>
                <a:lnTo>
                  <a:pt x="6424" y="1033"/>
                </a:lnTo>
                <a:lnTo>
                  <a:pt x="6429" y="978"/>
                </a:lnTo>
                <a:lnTo>
                  <a:pt x="6434" y="1007"/>
                </a:lnTo>
                <a:lnTo>
                  <a:pt x="6439" y="1063"/>
                </a:lnTo>
                <a:lnTo>
                  <a:pt x="6445" y="965"/>
                </a:lnTo>
                <a:lnTo>
                  <a:pt x="6450" y="999"/>
                </a:lnTo>
                <a:lnTo>
                  <a:pt x="6455" y="1063"/>
                </a:lnTo>
                <a:lnTo>
                  <a:pt x="6461" y="1042"/>
                </a:lnTo>
                <a:lnTo>
                  <a:pt x="6466" y="982"/>
                </a:lnTo>
                <a:lnTo>
                  <a:pt x="6471" y="999"/>
                </a:lnTo>
                <a:lnTo>
                  <a:pt x="6477" y="990"/>
                </a:lnTo>
                <a:lnTo>
                  <a:pt x="6482" y="1024"/>
                </a:lnTo>
                <a:lnTo>
                  <a:pt x="6487" y="1007"/>
                </a:lnTo>
                <a:lnTo>
                  <a:pt x="6492" y="1024"/>
                </a:lnTo>
                <a:lnTo>
                  <a:pt x="6498" y="995"/>
                </a:lnTo>
                <a:lnTo>
                  <a:pt x="6503" y="1003"/>
                </a:lnTo>
                <a:lnTo>
                  <a:pt x="6508" y="1003"/>
                </a:lnTo>
                <a:lnTo>
                  <a:pt x="6514" y="1046"/>
                </a:lnTo>
                <a:lnTo>
                  <a:pt x="6519" y="961"/>
                </a:lnTo>
                <a:lnTo>
                  <a:pt x="6524" y="1050"/>
                </a:lnTo>
                <a:lnTo>
                  <a:pt x="6529" y="1024"/>
                </a:lnTo>
                <a:lnTo>
                  <a:pt x="6535" y="1050"/>
                </a:lnTo>
                <a:lnTo>
                  <a:pt x="6540" y="1037"/>
                </a:lnTo>
                <a:lnTo>
                  <a:pt x="6545" y="1033"/>
                </a:lnTo>
                <a:lnTo>
                  <a:pt x="6551" y="1059"/>
                </a:lnTo>
                <a:lnTo>
                  <a:pt x="6556" y="1037"/>
                </a:lnTo>
                <a:lnTo>
                  <a:pt x="6561" y="1029"/>
                </a:lnTo>
                <a:lnTo>
                  <a:pt x="6566" y="1059"/>
                </a:lnTo>
                <a:lnTo>
                  <a:pt x="6572" y="1067"/>
                </a:lnTo>
                <a:lnTo>
                  <a:pt x="6577" y="1067"/>
                </a:lnTo>
                <a:lnTo>
                  <a:pt x="6582" y="1024"/>
                </a:lnTo>
                <a:lnTo>
                  <a:pt x="6588" y="1012"/>
                </a:lnTo>
                <a:lnTo>
                  <a:pt x="6593" y="1033"/>
                </a:lnTo>
                <a:lnTo>
                  <a:pt x="6598" y="1020"/>
                </a:lnTo>
                <a:lnTo>
                  <a:pt x="6603" y="1080"/>
                </a:lnTo>
                <a:lnTo>
                  <a:pt x="6609" y="1012"/>
                </a:lnTo>
                <a:lnTo>
                  <a:pt x="6614" y="1050"/>
                </a:lnTo>
                <a:lnTo>
                  <a:pt x="6619" y="1024"/>
                </a:lnTo>
                <a:lnTo>
                  <a:pt x="6625" y="1003"/>
                </a:lnTo>
                <a:lnTo>
                  <a:pt x="6630" y="1007"/>
                </a:lnTo>
                <a:lnTo>
                  <a:pt x="6635" y="1016"/>
                </a:lnTo>
                <a:lnTo>
                  <a:pt x="6641" y="1042"/>
                </a:lnTo>
                <a:lnTo>
                  <a:pt x="6646" y="1101"/>
                </a:lnTo>
                <a:lnTo>
                  <a:pt x="6651" y="990"/>
                </a:lnTo>
                <a:lnTo>
                  <a:pt x="6656" y="1037"/>
                </a:lnTo>
                <a:lnTo>
                  <a:pt x="6662" y="1029"/>
                </a:lnTo>
                <a:lnTo>
                  <a:pt x="6667" y="1012"/>
                </a:lnTo>
                <a:lnTo>
                  <a:pt x="6672" y="1020"/>
                </a:lnTo>
                <a:lnTo>
                  <a:pt x="6678" y="1067"/>
                </a:lnTo>
                <a:lnTo>
                  <a:pt x="6683" y="1007"/>
                </a:lnTo>
                <a:lnTo>
                  <a:pt x="6688" y="1007"/>
                </a:lnTo>
                <a:lnTo>
                  <a:pt x="6693" y="1042"/>
                </a:lnTo>
                <a:lnTo>
                  <a:pt x="6699" y="1054"/>
                </a:lnTo>
                <a:lnTo>
                  <a:pt x="6704" y="1063"/>
                </a:lnTo>
                <a:lnTo>
                  <a:pt x="6709" y="1029"/>
                </a:lnTo>
                <a:lnTo>
                  <a:pt x="6715" y="1012"/>
                </a:lnTo>
                <a:lnTo>
                  <a:pt x="6720" y="1042"/>
                </a:lnTo>
                <a:lnTo>
                  <a:pt x="6725" y="1050"/>
                </a:lnTo>
                <a:lnTo>
                  <a:pt x="6730" y="1033"/>
                </a:lnTo>
                <a:lnTo>
                  <a:pt x="6736" y="1054"/>
                </a:lnTo>
                <a:lnTo>
                  <a:pt x="6741" y="1105"/>
                </a:lnTo>
                <a:lnTo>
                  <a:pt x="6746" y="1071"/>
                </a:lnTo>
                <a:lnTo>
                  <a:pt x="6752" y="1050"/>
                </a:lnTo>
                <a:lnTo>
                  <a:pt x="6757" y="1016"/>
                </a:lnTo>
                <a:lnTo>
                  <a:pt x="6762" y="1054"/>
                </a:lnTo>
                <a:lnTo>
                  <a:pt x="6768" y="1114"/>
                </a:lnTo>
                <a:lnTo>
                  <a:pt x="6773" y="1042"/>
                </a:lnTo>
                <a:lnTo>
                  <a:pt x="6778" y="1110"/>
                </a:lnTo>
                <a:lnTo>
                  <a:pt x="6783" y="1080"/>
                </a:lnTo>
                <a:lnTo>
                  <a:pt x="6789" y="1029"/>
                </a:lnTo>
                <a:lnTo>
                  <a:pt x="6794" y="1093"/>
                </a:lnTo>
                <a:lnTo>
                  <a:pt x="6799" y="1033"/>
                </a:lnTo>
                <a:lnTo>
                  <a:pt x="6805" y="995"/>
                </a:lnTo>
                <a:lnTo>
                  <a:pt x="6810" y="1046"/>
                </a:lnTo>
                <a:lnTo>
                  <a:pt x="6815" y="1029"/>
                </a:lnTo>
                <a:lnTo>
                  <a:pt x="6820" y="1084"/>
                </a:lnTo>
                <a:lnTo>
                  <a:pt x="6826" y="1007"/>
                </a:lnTo>
                <a:lnTo>
                  <a:pt x="6831" y="1054"/>
                </a:lnTo>
                <a:lnTo>
                  <a:pt x="6836" y="1093"/>
                </a:lnTo>
                <a:lnTo>
                  <a:pt x="6842" y="1029"/>
                </a:lnTo>
                <a:lnTo>
                  <a:pt x="6847" y="1042"/>
                </a:lnTo>
                <a:lnTo>
                  <a:pt x="6852" y="1063"/>
                </a:lnTo>
                <a:lnTo>
                  <a:pt x="6857" y="1059"/>
                </a:lnTo>
                <a:lnTo>
                  <a:pt x="6863" y="1033"/>
                </a:lnTo>
                <a:lnTo>
                  <a:pt x="6868" y="1046"/>
                </a:lnTo>
                <a:lnTo>
                  <a:pt x="6873" y="1042"/>
                </a:lnTo>
                <a:lnTo>
                  <a:pt x="6879" y="1042"/>
                </a:lnTo>
                <a:lnTo>
                  <a:pt x="6884" y="1076"/>
                </a:lnTo>
                <a:lnTo>
                  <a:pt x="6889" y="1123"/>
                </a:lnTo>
                <a:lnTo>
                  <a:pt x="6895" y="1071"/>
                </a:lnTo>
                <a:lnTo>
                  <a:pt x="6900" y="1007"/>
                </a:lnTo>
                <a:lnTo>
                  <a:pt x="6905" y="1037"/>
                </a:lnTo>
                <a:lnTo>
                  <a:pt x="6910" y="1076"/>
                </a:lnTo>
                <a:lnTo>
                  <a:pt x="6916" y="1054"/>
                </a:lnTo>
                <a:lnTo>
                  <a:pt x="6921" y="1042"/>
                </a:lnTo>
                <a:lnTo>
                  <a:pt x="6926" y="1033"/>
                </a:lnTo>
                <a:lnTo>
                  <a:pt x="6932" y="995"/>
                </a:lnTo>
                <a:lnTo>
                  <a:pt x="6937" y="1050"/>
                </a:lnTo>
                <a:lnTo>
                  <a:pt x="6942" y="1101"/>
                </a:lnTo>
                <a:lnTo>
                  <a:pt x="6947" y="1033"/>
                </a:lnTo>
                <a:lnTo>
                  <a:pt x="6953" y="1063"/>
                </a:lnTo>
                <a:lnTo>
                  <a:pt x="6958" y="1097"/>
                </a:lnTo>
                <a:lnTo>
                  <a:pt x="6963" y="1033"/>
                </a:lnTo>
                <a:lnTo>
                  <a:pt x="6969" y="1024"/>
                </a:lnTo>
                <a:lnTo>
                  <a:pt x="6974" y="1012"/>
                </a:lnTo>
                <a:lnTo>
                  <a:pt x="6979" y="1012"/>
                </a:lnTo>
                <a:lnTo>
                  <a:pt x="6984" y="1071"/>
                </a:lnTo>
                <a:lnTo>
                  <a:pt x="6990" y="1050"/>
                </a:lnTo>
                <a:lnTo>
                  <a:pt x="6995" y="1063"/>
                </a:lnTo>
                <a:lnTo>
                  <a:pt x="7000" y="1046"/>
                </a:lnTo>
                <a:lnTo>
                  <a:pt x="7006" y="1093"/>
                </a:lnTo>
                <a:lnTo>
                  <a:pt x="7011" y="1105"/>
                </a:lnTo>
                <a:lnTo>
                  <a:pt x="7016" y="1123"/>
                </a:lnTo>
                <a:lnTo>
                  <a:pt x="7021" y="1046"/>
                </a:lnTo>
                <a:lnTo>
                  <a:pt x="7027" y="1042"/>
                </a:lnTo>
                <a:lnTo>
                  <a:pt x="7032" y="1020"/>
                </a:lnTo>
                <a:lnTo>
                  <a:pt x="7037" y="1084"/>
                </a:lnTo>
                <a:lnTo>
                  <a:pt x="7043" y="1029"/>
                </a:lnTo>
                <a:lnTo>
                  <a:pt x="7048" y="1046"/>
                </a:lnTo>
                <a:lnTo>
                  <a:pt x="7053" y="1042"/>
                </a:lnTo>
                <a:lnTo>
                  <a:pt x="7059" y="1089"/>
                </a:lnTo>
                <a:lnTo>
                  <a:pt x="7064" y="1093"/>
                </a:lnTo>
                <a:lnTo>
                  <a:pt x="7069" y="1080"/>
                </a:lnTo>
                <a:lnTo>
                  <a:pt x="7074" y="1084"/>
                </a:lnTo>
                <a:lnTo>
                  <a:pt x="7080" y="1093"/>
                </a:lnTo>
                <a:lnTo>
                  <a:pt x="7085" y="1148"/>
                </a:lnTo>
                <a:lnTo>
                  <a:pt x="7090" y="1059"/>
                </a:lnTo>
                <a:lnTo>
                  <a:pt x="7096" y="1033"/>
                </a:lnTo>
                <a:lnTo>
                  <a:pt x="7101" y="969"/>
                </a:lnTo>
                <a:lnTo>
                  <a:pt x="7106" y="1114"/>
                </a:lnTo>
                <a:lnTo>
                  <a:pt x="7111" y="1050"/>
                </a:lnTo>
                <a:lnTo>
                  <a:pt x="7117" y="1050"/>
                </a:lnTo>
                <a:lnTo>
                  <a:pt x="7122" y="1076"/>
                </a:lnTo>
                <a:lnTo>
                  <a:pt x="7127" y="1076"/>
                </a:lnTo>
                <a:lnTo>
                  <a:pt x="7133" y="1059"/>
                </a:lnTo>
                <a:lnTo>
                  <a:pt x="7138" y="1080"/>
                </a:lnTo>
                <a:lnTo>
                  <a:pt x="7143" y="1059"/>
                </a:lnTo>
                <a:lnTo>
                  <a:pt x="7148" y="1089"/>
                </a:lnTo>
                <a:lnTo>
                  <a:pt x="7154" y="1067"/>
                </a:lnTo>
                <a:lnTo>
                  <a:pt x="7159" y="1054"/>
                </a:lnTo>
                <a:lnTo>
                  <a:pt x="7164" y="1042"/>
                </a:lnTo>
                <a:lnTo>
                  <a:pt x="7170" y="1029"/>
                </a:lnTo>
                <a:lnTo>
                  <a:pt x="7175" y="1123"/>
                </a:lnTo>
                <a:lnTo>
                  <a:pt x="7180" y="1020"/>
                </a:lnTo>
                <a:lnTo>
                  <a:pt x="7186" y="1067"/>
                </a:lnTo>
                <a:lnTo>
                  <a:pt x="7191" y="1071"/>
                </a:lnTo>
                <a:lnTo>
                  <a:pt x="7196" y="1080"/>
                </a:lnTo>
                <a:lnTo>
                  <a:pt x="7201" y="1037"/>
                </a:lnTo>
                <a:lnTo>
                  <a:pt x="7207" y="1071"/>
                </a:lnTo>
                <a:lnTo>
                  <a:pt x="7212" y="1093"/>
                </a:lnTo>
                <a:lnTo>
                  <a:pt x="7217" y="1127"/>
                </a:lnTo>
                <a:lnTo>
                  <a:pt x="7223" y="1054"/>
                </a:lnTo>
                <a:lnTo>
                  <a:pt x="7228" y="1101"/>
                </a:lnTo>
                <a:lnTo>
                  <a:pt x="7233" y="1093"/>
                </a:lnTo>
                <a:lnTo>
                  <a:pt x="7238" y="1097"/>
                </a:lnTo>
                <a:lnTo>
                  <a:pt x="7244" y="1097"/>
                </a:lnTo>
                <a:lnTo>
                  <a:pt x="7249" y="1071"/>
                </a:lnTo>
                <a:lnTo>
                  <a:pt x="7254" y="1046"/>
                </a:lnTo>
                <a:lnTo>
                  <a:pt x="7260" y="1067"/>
                </a:lnTo>
                <a:lnTo>
                  <a:pt x="7265" y="1080"/>
                </a:lnTo>
                <a:lnTo>
                  <a:pt x="7270" y="1093"/>
                </a:lnTo>
                <a:lnTo>
                  <a:pt x="7275" y="1050"/>
                </a:lnTo>
                <a:lnTo>
                  <a:pt x="7281" y="1050"/>
                </a:lnTo>
                <a:lnTo>
                  <a:pt x="7286" y="1076"/>
                </a:lnTo>
                <a:lnTo>
                  <a:pt x="7291" y="1097"/>
                </a:lnTo>
                <a:lnTo>
                  <a:pt x="7297" y="1080"/>
                </a:lnTo>
                <a:lnTo>
                  <a:pt x="7302" y="1084"/>
                </a:lnTo>
                <a:lnTo>
                  <a:pt x="7307" y="1080"/>
                </a:lnTo>
                <a:lnTo>
                  <a:pt x="7313" y="1067"/>
                </a:lnTo>
                <a:lnTo>
                  <a:pt x="7318" y="1084"/>
                </a:lnTo>
                <a:lnTo>
                  <a:pt x="7323" y="1093"/>
                </a:lnTo>
                <a:lnTo>
                  <a:pt x="7328" y="1054"/>
                </a:lnTo>
                <a:lnTo>
                  <a:pt x="7334" y="1054"/>
                </a:lnTo>
                <a:lnTo>
                  <a:pt x="7339" y="1123"/>
                </a:lnTo>
                <a:lnTo>
                  <a:pt x="7344" y="1093"/>
                </a:lnTo>
                <a:lnTo>
                  <a:pt x="7350" y="1093"/>
                </a:lnTo>
                <a:lnTo>
                  <a:pt x="7355" y="1135"/>
                </a:lnTo>
                <a:lnTo>
                  <a:pt x="7360" y="1059"/>
                </a:lnTo>
                <a:lnTo>
                  <a:pt x="7365" y="1071"/>
                </a:lnTo>
                <a:lnTo>
                  <a:pt x="7371" y="1101"/>
                </a:lnTo>
                <a:lnTo>
                  <a:pt x="7376" y="1067"/>
                </a:lnTo>
                <a:lnTo>
                  <a:pt x="7381" y="1029"/>
                </a:lnTo>
                <a:lnTo>
                  <a:pt x="7387" y="1097"/>
                </a:lnTo>
                <a:lnTo>
                  <a:pt x="7392" y="1114"/>
                </a:lnTo>
                <a:lnTo>
                  <a:pt x="7397" y="1093"/>
                </a:lnTo>
                <a:lnTo>
                  <a:pt x="7402" y="1123"/>
                </a:lnTo>
                <a:lnTo>
                  <a:pt x="7408" y="1076"/>
                </a:lnTo>
                <a:lnTo>
                  <a:pt x="7413" y="1059"/>
                </a:lnTo>
                <a:lnTo>
                  <a:pt x="7418" y="1089"/>
                </a:lnTo>
                <a:lnTo>
                  <a:pt x="7424" y="1076"/>
                </a:lnTo>
                <a:lnTo>
                  <a:pt x="7429" y="1105"/>
                </a:lnTo>
                <a:lnTo>
                  <a:pt x="7434" y="1097"/>
                </a:lnTo>
                <a:lnTo>
                  <a:pt x="7440" y="1123"/>
                </a:lnTo>
                <a:lnTo>
                  <a:pt x="7445" y="1071"/>
                </a:lnTo>
                <a:lnTo>
                  <a:pt x="7450" y="1144"/>
                </a:lnTo>
                <a:lnTo>
                  <a:pt x="7455" y="1097"/>
                </a:lnTo>
                <a:lnTo>
                  <a:pt x="7461" y="1037"/>
                </a:lnTo>
                <a:lnTo>
                  <a:pt x="7466" y="1076"/>
                </a:lnTo>
                <a:lnTo>
                  <a:pt x="7471" y="1105"/>
                </a:lnTo>
                <a:lnTo>
                  <a:pt x="7477" y="1067"/>
                </a:lnTo>
                <a:lnTo>
                  <a:pt x="7482" y="1131"/>
                </a:lnTo>
                <a:lnTo>
                  <a:pt x="7487" y="1050"/>
                </a:lnTo>
                <a:lnTo>
                  <a:pt x="7492" y="1123"/>
                </a:lnTo>
                <a:lnTo>
                  <a:pt x="7498" y="1084"/>
                </a:lnTo>
                <a:lnTo>
                  <a:pt x="7503" y="1101"/>
                </a:lnTo>
                <a:lnTo>
                  <a:pt x="7508" y="1118"/>
                </a:lnTo>
                <a:lnTo>
                  <a:pt x="7514" y="1089"/>
                </a:lnTo>
                <a:lnTo>
                  <a:pt x="7519" y="1110"/>
                </a:lnTo>
                <a:lnTo>
                  <a:pt x="7524" y="1127"/>
                </a:lnTo>
                <a:lnTo>
                  <a:pt x="7529" y="1135"/>
                </a:lnTo>
                <a:lnTo>
                  <a:pt x="7535" y="1080"/>
                </a:lnTo>
                <a:lnTo>
                  <a:pt x="7540" y="1093"/>
                </a:lnTo>
                <a:lnTo>
                  <a:pt x="7545" y="1165"/>
                </a:lnTo>
                <a:lnTo>
                  <a:pt x="7551" y="1110"/>
                </a:lnTo>
                <a:lnTo>
                  <a:pt x="7556" y="1089"/>
                </a:lnTo>
                <a:lnTo>
                  <a:pt x="7561" y="1080"/>
                </a:lnTo>
                <a:lnTo>
                  <a:pt x="7566" y="1123"/>
                </a:lnTo>
                <a:lnTo>
                  <a:pt x="7572" y="1127"/>
                </a:lnTo>
                <a:lnTo>
                  <a:pt x="7577" y="1101"/>
                </a:lnTo>
                <a:lnTo>
                  <a:pt x="7582" y="1144"/>
                </a:lnTo>
                <a:lnTo>
                  <a:pt x="7588" y="1157"/>
                </a:lnTo>
                <a:lnTo>
                  <a:pt x="7593" y="1076"/>
                </a:lnTo>
                <a:lnTo>
                  <a:pt x="7598" y="1135"/>
                </a:lnTo>
                <a:lnTo>
                  <a:pt x="7604" y="1097"/>
                </a:lnTo>
                <a:lnTo>
                  <a:pt x="7609" y="1089"/>
                </a:lnTo>
                <a:lnTo>
                  <a:pt x="7614" y="1114"/>
                </a:lnTo>
                <a:lnTo>
                  <a:pt x="7619" y="1186"/>
                </a:lnTo>
                <a:lnTo>
                  <a:pt x="7625" y="1105"/>
                </a:lnTo>
                <a:lnTo>
                  <a:pt x="7630" y="1076"/>
                </a:lnTo>
                <a:lnTo>
                  <a:pt x="7635" y="1114"/>
                </a:lnTo>
                <a:lnTo>
                  <a:pt x="7641" y="1127"/>
                </a:lnTo>
                <a:lnTo>
                  <a:pt x="7646" y="1144"/>
                </a:lnTo>
                <a:lnTo>
                  <a:pt x="7651" y="1118"/>
                </a:lnTo>
                <a:lnTo>
                  <a:pt x="7656" y="1114"/>
                </a:lnTo>
                <a:lnTo>
                  <a:pt x="7662" y="1114"/>
                </a:lnTo>
                <a:lnTo>
                  <a:pt x="7667" y="1101"/>
                </a:lnTo>
                <a:lnTo>
                  <a:pt x="7672" y="1140"/>
                </a:lnTo>
                <a:lnTo>
                  <a:pt x="7678" y="1110"/>
                </a:lnTo>
                <a:lnTo>
                  <a:pt x="7683" y="1033"/>
                </a:lnTo>
                <a:lnTo>
                  <a:pt x="7688" y="1161"/>
                </a:lnTo>
                <a:lnTo>
                  <a:pt x="7693" y="1071"/>
                </a:lnTo>
                <a:lnTo>
                  <a:pt x="7699" y="1067"/>
                </a:lnTo>
                <a:lnTo>
                  <a:pt x="7704" y="1148"/>
                </a:lnTo>
                <a:lnTo>
                  <a:pt x="7709" y="1110"/>
                </a:lnTo>
                <a:lnTo>
                  <a:pt x="7715" y="1080"/>
                </a:lnTo>
                <a:lnTo>
                  <a:pt x="7720" y="1131"/>
                </a:lnTo>
                <a:lnTo>
                  <a:pt x="7725" y="1097"/>
                </a:lnTo>
                <a:lnTo>
                  <a:pt x="7731" y="1165"/>
                </a:lnTo>
                <a:lnTo>
                  <a:pt x="7736" y="1080"/>
                </a:lnTo>
                <a:lnTo>
                  <a:pt x="7741" y="1152"/>
                </a:lnTo>
                <a:lnTo>
                  <a:pt x="7746" y="1097"/>
                </a:lnTo>
                <a:lnTo>
                  <a:pt x="7752" y="1131"/>
                </a:lnTo>
                <a:lnTo>
                  <a:pt x="7757" y="1131"/>
                </a:lnTo>
                <a:lnTo>
                  <a:pt x="7762" y="1131"/>
                </a:lnTo>
                <a:lnTo>
                  <a:pt x="7768" y="1067"/>
                </a:lnTo>
                <a:lnTo>
                  <a:pt x="7773" y="1152"/>
                </a:lnTo>
                <a:lnTo>
                  <a:pt x="7778" y="1089"/>
                </a:lnTo>
                <a:lnTo>
                  <a:pt x="7783" y="1089"/>
                </a:lnTo>
                <a:lnTo>
                  <a:pt x="7789" y="1123"/>
                </a:lnTo>
                <a:lnTo>
                  <a:pt x="7794" y="1067"/>
                </a:lnTo>
                <a:lnTo>
                  <a:pt x="7799" y="1140"/>
                </a:lnTo>
                <a:lnTo>
                  <a:pt x="7805" y="1157"/>
                </a:lnTo>
                <a:lnTo>
                  <a:pt x="7810" y="1105"/>
                </a:lnTo>
                <a:lnTo>
                  <a:pt x="7815" y="1093"/>
                </a:lnTo>
                <a:lnTo>
                  <a:pt x="7820" y="1152"/>
                </a:lnTo>
                <a:lnTo>
                  <a:pt x="7826" y="1123"/>
                </a:lnTo>
                <a:lnTo>
                  <a:pt x="7831" y="1157"/>
                </a:lnTo>
                <a:lnTo>
                  <a:pt x="7836" y="1110"/>
                </a:lnTo>
                <a:lnTo>
                  <a:pt x="7842" y="1114"/>
                </a:lnTo>
                <a:lnTo>
                  <a:pt x="7847" y="1110"/>
                </a:lnTo>
                <a:lnTo>
                  <a:pt x="7852" y="1118"/>
                </a:lnTo>
                <a:lnTo>
                  <a:pt x="7858" y="1110"/>
                </a:lnTo>
                <a:lnTo>
                  <a:pt x="7863" y="1135"/>
                </a:lnTo>
                <a:lnTo>
                  <a:pt x="7868" y="1127"/>
                </a:lnTo>
                <a:lnTo>
                  <a:pt x="7873" y="1123"/>
                </a:lnTo>
                <a:lnTo>
                  <a:pt x="7879" y="1101"/>
                </a:lnTo>
                <a:lnTo>
                  <a:pt x="7884" y="1148"/>
                </a:lnTo>
                <a:lnTo>
                  <a:pt x="7889" y="1093"/>
                </a:lnTo>
                <a:lnTo>
                  <a:pt x="7895" y="1148"/>
                </a:lnTo>
                <a:lnTo>
                  <a:pt x="7900" y="1089"/>
                </a:lnTo>
                <a:lnTo>
                  <a:pt x="7905" y="1105"/>
                </a:lnTo>
                <a:lnTo>
                  <a:pt x="7910" y="1123"/>
                </a:lnTo>
                <a:lnTo>
                  <a:pt x="7916" y="1123"/>
                </a:lnTo>
                <a:lnTo>
                  <a:pt x="7921" y="1084"/>
                </a:lnTo>
                <a:lnTo>
                  <a:pt x="7926" y="1174"/>
                </a:lnTo>
                <a:lnTo>
                  <a:pt x="7932" y="1054"/>
                </a:lnTo>
                <a:lnTo>
                  <a:pt x="7937" y="1114"/>
                </a:lnTo>
                <a:lnTo>
                  <a:pt x="7942" y="1105"/>
                </a:lnTo>
              </a:path>
            </a:pathLst>
          </a:custGeom>
          <a:noFill/>
          <a:ln w="11113">
            <a:solidFill>
              <a:srgbClr val="FFFF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2765" name="Freeform 798"/>
          <p:cNvSpPr>
            <a:spLocks/>
          </p:cNvSpPr>
          <p:nvPr/>
        </p:nvSpPr>
        <p:spPr bwMode="auto">
          <a:xfrm>
            <a:off x="3303588" y="4706938"/>
            <a:ext cx="1441450" cy="1955800"/>
          </a:xfrm>
          <a:custGeom>
            <a:avLst/>
            <a:gdLst>
              <a:gd name="T0" fmla="*/ 2147483647 w 7942"/>
              <a:gd name="T1" fmla="*/ 2147483647 h 7915"/>
              <a:gd name="T2" fmla="*/ 2147483647 w 7942"/>
              <a:gd name="T3" fmla="*/ 2147483647 h 7915"/>
              <a:gd name="T4" fmla="*/ 2147483647 w 7942"/>
              <a:gd name="T5" fmla="*/ 2147483647 h 7915"/>
              <a:gd name="T6" fmla="*/ 2147483647 w 7942"/>
              <a:gd name="T7" fmla="*/ 2147483647 h 7915"/>
              <a:gd name="T8" fmla="*/ 2147483647 w 7942"/>
              <a:gd name="T9" fmla="*/ 2147483647 h 7915"/>
              <a:gd name="T10" fmla="*/ 2147483647 w 7942"/>
              <a:gd name="T11" fmla="*/ 2147483647 h 7915"/>
              <a:gd name="T12" fmla="*/ 2147483647 w 7942"/>
              <a:gd name="T13" fmla="*/ 2147483647 h 7915"/>
              <a:gd name="T14" fmla="*/ 2147483647 w 7942"/>
              <a:gd name="T15" fmla="*/ 2147483647 h 7915"/>
              <a:gd name="T16" fmla="*/ 2147483647 w 7942"/>
              <a:gd name="T17" fmla="*/ 2147483647 h 7915"/>
              <a:gd name="T18" fmla="*/ 2147483647 w 7942"/>
              <a:gd name="T19" fmla="*/ 2147483647 h 7915"/>
              <a:gd name="T20" fmla="*/ 2147483647 w 7942"/>
              <a:gd name="T21" fmla="*/ 2147483647 h 7915"/>
              <a:gd name="T22" fmla="*/ 2147483647 w 7942"/>
              <a:gd name="T23" fmla="*/ 2147483647 h 7915"/>
              <a:gd name="T24" fmla="*/ 2147483647 w 7942"/>
              <a:gd name="T25" fmla="*/ 2147483647 h 7915"/>
              <a:gd name="T26" fmla="*/ 2147483647 w 7942"/>
              <a:gd name="T27" fmla="*/ 2147483647 h 7915"/>
              <a:gd name="T28" fmla="*/ 2147483647 w 7942"/>
              <a:gd name="T29" fmla="*/ 2147483647 h 7915"/>
              <a:gd name="T30" fmla="*/ 2147483647 w 7942"/>
              <a:gd name="T31" fmla="*/ 2147483647 h 7915"/>
              <a:gd name="T32" fmla="*/ 2147483647 w 7942"/>
              <a:gd name="T33" fmla="*/ 2147483647 h 7915"/>
              <a:gd name="T34" fmla="*/ 2147483647 w 7942"/>
              <a:gd name="T35" fmla="*/ 2147483647 h 7915"/>
              <a:gd name="T36" fmla="*/ 2147483647 w 7942"/>
              <a:gd name="T37" fmla="*/ 2147483647 h 7915"/>
              <a:gd name="T38" fmla="*/ 2147483647 w 7942"/>
              <a:gd name="T39" fmla="*/ 2147483647 h 7915"/>
              <a:gd name="T40" fmla="*/ 2147483647 w 7942"/>
              <a:gd name="T41" fmla="*/ 2147483647 h 7915"/>
              <a:gd name="T42" fmla="*/ 2147483647 w 7942"/>
              <a:gd name="T43" fmla="*/ 2147483647 h 7915"/>
              <a:gd name="T44" fmla="*/ 2147483647 w 7942"/>
              <a:gd name="T45" fmla="*/ 2147483647 h 7915"/>
              <a:gd name="T46" fmla="*/ 2147483647 w 7942"/>
              <a:gd name="T47" fmla="*/ 2147483647 h 7915"/>
              <a:gd name="T48" fmla="*/ 2147483647 w 7942"/>
              <a:gd name="T49" fmla="*/ 2147483647 h 7915"/>
              <a:gd name="T50" fmla="*/ 2147483647 w 7942"/>
              <a:gd name="T51" fmla="*/ 2147483647 h 7915"/>
              <a:gd name="T52" fmla="*/ 2147483647 w 7942"/>
              <a:gd name="T53" fmla="*/ 2147483647 h 7915"/>
              <a:gd name="T54" fmla="*/ 2147483647 w 7942"/>
              <a:gd name="T55" fmla="*/ 2147483647 h 7915"/>
              <a:gd name="T56" fmla="*/ 2147483647 w 7942"/>
              <a:gd name="T57" fmla="*/ 2147483647 h 7915"/>
              <a:gd name="T58" fmla="*/ 2147483647 w 7942"/>
              <a:gd name="T59" fmla="*/ 2147483647 h 7915"/>
              <a:gd name="T60" fmla="*/ 2147483647 w 7942"/>
              <a:gd name="T61" fmla="*/ 2147483647 h 7915"/>
              <a:gd name="T62" fmla="*/ 2147483647 w 7942"/>
              <a:gd name="T63" fmla="*/ 2147483647 h 7915"/>
              <a:gd name="T64" fmla="*/ 2147483647 w 7942"/>
              <a:gd name="T65" fmla="*/ 2147483647 h 7915"/>
              <a:gd name="T66" fmla="*/ 2147483647 w 7942"/>
              <a:gd name="T67" fmla="*/ 2147483647 h 7915"/>
              <a:gd name="T68" fmla="*/ 2147483647 w 7942"/>
              <a:gd name="T69" fmla="*/ 2147483647 h 7915"/>
              <a:gd name="T70" fmla="*/ 2147483647 w 7942"/>
              <a:gd name="T71" fmla="*/ 2147483647 h 7915"/>
              <a:gd name="T72" fmla="*/ 2147483647 w 7942"/>
              <a:gd name="T73" fmla="*/ 2147483647 h 7915"/>
              <a:gd name="T74" fmla="*/ 2147483647 w 7942"/>
              <a:gd name="T75" fmla="*/ 2147483647 h 7915"/>
              <a:gd name="T76" fmla="*/ 2147483647 w 7942"/>
              <a:gd name="T77" fmla="*/ 2147483647 h 7915"/>
              <a:gd name="T78" fmla="*/ 2147483647 w 7942"/>
              <a:gd name="T79" fmla="*/ 2147483647 h 7915"/>
              <a:gd name="T80" fmla="*/ 2147483647 w 7942"/>
              <a:gd name="T81" fmla="*/ 2147483647 h 7915"/>
              <a:gd name="T82" fmla="*/ 2147483647 w 7942"/>
              <a:gd name="T83" fmla="*/ 2147483647 h 7915"/>
              <a:gd name="T84" fmla="*/ 2147483647 w 7942"/>
              <a:gd name="T85" fmla="*/ 2147483647 h 7915"/>
              <a:gd name="T86" fmla="*/ 2147483647 w 7942"/>
              <a:gd name="T87" fmla="*/ 2147483647 h 7915"/>
              <a:gd name="T88" fmla="*/ 2147483647 w 7942"/>
              <a:gd name="T89" fmla="*/ 2147483647 h 7915"/>
              <a:gd name="T90" fmla="*/ 2147483647 w 7942"/>
              <a:gd name="T91" fmla="*/ 2147483647 h 7915"/>
              <a:gd name="T92" fmla="*/ 2147483647 w 7942"/>
              <a:gd name="T93" fmla="*/ 2147483647 h 7915"/>
              <a:gd name="T94" fmla="*/ 2147483647 w 7942"/>
              <a:gd name="T95" fmla="*/ 2147483647 h 7915"/>
              <a:gd name="T96" fmla="*/ 2147483647 w 7942"/>
              <a:gd name="T97" fmla="*/ 2147483647 h 7915"/>
              <a:gd name="T98" fmla="*/ 2147483647 w 7942"/>
              <a:gd name="T99" fmla="*/ 2147483647 h 7915"/>
              <a:gd name="T100" fmla="*/ 2147483647 w 7942"/>
              <a:gd name="T101" fmla="*/ 2147483647 h 7915"/>
              <a:gd name="T102" fmla="*/ 2147483647 w 7942"/>
              <a:gd name="T103" fmla="*/ 2147483647 h 7915"/>
              <a:gd name="T104" fmla="*/ 2147483647 w 7942"/>
              <a:gd name="T105" fmla="*/ 2147483647 h 7915"/>
              <a:gd name="T106" fmla="*/ 2147483647 w 7942"/>
              <a:gd name="T107" fmla="*/ 2147483647 h 7915"/>
              <a:gd name="T108" fmla="*/ 2147483647 w 7942"/>
              <a:gd name="T109" fmla="*/ 2147483647 h 7915"/>
              <a:gd name="T110" fmla="*/ 2147483647 w 7942"/>
              <a:gd name="T111" fmla="*/ 2147483647 h 7915"/>
              <a:gd name="T112" fmla="*/ 2147483647 w 7942"/>
              <a:gd name="T113" fmla="*/ 2147483647 h 7915"/>
              <a:gd name="T114" fmla="*/ 2147483647 w 7942"/>
              <a:gd name="T115" fmla="*/ 2147483647 h 7915"/>
              <a:gd name="T116" fmla="*/ 2147483647 w 7942"/>
              <a:gd name="T117" fmla="*/ 2147483647 h 7915"/>
              <a:gd name="T118" fmla="*/ 2147483647 w 7942"/>
              <a:gd name="T119" fmla="*/ 2147483647 h 7915"/>
              <a:gd name="T120" fmla="*/ 2147483647 w 7942"/>
              <a:gd name="T121" fmla="*/ 2147483647 h 7915"/>
              <a:gd name="T122" fmla="*/ 2147483647 w 7942"/>
              <a:gd name="T123" fmla="*/ 2147483647 h 7915"/>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7942"/>
              <a:gd name="T187" fmla="*/ 0 h 7915"/>
              <a:gd name="T188" fmla="*/ 7942 w 7942"/>
              <a:gd name="T189" fmla="*/ 7915 h 7915"/>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7942" h="7915">
                <a:moveTo>
                  <a:pt x="0" y="7915"/>
                </a:moveTo>
                <a:lnTo>
                  <a:pt x="5" y="7767"/>
                </a:lnTo>
                <a:lnTo>
                  <a:pt x="11" y="7657"/>
                </a:lnTo>
                <a:lnTo>
                  <a:pt x="16" y="7569"/>
                </a:lnTo>
                <a:lnTo>
                  <a:pt x="21" y="7464"/>
                </a:lnTo>
                <a:lnTo>
                  <a:pt x="27" y="7354"/>
                </a:lnTo>
                <a:lnTo>
                  <a:pt x="32" y="7261"/>
                </a:lnTo>
                <a:lnTo>
                  <a:pt x="37" y="7084"/>
                </a:lnTo>
                <a:lnTo>
                  <a:pt x="42" y="7055"/>
                </a:lnTo>
                <a:lnTo>
                  <a:pt x="48" y="7021"/>
                </a:lnTo>
                <a:lnTo>
                  <a:pt x="53" y="6793"/>
                </a:lnTo>
                <a:lnTo>
                  <a:pt x="58" y="6662"/>
                </a:lnTo>
                <a:lnTo>
                  <a:pt x="64" y="6658"/>
                </a:lnTo>
                <a:lnTo>
                  <a:pt x="69" y="6561"/>
                </a:lnTo>
                <a:lnTo>
                  <a:pt x="74" y="6409"/>
                </a:lnTo>
                <a:lnTo>
                  <a:pt x="79" y="6350"/>
                </a:lnTo>
                <a:lnTo>
                  <a:pt x="85" y="6232"/>
                </a:lnTo>
                <a:lnTo>
                  <a:pt x="90" y="6147"/>
                </a:lnTo>
                <a:lnTo>
                  <a:pt x="95" y="6016"/>
                </a:lnTo>
                <a:lnTo>
                  <a:pt x="101" y="5961"/>
                </a:lnTo>
                <a:lnTo>
                  <a:pt x="106" y="5868"/>
                </a:lnTo>
                <a:lnTo>
                  <a:pt x="111" y="5750"/>
                </a:lnTo>
                <a:lnTo>
                  <a:pt x="116" y="5627"/>
                </a:lnTo>
                <a:lnTo>
                  <a:pt x="122" y="5501"/>
                </a:lnTo>
                <a:lnTo>
                  <a:pt x="127" y="5534"/>
                </a:lnTo>
                <a:lnTo>
                  <a:pt x="132" y="5315"/>
                </a:lnTo>
                <a:lnTo>
                  <a:pt x="138" y="5213"/>
                </a:lnTo>
                <a:lnTo>
                  <a:pt x="143" y="5188"/>
                </a:lnTo>
                <a:lnTo>
                  <a:pt x="148" y="5124"/>
                </a:lnTo>
                <a:lnTo>
                  <a:pt x="154" y="4968"/>
                </a:lnTo>
                <a:lnTo>
                  <a:pt x="159" y="4900"/>
                </a:lnTo>
                <a:lnTo>
                  <a:pt x="164" y="4731"/>
                </a:lnTo>
                <a:lnTo>
                  <a:pt x="169" y="4693"/>
                </a:lnTo>
                <a:lnTo>
                  <a:pt x="175" y="4608"/>
                </a:lnTo>
                <a:lnTo>
                  <a:pt x="180" y="4561"/>
                </a:lnTo>
                <a:lnTo>
                  <a:pt x="185" y="4426"/>
                </a:lnTo>
                <a:lnTo>
                  <a:pt x="191" y="4346"/>
                </a:lnTo>
                <a:lnTo>
                  <a:pt x="196" y="4214"/>
                </a:lnTo>
                <a:lnTo>
                  <a:pt x="201" y="4159"/>
                </a:lnTo>
                <a:lnTo>
                  <a:pt x="206" y="4091"/>
                </a:lnTo>
                <a:lnTo>
                  <a:pt x="212" y="4062"/>
                </a:lnTo>
                <a:lnTo>
                  <a:pt x="217" y="3947"/>
                </a:lnTo>
                <a:lnTo>
                  <a:pt x="222" y="3871"/>
                </a:lnTo>
                <a:lnTo>
                  <a:pt x="228" y="3774"/>
                </a:lnTo>
                <a:lnTo>
                  <a:pt x="233" y="3642"/>
                </a:lnTo>
                <a:lnTo>
                  <a:pt x="238" y="3634"/>
                </a:lnTo>
                <a:lnTo>
                  <a:pt x="243" y="3511"/>
                </a:lnTo>
                <a:lnTo>
                  <a:pt x="249" y="3443"/>
                </a:lnTo>
                <a:lnTo>
                  <a:pt x="254" y="3430"/>
                </a:lnTo>
                <a:lnTo>
                  <a:pt x="259" y="3312"/>
                </a:lnTo>
                <a:lnTo>
                  <a:pt x="265" y="3269"/>
                </a:lnTo>
                <a:lnTo>
                  <a:pt x="270" y="3193"/>
                </a:lnTo>
                <a:lnTo>
                  <a:pt x="275" y="3125"/>
                </a:lnTo>
                <a:lnTo>
                  <a:pt x="280" y="3061"/>
                </a:lnTo>
                <a:lnTo>
                  <a:pt x="286" y="3023"/>
                </a:lnTo>
                <a:lnTo>
                  <a:pt x="291" y="2900"/>
                </a:lnTo>
                <a:lnTo>
                  <a:pt x="296" y="2824"/>
                </a:lnTo>
                <a:lnTo>
                  <a:pt x="302" y="2824"/>
                </a:lnTo>
                <a:lnTo>
                  <a:pt x="307" y="2819"/>
                </a:lnTo>
                <a:lnTo>
                  <a:pt x="312" y="2718"/>
                </a:lnTo>
                <a:lnTo>
                  <a:pt x="318" y="2645"/>
                </a:lnTo>
                <a:lnTo>
                  <a:pt x="323" y="2594"/>
                </a:lnTo>
                <a:lnTo>
                  <a:pt x="328" y="2565"/>
                </a:lnTo>
                <a:lnTo>
                  <a:pt x="333" y="2484"/>
                </a:lnTo>
                <a:lnTo>
                  <a:pt x="339" y="2399"/>
                </a:lnTo>
                <a:lnTo>
                  <a:pt x="344" y="2442"/>
                </a:lnTo>
                <a:lnTo>
                  <a:pt x="349" y="2391"/>
                </a:lnTo>
                <a:lnTo>
                  <a:pt x="355" y="2285"/>
                </a:lnTo>
                <a:lnTo>
                  <a:pt x="360" y="2242"/>
                </a:lnTo>
                <a:lnTo>
                  <a:pt x="365" y="2221"/>
                </a:lnTo>
                <a:lnTo>
                  <a:pt x="370" y="2183"/>
                </a:lnTo>
                <a:lnTo>
                  <a:pt x="376" y="2144"/>
                </a:lnTo>
                <a:lnTo>
                  <a:pt x="381" y="2004"/>
                </a:lnTo>
                <a:lnTo>
                  <a:pt x="386" y="2081"/>
                </a:lnTo>
                <a:lnTo>
                  <a:pt x="392" y="2013"/>
                </a:lnTo>
                <a:lnTo>
                  <a:pt x="397" y="2004"/>
                </a:lnTo>
                <a:lnTo>
                  <a:pt x="402" y="1996"/>
                </a:lnTo>
                <a:lnTo>
                  <a:pt x="407" y="1936"/>
                </a:lnTo>
                <a:lnTo>
                  <a:pt x="413" y="1949"/>
                </a:lnTo>
                <a:lnTo>
                  <a:pt x="418" y="1881"/>
                </a:lnTo>
                <a:lnTo>
                  <a:pt x="423" y="1851"/>
                </a:lnTo>
                <a:lnTo>
                  <a:pt x="429" y="1826"/>
                </a:lnTo>
                <a:lnTo>
                  <a:pt x="434" y="1775"/>
                </a:lnTo>
                <a:lnTo>
                  <a:pt x="439" y="1702"/>
                </a:lnTo>
                <a:lnTo>
                  <a:pt x="445" y="1690"/>
                </a:lnTo>
                <a:lnTo>
                  <a:pt x="450" y="1720"/>
                </a:lnTo>
                <a:lnTo>
                  <a:pt x="455" y="1702"/>
                </a:lnTo>
                <a:lnTo>
                  <a:pt x="460" y="1652"/>
                </a:lnTo>
                <a:lnTo>
                  <a:pt x="466" y="1596"/>
                </a:lnTo>
                <a:lnTo>
                  <a:pt x="471" y="1566"/>
                </a:lnTo>
                <a:lnTo>
                  <a:pt x="476" y="1554"/>
                </a:lnTo>
                <a:lnTo>
                  <a:pt x="482" y="1554"/>
                </a:lnTo>
                <a:lnTo>
                  <a:pt x="487" y="1469"/>
                </a:lnTo>
                <a:lnTo>
                  <a:pt x="492" y="1511"/>
                </a:lnTo>
                <a:lnTo>
                  <a:pt x="497" y="1452"/>
                </a:lnTo>
                <a:lnTo>
                  <a:pt x="503" y="1460"/>
                </a:lnTo>
                <a:lnTo>
                  <a:pt x="508" y="1473"/>
                </a:lnTo>
                <a:lnTo>
                  <a:pt x="513" y="1413"/>
                </a:lnTo>
                <a:lnTo>
                  <a:pt x="519" y="1426"/>
                </a:lnTo>
                <a:lnTo>
                  <a:pt x="524" y="1409"/>
                </a:lnTo>
                <a:lnTo>
                  <a:pt x="529" y="1350"/>
                </a:lnTo>
                <a:lnTo>
                  <a:pt x="534" y="1320"/>
                </a:lnTo>
                <a:lnTo>
                  <a:pt x="540" y="1345"/>
                </a:lnTo>
                <a:lnTo>
                  <a:pt x="545" y="1316"/>
                </a:lnTo>
                <a:lnTo>
                  <a:pt x="550" y="1341"/>
                </a:lnTo>
                <a:lnTo>
                  <a:pt x="556" y="1320"/>
                </a:lnTo>
                <a:lnTo>
                  <a:pt x="561" y="1286"/>
                </a:lnTo>
                <a:lnTo>
                  <a:pt x="566" y="1247"/>
                </a:lnTo>
                <a:lnTo>
                  <a:pt x="572" y="1235"/>
                </a:lnTo>
                <a:lnTo>
                  <a:pt x="577" y="1171"/>
                </a:lnTo>
                <a:lnTo>
                  <a:pt x="582" y="1239"/>
                </a:lnTo>
                <a:lnTo>
                  <a:pt x="587" y="1188"/>
                </a:lnTo>
                <a:lnTo>
                  <a:pt x="593" y="1179"/>
                </a:lnTo>
                <a:lnTo>
                  <a:pt x="598" y="1137"/>
                </a:lnTo>
                <a:lnTo>
                  <a:pt x="603" y="1128"/>
                </a:lnTo>
                <a:lnTo>
                  <a:pt x="609" y="1107"/>
                </a:lnTo>
                <a:lnTo>
                  <a:pt x="614" y="1120"/>
                </a:lnTo>
                <a:lnTo>
                  <a:pt x="619" y="1107"/>
                </a:lnTo>
                <a:lnTo>
                  <a:pt x="624" y="1116"/>
                </a:lnTo>
                <a:lnTo>
                  <a:pt x="630" y="1120"/>
                </a:lnTo>
                <a:lnTo>
                  <a:pt x="635" y="1077"/>
                </a:lnTo>
                <a:lnTo>
                  <a:pt x="640" y="1022"/>
                </a:lnTo>
                <a:lnTo>
                  <a:pt x="646" y="1018"/>
                </a:lnTo>
                <a:lnTo>
                  <a:pt x="651" y="1094"/>
                </a:lnTo>
                <a:lnTo>
                  <a:pt x="656" y="1022"/>
                </a:lnTo>
                <a:lnTo>
                  <a:pt x="661" y="1039"/>
                </a:lnTo>
                <a:lnTo>
                  <a:pt x="667" y="1005"/>
                </a:lnTo>
                <a:lnTo>
                  <a:pt x="672" y="1035"/>
                </a:lnTo>
                <a:lnTo>
                  <a:pt x="677" y="997"/>
                </a:lnTo>
                <a:lnTo>
                  <a:pt x="683" y="979"/>
                </a:lnTo>
                <a:lnTo>
                  <a:pt x="688" y="1009"/>
                </a:lnTo>
                <a:lnTo>
                  <a:pt x="693" y="975"/>
                </a:lnTo>
                <a:lnTo>
                  <a:pt x="699" y="984"/>
                </a:lnTo>
                <a:lnTo>
                  <a:pt x="704" y="971"/>
                </a:lnTo>
                <a:lnTo>
                  <a:pt x="709" y="937"/>
                </a:lnTo>
                <a:lnTo>
                  <a:pt x="714" y="903"/>
                </a:lnTo>
                <a:lnTo>
                  <a:pt x="720" y="916"/>
                </a:lnTo>
                <a:lnTo>
                  <a:pt x="725" y="894"/>
                </a:lnTo>
                <a:lnTo>
                  <a:pt x="730" y="873"/>
                </a:lnTo>
                <a:lnTo>
                  <a:pt x="736" y="882"/>
                </a:lnTo>
                <a:lnTo>
                  <a:pt x="741" y="839"/>
                </a:lnTo>
                <a:lnTo>
                  <a:pt x="746" y="822"/>
                </a:lnTo>
                <a:lnTo>
                  <a:pt x="751" y="911"/>
                </a:lnTo>
                <a:lnTo>
                  <a:pt x="757" y="839"/>
                </a:lnTo>
                <a:lnTo>
                  <a:pt x="762" y="843"/>
                </a:lnTo>
                <a:lnTo>
                  <a:pt x="767" y="797"/>
                </a:lnTo>
                <a:lnTo>
                  <a:pt x="773" y="831"/>
                </a:lnTo>
                <a:lnTo>
                  <a:pt x="778" y="822"/>
                </a:lnTo>
                <a:lnTo>
                  <a:pt x="783" y="835"/>
                </a:lnTo>
                <a:lnTo>
                  <a:pt x="788" y="826"/>
                </a:lnTo>
                <a:lnTo>
                  <a:pt x="794" y="792"/>
                </a:lnTo>
                <a:lnTo>
                  <a:pt x="799" y="809"/>
                </a:lnTo>
                <a:lnTo>
                  <a:pt x="804" y="754"/>
                </a:lnTo>
                <a:lnTo>
                  <a:pt x="810" y="754"/>
                </a:lnTo>
                <a:lnTo>
                  <a:pt x="815" y="673"/>
                </a:lnTo>
                <a:lnTo>
                  <a:pt x="820" y="724"/>
                </a:lnTo>
                <a:lnTo>
                  <a:pt x="825" y="805"/>
                </a:lnTo>
                <a:lnTo>
                  <a:pt x="831" y="677"/>
                </a:lnTo>
                <a:lnTo>
                  <a:pt x="836" y="673"/>
                </a:lnTo>
                <a:lnTo>
                  <a:pt x="841" y="780"/>
                </a:lnTo>
                <a:lnTo>
                  <a:pt x="847" y="639"/>
                </a:lnTo>
                <a:lnTo>
                  <a:pt x="852" y="686"/>
                </a:lnTo>
                <a:lnTo>
                  <a:pt x="857" y="703"/>
                </a:lnTo>
                <a:lnTo>
                  <a:pt x="863" y="669"/>
                </a:lnTo>
                <a:lnTo>
                  <a:pt x="868" y="737"/>
                </a:lnTo>
                <a:lnTo>
                  <a:pt x="873" y="720"/>
                </a:lnTo>
                <a:lnTo>
                  <a:pt x="878" y="694"/>
                </a:lnTo>
                <a:lnTo>
                  <a:pt x="884" y="703"/>
                </a:lnTo>
                <a:lnTo>
                  <a:pt x="889" y="656"/>
                </a:lnTo>
                <a:lnTo>
                  <a:pt x="894" y="643"/>
                </a:lnTo>
                <a:lnTo>
                  <a:pt x="900" y="720"/>
                </a:lnTo>
                <a:lnTo>
                  <a:pt x="905" y="622"/>
                </a:lnTo>
                <a:lnTo>
                  <a:pt x="910" y="643"/>
                </a:lnTo>
                <a:lnTo>
                  <a:pt x="915" y="639"/>
                </a:lnTo>
                <a:lnTo>
                  <a:pt x="921" y="588"/>
                </a:lnTo>
                <a:lnTo>
                  <a:pt x="926" y="605"/>
                </a:lnTo>
                <a:lnTo>
                  <a:pt x="931" y="728"/>
                </a:lnTo>
                <a:lnTo>
                  <a:pt x="937" y="669"/>
                </a:lnTo>
                <a:lnTo>
                  <a:pt x="942" y="567"/>
                </a:lnTo>
                <a:lnTo>
                  <a:pt x="947" y="618"/>
                </a:lnTo>
                <a:lnTo>
                  <a:pt x="952" y="584"/>
                </a:lnTo>
                <a:lnTo>
                  <a:pt x="958" y="626"/>
                </a:lnTo>
                <a:lnTo>
                  <a:pt x="963" y="631"/>
                </a:lnTo>
                <a:lnTo>
                  <a:pt x="968" y="486"/>
                </a:lnTo>
                <a:lnTo>
                  <a:pt x="974" y="554"/>
                </a:lnTo>
                <a:lnTo>
                  <a:pt x="979" y="596"/>
                </a:lnTo>
                <a:lnTo>
                  <a:pt x="984" y="592"/>
                </a:lnTo>
                <a:lnTo>
                  <a:pt x="990" y="609"/>
                </a:lnTo>
                <a:lnTo>
                  <a:pt x="995" y="571"/>
                </a:lnTo>
                <a:lnTo>
                  <a:pt x="1000" y="588"/>
                </a:lnTo>
                <a:lnTo>
                  <a:pt x="1005" y="567"/>
                </a:lnTo>
                <a:lnTo>
                  <a:pt x="1011" y="605"/>
                </a:lnTo>
                <a:lnTo>
                  <a:pt x="1016" y="545"/>
                </a:lnTo>
                <a:lnTo>
                  <a:pt x="1021" y="575"/>
                </a:lnTo>
                <a:lnTo>
                  <a:pt x="1027" y="524"/>
                </a:lnTo>
                <a:lnTo>
                  <a:pt x="1032" y="507"/>
                </a:lnTo>
                <a:lnTo>
                  <a:pt x="1037" y="524"/>
                </a:lnTo>
                <a:lnTo>
                  <a:pt x="1042" y="528"/>
                </a:lnTo>
                <a:lnTo>
                  <a:pt x="1048" y="541"/>
                </a:lnTo>
                <a:lnTo>
                  <a:pt x="1053" y="494"/>
                </a:lnTo>
                <a:lnTo>
                  <a:pt x="1058" y="545"/>
                </a:lnTo>
                <a:lnTo>
                  <a:pt x="1064" y="524"/>
                </a:lnTo>
                <a:lnTo>
                  <a:pt x="1069" y="490"/>
                </a:lnTo>
                <a:lnTo>
                  <a:pt x="1074" y="490"/>
                </a:lnTo>
                <a:lnTo>
                  <a:pt x="1079" y="473"/>
                </a:lnTo>
                <a:lnTo>
                  <a:pt x="1085" y="405"/>
                </a:lnTo>
                <a:lnTo>
                  <a:pt x="1090" y="558"/>
                </a:lnTo>
                <a:lnTo>
                  <a:pt x="1095" y="422"/>
                </a:lnTo>
                <a:lnTo>
                  <a:pt x="1101" y="507"/>
                </a:lnTo>
                <a:lnTo>
                  <a:pt x="1106" y="490"/>
                </a:lnTo>
                <a:lnTo>
                  <a:pt x="1111" y="439"/>
                </a:lnTo>
                <a:lnTo>
                  <a:pt x="1117" y="452"/>
                </a:lnTo>
                <a:lnTo>
                  <a:pt x="1122" y="482"/>
                </a:lnTo>
                <a:lnTo>
                  <a:pt x="1127" y="452"/>
                </a:lnTo>
                <a:lnTo>
                  <a:pt x="1132" y="494"/>
                </a:lnTo>
                <a:lnTo>
                  <a:pt x="1138" y="482"/>
                </a:lnTo>
                <a:lnTo>
                  <a:pt x="1143" y="401"/>
                </a:lnTo>
                <a:lnTo>
                  <a:pt x="1148" y="486"/>
                </a:lnTo>
                <a:lnTo>
                  <a:pt x="1154" y="460"/>
                </a:lnTo>
                <a:lnTo>
                  <a:pt x="1159" y="379"/>
                </a:lnTo>
                <a:lnTo>
                  <a:pt x="1164" y="456"/>
                </a:lnTo>
                <a:lnTo>
                  <a:pt x="1169" y="418"/>
                </a:lnTo>
                <a:lnTo>
                  <a:pt x="1175" y="422"/>
                </a:lnTo>
                <a:lnTo>
                  <a:pt x="1180" y="384"/>
                </a:lnTo>
                <a:lnTo>
                  <a:pt x="1185" y="443"/>
                </a:lnTo>
                <a:lnTo>
                  <a:pt x="1191" y="358"/>
                </a:lnTo>
                <a:lnTo>
                  <a:pt x="1196" y="388"/>
                </a:lnTo>
                <a:lnTo>
                  <a:pt x="1201" y="418"/>
                </a:lnTo>
                <a:lnTo>
                  <a:pt x="1206" y="401"/>
                </a:lnTo>
                <a:lnTo>
                  <a:pt x="1212" y="405"/>
                </a:lnTo>
                <a:lnTo>
                  <a:pt x="1217" y="328"/>
                </a:lnTo>
                <a:lnTo>
                  <a:pt x="1222" y="349"/>
                </a:lnTo>
                <a:lnTo>
                  <a:pt x="1228" y="324"/>
                </a:lnTo>
                <a:lnTo>
                  <a:pt x="1233" y="426"/>
                </a:lnTo>
                <a:lnTo>
                  <a:pt x="1238" y="392"/>
                </a:lnTo>
                <a:lnTo>
                  <a:pt x="1243" y="362"/>
                </a:lnTo>
                <a:lnTo>
                  <a:pt x="1249" y="371"/>
                </a:lnTo>
                <a:lnTo>
                  <a:pt x="1254" y="354"/>
                </a:lnTo>
                <a:lnTo>
                  <a:pt x="1259" y="328"/>
                </a:lnTo>
                <a:lnTo>
                  <a:pt x="1265" y="341"/>
                </a:lnTo>
                <a:lnTo>
                  <a:pt x="1270" y="392"/>
                </a:lnTo>
                <a:lnTo>
                  <a:pt x="1275" y="281"/>
                </a:lnTo>
                <a:lnTo>
                  <a:pt x="1281" y="396"/>
                </a:lnTo>
                <a:lnTo>
                  <a:pt x="1286" y="324"/>
                </a:lnTo>
                <a:lnTo>
                  <a:pt x="1291" y="328"/>
                </a:lnTo>
                <a:lnTo>
                  <a:pt x="1296" y="303"/>
                </a:lnTo>
                <a:lnTo>
                  <a:pt x="1302" y="286"/>
                </a:lnTo>
                <a:lnTo>
                  <a:pt x="1307" y="341"/>
                </a:lnTo>
                <a:lnTo>
                  <a:pt x="1312" y="341"/>
                </a:lnTo>
                <a:lnTo>
                  <a:pt x="1318" y="324"/>
                </a:lnTo>
                <a:lnTo>
                  <a:pt x="1323" y="341"/>
                </a:lnTo>
                <a:lnTo>
                  <a:pt x="1328" y="320"/>
                </a:lnTo>
                <a:lnTo>
                  <a:pt x="1333" y="286"/>
                </a:lnTo>
                <a:lnTo>
                  <a:pt x="1339" y="307"/>
                </a:lnTo>
                <a:lnTo>
                  <a:pt x="1344" y="290"/>
                </a:lnTo>
                <a:lnTo>
                  <a:pt x="1349" y="307"/>
                </a:lnTo>
                <a:lnTo>
                  <a:pt x="1355" y="315"/>
                </a:lnTo>
                <a:lnTo>
                  <a:pt x="1360" y="307"/>
                </a:lnTo>
                <a:lnTo>
                  <a:pt x="1365" y="256"/>
                </a:lnTo>
                <a:lnTo>
                  <a:pt x="1370" y="303"/>
                </a:lnTo>
                <a:lnTo>
                  <a:pt x="1376" y="273"/>
                </a:lnTo>
                <a:lnTo>
                  <a:pt x="1381" y="298"/>
                </a:lnTo>
                <a:lnTo>
                  <a:pt x="1386" y="269"/>
                </a:lnTo>
                <a:lnTo>
                  <a:pt x="1392" y="243"/>
                </a:lnTo>
                <a:lnTo>
                  <a:pt x="1397" y="260"/>
                </a:lnTo>
                <a:lnTo>
                  <a:pt x="1402" y="294"/>
                </a:lnTo>
                <a:lnTo>
                  <a:pt x="1408" y="256"/>
                </a:lnTo>
                <a:lnTo>
                  <a:pt x="1413" y="260"/>
                </a:lnTo>
                <a:lnTo>
                  <a:pt x="1418" y="290"/>
                </a:lnTo>
                <a:lnTo>
                  <a:pt x="1423" y="298"/>
                </a:lnTo>
                <a:lnTo>
                  <a:pt x="1429" y="264"/>
                </a:lnTo>
                <a:lnTo>
                  <a:pt x="1434" y="303"/>
                </a:lnTo>
                <a:lnTo>
                  <a:pt x="1439" y="256"/>
                </a:lnTo>
                <a:lnTo>
                  <a:pt x="1445" y="260"/>
                </a:lnTo>
                <a:lnTo>
                  <a:pt x="1450" y="230"/>
                </a:lnTo>
                <a:lnTo>
                  <a:pt x="1455" y="239"/>
                </a:lnTo>
                <a:lnTo>
                  <a:pt x="1460" y="264"/>
                </a:lnTo>
                <a:lnTo>
                  <a:pt x="1466" y="290"/>
                </a:lnTo>
                <a:lnTo>
                  <a:pt x="1471" y="256"/>
                </a:lnTo>
                <a:lnTo>
                  <a:pt x="1476" y="196"/>
                </a:lnTo>
                <a:lnTo>
                  <a:pt x="1482" y="230"/>
                </a:lnTo>
                <a:lnTo>
                  <a:pt x="1487" y="239"/>
                </a:lnTo>
                <a:lnTo>
                  <a:pt x="1492" y="230"/>
                </a:lnTo>
                <a:lnTo>
                  <a:pt x="1497" y="286"/>
                </a:lnTo>
                <a:lnTo>
                  <a:pt x="1503" y="192"/>
                </a:lnTo>
                <a:lnTo>
                  <a:pt x="1508" y="239"/>
                </a:lnTo>
                <a:lnTo>
                  <a:pt x="1513" y="260"/>
                </a:lnTo>
                <a:lnTo>
                  <a:pt x="1519" y="226"/>
                </a:lnTo>
                <a:lnTo>
                  <a:pt x="1524" y="171"/>
                </a:lnTo>
                <a:lnTo>
                  <a:pt x="1529" y="213"/>
                </a:lnTo>
                <a:lnTo>
                  <a:pt x="1535" y="205"/>
                </a:lnTo>
                <a:lnTo>
                  <a:pt x="1540" y="162"/>
                </a:lnTo>
                <a:lnTo>
                  <a:pt x="1545" y="230"/>
                </a:lnTo>
                <a:lnTo>
                  <a:pt x="1550" y="162"/>
                </a:lnTo>
                <a:lnTo>
                  <a:pt x="1556" y="200"/>
                </a:lnTo>
                <a:lnTo>
                  <a:pt x="1561" y="243"/>
                </a:lnTo>
                <a:lnTo>
                  <a:pt x="1566" y="218"/>
                </a:lnTo>
                <a:lnTo>
                  <a:pt x="1572" y="230"/>
                </a:lnTo>
                <a:lnTo>
                  <a:pt x="1577" y="166"/>
                </a:lnTo>
                <a:lnTo>
                  <a:pt x="1582" y="196"/>
                </a:lnTo>
                <a:lnTo>
                  <a:pt x="1587" y="213"/>
                </a:lnTo>
                <a:lnTo>
                  <a:pt x="1593" y="175"/>
                </a:lnTo>
                <a:lnTo>
                  <a:pt x="1598" y="192"/>
                </a:lnTo>
                <a:lnTo>
                  <a:pt x="1603" y="226"/>
                </a:lnTo>
                <a:lnTo>
                  <a:pt x="1609" y="162"/>
                </a:lnTo>
                <a:lnTo>
                  <a:pt x="1614" y="179"/>
                </a:lnTo>
                <a:lnTo>
                  <a:pt x="1619" y="183"/>
                </a:lnTo>
                <a:lnTo>
                  <a:pt x="1624" y="179"/>
                </a:lnTo>
                <a:lnTo>
                  <a:pt x="1630" y="115"/>
                </a:lnTo>
                <a:lnTo>
                  <a:pt x="1635" y="166"/>
                </a:lnTo>
                <a:lnTo>
                  <a:pt x="1640" y="141"/>
                </a:lnTo>
                <a:lnTo>
                  <a:pt x="1646" y="166"/>
                </a:lnTo>
                <a:lnTo>
                  <a:pt x="1651" y="209"/>
                </a:lnTo>
                <a:lnTo>
                  <a:pt x="1656" y="205"/>
                </a:lnTo>
                <a:lnTo>
                  <a:pt x="1662" y="171"/>
                </a:lnTo>
                <a:lnTo>
                  <a:pt x="1667" y="128"/>
                </a:lnTo>
                <a:lnTo>
                  <a:pt x="1672" y="166"/>
                </a:lnTo>
                <a:lnTo>
                  <a:pt x="1677" y="171"/>
                </a:lnTo>
                <a:lnTo>
                  <a:pt x="1683" y="132"/>
                </a:lnTo>
                <a:lnTo>
                  <a:pt x="1688" y="145"/>
                </a:lnTo>
                <a:lnTo>
                  <a:pt x="1693" y="132"/>
                </a:lnTo>
                <a:lnTo>
                  <a:pt x="1699" y="111"/>
                </a:lnTo>
                <a:lnTo>
                  <a:pt x="1704" y="81"/>
                </a:lnTo>
                <a:lnTo>
                  <a:pt x="1709" y="94"/>
                </a:lnTo>
                <a:lnTo>
                  <a:pt x="1714" y="132"/>
                </a:lnTo>
                <a:lnTo>
                  <a:pt x="1720" y="154"/>
                </a:lnTo>
                <a:lnTo>
                  <a:pt x="1725" y="137"/>
                </a:lnTo>
                <a:lnTo>
                  <a:pt x="1730" y="154"/>
                </a:lnTo>
                <a:lnTo>
                  <a:pt x="1736" y="149"/>
                </a:lnTo>
                <a:lnTo>
                  <a:pt x="1741" y="128"/>
                </a:lnTo>
                <a:lnTo>
                  <a:pt x="1746" y="124"/>
                </a:lnTo>
                <a:lnTo>
                  <a:pt x="1751" y="90"/>
                </a:lnTo>
                <a:lnTo>
                  <a:pt x="1757" y="124"/>
                </a:lnTo>
                <a:lnTo>
                  <a:pt x="1762" y="158"/>
                </a:lnTo>
                <a:lnTo>
                  <a:pt x="1767" y="102"/>
                </a:lnTo>
                <a:lnTo>
                  <a:pt x="1773" y="158"/>
                </a:lnTo>
                <a:lnTo>
                  <a:pt x="1778" y="145"/>
                </a:lnTo>
                <a:lnTo>
                  <a:pt x="1783" y="124"/>
                </a:lnTo>
                <a:lnTo>
                  <a:pt x="1788" y="120"/>
                </a:lnTo>
                <a:lnTo>
                  <a:pt x="1794" y="90"/>
                </a:lnTo>
                <a:lnTo>
                  <a:pt x="1799" y="56"/>
                </a:lnTo>
                <a:lnTo>
                  <a:pt x="1804" y="111"/>
                </a:lnTo>
                <a:lnTo>
                  <a:pt x="1810" y="124"/>
                </a:lnTo>
                <a:lnTo>
                  <a:pt x="1815" y="111"/>
                </a:lnTo>
                <a:lnTo>
                  <a:pt x="1820" y="124"/>
                </a:lnTo>
                <a:lnTo>
                  <a:pt x="1826" y="51"/>
                </a:lnTo>
                <a:lnTo>
                  <a:pt x="1831" y="60"/>
                </a:lnTo>
                <a:lnTo>
                  <a:pt x="1836" y="102"/>
                </a:lnTo>
                <a:lnTo>
                  <a:pt x="1841" y="107"/>
                </a:lnTo>
                <a:lnTo>
                  <a:pt x="1847" y="94"/>
                </a:lnTo>
                <a:lnTo>
                  <a:pt x="1852" y="137"/>
                </a:lnTo>
                <a:lnTo>
                  <a:pt x="1857" y="34"/>
                </a:lnTo>
                <a:lnTo>
                  <a:pt x="1863" y="30"/>
                </a:lnTo>
                <a:lnTo>
                  <a:pt x="1868" y="111"/>
                </a:lnTo>
                <a:lnTo>
                  <a:pt x="1873" y="94"/>
                </a:lnTo>
                <a:lnTo>
                  <a:pt x="1878" y="102"/>
                </a:lnTo>
                <a:lnTo>
                  <a:pt x="1884" y="60"/>
                </a:lnTo>
                <a:lnTo>
                  <a:pt x="1889" y="47"/>
                </a:lnTo>
                <a:lnTo>
                  <a:pt x="1894" y="149"/>
                </a:lnTo>
                <a:lnTo>
                  <a:pt x="1900" y="132"/>
                </a:lnTo>
                <a:lnTo>
                  <a:pt x="1905" y="60"/>
                </a:lnTo>
                <a:lnTo>
                  <a:pt x="1910" y="128"/>
                </a:lnTo>
                <a:lnTo>
                  <a:pt x="1915" y="77"/>
                </a:lnTo>
                <a:lnTo>
                  <a:pt x="1921" y="68"/>
                </a:lnTo>
                <a:lnTo>
                  <a:pt x="1926" y="102"/>
                </a:lnTo>
                <a:lnTo>
                  <a:pt x="1931" y="56"/>
                </a:lnTo>
                <a:lnTo>
                  <a:pt x="1937" y="141"/>
                </a:lnTo>
                <a:lnTo>
                  <a:pt x="1942" y="34"/>
                </a:lnTo>
                <a:lnTo>
                  <a:pt x="1947" y="0"/>
                </a:lnTo>
                <a:lnTo>
                  <a:pt x="1953" y="85"/>
                </a:lnTo>
                <a:lnTo>
                  <a:pt x="1958" y="30"/>
                </a:lnTo>
                <a:lnTo>
                  <a:pt x="1963" y="107"/>
                </a:lnTo>
                <a:lnTo>
                  <a:pt x="1968" y="85"/>
                </a:lnTo>
                <a:lnTo>
                  <a:pt x="1974" y="85"/>
                </a:lnTo>
                <a:lnTo>
                  <a:pt x="1979" y="0"/>
                </a:lnTo>
                <a:lnTo>
                  <a:pt x="1984" y="102"/>
                </a:lnTo>
                <a:lnTo>
                  <a:pt x="1990" y="102"/>
                </a:lnTo>
                <a:lnTo>
                  <a:pt x="1995" y="132"/>
                </a:lnTo>
                <a:lnTo>
                  <a:pt x="2000" y="128"/>
                </a:lnTo>
                <a:lnTo>
                  <a:pt x="2005" y="141"/>
                </a:lnTo>
                <a:lnTo>
                  <a:pt x="2011" y="115"/>
                </a:lnTo>
                <a:lnTo>
                  <a:pt x="2016" y="137"/>
                </a:lnTo>
                <a:lnTo>
                  <a:pt x="2021" y="68"/>
                </a:lnTo>
                <a:lnTo>
                  <a:pt x="2027" y="149"/>
                </a:lnTo>
                <a:lnTo>
                  <a:pt x="2032" y="158"/>
                </a:lnTo>
                <a:lnTo>
                  <a:pt x="2037" y="205"/>
                </a:lnTo>
                <a:lnTo>
                  <a:pt x="2042" y="162"/>
                </a:lnTo>
                <a:lnTo>
                  <a:pt x="2048" y="179"/>
                </a:lnTo>
                <a:lnTo>
                  <a:pt x="2053" y="196"/>
                </a:lnTo>
                <a:lnTo>
                  <a:pt x="2058" y="226"/>
                </a:lnTo>
                <a:lnTo>
                  <a:pt x="2064" y="137"/>
                </a:lnTo>
                <a:lnTo>
                  <a:pt x="2069" y="154"/>
                </a:lnTo>
                <a:lnTo>
                  <a:pt x="2074" y="115"/>
                </a:lnTo>
                <a:lnTo>
                  <a:pt x="2080" y="154"/>
                </a:lnTo>
                <a:lnTo>
                  <a:pt x="2085" y="222"/>
                </a:lnTo>
                <a:lnTo>
                  <a:pt x="2090" y="158"/>
                </a:lnTo>
                <a:lnTo>
                  <a:pt x="2095" y="158"/>
                </a:lnTo>
                <a:lnTo>
                  <a:pt x="2101" y="196"/>
                </a:lnTo>
                <a:lnTo>
                  <a:pt x="2106" y="226"/>
                </a:lnTo>
                <a:lnTo>
                  <a:pt x="2111" y="196"/>
                </a:lnTo>
                <a:lnTo>
                  <a:pt x="2117" y="243"/>
                </a:lnTo>
                <a:lnTo>
                  <a:pt x="2122" y="264"/>
                </a:lnTo>
                <a:lnTo>
                  <a:pt x="2127" y="294"/>
                </a:lnTo>
                <a:lnTo>
                  <a:pt x="2132" y="179"/>
                </a:lnTo>
                <a:lnTo>
                  <a:pt x="2138" y="222"/>
                </a:lnTo>
                <a:lnTo>
                  <a:pt x="2143" y="252"/>
                </a:lnTo>
                <a:lnTo>
                  <a:pt x="2148" y="226"/>
                </a:lnTo>
                <a:lnTo>
                  <a:pt x="2154" y="260"/>
                </a:lnTo>
                <a:lnTo>
                  <a:pt x="2159" y="222"/>
                </a:lnTo>
                <a:lnTo>
                  <a:pt x="2164" y="273"/>
                </a:lnTo>
                <a:lnTo>
                  <a:pt x="2169" y="294"/>
                </a:lnTo>
                <a:lnTo>
                  <a:pt x="2175" y="213"/>
                </a:lnTo>
                <a:lnTo>
                  <a:pt x="2180" y="243"/>
                </a:lnTo>
                <a:lnTo>
                  <a:pt x="2185" y="218"/>
                </a:lnTo>
                <a:lnTo>
                  <a:pt x="2191" y="230"/>
                </a:lnTo>
                <a:lnTo>
                  <a:pt x="2196" y="298"/>
                </a:lnTo>
                <a:lnTo>
                  <a:pt x="2201" y="243"/>
                </a:lnTo>
                <a:lnTo>
                  <a:pt x="2206" y="235"/>
                </a:lnTo>
                <a:lnTo>
                  <a:pt x="2212" y="218"/>
                </a:lnTo>
                <a:lnTo>
                  <a:pt x="2217" y="307"/>
                </a:lnTo>
                <a:lnTo>
                  <a:pt x="2222" y="226"/>
                </a:lnTo>
                <a:lnTo>
                  <a:pt x="2228" y="298"/>
                </a:lnTo>
                <a:lnTo>
                  <a:pt x="2233" y="367"/>
                </a:lnTo>
                <a:lnTo>
                  <a:pt x="2238" y="264"/>
                </a:lnTo>
                <a:lnTo>
                  <a:pt x="2244" y="269"/>
                </a:lnTo>
                <a:lnTo>
                  <a:pt x="2249" y="307"/>
                </a:lnTo>
                <a:lnTo>
                  <a:pt x="2254" y="333"/>
                </a:lnTo>
                <a:lnTo>
                  <a:pt x="2259" y="324"/>
                </a:lnTo>
                <a:lnTo>
                  <a:pt x="2265" y="269"/>
                </a:lnTo>
                <a:lnTo>
                  <a:pt x="2270" y="298"/>
                </a:lnTo>
                <a:lnTo>
                  <a:pt x="2275" y="281"/>
                </a:lnTo>
                <a:lnTo>
                  <a:pt x="2281" y="324"/>
                </a:lnTo>
                <a:lnTo>
                  <a:pt x="2286" y="273"/>
                </a:lnTo>
                <a:lnTo>
                  <a:pt x="2291" y="307"/>
                </a:lnTo>
                <a:lnTo>
                  <a:pt x="2296" y="337"/>
                </a:lnTo>
                <a:lnTo>
                  <a:pt x="2302" y="298"/>
                </a:lnTo>
                <a:lnTo>
                  <a:pt x="2307" y="345"/>
                </a:lnTo>
                <a:lnTo>
                  <a:pt x="2312" y="341"/>
                </a:lnTo>
                <a:lnTo>
                  <a:pt x="2318" y="341"/>
                </a:lnTo>
                <a:lnTo>
                  <a:pt x="2323" y="367"/>
                </a:lnTo>
                <a:lnTo>
                  <a:pt x="2328" y="311"/>
                </a:lnTo>
                <a:lnTo>
                  <a:pt x="2333" y="375"/>
                </a:lnTo>
                <a:lnTo>
                  <a:pt x="2339" y="396"/>
                </a:lnTo>
                <a:lnTo>
                  <a:pt x="2344" y="358"/>
                </a:lnTo>
                <a:lnTo>
                  <a:pt x="2349" y="311"/>
                </a:lnTo>
                <a:lnTo>
                  <a:pt x="2355" y="379"/>
                </a:lnTo>
                <a:lnTo>
                  <a:pt x="2360" y="354"/>
                </a:lnTo>
                <a:lnTo>
                  <a:pt x="2365" y="341"/>
                </a:lnTo>
                <a:lnTo>
                  <a:pt x="2371" y="328"/>
                </a:lnTo>
                <a:lnTo>
                  <a:pt x="2376" y="354"/>
                </a:lnTo>
                <a:lnTo>
                  <a:pt x="2381" y="367"/>
                </a:lnTo>
                <a:lnTo>
                  <a:pt x="2386" y="354"/>
                </a:lnTo>
                <a:lnTo>
                  <a:pt x="2392" y="388"/>
                </a:lnTo>
                <a:lnTo>
                  <a:pt x="2397" y="392"/>
                </a:lnTo>
                <a:lnTo>
                  <a:pt x="2402" y="358"/>
                </a:lnTo>
                <a:lnTo>
                  <a:pt x="2408" y="315"/>
                </a:lnTo>
                <a:lnTo>
                  <a:pt x="2413" y="354"/>
                </a:lnTo>
                <a:lnTo>
                  <a:pt x="2418" y="333"/>
                </a:lnTo>
                <a:lnTo>
                  <a:pt x="2423" y="405"/>
                </a:lnTo>
                <a:lnTo>
                  <a:pt x="2429" y="328"/>
                </a:lnTo>
                <a:lnTo>
                  <a:pt x="2434" y="426"/>
                </a:lnTo>
                <a:lnTo>
                  <a:pt x="2439" y="350"/>
                </a:lnTo>
                <a:lnTo>
                  <a:pt x="2445" y="405"/>
                </a:lnTo>
                <a:lnTo>
                  <a:pt x="2450" y="401"/>
                </a:lnTo>
                <a:lnTo>
                  <a:pt x="2455" y="396"/>
                </a:lnTo>
                <a:lnTo>
                  <a:pt x="2460" y="443"/>
                </a:lnTo>
                <a:lnTo>
                  <a:pt x="2466" y="405"/>
                </a:lnTo>
                <a:lnTo>
                  <a:pt x="2471" y="371"/>
                </a:lnTo>
                <a:lnTo>
                  <a:pt x="2476" y="430"/>
                </a:lnTo>
                <a:lnTo>
                  <a:pt x="2482" y="418"/>
                </a:lnTo>
                <a:lnTo>
                  <a:pt x="2487" y="405"/>
                </a:lnTo>
                <a:lnTo>
                  <a:pt x="2492" y="426"/>
                </a:lnTo>
                <a:lnTo>
                  <a:pt x="2498" y="405"/>
                </a:lnTo>
                <a:lnTo>
                  <a:pt x="2503" y="443"/>
                </a:lnTo>
                <a:lnTo>
                  <a:pt x="2508" y="413"/>
                </a:lnTo>
                <a:lnTo>
                  <a:pt x="2513" y="388"/>
                </a:lnTo>
                <a:lnTo>
                  <a:pt x="2519" y="392"/>
                </a:lnTo>
                <a:lnTo>
                  <a:pt x="2524" y="448"/>
                </a:lnTo>
                <a:lnTo>
                  <a:pt x="2529" y="430"/>
                </a:lnTo>
                <a:lnTo>
                  <a:pt x="2535" y="375"/>
                </a:lnTo>
                <a:lnTo>
                  <a:pt x="2540" y="452"/>
                </a:lnTo>
                <a:lnTo>
                  <a:pt x="2545" y="396"/>
                </a:lnTo>
                <a:lnTo>
                  <a:pt x="2550" y="413"/>
                </a:lnTo>
                <a:lnTo>
                  <a:pt x="2556" y="473"/>
                </a:lnTo>
                <a:lnTo>
                  <a:pt x="2561" y="401"/>
                </a:lnTo>
                <a:lnTo>
                  <a:pt x="2566" y="448"/>
                </a:lnTo>
                <a:lnTo>
                  <a:pt x="2572" y="409"/>
                </a:lnTo>
                <a:lnTo>
                  <a:pt x="2577" y="486"/>
                </a:lnTo>
                <a:lnTo>
                  <a:pt x="2582" y="477"/>
                </a:lnTo>
                <a:lnTo>
                  <a:pt x="2587" y="430"/>
                </a:lnTo>
                <a:lnTo>
                  <a:pt x="2593" y="443"/>
                </a:lnTo>
                <a:lnTo>
                  <a:pt x="2598" y="379"/>
                </a:lnTo>
                <a:lnTo>
                  <a:pt x="2603" y="448"/>
                </a:lnTo>
                <a:lnTo>
                  <a:pt x="2609" y="443"/>
                </a:lnTo>
                <a:lnTo>
                  <a:pt x="2614" y="426"/>
                </a:lnTo>
                <a:lnTo>
                  <a:pt x="2619" y="384"/>
                </a:lnTo>
                <a:lnTo>
                  <a:pt x="2625" y="456"/>
                </a:lnTo>
                <a:lnTo>
                  <a:pt x="2630" y="443"/>
                </a:lnTo>
                <a:lnTo>
                  <a:pt x="2635" y="473"/>
                </a:lnTo>
                <a:lnTo>
                  <a:pt x="2640" y="401"/>
                </a:lnTo>
                <a:lnTo>
                  <a:pt x="2646" y="418"/>
                </a:lnTo>
                <a:lnTo>
                  <a:pt x="2651" y="465"/>
                </a:lnTo>
                <a:lnTo>
                  <a:pt x="2656" y="482"/>
                </a:lnTo>
                <a:lnTo>
                  <a:pt x="2662" y="550"/>
                </a:lnTo>
                <a:lnTo>
                  <a:pt x="2667" y="460"/>
                </a:lnTo>
                <a:lnTo>
                  <a:pt x="2672" y="426"/>
                </a:lnTo>
                <a:lnTo>
                  <a:pt x="2677" y="439"/>
                </a:lnTo>
                <a:lnTo>
                  <a:pt x="2683" y="477"/>
                </a:lnTo>
                <a:lnTo>
                  <a:pt x="2688" y="503"/>
                </a:lnTo>
                <a:lnTo>
                  <a:pt x="2693" y="418"/>
                </a:lnTo>
                <a:lnTo>
                  <a:pt x="2699" y="426"/>
                </a:lnTo>
                <a:lnTo>
                  <a:pt x="2704" y="503"/>
                </a:lnTo>
                <a:lnTo>
                  <a:pt x="2709" y="490"/>
                </a:lnTo>
                <a:lnTo>
                  <a:pt x="2714" y="486"/>
                </a:lnTo>
                <a:lnTo>
                  <a:pt x="2720" y="473"/>
                </a:lnTo>
                <a:lnTo>
                  <a:pt x="2725" y="477"/>
                </a:lnTo>
                <a:lnTo>
                  <a:pt x="2730" y="430"/>
                </a:lnTo>
                <a:lnTo>
                  <a:pt x="2736" y="490"/>
                </a:lnTo>
                <a:lnTo>
                  <a:pt x="2741" y="482"/>
                </a:lnTo>
                <a:lnTo>
                  <a:pt x="2746" y="473"/>
                </a:lnTo>
                <a:lnTo>
                  <a:pt x="2751" y="533"/>
                </a:lnTo>
                <a:lnTo>
                  <a:pt x="2757" y="482"/>
                </a:lnTo>
                <a:lnTo>
                  <a:pt x="2762" y="482"/>
                </a:lnTo>
                <a:lnTo>
                  <a:pt x="2767" y="452"/>
                </a:lnTo>
                <a:lnTo>
                  <a:pt x="2773" y="439"/>
                </a:lnTo>
                <a:lnTo>
                  <a:pt x="2778" y="494"/>
                </a:lnTo>
                <a:lnTo>
                  <a:pt x="2783" y="490"/>
                </a:lnTo>
                <a:lnTo>
                  <a:pt x="2789" y="435"/>
                </a:lnTo>
                <a:lnTo>
                  <a:pt x="2794" y="511"/>
                </a:lnTo>
                <a:lnTo>
                  <a:pt x="2799" y="520"/>
                </a:lnTo>
                <a:lnTo>
                  <a:pt x="2804" y="545"/>
                </a:lnTo>
                <a:lnTo>
                  <a:pt x="2810" y="473"/>
                </a:lnTo>
                <a:lnTo>
                  <a:pt x="2815" y="528"/>
                </a:lnTo>
                <a:lnTo>
                  <a:pt x="2820" y="503"/>
                </a:lnTo>
                <a:lnTo>
                  <a:pt x="2826" y="550"/>
                </a:lnTo>
                <a:lnTo>
                  <a:pt x="2831" y="503"/>
                </a:lnTo>
                <a:lnTo>
                  <a:pt x="2836" y="571"/>
                </a:lnTo>
                <a:lnTo>
                  <a:pt x="2841" y="575"/>
                </a:lnTo>
                <a:lnTo>
                  <a:pt x="2847" y="482"/>
                </a:lnTo>
                <a:lnTo>
                  <a:pt x="2852" y="550"/>
                </a:lnTo>
                <a:lnTo>
                  <a:pt x="2857" y="558"/>
                </a:lnTo>
                <a:lnTo>
                  <a:pt x="2863" y="533"/>
                </a:lnTo>
                <a:lnTo>
                  <a:pt x="2868" y="537"/>
                </a:lnTo>
                <a:lnTo>
                  <a:pt x="2873" y="528"/>
                </a:lnTo>
                <a:lnTo>
                  <a:pt x="2878" y="575"/>
                </a:lnTo>
                <a:lnTo>
                  <a:pt x="2884" y="562"/>
                </a:lnTo>
                <a:lnTo>
                  <a:pt x="2889" y="524"/>
                </a:lnTo>
                <a:lnTo>
                  <a:pt x="2894" y="550"/>
                </a:lnTo>
                <a:lnTo>
                  <a:pt x="2900" y="520"/>
                </a:lnTo>
                <a:lnTo>
                  <a:pt x="2905" y="520"/>
                </a:lnTo>
                <a:lnTo>
                  <a:pt x="2910" y="562"/>
                </a:lnTo>
                <a:lnTo>
                  <a:pt x="2916" y="597"/>
                </a:lnTo>
                <a:lnTo>
                  <a:pt x="2921" y="528"/>
                </a:lnTo>
                <a:lnTo>
                  <a:pt x="2926" y="592"/>
                </a:lnTo>
                <a:lnTo>
                  <a:pt x="2931" y="511"/>
                </a:lnTo>
                <a:lnTo>
                  <a:pt x="2937" y="541"/>
                </a:lnTo>
                <a:lnTo>
                  <a:pt x="2942" y="575"/>
                </a:lnTo>
                <a:lnTo>
                  <a:pt x="2947" y="575"/>
                </a:lnTo>
                <a:lnTo>
                  <a:pt x="2953" y="550"/>
                </a:lnTo>
                <a:lnTo>
                  <a:pt x="2958" y="562"/>
                </a:lnTo>
                <a:lnTo>
                  <a:pt x="2963" y="545"/>
                </a:lnTo>
                <a:lnTo>
                  <a:pt x="2968" y="558"/>
                </a:lnTo>
                <a:lnTo>
                  <a:pt x="2974" y="486"/>
                </a:lnTo>
                <a:lnTo>
                  <a:pt x="2979" y="622"/>
                </a:lnTo>
                <a:lnTo>
                  <a:pt x="2984" y="537"/>
                </a:lnTo>
                <a:lnTo>
                  <a:pt x="2990" y="537"/>
                </a:lnTo>
                <a:lnTo>
                  <a:pt x="2995" y="533"/>
                </a:lnTo>
                <a:lnTo>
                  <a:pt x="3000" y="605"/>
                </a:lnTo>
                <a:lnTo>
                  <a:pt x="3005" y="541"/>
                </a:lnTo>
                <a:lnTo>
                  <a:pt x="3011" y="562"/>
                </a:lnTo>
                <a:lnTo>
                  <a:pt x="3016" y="516"/>
                </a:lnTo>
                <a:lnTo>
                  <a:pt x="3021" y="562"/>
                </a:lnTo>
                <a:lnTo>
                  <a:pt x="3027" y="609"/>
                </a:lnTo>
                <a:lnTo>
                  <a:pt x="3032" y="541"/>
                </a:lnTo>
                <a:lnTo>
                  <a:pt x="3037" y="558"/>
                </a:lnTo>
                <a:lnTo>
                  <a:pt x="3043" y="597"/>
                </a:lnTo>
                <a:lnTo>
                  <a:pt x="3048" y="597"/>
                </a:lnTo>
                <a:lnTo>
                  <a:pt x="3053" y="558"/>
                </a:lnTo>
                <a:lnTo>
                  <a:pt x="3058" y="533"/>
                </a:lnTo>
                <a:lnTo>
                  <a:pt x="3064" y="580"/>
                </a:lnTo>
                <a:lnTo>
                  <a:pt x="3069" y="520"/>
                </a:lnTo>
                <a:lnTo>
                  <a:pt x="3074" y="575"/>
                </a:lnTo>
                <a:lnTo>
                  <a:pt x="3080" y="609"/>
                </a:lnTo>
                <a:lnTo>
                  <a:pt x="3085" y="562"/>
                </a:lnTo>
                <a:lnTo>
                  <a:pt x="3090" y="618"/>
                </a:lnTo>
                <a:lnTo>
                  <a:pt x="3095" y="597"/>
                </a:lnTo>
                <a:lnTo>
                  <a:pt x="3101" y="562"/>
                </a:lnTo>
                <a:lnTo>
                  <a:pt x="3106" y="614"/>
                </a:lnTo>
                <a:lnTo>
                  <a:pt x="3111" y="639"/>
                </a:lnTo>
                <a:lnTo>
                  <a:pt x="3117" y="614"/>
                </a:lnTo>
                <a:lnTo>
                  <a:pt x="3122" y="614"/>
                </a:lnTo>
                <a:lnTo>
                  <a:pt x="3127" y="618"/>
                </a:lnTo>
                <a:lnTo>
                  <a:pt x="3132" y="588"/>
                </a:lnTo>
                <a:lnTo>
                  <a:pt x="3138" y="609"/>
                </a:lnTo>
                <a:lnTo>
                  <a:pt x="3143" y="609"/>
                </a:lnTo>
                <a:lnTo>
                  <a:pt x="3148" y="588"/>
                </a:lnTo>
                <a:lnTo>
                  <a:pt x="3154" y="584"/>
                </a:lnTo>
                <a:lnTo>
                  <a:pt x="3159" y="592"/>
                </a:lnTo>
                <a:lnTo>
                  <a:pt x="3164" y="537"/>
                </a:lnTo>
                <a:lnTo>
                  <a:pt x="3169" y="622"/>
                </a:lnTo>
                <a:lnTo>
                  <a:pt x="3175" y="643"/>
                </a:lnTo>
                <a:lnTo>
                  <a:pt x="3180" y="614"/>
                </a:lnTo>
                <a:lnTo>
                  <a:pt x="3185" y="631"/>
                </a:lnTo>
                <a:lnTo>
                  <a:pt x="3191" y="622"/>
                </a:lnTo>
                <a:lnTo>
                  <a:pt x="3196" y="575"/>
                </a:lnTo>
                <a:lnTo>
                  <a:pt x="3201" y="597"/>
                </a:lnTo>
                <a:lnTo>
                  <a:pt x="3207" y="635"/>
                </a:lnTo>
                <a:lnTo>
                  <a:pt x="3212" y="626"/>
                </a:lnTo>
                <a:lnTo>
                  <a:pt x="3217" y="592"/>
                </a:lnTo>
                <a:lnTo>
                  <a:pt x="3222" y="694"/>
                </a:lnTo>
                <a:lnTo>
                  <a:pt x="3228" y="631"/>
                </a:lnTo>
                <a:lnTo>
                  <a:pt x="3233" y="660"/>
                </a:lnTo>
                <a:lnTo>
                  <a:pt x="3238" y="648"/>
                </a:lnTo>
                <a:lnTo>
                  <a:pt x="3244" y="631"/>
                </a:lnTo>
                <a:lnTo>
                  <a:pt x="3249" y="677"/>
                </a:lnTo>
                <a:lnTo>
                  <a:pt x="3254" y="609"/>
                </a:lnTo>
                <a:lnTo>
                  <a:pt x="3259" y="622"/>
                </a:lnTo>
                <a:lnTo>
                  <a:pt x="3265" y="609"/>
                </a:lnTo>
                <a:lnTo>
                  <a:pt x="3270" y="660"/>
                </a:lnTo>
                <a:lnTo>
                  <a:pt x="3275" y="639"/>
                </a:lnTo>
                <a:lnTo>
                  <a:pt x="3281" y="635"/>
                </a:lnTo>
                <a:lnTo>
                  <a:pt x="3286" y="575"/>
                </a:lnTo>
                <a:lnTo>
                  <a:pt x="3291" y="673"/>
                </a:lnTo>
                <a:lnTo>
                  <a:pt x="3296" y="660"/>
                </a:lnTo>
                <a:lnTo>
                  <a:pt x="3302" y="639"/>
                </a:lnTo>
                <a:lnTo>
                  <a:pt x="3307" y="639"/>
                </a:lnTo>
                <a:lnTo>
                  <a:pt x="3312" y="622"/>
                </a:lnTo>
                <a:lnTo>
                  <a:pt x="3318" y="673"/>
                </a:lnTo>
                <a:lnTo>
                  <a:pt x="3323" y="618"/>
                </a:lnTo>
                <a:lnTo>
                  <a:pt x="3328" y="584"/>
                </a:lnTo>
                <a:lnTo>
                  <a:pt x="3334" y="626"/>
                </a:lnTo>
                <a:lnTo>
                  <a:pt x="3339" y="720"/>
                </a:lnTo>
                <a:lnTo>
                  <a:pt x="3344" y="622"/>
                </a:lnTo>
                <a:lnTo>
                  <a:pt x="3349" y="635"/>
                </a:lnTo>
                <a:lnTo>
                  <a:pt x="3355" y="686"/>
                </a:lnTo>
                <a:lnTo>
                  <a:pt x="3360" y="643"/>
                </a:lnTo>
                <a:lnTo>
                  <a:pt x="3365" y="699"/>
                </a:lnTo>
                <a:lnTo>
                  <a:pt x="3371" y="682"/>
                </a:lnTo>
                <a:lnTo>
                  <a:pt x="3376" y="656"/>
                </a:lnTo>
                <a:lnTo>
                  <a:pt x="3381" y="639"/>
                </a:lnTo>
                <a:lnTo>
                  <a:pt x="3386" y="656"/>
                </a:lnTo>
                <a:lnTo>
                  <a:pt x="3392" y="635"/>
                </a:lnTo>
                <a:lnTo>
                  <a:pt x="3397" y="626"/>
                </a:lnTo>
                <a:lnTo>
                  <a:pt x="3402" y="622"/>
                </a:lnTo>
                <a:lnTo>
                  <a:pt x="3408" y="707"/>
                </a:lnTo>
                <a:lnTo>
                  <a:pt x="3413" y="686"/>
                </a:lnTo>
                <a:lnTo>
                  <a:pt x="3418" y="682"/>
                </a:lnTo>
                <a:lnTo>
                  <a:pt x="3423" y="699"/>
                </a:lnTo>
                <a:lnTo>
                  <a:pt x="3429" y="614"/>
                </a:lnTo>
                <a:lnTo>
                  <a:pt x="3434" y="635"/>
                </a:lnTo>
                <a:lnTo>
                  <a:pt x="3439" y="660"/>
                </a:lnTo>
                <a:lnTo>
                  <a:pt x="3445" y="694"/>
                </a:lnTo>
                <a:lnTo>
                  <a:pt x="3450" y="716"/>
                </a:lnTo>
                <a:lnTo>
                  <a:pt x="3455" y="631"/>
                </a:lnTo>
                <a:lnTo>
                  <a:pt x="3461" y="665"/>
                </a:lnTo>
                <a:lnTo>
                  <a:pt x="3466" y="690"/>
                </a:lnTo>
                <a:lnTo>
                  <a:pt x="3471" y="631"/>
                </a:lnTo>
                <a:lnTo>
                  <a:pt x="3476" y="758"/>
                </a:lnTo>
                <a:lnTo>
                  <a:pt x="3482" y="716"/>
                </a:lnTo>
                <a:lnTo>
                  <a:pt x="3487" y="669"/>
                </a:lnTo>
                <a:lnTo>
                  <a:pt x="3492" y="694"/>
                </a:lnTo>
                <a:lnTo>
                  <a:pt x="3498" y="690"/>
                </a:lnTo>
                <a:lnTo>
                  <a:pt x="3503" y="665"/>
                </a:lnTo>
                <a:lnTo>
                  <a:pt x="3508" y="660"/>
                </a:lnTo>
                <a:lnTo>
                  <a:pt x="3513" y="724"/>
                </a:lnTo>
                <a:lnTo>
                  <a:pt x="3519" y="733"/>
                </a:lnTo>
                <a:lnTo>
                  <a:pt x="3524" y="652"/>
                </a:lnTo>
                <a:lnTo>
                  <a:pt x="3529" y="711"/>
                </a:lnTo>
                <a:lnTo>
                  <a:pt x="3535" y="754"/>
                </a:lnTo>
                <a:lnTo>
                  <a:pt x="3540" y="686"/>
                </a:lnTo>
                <a:lnTo>
                  <a:pt x="3545" y="699"/>
                </a:lnTo>
                <a:lnTo>
                  <a:pt x="3550" y="694"/>
                </a:lnTo>
                <a:lnTo>
                  <a:pt x="3556" y="622"/>
                </a:lnTo>
                <a:lnTo>
                  <a:pt x="3561" y="690"/>
                </a:lnTo>
                <a:lnTo>
                  <a:pt x="3566" y="729"/>
                </a:lnTo>
                <a:lnTo>
                  <a:pt x="3572" y="699"/>
                </a:lnTo>
                <a:lnTo>
                  <a:pt x="3577" y="707"/>
                </a:lnTo>
                <a:lnTo>
                  <a:pt x="3582" y="754"/>
                </a:lnTo>
                <a:lnTo>
                  <a:pt x="3588" y="733"/>
                </a:lnTo>
                <a:lnTo>
                  <a:pt x="3593" y="724"/>
                </a:lnTo>
                <a:lnTo>
                  <a:pt x="3598" y="788"/>
                </a:lnTo>
                <a:lnTo>
                  <a:pt x="3603" y="707"/>
                </a:lnTo>
                <a:lnTo>
                  <a:pt x="3609" y="686"/>
                </a:lnTo>
                <a:lnTo>
                  <a:pt x="3614" y="686"/>
                </a:lnTo>
                <a:lnTo>
                  <a:pt x="3619" y="729"/>
                </a:lnTo>
                <a:lnTo>
                  <a:pt x="3625" y="665"/>
                </a:lnTo>
                <a:lnTo>
                  <a:pt x="3630" y="703"/>
                </a:lnTo>
                <a:lnTo>
                  <a:pt x="3635" y="690"/>
                </a:lnTo>
                <a:lnTo>
                  <a:pt x="3640" y="750"/>
                </a:lnTo>
                <a:lnTo>
                  <a:pt x="3646" y="690"/>
                </a:lnTo>
                <a:lnTo>
                  <a:pt x="3651" y="711"/>
                </a:lnTo>
                <a:lnTo>
                  <a:pt x="3656" y="729"/>
                </a:lnTo>
                <a:lnTo>
                  <a:pt x="3662" y="720"/>
                </a:lnTo>
                <a:lnTo>
                  <a:pt x="3667" y="660"/>
                </a:lnTo>
                <a:lnTo>
                  <a:pt x="3672" y="699"/>
                </a:lnTo>
                <a:lnTo>
                  <a:pt x="3677" y="737"/>
                </a:lnTo>
                <a:lnTo>
                  <a:pt x="3683" y="737"/>
                </a:lnTo>
                <a:lnTo>
                  <a:pt x="3688" y="703"/>
                </a:lnTo>
                <a:lnTo>
                  <a:pt x="3693" y="690"/>
                </a:lnTo>
                <a:lnTo>
                  <a:pt x="3699" y="737"/>
                </a:lnTo>
                <a:lnTo>
                  <a:pt x="3704" y="754"/>
                </a:lnTo>
                <a:lnTo>
                  <a:pt x="3709" y="784"/>
                </a:lnTo>
                <a:lnTo>
                  <a:pt x="3714" y="750"/>
                </a:lnTo>
                <a:lnTo>
                  <a:pt x="3720" y="703"/>
                </a:lnTo>
                <a:lnTo>
                  <a:pt x="3725" y="694"/>
                </a:lnTo>
                <a:lnTo>
                  <a:pt x="3730" y="720"/>
                </a:lnTo>
                <a:lnTo>
                  <a:pt x="3736" y="656"/>
                </a:lnTo>
                <a:lnTo>
                  <a:pt x="3741" y="745"/>
                </a:lnTo>
                <a:lnTo>
                  <a:pt x="3746" y="707"/>
                </a:lnTo>
                <a:lnTo>
                  <a:pt x="3752" y="745"/>
                </a:lnTo>
                <a:lnTo>
                  <a:pt x="3757" y="741"/>
                </a:lnTo>
                <a:lnTo>
                  <a:pt x="3762" y="784"/>
                </a:lnTo>
                <a:lnTo>
                  <a:pt x="3767" y="784"/>
                </a:lnTo>
                <a:lnTo>
                  <a:pt x="3773" y="741"/>
                </a:lnTo>
                <a:lnTo>
                  <a:pt x="3778" y="699"/>
                </a:lnTo>
                <a:lnTo>
                  <a:pt x="3783" y="745"/>
                </a:lnTo>
                <a:lnTo>
                  <a:pt x="3789" y="711"/>
                </a:lnTo>
                <a:lnTo>
                  <a:pt x="3794" y="754"/>
                </a:lnTo>
                <a:lnTo>
                  <a:pt x="3799" y="703"/>
                </a:lnTo>
                <a:lnTo>
                  <a:pt x="3804" y="767"/>
                </a:lnTo>
                <a:lnTo>
                  <a:pt x="3810" y="677"/>
                </a:lnTo>
                <a:lnTo>
                  <a:pt x="3815" y="780"/>
                </a:lnTo>
                <a:lnTo>
                  <a:pt x="3820" y="724"/>
                </a:lnTo>
                <a:lnTo>
                  <a:pt x="3826" y="741"/>
                </a:lnTo>
                <a:lnTo>
                  <a:pt x="3831" y="703"/>
                </a:lnTo>
                <a:lnTo>
                  <a:pt x="3836" y="720"/>
                </a:lnTo>
                <a:lnTo>
                  <a:pt x="3841" y="788"/>
                </a:lnTo>
                <a:lnTo>
                  <a:pt x="3847" y="741"/>
                </a:lnTo>
                <a:lnTo>
                  <a:pt x="3852" y="724"/>
                </a:lnTo>
                <a:lnTo>
                  <a:pt x="3857" y="801"/>
                </a:lnTo>
                <a:lnTo>
                  <a:pt x="3863" y="754"/>
                </a:lnTo>
                <a:lnTo>
                  <a:pt x="3868" y="754"/>
                </a:lnTo>
                <a:lnTo>
                  <a:pt x="3873" y="775"/>
                </a:lnTo>
                <a:lnTo>
                  <a:pt x="3879" y="720"/>
                </a:lnTo>
                <a:lnTo>
                  <a:pt x="3884" y="797"/>
                </a:lnTo>
                <a:lnTo>
                  <a:pt x="3889" y="763"/>
                </a:lnTo>
                <a:lnTo>
                  <a:pt x="3894" y="788"/>
                </a:lnTo>
                <a:lnTo>
                  <a:pt x="3900" y="792"/>
                </a:lnTo>
                <a:lnTo>
                  <a:pt x="3905" y="784"/>
                </a:lnTo>
                <a:lnTo>
                  <a:pt x="3910" y="707"/>
                </a:lnTo>
                <a:lnTo>
                  <a:pt x="3916" y="763"/>
                </a:lnTo>
                <a:lnTo>
                  <a:pt x="3921" y="797"/>
                </a:lnTo>
                <a:lnTo>
                  <a:pt x="3926" y="716"/>
                </a:lnTo>
                <a:lnTo>
                  <a:pt x="3931" y="784"/>
                </a:lnTo>
                <a:lnTo>
                  <a:pt x="3937" y="775"/>
                </a:lnTo>
                <a:lnTo>
                  <a:pt x="3942" y="737"/>
                </a:lnTo>
                <a:lnTo>
                  <a:pt x="3947" y="784"/>
                </a:lnTo>
                <a:lnTo>
                  <a:pt x="3953" y="805"/>
                </a:lnTo>
                <a:lnTo>
                  <a:pt x="3958" y="763"/>
                </a:lnTo>
                <a:lnTo>
                  <a:pt x="3963" y="750"/>
                </a:lnTo>
                <a:lnTo>
                  <a:pt x="3968" y="775"/>
                </a:lnTo>
                <a:lnTo>
                  <a:pt x="3974" y="797"/>
                </a:lnTo>
                <a:lnTo>
                  <a:pt x="3979" y="767"/>
                </a:lnTo>
                <a:lnTo>
                  <a:pt x="3984" y="784"/>
                </a:lnTo>
                <a:lnTo>
                  <a:pt x="3990" y="767"/>
                </a:lnTo>
                <a:lnTo>
                  <a:pt x="3995" y="818"/>
                </a:lnTo>
                <a:lnTo>
                  <a:pt x="4000" y="767"/>
                </a:lnTo>
                <a:lnTo>
                  <a:pt x="4006" y="767"/>
                </a:lnTo>
                <a:lnTo>
                  <a:pt x="4011" y="724"/>
                </a:lnTo>
                <a:lnTo>
                  <a:pt x="4016" y="775"/>
                </a:lnTo>
                <a:lnTo>
                  <a:pt x="4021" y="801"/>
                </a:lnTo>
                <a:lnTo>
                  <a:pt x="4027" y="750"/>
                </a:lnTo>
                <a:lnTo>
                  <a:pt x="4032" y="767"/>
                </a:lnTo>
                <a:lnTo>
                  <a:pt x="4037" y="754"/>
                </a:lnTo>
                <a:lnTo>
                  <a:pt x="4043" y="775"/>
                </a:lnTo>
                <a:lnTo>
                  <a:pt x="4048" y="780"/>
                </a:lnTo>
                <a:lnTo>
                  <a:pt x="4053" y="814"/>
                </a:lnTo>
                <a:lnTo>
                  <a:pt x="4058" y="797"/>
                </a:lnTo>
                <a:lnTo>
                  <a:pt x="4064" y="809"/>
                </a:lnTo>
                <a:lnTo>
                  <a:pt x="4069" y="797"/>
                </a:lnTo>
                <a:lnTo>
                  <a:pt x="4074" y="792"/>
                </a:lnTo>
                <a:lnTo>
                  <a:pt x="4080" y="797"/>
                </a:lnTo>
                <a:lnTo>
                  <a:pt x="4085" y="792"/>
                </a:lnTo>
                <a:lnTo>
                  <a:pt x="4090" y="797"/>
                </a:lnTo>
                <a:lnTo>
                  <a:pt x="4095" y="835"/>
                </a:lnTo>
                <a:lnTo>
                  <a:pt x="4101" y="763"/>
                </a:lnTo>
                <a:lnTo>
                  <a:pt x="4106" y="814"/>
                </a:lnTo>
                <a:lnTo>
                  <a:pt x="4111" y="797"/>
                </a:lnTo>
                <a:lnTo>
                  <a:pt x="4117" y="750"/>
                </a:lnTo>
                <a:lnTo>
                  <a:pt x="4122" y="750"/>
                </a:lnTo>
                <a:lnTo>
                  <a:pt x="4127" y="745"/>
                </a:lnTo>
                <a:lnTo>
                  <a:pt x="4132" y="792"/>
                </a:lnTo>
                <a:lnTo>
                  <a:pt x="4138" y="835"/>
                </a:lnTo>
                <a:lnTo>
                  <a:pt x="4143" y="818"/>
                </a:lnTo>
                <a:lnTo>
                  <a:pt x="4148" y="792"/>
                </a:lnTo>
                <a:lnTo>
                  <a:pt x="4154" y="780"/>
                </a:lnTo>
                <a:lnTo>
                  <a:pt x="4159" y="805"/>
                </a:lnTo>
                <a:lnTo>
                  <a:pt x="4164" y="780"/>
                </a:lnTo>
                <a:lnTo>
                  <a:pt x="4170" y="843"/>
                </a:lnTo>
                <a:lnTo>
                  <a:pt x="4175" y="805"/>
                </a:lnTo>
                <a:lnTo>
                  <a:pt x="4180" y="797"/>
                </a:lnTo>
                <a:lnTo>
                  <a:pt x="4185" y="780"/>
                </a:lnTo>
                <a:lnTo>
                  <a:pt x="4191" y="801"/>
                </a:lnTo>
                <a:lnTo>
                  <a:pt x="4196" y="814"/>
                </a:lnTo>
                <a:lnTo>
                  <a:pt x="4201" y="750"/>
                </a:lnTo>
                <a:lnTo>
                  <a:pt x="4207" y="822"/>
                </a:lnTo>
                <a:lnTo>
                  <a:pt x="4212" y="754"/>
                </a:lnTo>
                <a:lnTo>
                  <a:pt x="4217" y="843"/>
                </a:lnTo>
                <a:lnTo>
                  <a:pt x="4222" y="818"/>
                </a:lnTo>
                <a:lnTo>
                  <a:pt x="4228" y="856"/>
                </a:lnTo>
                <a:lnTo>
                  <a:pt x="4233" y="839"/>
                </a:lnTo>
                <a:lnTo>
                  <a:pt x="4238" y="826"/>
                </a:lnTo>
                <a:lnTo>
                  <a:pt x="4244" y="775"/>
                </a:lnTo>
                <a:lnTo>
                  <a:pt x="4249" y="814"/>
                </a:lnTo>
                <a:lnTo>
                  <a:pt x="4254" y="839"/>
                </a:lnTo>
                <a:lnTo>
                  <a:pt x="4259" y="839"/>
                </a:lnTo>
                <a:lnTo>
                  <a:pt x="4265" y="826"/>
                </a:lnTo>
                <a:lnTo>
                  <a:pt x="4270" y="814"/>
                </a:lnTo>
                <a:lnTo>
                  <a:pt x="4275" y="822"/>
                </a:lnTo>
                <a:lnTo>
                  <a:pt x="4281" y="839"/>
                </a:lnTo>
                <a:lnTo>
                  <a:pt x="4286" y="856"/>
                </a:lnTo>
                <a:lnTo>
                  <a:pt x="4291" y="831"/>
                </a:lnTo>
                <a:lnTo>
                  <a:pt x="4297" y="792"/>
                </a:lnTo>
                <a:lnTo>
                  <a:pt x="4302" y="797"/>
                </a:lnTo>
                <a:lnTo>
                  <a:pt x="4307" y="869"/>
                </a:lnTo>
                <a:lnTo>
                  <a:pt x="4312" y="797"/>
                </a:lnTo>
                <a:lnTo>
                  <a:pt x="4318" y="835"/>
                </a:lnTo>
                <a:lnTo>
                  <a:pt x="4323" y="860"/>
                </a:lnTo>
                <a:lnTo>
                  <a:pt x="4328" y="822"/>
                </a:lnTo>
                <a:lnTo>
                  <a:pt x="4334" y="831"/>
                </a:lnTo>
                <a:lnTo>
                  <a:pt x="4339" y="792"/>
                </a:lnTo>
                <a:lnTo>
                  <a:pt x="4344" y="890"/>
                </a:lnTo>
                <a:lnTo>
                  <a:pt x="4349" y="848"/>
                </a:lnTo>
                <a:lnTo>
                  <a:pt x="4355" y="801"/>
                </a:lnTo>
                <a:lnTo>
                  <a:pt x="4360" y="835"/>
                </a:lnTo>
                <a:lnTo>
                  <a:pt x="4365" y="831"/>
                </a:lnTo>
                <a:lnTo>
                  <a:pt x="4371" y="865"/>
                </a:lnTo>
                <a:lnTo>
                  <a:pt x="4376" y="839"/>
                </a:lnTo>
                <a:lnTo>
                  <a:pt x="4381" y="818"/>
                </a:lnTo>
                <a:lnTo>
                  <a:pt x="4386" y="809"/>
                </a:lnTo>
                <a:lnTo>
                  <a:pt x="4392" y="877"/>
                </a:lnTo>
                <a:lnTo>
                  <a:pt x="4397" y="839"/>
                </a:lnTo>
                <a:lnTo>
                  <a:pt x="4402" y="831"/>
                </a:lnTo>
                <a:lnTo>
                  <a:pt x="4408" y="873"/>
                </a:lnTo>
                <a:lnTo>
                  <a:pt x="4413" y="852"/>
                </a:lnTo>
                <a:lnTo>
                  <a:pt x="4418" y="809"/>
                </a:lnTo>
                <a:lnTo>
                  <a:pt x="4424" y="818"/>
                </a:lnTo>
                <a:lnTo>
                  <a:pt x="4429" y="886"/>
                </a:lnTo>
                <a:lnTo>
                  <a:pt x="4434" y="843"/>
                </a:lnTo>
                <a:lnTo>
                  <a:pt x="4439" y="831"/>
                </a:lnTo>
                <a:lnTo>
                  <a:pt x="4445" y="809"/>
                </a:lnTo>
                <a:lnTo>
                  <a:pt x="4450" y="877"/>
                </a:lnTo>
                <a:lnTo>
                  <a:pt x="4455" y="856"/>
                </a:lnTo>
                <a:lnTo>
                  <a:pt x="4461" y="843"/>
                </a:lnTo>
                <a:lnTo>
                  <a:pt x="4466" y="886"/>
                </a:lnTo>
                <a:lnTo>
                  <a:pt x="4471" y="826"/>
                </a:lnTo>
                <a:lnTo>
                  <a:pt x="4476" y="877"/>
                </a:lnTo>
                <a:lnTo>
                  <a:pt x="4482" y="843"/>
                </a:lnTo>
                <a:lnTo>
                  <a:pt x="4487" y="882"/>
                </a:lnTo>
                <a:lnTo>
                  <a:pt x="4492" y="865"/>
                </a:lnTo>
                <a:lnTo>
                  <a:pt x="4498" y="852"/>
                </a:lnTo>
                <a:lnTo>
                  <a:pt x="4503" y="835"/>
                </a:lnTo>
                <a:lnTo>
                  <a:pt x="4508" y="852"/>
                </a:lnTo>
                <a:lnTo>
                  <a:pt x="4513" y="877"/>
                </a:lnTo>
                <a:lnTo>
                  <a:pt x="4519" y="865"/>
                </a:lnTo>
                <a:lnTo>
                  <a:pt x="4524" y="890"/>
                </a:lnTo>
                <a:lnTo>
                  <a:pt x="4529" y="788"/>
                </a:lnTo>
                <a:lnTo>
                  <a:pt x="4535" y="856"/>
                </a:lnTo>
                <a:lnTo>
                  <a:pt x="4540" y="835"/>
                </a:lnTo>
                <a:lnTo>
                  <a:pt x="4545" y="856"/>
                </a:lnTo>
                <a:lnTo>
                  <a:pt x="4551" y="839"/>
                </a:lnTo>
                <a:lnTo>
                  <a:pt x="4556" y="775"/>
                </a:lnTo>
                <a:lnTo>
                  <a:pt x="4561" y="814"/>
                </a:lnTo>
                <a:lnTo>
                  <a:pt x="4566" y="758"/>
                </a:lnTo>
                <a:lnTo>
                  <a:pt x="4572" y="907"/>
                </a:lnTo>
                <a:lnTo>
                  <a:pt x="4577" y="895"/>
                </a:lnTo>
                <a:lnTo>
                  <a:pt x="4582" y="980"/>
                </a:lnTo>
                <a:lnTo>
                  <a:pt x="4588" y="843"/>
                </a:lnTo>
                <a:lnTo>
                  <a:pt x="4593" y="852"/>
                </a:lnTo>
                <a:lnTo>
                  <a:pt x="4598" y="890"/>
                </a:lnTo>
                <a:lnTo>
                  <a:pt x="4603" y="852"/>
                </a:lnTo>
                <a:lnTo>
                  <a:pt x="4609" y="852"/>
                </a:lnTo>
                <a:lnTo>
                  <a:pt x="4614" y="865"/>
                </a:lnTo>
                <a:lnTo>
                  <a:pt x="4619" y="848"/>
                </a:lnTo>
                <a:lnTo>
                  <a:pt x="4625" y="890"/>
                </a:lnTo>
                <a:lnTo>
                  <a:pt x="4630" y="916"/>
                </a:lnTo>
                <a:lnTo>
                  <a:pt x="4635" y="856"/>
                </a:lnTo>
                <a:lnTo>
                  <a:pt x="4640" y="831"/>
                </a:lnTo>
                <a:lnTo>
                  <a:pt x="4646" y="822"/>
                </a:lnTo>
                <a:lnTo>
                  <a:pt x="4651" y="865"/>
                </a:lnTo>
                <a:lnTo>
                  <a:pt x="4656" y="899"/>
                </a:lnTo>
                <a:lnTo>
                  <a:pt x="4662" y="848"/>
                </a:lnTo>
                <a:lnTo>
                  <a:pt x="4667" y="877"/>
                </a:lnTo>
                <a:lnTo>
                  <a:pt x="4672" y="818"/>
                </a:lnTo>
                <a:lnTo>
                  <a:pt x="4677" y="843"/>
                </a:lnTo>
                <a:lnTo>
                  <a:pt x="4683" y="839"/>
                </a:lnTo>
                <a:lnTo>
                  <a:pt x="4688" y="903"/>
                </a:lnTo>
                <a:lnTo>
                  <a:pt x="4693" y="890"/>
                </a:lnTo>
                <a:lnTo>
                  <a:pt x="4699" y="890"/>
                </a:lnTo>
                <a:lnTo>
                  <a:pt x="4704" y="903"/>
                </a:lnTo>
                <a:lnTo>
                  <a:pt x="4709" y="852"/>
                </a:lnTo>
                <a:lnTo>
                  <a:pt x="4715" y="869"/>
                </a:lnTo>
                <a:lnTo>
                  <a:pt x="4720" y="843"/>
                </a:lnTo>
                <a:lnTo>
                  <a:pt x="4725" y="856"/>
                </a:lnTo>
                <a:lnTo>
                  <a:pt x="4730" y="916"/>
                </a:lnTo>
                <a:lnTo>
                  <a:pt x="4736" y="907"/>
                </a:lnTo>
                <a:lnTo>
                  <a:pt x="4741" y="886"/>
                </a:lnTo>
                <a:lnTo>
                  <a:pt x="4746" y="929"/>
                </a:lnTo>
                <a:lnTo>
                  <a:pt x="4752" y="911"/>
                </a:lnTo>
                <a:lnTo>
                  <a:pt x="4757" y="860"/>
                </a:lnTo>
                <a:lnTo>
                  <a:pt x="4762" y="877"/>
                </a:lnTo>
                <a:lnTo>
                  <a:pt x="4767" y="890"/>
                </a:lnTo>
                <a:lnTo>
                  <a:pt x="4773" y="895"/>
                </a:lnTo>
                <a:lnTo>
                  <a:pt x="4778" y="890"/>
                </a:lnTo>
                <a:lnTo>
                  <a:pt x="4783" y="907"/>
                </a:lnTo>
                <a:lnTo>
                  <a:pt x="4789" y="869"/>
                </a:lnTo>
                <a:lnTo>
                  <a:pt x="4794" y="903"/>
                </a:lnTo>
                <a:lnTo>
                  <a:pt x="4799" y="839"/>
                </a:lnTo>
                <a:lnTo>
                  <a:pt x="4804" y="843"/>
                </a:lnTo>
                <a:lnTo>
                  <a:pt x="4810" y="903"/>
                </a:lnTo>
                <a:lnTo>
                  <a:pt x="4815" y="933"/>
                </a:lnTo>
                <a:lnTo>
                  <a:pt x="4820" y="920"/>
                </a:lnTo>
                <a:lnTo>
                  <a:pt x="4826" y="895"/>
                </a:lnTo>
                <a:lnTo>
                  <a:pt x="4831" y="882"/>
                </a:lnTo>
                <a:lnTo>
                  <a:pt x="4836" y="856"/>
                </a:lnTo>
                <a:lnTo>
                  <a:pt x="4842" y="911"/>
                </a:lnTo>
                <a:lnTo>
                  <a:pt x="4847" y="963"/>
                </a:lnTo>
                <a:lnTo>
                  <a:pt x="4852" y="937"/>
                </a:lnTo>
                <a:lnTo>
                  <a:pt x="4857" y="843"/>
                </a:lnTo>
                <a:lnTo>
                  <a:pt x="4863" y="916"/>
                </a:lnTo>
                <a:lnTo>
                  <a:pt x="4868" y="920"/>
                </a:lnTo>
                <a:lnTo>
                  <a:pt x="4873" y="937"/>
                </a:lnTo>
                <a:lnTo>
                  <a:pt x="4879" y="911"/>
                </a:lnTo>
                <a:lnTo>
                  <a:pt x="4884" y="929"/>
                </a:lnTo>
                <a:lnTo>
                  <a:pt x="4889" y="950"/>
                </a:lnTo>
                <a:lnTo>
                  <a:pt x="4894" y="950"/>
                </a:lnTo>
                <a:lnTo>
                  <a:pt x="4900" y="899"/>
                </a:lnTo>
                <a:lnTo>
                  <a:pt x="4905" y="877"/>
                </a:lnTo>
                <a:lnTo>
                  <a:pt x="4910" y="946"/>
                </a:lnTo>
                <a:lnTo>
                  <a:pt x="4916" y="920"/>
                </a:lnTo>
                <a:lnTo>
                  <a:pt x="4921" y="933"/>
                </a:lnTo>
                <a:lnTo>
                  <a:pt x="4926" y="911"/>
                </a:lnTo>
                <a:lnTo>
                  <a:pt x="4931" y="937"/>
                </a:lnTo>
                <a:lnTo>
                  <a:pt x="4937" y="907"/>
                </a:lnTo>
                <a:lnTo>
                  <a:pt x="4942" y="899"/>
                </a:lnTo>
                <a:lnTo>
                  <a:pt x="4947" y="865"/>
                </a:lnTo>
                <a:lnTo>
                  <a:pt x="4953" y="907"/>
                </a:lnTo>
                <a:lnTo>
                  <a:pt x="4958" y="937"/>
                </a:lnTo>
                <a:lnTo>
                  <a:pt x="4963" y="895"/>
                </a:lnTo>
                <a:lnTo>
                  <a:pt x="4969" y="869"/>
                </a:lnTo>
                <a:lnTo>
                  <a:pt x="4974" y="890"/>
                </a:lnTo>
                <a:lnTo>
                  <a:pt x="4979" y="950"/>
                </a:lnTo>
                <a:lnTo>
                  <a:pt x="4984" y="916"/>
                </a:lnTo>
                <a:lnTo>
                  <a:pt x="4990" y="890"/>
                </a:lnTo>
                <a:lnTo>
                  <a:pt x="4995" y="933"/>
                </a:lnTo>
                <a:lnTo>
                  <a:pt x="5000" y="899"/>
                </a:lnTo>
                <a:lnTo>
                  <a:pt x="5006" y="937"/>
                </a:lnTo>
                <a:lnTo>
                  <a:pt x="5011" y="950"/>
                </a:lnTo>
                <a:lnTo>
                  <a:pt x="5016" y="903"/>
                </a:lnTo>
                <a:lnTo>
                  <a:pt x="5021" y="958"/>
                </a:lnTo>
                <a:lnTo>
                  <a:pt x="5027" y="899"/>
                </a:lnTo>
                <a:lnTo>
                  <a:pt x="5032" y="882"/>
                </a:lnTo>
                <a:lnTo>
                  <a:pt x="5037" y="975"/>
                </a:lnTo>
                <a:lnTo>
                  <a:pt x="5043" y="971"/>
                </a:lnTo>
                <a:lnTo>
                  <a:pt x="5048" y="911"/>
                </a:lnTo>
                <a:lnTo>
                  <a:pt x="5053" y="869"/>
                </a:lnTo>
                <a:lnTo>
                  <a:pt x="5058" y="937"/>
                </a:lnTo>
                <a:lnTo>
                  <a:pt x="5064" y="920"/>
                </a:lnTo>
                <a:lnTo>
                  <a:pt x="5069" y="911"/>
                </a:lnTo>
                <a:lnTo>
                  <a:pt x="5074" y="903"/>
                </a:lnTo>
                <a:lnTo>
                  <a:pt x="5080" y="856"/>
                </a:lnTo>
                <a:lnTo>
                  <a:pt x="5085" y="907"/>
                </a:lnTo>
                <a:lnTo>
                  <a:pt x="5090" y="958"/>
                </a:lnTo>
                <a:lnTo>
                  <a:pt x="5095" y="907"/>
                </a:lnTo>
                <a:lnTo>
                  <a:pt x="5101" y="929"/>
                </a:lnTo>
                <a:lnTo>
                  <a:pt x="5106" y="954"/>
                </a:lnTo>
                <a:lnTo>
                  <a:pt x="5111" y="958"/>
                </a:lnTo>
                <a:lnTo>
                  <a:pt x="5117" y="937"/>
                </a:lnTo>
                <a:lnTo>
                  <a:pt x="5122" y="958"/>
                </a:lnTo>
                <a:lnTo>
                  <a:pt x="5127" y="967"/>
                </a:lnTo>
                <a:lnTo>
                  <a:pt x="5133" y="916"/>
                </a:lnTo>
                <a:lnTo>
                  <a:pt x="5138" y="916"/>
                </a:lnTo>
                <a:lnTo>
                  <a:pt x="5143" y="941"/>
                </a:lnTo>
                <a:lnTo>
                  <a:pt x="5148" y="954"/>
                </a:lnTo>
                <a:lnTo>
                  <a:pt x="5154" y="1001"/>
                </a:lnTo>
                <a:lnTo>
                  <a:pt x="5159" y="1048"/>
                </a:lnTo>
                <a:lnTo>
                  <a:pt x="5164" y="954"/>
                </a:lnTo>
                <a:lnTo>
                  <a:pt x="5170" y="929"/>
                </a:lnTo>
                <a:lnTo>
                  <a:pt x="5175" y="907"/>
                </a:lnTo>
                <a:lnTo>
                  <a:pt x="5180" y="980"/>
                </a:lnTo>
                <a:lnTo>
                  <a:pt x="5185" y="933"/>
                </a:lnTo>
                <a:lnTo>
                  <a:pt x="5191" y="941"/>
                </a:lnTo>
                <a:lnTo>
                  <a:pt x="5196" y="907"/>
                </a:lnTo>
                <a:lnTo>
                  <a:pt x="5201" y="941"/>
                </a:lnTo>
                <a:lnTo>
                  <a:pt x="5207" y="963"/>
                </a:lnTo>
                <a:lnTo>
                  <a:pt x="5212" y="895"/>
                </a:lnTo>
                <a:lnTo>
                  <a:pt x="5217" y="929"/>
                </a:lnTo>
                <a:lnTo>
                  <a:pt x="5222" y="860"/>
                </a:lnTo>
                <a:lnTo>
                  <a:pt x="5228" y="967"/>
                </a:lnTo>
                <a:lnTo>
                  <a:pt x="5233" y="980"/>
                </a:lnTo>
                <a:lnTo>
                  <a:pt x="5238" y="950"/>
                </a:lnTo>
                <a:lnTo>
                  <a:pt x="5244" y="865"/>
                </a:lnTo>
                <a:lnTo>
                  <a:pt x="5249" y="950"/>
                </a:lnTo>
                <a:lnTo>
                  <a:pt x="5254" y="950"/>
                </a:lnTo>
                <a:lnTo>
                  <a:pt x="5260" y="971"/>
                </a:lnTo>
                <a:lnTo>
                  <a:pt x="5265" y="890"/>
                </a:lnTo>
                <a:lnTo>
                  <a:pt x="5270" y="946"/>
                </a:lnTo>
                <a:lnTo>
                  <a:pt x="5275" y="924"/>
                </a:lnTo>
                <a:lnTo>
                  <a:pt x="5281" y="929"/>
                </a:lnTo>
                <a:lnTo>
                  <a:pt x="5286" y="984"/>
                </a:lnTo>
                <a:lnTo>
                  <a:pt x="5291" y="865"/>
                </a:lnTo>
                <a:lnTo>
                  <a:pt x="5297" y="933"/>
                </a:lnTo>
                <a:lnTo>
                  <a:pt x="5302" y="946"/>
                </a:lnTo>
                <a:lnTo>
                  <a:pt x="5307" y="980"/>
                </a:lnTo>
                <a:lnTo>
                  <a:pt x="5312" y="916"/>
                </a:lnTo>
                <a:lnTo>
                  <a:pt x="5318" y="916"/>
                </a:lnTo>
                <a:lnTo>
                  <a:pt x="5323" y="997"/>
                </a:lnTo>
                <a:lnTo>
                  <a:pt x="5328" y="890"/>
                </a:lnTo>
                <a:lnTo>
                  <a:pt x="5334" y="916"/>
                </a:lnTo>
                <a:lnTo>
                  <a:pt x="5339" y="958"/>
                </a:lnTo>
                <a:lnTo>
                  <a:pt x="5344" y="958"/>
                </a:lnTo>
                <a:lnTo>
                  <a:pt x="5349" y="992"/>
                </a:lnTo>
                <a:lnTo>
                  <a:pt x="5355" y="911"/>
                </a:lnTo>
                <a:lnTo>
                  <a:pt x="5360" y="937"/>
                </a:lnTo>
                <a:lnTo>
                  <a:pt x="5365" y="988"/>
                </a:lnTo>
                <a:lnTo>
                  <a:pt x="5371" y="950"/>
                </a:lnTo>
                <a:lnTo>
                  <a:pt x="5376" y="907"/>
                </a:lnTo>
                <a:lnTo>
                  <a:pt x="5381" y="929"/>
                </a:lnTo>
                <a:lnTo>
                  <a:pt x="5387" y="941"/>
                </a:lnTo>
                <a:lnTo>
                  <a:pt x="5392" y="963"/>
                </a:lnTo>
                <a:lnTo>
                  <a:pt x="5397" y="1031"/>
                </a:lnTo>
                <a:lnTo>
                  <a:pt x="5402" y="971"/>
                </a:lnTo>
                <a:lnTo>
                  <a:pt x="5408" y="941"/>
                </a:lnTo>
                <a:lnTo>
                  <a:pt x="5413" y="946"/>
                </a:lnTo>
                <a:lnTo>
                  <a:pt x="5418" y="1005"/>
                </a:lnTo>
                <a:lnTo>
                  <a:pt x="5424" y="920"/>
                </a:lnTo>
                <a:lnTo>
                  <a:pt x="5429" y="971"/>
                </a:lnTo>
                <a:lnTo>
                  <a:pt x="5434" y="997"/>
                </a:lnTo>
                <a:lnTo>
                  <a:pt x="5439" y="975"/>
                </a:lnTo>
                <a:lnTo>
                  <a:pt x="5445" y="1026"/>
                </a:lnTo>
                <a:lnTo>
                  <a:pt x="5450" y="984"/>
                </a:lnTo>
                <a:lnTo>
                  <a:pt x="5455" y="950"/>
                </a:lnTo>
                <a:lnTo>
                  <a:pt x="5461" y="984"/>
                </a:lnTo>
                <a:lnTo>
                  <a:pt x="5466" y="929"/>
                </a:lnTo>
                <a:lnTo>
                  <a:pt x="5471" y="963"/>
                </a:lnTo>
                <a:lnTo>
                  <a:pt x="5476" y="992"/>
                </a:lnTo>
                <a:lnTo>
                  <a:pt x="5482" y="937"/>
                </a:lnTo>
                <a:lnTo>
                  <a:pt x="5487" y="963"/>
                </a:lnTo>
                <a:lnTo>
                  <a:pt x="5492" y="975"/>
                </a:lnTo>
                <a:lnTo>
                  <a:pt x="5498" y="950"/>
                </a:lnTo>
                <a:lnTo>
                  <a:pt x="5503" y="992"/>
                </a:lnTo>
                <a:lnTo>
                  <a:pt x="5508" y="950"/>
                </a:lnTo>
                <a:lnTo>
                  <a:pt x="5514" y="937"/>
                </a:lnTo>
                <a:lnTo>
                  <a:pt x="5519" y="992"/>
                </a:lnTo>
                <a:lnTo>
                  <a:pt x="5524" y="937"/>
                </a:lnTo>
                <a:lnTo>
                  <a:pt x="5529" y="1018"/>
                </a:lnTo>
                <a:lnTo>
                  <a:pt x="5535" y="950"/>
                </a:lnTo>
                <a:lnTo>
                  <a:pt x="5540" y="1005"/>
                </a:lnTo>
                <a:lnTo>
                  <a:pt x="5545" y="916"/>
                </a:lnTo>
                <a:lnTo>
                  <a:pt x="5551" y="971"/>
                </a:lnTo>
                <a:lnTo>
                  <a:pt x="5556" y="916"/>
                </a:lnTo>
                <a:lnTo>
                  <a:pt x="5561" y="1035"/>
                </a:lnTo>
                <a:lnTo>
                  <a:pt x="5566" y="946"/>
                </a:lnTo>
                <a:lnTo>
                  <a:pt x="5572" y="1035"/>
                </a:lnTo>
                <a:lnTo>
                  <a:pt x="5577" y="941"/>
                </a:lnTo>
                <a:lnTo>
                  <a:pt x="5582" y="937"/>
                </a:lnTo>
                <a:lnTo>
                  <a:pt x="5588" y="1018"/>
                </a:lnTo>
                <a:lnTo>
                  <a:pt x="5593" y="1031"/>
                </a:lnTo>
                <a:lnTo>
                  <a:pt x="5598" y="992"/>
                </a:lnTo>
                <a:lnTo>
                  <a:pt x="5603" y="958"/>
                </a:lnTo>
                <a:lnTo>
                  <a:pt x="5609" y="975"/>
                </a:lnTo>
                <a:lnTo>
                  <a:pt x="5614" y="950"/>
                </a:lnTo>
                <a:lnTo>
                  <a:pt x="5619" y="992"/>
                </a:lnTo>
                <a:lnTo>
                  <a:pt x="5625" y="937"/>
                </a:lnTo>
                <a:lnTo>
                  <a:pt x="5630" y="946"/>
                </a:lnTo>
                <a:lnTo>
                  <a:pt x="5635" y="924"/>
                </a:lnTo>
                <a:lnTo>
                  <a:pt x="5640" y="946"/>
                </a:lnTo>
                <a:lnTo>
                  <a:pt x="5646" y="984"/>
                </a:lnTo>
                <a:lnTo>
                  <a:pt x="5651" y="958"/>
                </a:lnTo>
                <a:lnTo>
                  <a:pt x="5656" y="958"/>
                </a:lnTo>
                <a:lnTo>
                  <a:pt x="5662" y="980"/>
                </a:lnTo>
                <a:lnTo>
                  <a:pt x="5667" y="1005"/>
                </a:lnTo>
                <a:lnTo>
                  <a:pt x="5672" y="963"/>
                </a:lnTo>
                <a:lnTo>
                  <a:pt x="5678" y="1018"/>
                </a:lnTo>
                <a:lnTo>
                  <a:pt x="5683" y="1031"/>
                </a:lnTo>
                <a:lnTo>
                  <a:pt x="5688" y="975"/>
                </a:lnTo>
                <a:lnTo>
                  <a:pt x="5693" y="950"/>
                </a:lnTo>
                <a:lnTo>
                  <a:pt x="5699" y="975"/>
                </a:lnTo>
                <a:lnTo>
                  <a:pt x="5704" y="967"/>
                </a:lnTo>
                <a:lnTo>
                  <a:pt x="5709" y="1005"/>
                </a:lnTo>
                <a:lnTo>
                  <a:pt x="5715" y="1039"/>
                </a:lnTo>
                <a:lnTo>
                  <a:pt x="5720" y="997"/>
                </a:lnTo>
                <a:lnTo>
                  <a:pt x="5725" y="954"/>
                </a:lnTo>
                <a:lnTo>
                  <a:pt x="5730" y="984"/>
                </a:lnTo>
                <a:lnTo>
                  <a:pt x="5736" y="988"/>
                </a:lnTo>
                <a:lnTo>
                  <a:pt x="5741" y="975"/>
                </a:lnTo>
                <a:lnTo>
                  <a:pt x="5746" y="992"/>
                </a:lnTo>
                <a:lnTo>
                  <a:pt x="5752" y="958"/>
                </a:lnTo>
                <a:lnTo>
                  <a:pt x="5757" y="1060"/>
                </a:lnTo>
                <a:lnTo>
                  <a:pt x="5762" y="1026"/>
                </a:lnTo>
                <a:lnTo>
                  <a:pt x="5767" y="1026"/>
                </a:lnTo>
                <a:lnTo>
                  <a:pt x="5773" y="933"/>
                </a:lnTo>
                <a:lnTo>
                  <a:pt x="5778" y="1035"/>
                </a:lnTo>
                <a:lnTo>
                  <a:pt x="5783" y="984"/>
                </a:lnTo>
                <a:lnTo>
                  <a:pt x="5789" y="967"/>
                </a:lnTo>
                <a:lnTo>
                  <a:pt x="5794" y="1039"/>
                </a:lnTo>
                <a:lnTo>
                  <a:pt x="5799" y="1005"/>
                </a:lnTo>
                <a:lnTo>
                  <a:pt x="5805" y="1018"/>
                </a:lnTo>
                <a:lnTo>
                  <a:pt x="5810" y="980"/>
                </a:lnTo>
                <a:lnTo>
                  <a:pt x="5815" y="958"/>
                </a:lnTo>
                <a:lnTo>
                  <a:pt x="5820" y="997"/>
                </a:lnTo>
                <a:lnTo>
                  <a:pt x="5826" y="980"/>
                </a:lnTo>
                <a:lnTo>
                  <a:pt x="5831" y="1005"/>
                </a:lnTo>
                <a:lnTo>
                  <a:pt x="5836" y="997"/>
                </a:lnTo>
                <a:lnTo>
                  <a:pt x="5842" y="1043"/>
                </a:lnTo>
                <a:lnTo>
                  <a:pt x="5847" y="963"/>
                </a:lnTo>
                <a:lnTo>
                  <a:pt x="5852" y="1009"/>
                </a:lnTo>
                <a:lnTo>
                  <a:pt x="5857" y="1052"/>
                </a:lnTo>
                <a:lnTo>
                  <a:pt x="5863" y="975"/>
                </a:lnTo>
                <a:lnTo>
                  <a:pt x="5868" y="1035"/>
                </a:lnTo>
                <a:lnTo>
                  <a:pt x="5873" y="1014"/>
                </a:lnTo>
                <a:lnTo>
                  <a:pt x="5879" y="984"/>
                </a:lnTo>
                <a:lnTo>
                  <a:pt x="5884" y="984"/>
                </a:lnTo>
                <a:lnTo>
                  <a:pt x="5889" y="1031"/>
                </a:lnTo>
                <a:lnTo>
                  <a:pt x="5894" y="997"/>
                </a:lnTo>
                <a:lnTo>
                  <a:pt x="5900" y="975"/>
                </a:lnTo>
                <a:lnTo>
                  <a:pt x="5905" y="984"/>
                </a:lnTo>
                <a:lnTo>
                  <a:pt x="5910" y="1043"/>
                </a:lnTo>
                <a:lnTo>
                  <a:pt x="5916" y="1048"/>
                </a:lnTo>
                <a:lnTo>
                  <a:pt x="5921" y="1065"/>
                </a:lnTo>
                <a:lnTo>
                  <a:pt x="5926" y="1009"/>
                </a:lnTo>
                <a:lnTo>
                  <a:pt x="5932" y="1001"/>
                </a:lnTo>
                <a:lnTo>
                  <a:pt x="5937" y="1005"/>
                </a:lnTo>
                <a:lnTo>
                  <a:pt x="5942" y="1001"/>
                </a:lnTo>
                <a:lnTo>
                  <a:pt x="5947" y="1039"/>
                </a:lnTo>
                <a:lnTo>
                  <a:pt x="5953" y="984"/>
                </a:lnTo>
                <a:lnTo>
                  <a:pt x="5958" y="997"/>
                </a:lnTo>
                <a:lnTo>
                  <a:pt x="5963" y="1060"/>
                </a:lnTo>
                <a:lnTo>
                  <a:pt x="5969" y="1039"/>
                </a:lnTo>
                <a:lnTo>
                  <a:pt x="5974" y="1065"/>
                </a:lnTo>
                <a:lnTo>
                  <a:pt x="5979" y="975"/>
                </a:lnTo>
                <a:lnTo>
                  <a:pt x="5984" y="1073"/>
                </a:lnTo>
                <a:lnTo>
                  <a:pt x="5990" y="1005"/>
                </a:lnTo>
                <a:lnTo>
                  <a:pt x="5995" y="1022"/>
                </a:lnTo>
                <a:lnTo>
                  <a:pt x="6000" y="971"/>
                </a:lnTo>
                <a:lnTo>
                  <a:pt x="6006" y="1001"/>
                </a:lnTo>
                <a:lnTo>
                  <a:pt x="6011" y="1026"/>
                </a:lnTo>
                <a:lnTo>
                  <a:pt x="6016" y="1005"/>
                </a:lnTo>
                <a:lnTo>
                  <a:pt x="6021" y="1043"/>
                </a:lnTo>
                <a:lnTo>
                  <a:pt x="6027" y="1052"/>
                </a:lnTo>
                <a:lnTo>
                  <a:pt x="6032" y="1009"/>
                </a:lnTo>
                <a:lnTo>
                  <a:pt x="6037" y="1026"/>
                </a:lnTo>
                <a:lnTo>
                  <a:pt x="6043" y="1026"/>
                </a:lnTo>
                <a:lnTo>
                  <a:pt x="6048" y="1014"/>
                </a:lnTo>
                <a:lnTo>
                  <a:pt x="6053" y="971"/>
                </a:lnTo>
                <a:lnTo>
                  <a:pt x="6058" y="1082"/>
                </a:lnTo>
                <a:lnTo>
                  <a:pt x="6064" y="1077"/>
                </a:lnTo>
                <a:lnTo>
                  <a:pt x="6069" y="1026"/>
                </a:lnTo>
                <a:lnTo>
                  <a:pt x="6074" y="1026"/>
                </a:lnTo>
                <a:lnTo>
                  <a:pt x="6080" y="1014"/>
                </a:lnTo>
                <a:lnTo>
                  <a:pt x="6085" y="1022"/>
                </a:lnTo>
                <a:lnTo>
                  <a:pt x="6090" y="1018"/>
                </a:lnTo>
                <a:lnTo>
                  <a:pt x="6096" y="992"/>
                </a:lnTo>
                <a:lnTo>
                  <a:pt x="6101" y="1065"/>
                </a:lnTo>
                <a:lnTo>
                  <a:pt x="6106" y="1065"/>
                </a:lnTo>
                <a:lnTo>
                  <a:pt x="6111" y="1086"/>
                </a:lnTo>
                <a:lnTo>
                  <a:pt x="6117" y="1039"/>
                </a:lnTo>
                <a:lnTo>
                  <a:pt x="6122" y="1005"/>
                </a:lnTo>
                <a:lnTo>
                  <a:pt x="6127" y="1060"/>
                </a:lnTo>
                <a:lnTo>
                  <a:pt x="6133" y="1048"/>
                </a:lnTo>
                <a:lnTo>
                  <a:pt x="6138" y="1022"/>
                </a:lnTo>
                <a:lnTo>
                  <a:pt x="6143" y="1039"/>
                </a:lnTo>
                <a:lnTo>
                  <a:pt x="6148" y="1022"/>
                </a:lnTo>
                <a:lnTo>
                  <a:pt x="6154" y="967"/>
                </a:lnTo>
                <a:lnTo>
                  <a:pt x="6159" y="1005"/>
                </a:lnTo>
                <a:lnTo>
                  <a:pt x="6164" y="1014"/>
                </a:lnTo>
                <a:lnTo>
                  <a:pt x="6170" y="997"/>
                </a:lnTo>
                <a:lnTo>
                  <a:pt x="6175" y="1018"/>
                </a:lnTo>
                <a:lnTo>
                  <a:pt x="6180" y="1052"/>
                </a:lnTo>
                <a:lnTo>
                  <a:pt x="6185" y="1048"/>
                </a:lnTo>
                <a:lnTo>
                  <a:pt x="6191" y="1043"/>
                </a:lnTo>
                <a:lnTo>
                  <a:pt x="6196" y="1035"/>
                </a:lnTo>
                <a:lnTo>
                  <a:pt x="6201" y="1018"/>
                </a:lnTo>
                <a:lnTo>
                  <a:pt x="6207" y="1086"/>
                </a:lnTo>
                <a:lnTo>
                  <a:pt x="6212" y="1035"/>
                </a:lnTo>
                <a:lnTo>
                  <a:pt x="6217" y="1001"/>
                </a:lnTo>
                <a:lnTo>
                  <a:pt x="6223" y="1060"/>
                </a:lnTo>
                <a:lnTo>
                  <a:pt x="6228" y="1039"/>
                </a:lnTo>
                <a:lnTo>
                  <a:pt x="6233" y="1022"/>
                </a:lnTo>
                <a:lnTo>
                  <a:pt x="6238" y="1060"/>
                </a:lnTo>
                <a:lnTo>
                  <a:pt x="6244" y="971"/>
                </a:lnTo>
                <a:lnTo>
                  <a:pt x="6249" y="997"/>
                </a:lnTo>
                <a:lnTo>
                  <a:pt x="6254" y="1039"/>
                </a:lnTo>
                <a:lnTo>
                  <a:pt x="6260" y="1035"/>
                </a:lnTo>
                <a:lnTo>
                  <a:pt x="6265" y="1043"/>
                </a:lnTo>
                <a:lnTo>
                  <a:pt x="6270" y="1073"/>
                </a:lnTo>
                <a:lnTo>
                  <a:pt x="6275" y="1060"/>
                </a:lnTo>
                <a:lnTo>
                  <a:pt x="6281" y="1039"/>
                </a:lnTo>
                <a:lnTo>
                  <a:pt x="6286" y="1018"/>
                </a:lnTo>
                <a:lnTo>
                  <a:pt x="6291" y="1077"/>
                </a:lnTo>
                <a:lnTo>
                  <a:pt x="6297" y="1026"/>
                </a:lnTo>
                <a:lnTo>
                  <a:pt x="6302" y="1039"/>
                </a:lnTo>
                <a:lnTo>
                  <a:pt x="6307" y="1086"/>
                </a:lnTo>
                <a:lnTo>
                  <a:pt x="6312" y="1077"/>
                </a:lnTo>
                <a:lnTo>
                  <a:pt x="6318" y="980"/>
                </a:lnTo>
                <a:lnTo>
                  <a:pt x="6323" y="1069"/>
                </a:lnTo>
                <a:lnTo>
                  <a:pt x="6328" y="1073"/>
                </a:lnTo>
                <a:lnTo>
                  <a:pt x="6334" y="1048"/>
                </a:lnTo>
                <a:lnTo>
                  <a:pt x="6339" y="1043"/>
                </a:lnTo>
                <a:lnTo>
                  <a:pt x="6344" y="1048"/>
                </a:lnTo>
                <a:lnTo>
                  <a:pt x="6350" y="1026"/>
                </a:lnTo>
                <a:lnTo>
                  <a:pt x="6355" y="1039"/>
                </a:lnTo>
                <a:lnTo>
                  <a:pt x="6360" y="1103"/>
                </a:lnTo>
                <a:lnTo>
                  <a:pt x="6365" y="1031"/>
                </a:lnTo>
                <a:lnTo>
                  <a:pt x="6371" y="1035"/>
                </a:lnTo>
                <a:lnTo>
                  <a:pt x="6376" y="1099"/>
                </a:lnTo>
                <a:lnTo>
                  <a:pt x="6381" y="992"/>
                </a:lnTo>
                <a:lnTo>
                  <a:pt x="6387" y="1073"/>
                </a:lnTo>
                <a:lnTo>
                  <a:pt x="6392" y="1073"/>
                </a:lnTo>
                <a:lnTo>
                  <a:pt x="6397" y="1124"/>
                </a:lnTo>
                <a:lnTo>
                  <a:pt x="6402" y="1095"/>
                </a:lnTo>
                <a:lnTo>
                  <a:pt x="6408" y="1052"/>
                </a:lnTo>
                <a:lnTo>
                  <a:pt x="6413" y="1111"/>
                </a:lnTo>
                <a:lnTo>
                  <a:pt x="6418" y="1014"/>
                </a:lnTo>
                <a:lnTo>
                  <a:pt x="6424" y="1009"/>
                </a:lnTo>
                <a:lnTo>
                  <a:pt x="6429" y="1065"/>
                </a:lnTo>
                <a:lnTo>
                  <a:pt x="6434" y="1039"/>
                </a:lnTo>
                <a:lnTo>
                  <a:pt x="6439" y="1056"/>
                </a:lnTo>
                <a:lnTo>
                  <a:pt x="6445" y="1095"/>
                </a:lnTo>
                <a:lnTo>
                  <a:pt x="6450" y="1014"/>
                </a:lnTo>
                <a:lnTo>
                  <a:pt x="6455" y="1099"/>
                </a:lnTo>
                <a:lnTo>
                  <a:pt x="6461" y="1073"/>
                </a:lnTo>
                <a:lnTo>
                  <a:pt x="6466" y="1090"/>
                </a:lnTo>
                <a:lnTo>
                  <a:pt x="6471" y="1043"/>
                </a:lnTo>
                <a:lnTo>
                  <a:pt x="6477" y="1099"/>
                </a:lnTo>
                <a:lnTo>
                  <a:pt x="6482" y="1090"/>
                </a:lnTo>
                <a:lnTo>
                  <a:pt x="6487" y="1095"/>
                </a:lnTo>
                <a:lnTo>
                  <a:pt x="6492" y="1022"/>
                </a:lnTo>
                <a:lnTo>
                  <a:pt x="6498" y="1056"/>
                </a:lnTo>
                <a:lnTo>
                  <a:pt x="6503" y="1009"/>
                </a:lnTo>
                <a:lnTo>
                  <a:pt x="6508" y="1095"/>
                </a:lnTo>
                <a:lnTo>
                  <a:pt x="6514" y="1056"/>
                </a:lnTo>
                <a:lnTo>
                  <a:pt x="6519" y="1056"/>
                </a:lnTo>
                <a:lnTo>
                  <a:pt x="6524" y="1065"/>
                </a:lnTo>
                <a:lnTo>
                  <a:pt x="6529" y="1043"/>
                </a:lnTo>
                <a:lnTo>
                  <a:pt x="6535" y="1073"/>
                </a:lnTo>
                <a:lnTo>
                  <a:pt x="6540" y="1048"/>
                </a:lnTo>
                <a:lnTo>
                  <a:pt x="6545" y="1043"/>
                </a:lnTo>
                <a:lnTo>
                  <a:pt x="6551" y="1082"/>
                </a:lnTo>
                <a:lnTo>
                  <a:pt x="6556" y="1086"/>
                </a:lnTo>
                <a:lnTo>
                  <a:pt x="6561" y="1052"/>
                </a:lnTo>
                <a:lnTo>
                  <a:pt x="6566" y="1065"/>
                </a:lnTo>
                <a:lnTo>
                  <a:pt x="6572" y="1065"/>
                </a:lnTo>
                <a:lnTo>
                  <a:pt x="6577" y="1107"/>
                </a:lnTo>
                <a:lnTo>
                  <a:pt x="6582" y="1043"/>
                </a:lnTo>
                <a:lnTo>
                  <a:pt x="6588" y="1090"/>
                </a:lnTo>
                <a:lnTo>
                  <a:pt x="6593" y="1018"/>
                </a:lnTo>
                <a:lnTo>
                  <a:pt x="6598" y="1039"/>
                </a:lnTo>
                <a:lnTo>
                  <a:pt x="6603" y="1077"/>
                </a:lnTo>
                <a:lnTo>
                  <a:pt x="6609" y="1052"/>
                </a:lnTo>
                <a:lnTo>
                  <a:pt x="6614" y="1065"/>
                </a:lnTo>
                <a:lnTo>
                  <a:pt x="6619" y="1065"/>
                </a:lnTo>
                <a:lnTo>
                  <a:pt x="6625" y="1086"/>
                </a:lnTo>
                <a:lnTo>
                  <a:pt x="6630" y="1090"/>
                </a:lnTo>
                <a:lnTo>
                  <a:pt x="6635" y="1065"/>
                </a:lnTo>
                <a:lnTo>
                  <a:pt x="6641" y="1056"/>
                </a:lnTo>
                <a:lnTo>
                  <a:pt x="6646" y="1018"/>
                </a:lnTo>
                <a:lnTo>
                  <a:pt x="6651" y="1031"/>
                </a:lnTo>
                <a:lnTo>
                  <a:pt x="6656" y="1099"/>
                </a:lnTo>
                <a:lnTo>
                  <a:pt x="6662" y="1039"/>
                </a:lnTo>
                <a:lnTo>
                  <a:pt x="6667" y="1086"/>
                </a:lnTo>
                <a:lnTo>
                  <a:pt x="6672" y="1095"/>
                </a:lnTo>
                <a:lnTo>
                  <a:pt x="6678" y="1060"/>
                </a:lnTo>
                <a:lnTo>
                  <a:pt x="6683" y="1048"/>
                </a:lnTo>
                <a:lnTo>
                  <a:pt x="6688" y="1082"/>
                </a:lnTo>
                <a:lnTo>
                  <a:pt x="6693" y="1065"/>
                </a:lnTo>
                <a:lnTo>
                  <a:pt x="6699" y="992"/>
                </a:lnTo>
                <a:lnTo>
                  <a:pt x="6704" y="1099"/>
                </a:lnTo>
                <a:lnTo>
                  <a:pt x="6709" y="1163"/>
                </a:lnTo>
                <a:lnTo>
                  <a:pt x="6715" y="1069"/>
                </a:lnTo>
                <a:lnTo>
                  <a:pt x="6720" y="1090"/>
                </a:lnTo>
                <a:lnTo>
                  <a:pt x="6725" y="1077"/>
                </a:lnTo>
                <a:lnTo>
                  <a:pt x="6730" y="1086"/>
                </a:lnTo>
                <a:lnTo>
                  <a:pt x="6736" y="1069"/>
                </a:lnTo>
                <a:lnTo>
                  <a:pt x="6741" y="1043"/>
                </a:lnTo>
                <a:lnTo>
                  <a:pt x="6746" y="1095"/>
                </a:lnTo>
                <a:lnTo>
                  <a:pt x="6752" y="1069"/>
                </a:lnTo>
                <a:lnTo>
                  <a:pt x="6757" y="1043"/>
                </a:lnTo>
                <a:lnTo>
                  <a:pt x="6762" y="1086"/>
                </a:lnTo>
                <a:lnTo>
                  <a:pt x="6768" y="1082"/>
                </a:lnTo>
                <a:lnTo>
                  <a:pt x="6773" y="1129"/>
                </a:lnTo>
                <a:lnTo>
                  <a:pt x="6778" y="1099"/>
                </a:lnTo>
                <a:lnTo>
                  <a:pt x="6783" y="1154"/>
                </a:lnTo>
                <a:lnTo>
                  <a:pt x="6789" y="1077"/>
                </a:lnTo>
                <a:lnTo>
                  <a:pt x="6794" y="1005"/>
                </a:lnTo>
                <a:lnTo>
                  <a:pt x="6799" y="1082"/>
                </a:lnTo>
                <a:lnTo>
                  <a:pt x="6805" y="1077"/>
                </a:lnTo>
                <a:lnTo>
                  <a:pt x="6810" y="1086"/>
                </a:lnTo>
                <a:lnTo>
                  <a:pt x="6815" y="1133"/>
                </a:lnTo>
                <a:lnTo>
                  <a:pt x="6820" y="1043"/>
                </a:lnTo>
                <a:lnTo>
                  <a:pt x="6826" y="1111"/>
                </a:lnTo>
                <a:lnTo>
                  <a:pt x="6831" y="1069"/>
                </a:lnTo>
                <a:lnTo>
                  <a:pt x="6836" y="1069"/>
                </a:lnTo>
                <a:lnTo>
                  <a:pt x="6842" y="1060"/>
                </a:lnTo>
                <a:lnTo>
                  <a:pt x="6847" y="1116"/>
                </a:lnTo>
                <a:lnTo>
                  <a:pt x="6852" y="1035"/>
                </a:lnTo>
                <a:lnTo>
                  <a:pt x="6857" y="1035"/>
                </a:lnTo>
                <a:lnTo>
                  <a:pt x="6863" y="1073"/>
                </a:lnTo>
                <a:lnTo>
                  <a:pt x="6868" y="1077"/>
                </a:lnTo>
                <a:lnTo>
                  <a:pt x="6873" y="1124"/>
                </a:lnTo>
                <a:lnTo>
                  <a:pt x="6879" y="1116"/>
                </a:lnTo>
                <a:lnTo>
                  <a:pt x="6884" y="1116"/>
                </a:lnTo>
                <a:lnTo>
                  <a:pt x="6889" y="1095"/>
                </a:lnTo>
                <a:lnTo>
                  <a:pt x="6895" y="1129"/>
                </a:lnTo>
                <a:lnTo>
                  <a:pt x="6900" y="1095"/>
                </a:lnTo>
                <a:lnTo>
                  <a:pt x="6905" y="1069"/>
                </a:lnTo>
                <a:lnTo>
                  <a:pt x="6910" y="1095"/>
                </a:lnTo>
                <a:lnTo>
                  <a:pt x="6916" y="1060"/>
                </a:lnTo>
                <a:lnTo>
                  <a:pt x="6921" y="1073"/>
                </a:lnTo>
                <a:lnTo>
                  <a:pt x="6926" y="1137"/>
                </a:lnTo>
                <a:lnTo>
                  <a:pt x="6932" y="1065"/>
                </a:lnTo>
                <a:lnTo>
                  <a:pt x="6937" y="1090"/>
                </a:lnTo>
                <a:lnTo>
                  <a:pt x="6942" y="1116"/>
                </a:lnTo>
                <a:lnTo>
                  <a:pt x="6947" y="1137"/>
                </a:lnTo>
                <a:lnTo>
                  <a:pt x="6953" y="1111"/>
                </a:lnTo>
                <a:lnTo>
                  <a:pt x="6958" y="1095"/>
                </a:lnTo>
                <a:lnTo>
                  <a:pt x="6963" y="1133"/>
                </a:lnTo>
                <a:lnTo>
                  <a:pt x="6969" y="1056"/>
                </a:lnTo>
                <a:lnTo>
                  <a:pt x="6974" y="1103"/>
                </a:lnTo>
                <a:lnTo>
                  <a:pt x="6979" y="1099"/>
                </a:lnTo>
                <a:lnTo>
                  <a:pt x="6984" y="1103"/>
                </a:lnTo>
                <a:lnTo>
                  <a:pt x="6990" y="1099"/>
                </a:lnTo>
                <a:lnTo>
                  <a:pt x="6995" y="1099"/>
                </a:lnTo>
                <a:lnTo>
                  <a:pt x="7000" y="1103"/>
                </a:lnTo>
                <a:lnTo>
                  <a:pt x="7006" y="1086"/>
                </a:lnTo>
                <a:lnTo>
                  <a:pt x="7011" y="1103"/>
                </a:lnTo>
                <a:lnTo>
                  <a:pt x="7016" y="1099"/>
                </a:lnTo>
                <a:lnTo>
                  <a:pt x="7021" y="1141"/>
                </a:lnTo>
                <a:lnTo>
                  <a:pt x="7027" y="1099"/>
                </a:lnTo>
                <a:lnTo>
                  <a:pt x="7032" y="1103"/>
                </a:lnTo>
                <a:lnTo>
                  <a:pt x="7037" y="1154"/>
                </a:lnTo>
                <a:lnTo>
                  <a:pt x="7043" y="1073"/>
                </a:lnTo>
                <a:lnTo>
                  <a:pt x="7048" y="1107"/>
                </a:lnTo>
                <a:lnTo>
                  <a:pt x="7053" y="1082"/>
                </a:lnTo>
                <a:lnTo>
                  <a:pt x="7059" y="1111"/>
                </a:lnTo>
                <a:lnTo>
                  <a:pt x="7064" y="1154"/>
                </a:lnTo>
                <a:lnTo>
                  <a:pt x="7069" y="1141"/>
                </a:lnTo>
                <a:lnTo>
                  <a:pt x="7074" y="1107"/>
                </a:lnTo>
                <a:lnTo>
                  <a:pt x="7080" y="1077"/>
                </a:lnTo>
                <a:lnTo>
                  <a:pt x="7085" y="1095"/>
                </a:lnTo>
                <a:lnTo>
                  <a:pt x="7090" y="1146"/>
                </a:lnTo>
                <a:lnTo>
                  <a:pt x="7096" y="1111"/>
                </a:lnTo>
                <a:lnTo>
                  <a:pt x="7101" y="1167"/>
                </a:lnTo>
                <a:lnTo>
                  <a:pt x="7106" y="1082"/>
                </a:lnTo>
                <a:lnTo>
                  <a:pt x="7111" y="1137"/>
                </a:lnTo>
                <a:lnTo>
                  <a:pt x="7117" y="1116"/>
                </a:lnTo>
                <a:lnTo>
                  <a:pt x="7122" y="1137"/>
                </a:lnTo>
                <a:lnTo>
                  <a:pt x="7127" y="1124"/>
                </a:lnTo>
                <a:lnTo>
                  <a:pt x="7133" y="1171"/>
                </a:lnTo>
                <a:lnTo>
                  <a:pt x="7138" y="1111"/>
                </a:lnTo>
                <a:lnTo>
                  <a:pt x="7143" y="1077"/>
                </a:lnTo>
                <a:lnTo>
                  <a:pt x="7148" y="1090"/>
                </a:lnTo>
                <a:lnTo>
                  <a:pt x="7154" y="1133"/>
                </a:lnTo>
                <a:lnTo>
                  <a:pt x="7159" y="1120"/>
                </a:lnTo>
                <a:lnTo>
                  <a:pt x="7164" y="1167"/>
                </a:lnTo>
                <a:lnTo>
                  <a:pt x="7170" y="1086"/>
                </a:lnTo>
                <a:lnTo>
                  <a:pt x="7175" y="1133"/>
                </a:lnTo>
                <a:lnTo>
                  <a:pt x="7180" y="1103"/>
                </a:lnTo>
                <a:lnTo>
                  <a:pt x="7186" y="1086"/>
                </a:lnTo>
                <a:lnTo>
                  <a:pt x="7191" y="1154"/>
                </a:lnTo>
                <a:lnTo>
                  <a:pt x="7196" y="1116"/>
                </a:lnTo>
                <a:lnTo>
                  <a:pt x="7201" y="1107"/>
                </a:lnTo>
                <a:lnTo>
                  <a:pt x="7207" y="1129"/>
                </a:lnTo>
                <a:lnTo>
                  <a:pt x="7212" y="1103"/>
                </a:lnTo>
                <a:lnTo>
                  <a:pt x="7217" y="1141"/>
                </a:lnTo>
                <a:lnTo>
                  <a:pt x="7223" y="1180"/>
                </a:lnTo>
                <a:lnTo>
                  <a:pt x="7228" y="1107"/>
                </a:lnTo>
                <a:lnTo>
                  <a:pt x="7233" y="1120"/>
                </a:lnTo>
                <a:lnTo>
                  <a:pt x="7238" y="1082"/>
                </a:lnTo>
                <a:lnTo>
                  <a:pt x="7244" y="1111"/>
                </a:lnTo>
                <a:lnTo>
                  <a:pt x="7249" y="1137"/>
                </a:lnTo>
                <a:lnTo>
                  <a:pt x="7254" y="1129"/>
                </a:lnTo>
                <a:lnTo>
                  <a:pt x="7260" y="1129"/>
                </a:lnTo>
                <a:lnTo>
                  <a:pt x="7265" y="1111"/>
                </a:lnTo>
                <a:lnTo>
                  <a:pt x="7270" y="1099"/>
                </a:lnTo>
                <a:lnTo>
                  <a:pt x="7275" y="1095"/>
                </a:lnTo>
                <a:lnTo>
                  <a:pt x="7281" y="1090"/>
                </a:lnTo>
                <a:lnTo>
                  <a:pt x="7286" y="1116"/>
                </a:lnTo>
                <a:lnTo>
                  <a:pt x="7291" y="1099"/>
                </a:lnTo>
                <a:lnTo>
                  <a:pt x="7297" y="1146"/>
                </a:lnTo>
                <a:lnTo>
                  <a:pt x="7302" y="1158"/>
                </a:lnTo>
                <a:lnTo>
                  <a:pt x="7307" y="1129"/>
                </a:lnTo>
                <a:lnTo>
                  <a:pt x="7313" y="1124"/>
                </a:lnTo>
                <a:lnTo>
                  <a:pt x="7318" y="1141"/>
                </a:lnTo>
                <a:lnTo>
                  <a:pt x="7323" y="1120"/>
                </a:lnTo>
                <a:lnTo>
                  <a:pt x="7328" y="1141"/>
                </a:lnTo>
                <a:lnTo>
                  <a:pt x="7334" y="1069"/>
                </a:lnTo>
                <a:lnTo>
                  <a:pt x="7339" y="1129"/>
                </a:lnTo>
                <a:lnTo>
                  <a:pt x="7344" y="1095"/>
                </a:lnTo>
                <a:lnTo>
                  <a:pt x="7350" y="1146"/>
                </a:lnTo>
                <a:lnTo>
                  <a:pt x="7355" y="1103"/>
                </a:lnTo>
                <a:lnTo>
                  <a:pt x="7360" y="1146"/>
                </a:lnTo>
                <a:lnTo>
                  <a:pt x="7365" y="1158"/>
                </a:lnTo>
                <a:lnTo>
                  <a:pt x="7371" y="1129"/>
                </a:lnTo>
                <a:lnTo>
                  <a:pt x="7376" y="1111"/>
                </a:lnTo>
                <a:lnTo>
                  <a:pt x="7381" y="1099"/>
                </a:lnTo>
                <a:lnTo>
                  <a:pt x="7387" y="1116"/>
                </a:lnTo>
                <a:lnTo>
                  <a:pt x="7392" y="1090"/>
                </a:lnTo>
                <a:lnTo>
                  <a:pt x="7397" y="1073"/>
                </a:lnTo>
                <a:lnTo>
                  <a:pt x="7402" y="1124"/>
                </a:lnTo>
                <a:lnTo>
                  <a:pt x="7408" y="1175"/>
                </a:lnTo>
                <a:lnTo>
                  <a:pt x="7413" y="1124"/>
                </a:lnTo>
                <a:lnTo>
                  <a:pt x="7418" y="1090"/>
                </a:lnTo>
                <a:lnTo>
                  <a:pt x="7424" y="1103"/>
                </a:lnTo>
                <a:lnTo>
                  <a:pt x="7429" y="1120"/>
                </a:lnTo>
                <a:lnTo>
                  <a:pt x="7434" y="1095"/>
                </a:lnTo>
                <a:lnTo>
                  <a:pt x="7440" y="1163"/>
                </a:lnTo>
                <a:lnTo>
                  <a:pt x="7445" y="1192"/>
                </a:lnTo>
                <a:lnTo>
                  <a:pt x="7450" y="1111"/>
                </a:lnTo>
                <a:lnTo>
                  <a:pt x="7455" y="1120"/>
                </a:lnTo>
                <a:lnTo>
                  <a:pt x="7461" y="1116"/>
                </a:lnTo>
                <a:lnTo>
                  <a:pt x="7466" y="1120"/>
                </a:lnTo>
                <a:lnTo>
                  <a:pt x="7471" y="1141"/>
                </a:lnTo>
                <a:lnTo>
                  <a:pt x="7477" y="1116"/>
                </a:lnTo>
                <a:lnTo>
                  <a:pt x="7482" y="1133"/>
                </a:lnTo>
                <a:lnTo>
                  <a:pt x="7487" y="1133"/>
                </a:lnTo>
                <a:lnTo>
                  <a:pt x="7492" y="1146"/>
                </a:lnTo>
                <a:lnTo>
                  <a:pt x="7498" y="1116"/>
                </a:lnTo>
                <a:lnTo>
                  <a:pt x="7503" y="1103"/>
                </a:lnTo>
                <a:lnTo>
                  <a:pt x="7508" y="1141"/>
                </a:lnTo>
                <a:lnTo>
                  <a:pt x="7514" y="1099"/>
                </a:lnTo>
                <a:lnTo>
                  <a:pt x="7519" y="1197"/>
                </a:lnTo>
                <a:lnTo>
                  <a:pt x="7524" y="1111"/>
                </a:lnTo>
                <a:lnTo>
                  <a:pt x="7529" y="1137"/>
                </a:lnTo>
                <a:lnTo>
                  <a:pt x="7535" y="1184"/>
                </a:lnTo>
                <a:lnTo>
                  <a:pt x="7540" y="1141"/>
                </a:lnTo>
                <a:lnTo>
                  <a:pt x="7545" y="1163"/>
                </a:lnTo>
                <a:lnTo>
                  <a:pt x="7551" y="1129"/>
                </a:lnTo>
                <a:lnTo>
                  <a:pt x="7556" y="1146"/>
                </a:lnTo>
                <a:lnTo>
                  <a:pt x="7561" y="1086"/>
                </a:lnTo>
                <a:lnTo>
                  <a:pt x="7566" y="1141"/>
                </a:lnTo>
                <a:lnTo>
                  <a:pt x="7572" y="1180"/>
                </a:lnTo>
                <a:lnTo>
                  <a:pt x="7577" y="1146"/>
                </a:lnTo>
                <a:lnTo>
                  <a:pt x="7582" y="1231"/>
                </a:lnTo>
                <a:lnTo>
                  <a:pt x="7588" y="1184"/>
                </a:lnTo>
                <a:lnTo>
                  <a:pt x="7593" y="1095"/>
                </a:lnTo>
                <a:lnTo>
                  <a:pt x="7598" y="1175"/>
                </a:lnTo>
                <a:lnTo>
                  <a:pt x="7604" y="1201"/>
                </a:lnTo>
                <a:lnTo>
                  <a:pt x="7609" y="1141"/>
                </a:lnTo>
                <a:lnTo>
                  <a:pt x="7614" y="1163"/>
                </a:lnTo>
                <a:lnTo>
                  <a:pt x="7619" y="1146"/>
                </a:lnTo>
                <a:lnTo>
                  <a:pt x="7625" y="1158"/>
                </a:lnTo>
                <a:lnTo>
                  <a:pt x="7630" y="1137"/>
                </a:lnTo>
                <a:lnTo>
                  <a:pt x="7635" y="1111"/>
                </a:lnTo>
                <a:lnTo>
                  <a:pt x="7641" y="1129"/>
                </a:lnTo>
                <a:lnTo>
                  <a:pt x="7646" y="1167"/>
                </a:lnTo>
                <a:lnTo>
                  <a:pt x="7651" y="1124"/>
                </a:lnTo>
                <a:lnTo>
                  <a:pt x="7656" y="1137"/>
                </a:lnTo>
                <a:lnTo>
                  <a:pt x="7662" y="1201"/>
                </a:lnTo>
                <a:lnTo>
                  <a:pt x="7667" y="1180"/>
                </a:lnTo>
                <a:lnTo>
                  <a:pt x="7672" y="1137"/>
                </a:lnTo>
                <a:lnTo>
                  <a:pt x="7678" y="1141"/>
                </a:lnTo>
                <a:lnTo>
                  <a:pt x="7683" y="1154"/>
                </a:lnTo>
                <a:lnTo>
                  <a:pt x="7688" y="1158"/>
                </a:lnTo>
                <a:lnTo>
                  <a:pt x="7693" y="1129"/>
                </a:lnTo>
                <a:lnTo>
                  <a:pt x="7699" y="1205"/>
                </a:lnTo>
                <a:lnTo>
                  <a:pt x="7704" y="1180"/>
                </a:lnTo>
                <a:lnTo>
                  <a:pt x="7709" y="1188"/>
                </a:lnTo>
                <a:lnTo>
                  <a:pt x="7715" y="1163"/>
                </a:lnTo>
                <a:lnTo>
                  <a:pt x="7720" y="1163"/>
                </a:lnTo>
                <a:lnTo>
                  <a:pt x="7725" y="1158"/>
                </a:lnTo>
                <a:lnTo>
                  <a:pt x="7731" y="1197"/>
                </a:lnTo>
                <a:lnTo>
                  <a:pt x="7736" y="1171"/>
                </a:lnTo>
                <a:lnTo>
                  <a:pt x="7741" y="1150"/>
                </a:lnTo>
                <a:lnTo>
                  <a:pt x="7746" y="1171"/>
                </a:lnTo>
                <a:lnTo>
                  <a:pt x="7752" y="1137"/>
                </a:lnTo>
                <a:lnTo>
                  <a:pt x="7757" y="1124"/>
                </a:lnTo>
                <a:lnTo>
                  <a:pt x="7762" y="1154"/>
                </a:lnTo>
                <a:lnTo>
                  <a:pt x="7768" y="1154"/>
                </a:lnTo>
                <a:lnTo>
                  <a:pt x="7773" y="1175"/>
                </a:lnTo>
                <a:lnTo>
                  <a:pt x="7778" y="1154"/>
                </a:lnTo>
                <a:lnTo>
                  <a:pt x="7783" y="1150"/>
                </a:lnTo>
                <a:lnTo>
                  <a:pt x="7789" y="1133"/>
                </a:lnTo>
                <a:lnTo>
                  <a:pt x="7794" y="1120"/>
                </a:lnTo>
                <a:lnTo>
                  <a:pt x="7799" y="1180"/>
                </a:lnTo>
                <a:lnTo>
                  <a:pt x="7805" y="1150"/>
                </a:lnTo>
                <a:lnTo>
                  <a:pt x="7810" y="1167"/>
                </a:lnTo>
                <a:lnTo>
                  <a:pt x="7815" y="1175"/>
                </a:lnTo>
                <a:lnTo>
                  <a:pt x="7820" y="1150"/>
                </a:lnTo>
                <a:lnTo>
                  <a:pt x="7826" y="1129"/>
                </a:lnTo>
                <a:lnTo>
                  <a:pt x="7831" y="1154"/>
                </a:lnTo>
                <a:lnTo>
                  <a:pt x="7836" y="1120"/>
                </a:lnTo>
                <a:lnTo>
                  <a:pt x="7842" y="1184"/>
                </a:lnTo>
                <a:lnTo>
                  <a:pt x="7847" y="1167"/>
                </a:lnTo>
                <a:lnTo>
                  <a:pt x="7852" y="1146"/>
                </a:lnTo>
                <a:lnTo>
                  <a:pt x="7858" y="1154"/>
                </a:lnTo>
                <a:lnTo>
                  <a:pt x="7863" y="1188"/>
                </a:lnTo>
                <a:lnTo>
                  <a:pt x="7868" y="1150"/>
                </a:lnTo>
                <a:lnTo>
                  <a:pt x="7873" y="1171"/>
                </a:lnTo>
                <a:lnTo>
                  <a:pt x="7879" y="1171"/>
                </a:lnTo>
                <a:lnTo>
                  <a:pt x="7884" y="1188"/>
                </a:lnTo>
                <a:lnTo>
                  <a:pt x="7889" y="1192"/>
                </a:lnTo>
                <a:lnTo>
                  <a:pt x="7895" y="1184"/>
                </a:lnTo>
                <a:lnTo>
                  <a:pt x="7900" y="1167"/>
                </a:lnTo>
                <a:lnTo>
                  <a:pt x="7905" y="1184"/>
                </a:lnTo>
                <a:lnTo>
                  <a:pt x="7910" y="1201"/>
                </a:lnTo>
                <a:lnTo>
                  <a:pt x="7916" y="1192"/>
                </a:lnTo>
                <a:lnTo>
                  <a:pt x="7921" y="1192"/>
                </a:lnTo>
                <a:lnTo>
                  <a:pt x="7926" y="1171"/>
                </a:lnTo>
                <a:lnTo>
                  <a:pt x="7932" y="1192"/>
                </a:lnTo>
                <a:lnTo>
                  <a:pt x="7937" y="1150"/>
                </a:lnTo>
                <a:lnTo>
                  <a:pt x="7942" y="1120"/>
                </a:lnTo>
              </a:path>
            </a:pathLst>
          </a:custGeom>
          <a:noFill/>
          <a:ln w="11113">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2766" name="Freeform 799"/>
          <p:cNvSpPr>
            <a:spLocks/>
          </p:cNvSpPr>
          <p:nvPr/>
        </p:nvSpPr>
        <p:spPr bwMode="auto">
          <a:xfrm>
            <a:off x="3303588" y="4814888"/>
            <a:ext cx="1441450" cy="1847850"/>
          </a:xfrm>
          <a:custGeom>
            <a:avLst/>
            <a:gdLst>
              <a:gd name="T0" fmla="*/ 2147483647 w 7942"/>
              <a:gd name="T1" fmla="*/ 2147483647 h 7482"/>
              <a:gd name="T2" fmla="*/ 2147483647 w 7942"/>
              <a:gd name="T3" fmla="*/ 2147483647 h 7482"/>
              <a:gd name="T4" fmla="*/ 2147483647 w 7942"/>
              <a:gd name="T5" fmla="*/ 2147483647 h 7482"/>
              <a:gd name="T6" fmla="*/ 2147483647 w 7942"/>
              <a:gd name="T7" fmla="*/ 2147483647 h 7482"/>
              <a:gd name="T8" fmla="*/ 2147483647 w 7942"/>
              <a:gd name="T9" fmla="*/ 2147483647 h 7482"/>
              <a:gd name="T10" fmla="*/ 2147483647 w 7942"/>
              <a:gd name="T11" fmla="*/ 2147483647 h 7482"/>
              <a:gd name="T12" fmla="*/ 2147483647 w 7942"/>
              <a:gd name="T13" fmla="*/ 2147483647 h 7482"/>
              <a:gd name="T14" fmla="*/ 2147483647 w 7942"/>
              <a:gd name="T15" fmla="*/ 2147483647 h 7482"/>
              <a:gd name="T16" fmla="*/ 2147483647 w 7942"/>
              <a:gd name="T17" fmla="*/ 2147483647 h 7482"/>
              <a:gd name="T18" fmla="*/ 2147483647 w 7942"/>
              <a:gd name="T19" fmla="*/ 2147483647 h 7482"/>
              <a:gd name="T20" fmla="*/ 2147483647 w 7942"/>
              <a:gd name="T21" fmla="*/ 2147483647 h 7482"/>
              <a:gd name="T22" fmla="*/ 2147483647 w 7942"/>
              <a:gd name="T23" fmla="*/ 2147483647 h 7482"/>
              <a:gd name="T24" fmla="*/ 2147483647 w 7942"/>
              <a:gd name="T25" fmla="*/ 2147483647 h 7482"/>
              <a:gd name="T26" fmla="*/ 2147483647 w 7942"/>
              <a:gd name="T27" fmla="*/ 2147483647 h 7482"/>
              <a:gd name="T28" fmla="*/ 2147483647 w 7942"/>
              <a:gd name="T29" fmla="*/ 2147483647 h 7482"/>
              <a:gd name="T30" fmla="*/ 2147483647 w 7942"/>
              <a:gd name="T31" fmla="*/ 2147483647 h 7482"/>
              <a:gd name="T32" fmla="*/ 2147483647 w 7942"/>
              <a:gd name="T33" fmla="*/ 2147483647 h 7482"/>
              <a:gd name="T34" fmla="*/ 2147483647 w 7942"/>
              <a:gd name="T35" fmla="*/ 2147483647 h 7482"/>
              <a:gd name="T36" fmla="*/ 2147483647 w 7942"/>
              <a:gd name="T37" fmla="*/ 2147483647 h 7482"/>
              <a:gd name="T38" fmla="*/ 2147483647 w 7942"/>
              <a:gd name="T39" fmla="*/ 2147483647 h 7482"/>
              <a:gd name="T40" fmla="*/ 2147483647 w 7942"/>
              <a:gd name="T41" fmla="*/ 2147483647 h 7482"/>
              <a:gd name="T42" fmla="*/ 2147483647 w 7942"/>
              <a:gd name="T43" fmla="*/ 2147483647 h 7482"/>
              <a:gd name="T44" fmla="*/ 2147483647 w 7942"/>
              <a:gd name="T45" fmla="*/ 2147483647 h 7482"/>
              <a:gd name="T46" fmla="*/ 2147483647 w 7942"/>
              <a:gd name="T47" fmla="*/ 2147483647 h 7482"/>
              <a:gd name="T48" fmla="*/ 2147483647 w 7942"/>
              <a:gd name="T49" fmla="*/ 2147483647 h 7482"/>
              <a:gd name="T50" fmla="*/ 2147483647 w 7942"/>
              <a:gd name="T51" fmla="*/ 2147483647 h 7482"/>
              <a:gd name="T52" fmla="*/ 2147483647 w 7942"/>
              <a:gd name="T53" fmla="*/ 2147483647 h 7482"/>
              <a:gd name="T54" fmla="*/ 2147483647 w 7942"/>
              <a:gd name="T55" fmla="*/ 2147483647 h 7482"/>
              <a:gd name="T56" fmla="*/ 2147483647 w 7942"/>
              <a:gd name="T57" fmla="*/ 2147483647 h 7482"/>
              <a:gd name="T58" fmla="*/ 2147483647 w 7942"/>
              <a:gd name="T59" fmla="*/ 2147483647 h 7482"/>
              <a:gd name="T60" fmla="*/ 2147483647 w 7942"/>
              <a:gd name="T61" fmla="*/ 2147483647 h 7482"/>
              <a:gd name="T62" fmla="*/ 2147483647 w 7942"/>
              <a:gd name="T63" fmla="*/ 2147483647 h 7482"/>
              <a:gd name="T64" fmla="*/ 2147483647 w 7942"/>
              <a:gd name="T65" fmla="*/ 2147483647 h 7482"/>
              <a:gd name="T66" fmla="*/ 2147483647 w 7942"/>
              <a:gd name="T67" fmla="*/ 2147483647 h 7482"/>
              <a:gd name="T68" fmla="*/ 2147483647 w 7942"/>
              <a:gd name="T69" fmla="*/ 2147483647 h 7482"/>
              <a:gd name="T70" fmla="*/ 2147483647 w 7942"/>
              <a:gd name="T71" fmla="*/ 2147483647 h 7482"/>
              <a:gd name="T72" fmla="*/ 2147483647 w 7942"/>
              <a:gd name="T73" fmla="*/ 2147483647 h 7482"/>
              <a:gd name="T74" fmla="*/ 2147483647 w 7942"/>
              <a:gd name="T75" fmla="*/ 2147483647 h 7482"/>
              <a:gd name="T76" fmla="*/ 2147483647 w 7942"/>
              <a:gd name="T77" fmla="*/ 2147483647 h 7482"/>
              <a:gd name="T78" fmla="*/ 2147483647 w 7942"/>
              <a:gd name="T79" fmla="*/ 2147483647 h 7482"/>
              <a:gd name="T80" fmla="*/ 2147483647 w 7942"/>
              <a:gd name="T81" fmla="*/ 2147483647 h 7482"/>
              <a:gd name="T82" fmla="*/ 2147483647 w 7942"/>
              <a:gd name="T83" fmla="*/ 2147483647 h 7482"/>
              <a:gd name="T84" fmla="*/ 2147483647 w 7942"/>
              <a:gd name="T85" fmla="*/ 2147483647 h 7482"/>
              <a:gd name="T86" fmla="*/ 2147483647 w 7942"/>
              <a:gd name="T87" fmla="*/ 2147483647 h 7482"/>
              <a:gd name="T88" fmla="*/ 2147483647 w 7942"/>
              <a:gd name="T89" fmla="*/ 2147483647 h 7482"/>
              <a:gd name="T90" fmla="*/ 2147483647 w 7942"/>
              <a:gd name="T91" fmla="*/ 2147483647 h 7482"/>
              <a:gd name="T92" fmla="*/ 2147483647 w 7942"/>
              <a:gd name="T93" fmla="*/ 2147483647 h 7482"/>
              <a:gd name="T94" fmla="*/ 2147483647 w 7942"/>
              <a:gd name="T95" fmla="*/ 2147483647 h 7482"/>
              <a:gd name="T96" fmla="*/ 2147483647 w 7942"/>
              <a:gd name="T97" fmla="*/ 2147483647 h 7482"/>
              <a:gd name="T98" fmla="*/ 2147483647 w 7942"/>
              <a:gd name="T99" fmla="*/ 2147483647 h 7482"/>
              <a:gd name="T100" fmla="*/ 2147483647 w 7942"/>
              <a:gd name="T101" fmla="*/ 2147483647 h 7482"/>
              <a:gd name="T102" fmla="*/ 2147483647 w 7942"/>
              <a:gd name="T103" fmla="*/ 2147483647 h 7482"/>
              <a:gd name="T104" fmla="*/ 2147483647 w 7942"/>
              <a:gd name="T105" fmla="*/ 2147483647 h 7482"/>
              <a:gd name="T106" fmla="*/ 2147483647 w 7942"/>
              <a:gd name="T107" fmla="*/ 2147483647 h 7482"/>
              <a:gd name="T108" fmla="*/ 2147483647 w 7942"/>
              <a:gd name="T109" fmla="*/ 2147483647 h 7482"/>
              <a:gd name="T110" fmla="*/ 2147483647 w 7942"/>
              <a:gd name="T111" fmla="*/ 2147483647 h 7482"/>
              <a:gd name="T112" fmla="*/ 2147483647 w 7942"/>
              <a:gd name="T113" fmla="*/ 2147483647 h 7482"/>
              <a:gd name="T114" fmla="*/ 2147483647 w 7942"/>
              <a:gd name="T115" fmla="*/ 2147483647 h 7482"/>
              <a:gd name="T116" fmla="*/ 2147483647 w 7942"/>
              <a:gd name="T117" fmla="*/ 2147483647 h 7482"/>
              <a:gd name="T118" fmla="*/ 2147483647 w 7942"/>
              <a:gd name="T119" fmla="*/ 2147483647 h 7482"/>
              <a:gd name="T120" fmla="*/ 2147483647 w 7942"/>
              <a:gd name="T121" fmla="*/ 2147483647 h 7482"/>
              <a:gd name="T122" fmla="*/ 2147483647 w 7942"/>
              <a:gd name="T123" fmla="*/ 2147483647 h 7482"/>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7942"/>
              <a:gd name="T187" fmla="*/ 0 h 7482"/>
              <a:gd name="T188" fmla="*/ 7942 w 7942"/>
              <a:gd name="T189" fmla="*/ 7482 h 7482"/>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7942" h="7482">
                <a:moveTo>
                  <a:pt x="0" y="7482"/>
                </a:moveTo>
                <a:lnTo>
                  <a:pt x="5" y="7366"/>
                </a:lnTo>
                <a:lnTo>
                  <a:pt x="11" y="7264"/>
                </a:lnTo>
                <a:lnTo>
                  <a:pt x="16" y="7119"/>
                </a:lnTo>
                <a:lnTo>
                  <a:pt x="21" y="7051"/>
                </a:lnTo>
                <a:lnTo>
                  <a:pt x="27" y="6957"/>
                </a:lnTo>
                <a:lnTo>
                  <a:pt x="32" y="6842"/>
                </a:lnTo>
                <a:lnTo>
                  <a:pt x="37" y="6693"/>
                </a:lnTo>
                <a:lnTo>
                  <a:pt x="42" y="6616"/>
                </a:lnTo>
                <a:lnTo>
                  <a:pt x="48" y="6522"/>
                </a:lnTo>
                <a:lnTo>
                  <a:pt x="53" y="6378"/>
                </a:lnTo>
                <a:lnTo>
                  <a:pt x="58" y="6275"/>
                </a:lnTo>
                <a:lnTo>
                  <a:pt x="64" y="6122"/>
                </a:lnTo>
                <a:lnTo>
                  <a:pt x="69" y="6066"/>
                </a:lnTo>
                <a:lnTo>
                  <a:pt x="74" y="6006"/>
                </a:lnTo>
                <a:lnTo>
                  <a:pt x="79" y="5878"/>
                </a:lnTo>
                <a:lnTo>
                  <a:pt x="85" y="5716"/>
                </a:lnTo>
                <a:lnTo>
                  <a:pt x="90" y="5601"/>
                </a:lnTo>
                <a:lnTo>
                  <a:pt x="95" y="5498"/>
                </a:lnTo>
                <a:lnTo>
                  <a:pt x="101" y="5447"/>
                </a:lnTo>
                <a:lnTo>
                  <a:pt x="106" y="5306"/>
                </a:lnTo>
                <a:lnTo>
                  <a:pt x="111" y="5208"/>
                </a:lnTo>
                <a:lnTo>
                  <a:pt x="116" y="5156"/>
                </a:lnTo>
                <a:lnTo>
                  <a:pt x="122" y="5020"/>
                </a:lnTo>
                <a:lnTo>
                  <a:pt x="127" y="4913"/>
                </a:lnTo>
                <a:lnTo>
                  <a:pt x="132" y="4776"/>
                </a:lnTo>
                <a:lnTo>
                  <a:pt x="138" y="4729"/>
                </a:lnTo>
                <a:lnTo>
                  <a:pt x="143" y="4678"/>
                </a:lnTo>
                <a:lnTo>
                  <a:pt x="148" y="4489"/>
                </a:lnTo>
                <a:lnTo>
                  <a:pt x="154" y="4429"/>
                </a:lnTo>
                <a:lnTo>
                  <a:pt x="159" y="4344"/>
                </a:lnTo>
                <a:lnTo>
                  <a:pt x="164" y="4263"/>
                </a:lnTo>
                <a:lnTo>
                  <a:pt x="169" y="4203"/>
                </a:lnTo>
                <a:lnTo>
                  <a:pt x="175" y="4061"/>
                </a:lnTo>
                <a:lnTo>
                  <a:pt x="180" y="3963"/>
                </a:lnTo>
                <a:lnTo>
                  <a:pt x="185" y="3873"/>
                </a:lnTo>
                <a:lnTo>
                  <a:pt x="191" y="3805"/>
                </a:lnTo>
                <a:lnTo>
                  <a:pt x="196" y="3702"/>
                </a:lnTo>
                <a:lnTo>
                  <a:pt x="201" y="3629"/>
                </a:lnTo>
                <a:lnTo>
                  <a:pt x="206" y="3586"/>
                </a:lnTo>
                <a:lnTo>
                  <a:pt x="212" y="3471"/>
                </a:lnTo>
                <a:lnTo>
                  <a:pt x="217" y="3393"/>
                </a:lnTo>
                <a:lnTo>
                  <a:pt x="222" y="3265"/>
                </a:lnTo>
                <a:lnTo>
                  <a:pt x="228" y="3243"/>
                </a:lnTo>
                <a:lnTo>
                  <a:pt x="233" y="3179"/>
                </a:lnTo>
                <a:lnTo>
                  <a:pt x="238" y="3072"/>
                </a:lnTo>
                <a:lnTo>
                  <a:pt x="243" y="3033"/>
                </a:lnTo>
                <a:lnTo>
                  <a:pt x="249" y="2995"/>
                </a:lnTo>
                <a:lnTo>
                  <a:pt x="254" y="2875"/>
                </a:lnTo>
                <a:lnTo>
                  <a:pt x="259" y="2828"/>
                </a:lnTo>
                <a:lnTo>
                  <a:pt x="265" y="2755"/>
                </a:lnTo>
                <a:lnTo>
                  <a:pt x="270" y="2733"/>
                </a:lnTo>
                <a:lnTo>
                  <a:pt x="275" y="2635"/>
                </a:lnTo>
                <a:lnTo>
                  <a:pt x="280" y="2519"/>
                </a:lnTo>
                <a:lnTo>
                  <a:pt x="286" y="2549"/>
                </a:lnTo>
                <a:lnTo>
                  <a:pt x="291" y="2459"/>
                </a:lnTo>
                <a:lnTo>
                  <a:pt x="296" y="2416"/>
                </a:lnTo>
                <a:lnTo>
                  <a:pt x="302" y="2364"/>
                </a:lnTo>
                <a:lnTo>
                  <a:pt x="307" y="2334"/>
                </a:lnTo>
                <a:lnTo>
                  <a:pt x="312" y="2291"/>
                </a:lnTo>
                <a:lnTo>
                  <a:pt x="318" y="2227"/>
                </a:lnTo>
                <a:lnTo>
                  <a:pt x="323" y="2180"/>
                </a:lnTo>
                <a:lnTo>
                  <a:pt x="328" y="2124"/>
                </a:lnTo>
                <a:lnTo>
                  <a:pt x="333" y="2107"/>
                </a:lnTo>
                <a:lnTo>
                  <a:pt x="339" y="2085"/>
                </a:lnTo>
                <a:lnTo>
                  <a:pt x="344" y="1995"/>
                </a:lnTo>
                <a:lnTo>
                  <a:pt x="349" y="1965"/>
                </a:lnTo>
                <a:lnTo>
                  <a:pt x="355" y="1939"/>
                </a:lnTo>
                <a:lnTo>
                  <a:pt x="360" y="1922"/>
                </a:lnTo>
                <a:lnTo>
                  <a:pt x="365" y="1905"/>
                </a:lnTo>
                <a:lnTo>
                  <a:pt x="370" y="1819"/>
                </a:lnTo>
                <a:lnTo>
                  <a:pt x="376" y="1768"/>
                </a:lnTo>
                <a:lnTo>
                  <a:pt x="381" y="1806"/>
                </a:lnTo>
                <a:lnTo>
                  <a:pt x="386" y="1781"/>
                </a:lnTo>
                <a:lnTo>
                  <a:pt x="392" y="1695"/>
                </a:lnTo>
                <a:lnTo>
                  <a:pt x="397" y="1721"/>
                </a:lnTo>
                <a:lnTo>
                  <a:pt x="402" y="1647"/>
                </a:lnTo>
                <a:lnTo>
                  <a:pt x="407" y="1647"/>
                </a:lnTo>
                <a:lnTo>
                  <a:pt x="413" y="1592"/>
                </a:lnTo>
                <a:lnTo>
                  <a:pt x="418" y="1626"/>
                </a:lnTo>
                <a:lnTo>
                  <a:pt x="423" y="1544"/>
                </a:lnTo>
                <a:lnTo>
                  <a:pt x="429" y="1544"/>
                </a:lnTo>
                <a:lnTo>
                  <a:pt x="434" y="1493"/>
                </a:lnTo>
                <a:lnTo>
                  <a:pt x="439" y="1531"/>
                </a:lnTo>
                <a:lnTo>
                  <a:pt x="445" y="1437"/>
                </a:lnTo>
                <a:lnTo>
                  <a:pt x="450" y="1467"/>
                </a:lnTo>
                <a:lnTo>
                  <a:pt x="455" y="1450"/>
                </a:lnTo>
                <a:lnTo>
                  <a:pt x="460" y="1385"/>
                </a:lnTo>
                <a:lnTo>
                  <a:pt x="466" y="1403"/>
                </a:lnTo>
                <a:lnTo>
                  <a:pt x="471" y="1347"/>
                </a:lnTo>
                <a:lnTo>
                  <a:pt x="476" y="1338"/>
                </a:lnTo>
                <a:lnTo>
                  <a:pt x="482" y="1411"/>
                </a:lnTo>
                <a:lnTo>
                  <a:pt x="487" y="1287"/>
                </a:lnTo>
                <a:lnTo>
                  <a:pt x="492" y="1278"/>
                </a:lnTo>
                <a:lnTo>
                  <a:pt x="497" y="1274"/>
                </a:lnTo>
                <a:lnTo>
                  <a:pt x="503" y="1299"/>
                </a:lnTo>
                <a:lnTo>
                  <a:pt x="508" y="1244"/>
                </a:lnTo>
                <a:lnTo>
                  <a:pt x="513" y="1213"/>
                </a:lnTo>
                <a:lnTo>
                  <a:pt x="519" y="1201"/>
                </a:lnTo>
                <a:lnTo>
                  <a:pt x="524" y="1179"/>
                </a:lnTo>
                <a:lnTo>
                  <a:pt x="529" y="1132"/>
                </a:lnTo>
                <a:lnTo>
                  <a:pt x="534" y="1149"/>
                </a:lnTo>
                <a:lnTo>
                  <a:pt x="540" y="1136"/>
                </a:lnTo>
                <a:lnTo>
                  <a:pt x="545" y="1140"/>
                </a:lnTo>
                <a:lnTo>
                  <a:pt x="550" y="1080"/>
                </a:lnTo>
                <a:lnTo>
                  <a:pt x="556" y="1050"/>
                </a:lnTo>
                <a:lnTo>
                  <a:pt x="561" y="1089"/>
                </a:lnTo>
                <a:lnTo>
                  <a:pt x="566" y="1085"/>
                </a:lnTo>
                <a:lnTo>
                  <a:pt x="572" y="1054"/>
                </a:lnTo>
                <a:lnTo>
                  <a:pt x="577" y="1067"/>
                </a:lnTo>
                <a:lnTo>
                  <a:pt x="582" y="1067"/>
                </a:lnTo>
                <a:lnTo>
                  <a:pt x="587" y="1085"/>
                </a:lnTo>
                <a:lnTo>
                  <a:pt x="593" y="977"/>
                </a:lnTo>
                <a:lnTo>
                  <a:pt x="598" y="1011"/>
                </a:lnTo>
                <a:lnTo>
                  <a:pt x="603" y="1007"/>
                </a:lnTo>
                <a:lnTo>
                  <a:pt x="609" y="1042"/>
                </a:lnTo>
                <a:lnTo>
                  <a:pt x="614" y="1029"/>
                </a:lnTo>
                <a:lnTo>
                  <a:pt x="619" y="904"/>
                </a:lnTo>
                <a:lnTo>
                  <a:pt x="624" y="908"/>
                </a:lnTo>
                <a:lnTo>
                  <a:pt x="630" y="908"/>
                </a:lnTo>
                <a:lnTo>
                  <a:pt x="635" y="938"/>
                </a:lnTo>
                <a:lnTo>
                  <a:pt x="640" y="904"/>
                </a:lnTo>
                <a:lnTo>
                  <a:pt x="646" y="921"/>
                </a:lnTo>
                <a:lnTo>
                  <a:pt x="651" y="891"/>
                </a:lnTo>
                <a:lnTo>
                  <a:pt x="656" y="861"/>
                </a:lnTo>
                <a:lnTo>
                  <a:pt x="661" y="908"/>
                </a:lnTo>
                <a:lnTo>
                  <a:pt x="667" y="874"/>
                </a:lnTo>
                <a:lnTo>
                  <a:pt x="672" y="870"/>
                </a:lnTo>
                <a:lnTo>
                  <a:pt x="677" y="857"/>
                </a:lnTo>
                <a:lnTo>
                  <a:pt x="683" y="887"/>
                </a:lnTo>
                <a:lnTo>
                  <a:pt x="688" y="839"/>
                </a:lnTo>
                <a:lnTo>
                  <a:pt x="693" y="844"/>
                </a:lnTo>
                <a:lnTo>
                  <a:pt x="699" y="835"/>
                </a:lnTo>
                <a:lnTo>
                  <a:pt x="704" y="809"/>
                </a:lnTo>
                <a:lnTo>
                  <a:pt x="709" y="818"/>
                </a:lnTo>
                <a:lnTo>
                  <a:pt x="714" y="766"/>
                </a:lnTo>
                <a:lnTo>
                  <a:pt x="720" y="775"/>
                </a:lnTo>
                <a:lnTo>
                  <a:pt x="725" y="762"/>
                </a:lnTo>
                <a:lnTo>
                  <a:pt x="730" y="762"/>
                </a:lnTo>
                <a:lnTo>
                  <a:pt x="736" y="749"/>
                </a:lnTo>
                <a:lnTo>
                  <a:pt x="741" y="715"/>
                </a:lnTo>
                <a:lnTo>
                  <a:pt x="746" y="779"/>
                </a:lnTo>
                <a:lnTo>
                  <a:pt x="751" y="749"/>
                </a:lnTo>
                <a:lnTo>
                  <a:pt x="757" y="689"/>
                </a:lnTo>
                <a:lnTo>
                  <a:pt x="762" y="749"/>
                </a:lnTo>
                <a:lnTo>
                  <a:pt x="767" y="715"/>
                </a:lnTo>
                <a:lnTo>
                  <a:pt x="773" y="732"/>
                </a:lnTo>
                <a:lnTo>
                  <a:pt x="778" y="667"/>
                </a:lnTo>
                <a:lnTo>
                  <a:pt x="783" y="706"/>
                </a:lnTo>
                <a:lnTo>
                  <a:pt x="788" y="762"/>
                </a:lnTo>
                <a:lnTo>
                  <a:pt x="794" y="702"/>
                </a:lnTo>
                <a:lnTo>
                  <a:pt x="799" y="706"/>
                </a:lnTo>
                <a:lnTo>
                  <a:pt x="804" y="642"/>
                </a:lnTo>
                <a:lnTo>
                  <a:pt x="810" y="702"/>
                </a:lnTo>
                <a:lnTo>
                  <a:pt x="815" y="650"/>
                </a:lnTo>
                <a:lnTo>
                  <a:pt x="820" y="642"/>
                </a:lnTo>
                <a:lnTo>
                  <a:pt x="825" y="680"/>
                </a:lnTo>
                <a:lnTo>
                  <a:pt x="831" y="629"/>
                </a:lnTo>
                <a:lnTo>
                  <a:pt x="836" y="594"/>
                </a:lnTo>
                <a:lnTo>
                  <a:pt x="841" y="642"/>
                </a:lnTo>
                <a:lnTo>
                  <a:pt x="847" y="581"/>
                </a:lnTo>
                <a:lnTo>
                  <a:pt x="852" y="581"/>
                </a:lnTo>
                <a:lnTo>
                  <a:pt x="857" y="594"/>
                </a:lnTo>
                <a:lnTo>
                  <a:pt x="863" y="586"/>
                </a:lnTo>
                <a:lnTo>
                  <a:pt x="868" y="590"/>
                </a:lnTo>
                <a:lnTo>
                  <a:pt x="873" y="586"/>
                </a:lnTo>
                <a:lnTo>
                  <a:pt x="878" y="564"/>
                </a:lnTo>
                <a:lnTo>
                  <a:pt x="884" y="607"/>
                </a:lnTo>
                <a:lnTo>
                  <a:pt x="889" y="534"/>
                </a:lnTo>
                <a:lnTo>
                  <a:pt x="894" y="590"/>
                </a:lnTo>
                <a:lnTo>
                  <a:pt x="900" y="564"/>
                </a:lnTo>
                <a:lnTo>
                  <a:pt x="905" y="573"/>
                </a:lnTo>
                <a:lnTo>
                  <a:pt x="910" y="569"/>
                </a:lnTo>
                <a:lnTo>
                  <a:pt x="915" y="543"/>
                </a:lnTo>
                <a:lnTo>
                  <a:pt x="921" y="573"/>
                </a:lnTo>
                <a:lnTo>
                  <a:pt x="926" y="543"/>
                </a:lnTo>
                <a:lnTo>
                  <a:pt x="931" y="517"/>
                </a:lnTo>
                <a:lnTo>
                  <a:pt x="937" y="534"/>
                </a:lnTo>
                <a:lnTo>
                  <a:pt x="942" y="504"/>
                </a:lnTo>
                <a:lnTo>
                  <a:pt x="947" y="534"/>
                </a:lnTo>
                <a:lnTo>
                  <a:pt x="952" y="508"/>
                </a:lnTo>
                <a:lnTo>
                  <a:pt x="958" y="452"/>
                </a:lnTo>
                <a:lnTo>
                  <a:pt x="963" y="474"/>
                </a:lnTo>
                <a:lnTo>
                  <a:pt x="968" y="470"/>
                </a:lnTo>
                <a:lnTo>
                  <a:pt x="974" y="500"/>
                </a:lnTo>
                <a:lnTo>
                  <a:pt x="979" y="461"/>
                </a:lnTo>
                <a:lnTo>
                  <a:pt x="984" y="491"/>
                </a:lnTo>
                <a:lnTo>
                  <a:pt x="990" y="513"/>
                </a:lnTo>
                <a:lnTo>
                  <a:pt x="995" y="508"/>
                </a:lnTo>
                <a:lnTo>
                  <a:pt x="1000" y="452"/>
                </a:lnTo>
                <a:lnTo>
                  <a:pt x="1005" y="513"/>
                </a:lnTo>
                <a:lnTo>
                  <a:pt x="1011" y="495"/>
                </a:lnTo>
                <a:lnTo>
                  <a:pt x="1016" y="465"/>
                </a:lnTo>
                <a:lnTo>
                  <a:pt x="1021" y="461"/>
                </a:lnTo>
                <a:lnTo>
                  <a:pt x="1027" y="478"/>
                </a:lnTo>
                <a:lnTo>
                  <a:pt x="1032" y="439"/>
                </a:lnTo>
                <a:lnTo>
                  <a:pt x="1037" y="426"/>
                </a:lnTo>
                <a:lnTo>
                  <a:pt x="1042" y="452"/>
                </a:lnTo>
                <a:lnTo>
                  <a:pt x="1048" y="435"/>
                </a:lnTo>
                <a:lnTo>
                  <a:pt x="1053" y="457"/>
                </a:lnTo>
                <a:lnTo>
                  <a:pt x="1058" y="474"/>
                </a:lnTo>
                <a:lnTo>
                  <a:pt x="1064" y="426"/>
                </a:lnTo>
                <a:lnTo>
                  <a:pt x="1069" y="409"/>
                </a:lnTo>
                <a:lnTo>
                  <a:pt x="1074" y="439"/>
                </a:lnTo>
                <a:lnTo>
                  <a:pt x="1079" y="405"/>
                </a:lnTo>
                <a:lnTo>
                  <a:pt x="1085" y="384"/>
                </a:lnTo>
                <a:lnTo>
                  <a:pt x="1090" y="396"/>
                </a:lnTo>
                <a:lnTo>
                  <a:pt x="1095" y="465"/>
                </a:lnTo>
                <a:lnTo>
                  <a:pt x="1101" y="388"/>
                </a:lnTo>
                <a:lnTo>
                  <a:pt x="1106" y="358"/>
                </a:lnTo>
                <a:lnTo>
                  <a:pt x="1111" y="422"/>
                </a:lnTo>
                <a:lnTo>
                  <a:pt x="1117" y="401"/>
                </a:lnTo>
                <a:lnTo>
                  <a:pt x="1122" y="384"/>
                </a:lnTo>
                <a:lnTo>
                  <a:pt x="1127" y="418"/>
                </a:lnTo>
                <a:lnTo>
                  <a:pt x="1132" y="362"/>
                </a:lnTo>
                <a:lnTo>
                  <a:pt x="1138" y="379"/>
                </a:lnTo>
                <a:lnTo>
                  <a:pt x="1143" y="341"/>
                </a:lnTo>
                <a:lnTo>
                  <a:pt x="1148" y="366"/>
                </a:lnTo>
                <a:lnTo>
                  <a:pt x="1154" y="396"/>
                </a:lnTo>
                <a:lnTo>
                  <a:pt x="1159" y="396"/>
                </a:lnTo>
                <a:lnTo>
                  <a:pt x="1164" y="371"/>
                </a:lnTo>
                <a:lnTo>
                  <a:pt x="1169" y="366"/>
                </a:lnTo>
                <a:lnTo>
                  <a:pt x="1175" y="366"/>
                </a:lnTo>
                <a:lnTo>
                  <a:pt x="1180" y="345"/>
                </a:lnTo>
                <a:lnTo>
                  <a:pt x="1185" y="379"/>
                </a:lnTo>
                <a:lnTo>
                  <a:pt x="1191" y="349"/>
                </a:lnTo>
                <a:lnTo>
                  <a:pt x="1196" y="319"/>
                </a:lnTo>
                <a:lnTo>
                  <a:pt x="1201" y="328"/>
                </a:lnTo>
                <a:lnTo>
                  <a:pt x="1206" y="306"/>
                </a:lnTo>
                <a:lnTo>
                  <a:pt x="1212" y="293"/>
                </a:lnTo>
                <a:lnTo>
                  <a:pt x="1217" y="319"/>
                </a:lnTo>
                <a:lnTo>
                  <a:pt x="1222" y="289"/>
                </a:lnTo>
                <a:lnTo>
                  <a:pt x="1228" y="366"/>
                </a:lnTo>
                <a:lnTo>
                  <a:pt x="1233" y="341"/>
                </a:lnTo>
                <a:lnTo>
                  <a:pt x="1238" y="272"/>
                </a:lnTo>
                <a:lnTo>
                  <a:pt x="1243" y="315"/>
                </a:lnTo>
                <a:lnTo>
                  <a:pt x="1249" y="310"/>
                </a:lnTo>
                <a:lnTo>
                  <a:pt x="1254" y="272"/>
                </a:lnTo>
                <a:lnTo>
                  <a:pt x="1259" y="297"/>
                </a:lnTo>
                <a:lnTo>
                  <a:pt x="1265" y="284"/>
                </a:lnTo>
                <a:lnTo>
                  <a:pt x="1270" y="276"/>
                </a:lnTo>
                <a:lnTo>
                  <a:pt x="1275" y="297"/>
                </a:lnTo>
                <a:lnTo>
                  <a:pt x="1281" y="319"/>
                </a:lnTo>
                <a:lnTo>
                  <a:pt x="1286" y="323"/>
                </a:lnTo>
                <a:lnTo>
                  <a:pt x="1291" y="280"/>
                </a:lnTo>
                <a:lnTo>
                  <a:pt x="1296" y="276"/>
                </a:lnTo>
                <a:lnTo>
                  <a:pt x="1302" y="259"/>
                </a:lnTo>
                <a:lnTo>
                  <a:pt x="1307" y="267"/>
                </a:lnTo>
                <a:lnTo>
                  <a:pt x="1312" y="272"/>
                </a:lnTo>
                <a:lnTo>
                  <a:pt x="1318" y="284"/>
                </a:lnTo>
                <a:lnTo>
                  <a:pt x="1323" y="284"/>
                </a:lnTo>
                <a:lnTo>
                  <a:pt x="1328" y="289"/>
                </a:lnTo>
                <a:lnTo>
                  <a:pt x="1333" y="224"/>
                </a:lnTo>
                <a:lnTo>
                  <a:pt x="1339" y="263"/>
                </a:lnTo>
                <a:lnTo>
                  <a:pt x="1344" y="263"/>
                </a:lnTo>
                <a:lnTo>
                  <a:pt x="1349" y="293"/>
                </a:lnTo>
                <a:lnTo>
                  <a:pt x="1355" y="254"/>
                </a:lnTo>
                <a:lnTo>
                  <a:pt x="1360" y="315"/>
                </a:lnTo>
                <a:lnTo>
                  <a:pt x="1365" y="250"/>
                </a:lnTo>
                <a:lnTo>
                  <a:pt x="1370" y="259"/>
                </a:lnTo>
                <a:lnTo>
                  <a:pt x="1376" y="259"/>
                </a:lnTo>
                <a:lnTo>
                  <a:pt x="1381" y="211"/>
                </a:lnTo>
                <a:lnTo>
                  <a:pt x="1386" y="233"/>
                </a:lnTo>
                <a:lnTo>
                  <a:pt x="1392" y="229"/>
                </a:lnTo>
                <a:lnTo>
                  <a:pt x="1397" y="207"/>
                </a:lnTo>
                <a:lnTo>
                  <a:pt x="1402" y="203"/>
                </a:lnTo>
                <a:lnTo>
                  <a:pt x="1408" y="246"/>
                </a:lnTo>
                <a:lnTo>
                  <a:pt x="1413" y="216"/>
                </a:lnTo>
                <a:lnTo>
                  <a:pt x="1418" y="211"/>
                </a:lnTo>
                <a:lnTo>
                  <a:pt x="1423" y="297"/>
                </a:lnTo>
                <a:lnTo>
                  <a:pt x="1429" y="211"/>
                </a:lnTo>
                <a:lnTo>
                  <a:pt x="1434" y="233"/>
                </a:lnTo>
                <a:lnTo>
                  <a:pt x="1439" y="190"/>
                </a:lnTo>
                <a:lnTo>
                  <a:pt x="1445" y="242"/>
                </a:lnTo>
                <a:lnTo>
                  <a:pt x="1450" y="194"/>
                </a:lnTo>
                <a:lnTo>
                  <a:pt x="1455" y="233"/>
                </a:lnTo>
                <a:lnTo>
                  <a:pt x="1460" y="198"/>
                </a:lnTo>
                <a:lnTo>
                  <a:pt x="1466" y="168"/>
                </a:lnTo>
                <a:lnTo>
                  <a:pt x="1471" y="224"/>
                </a:lnTo>
                <a:lnTo>
                  <a:pt x="1476" y="151"/>
                </a:lnTo>
                <a:lnTo>
                  <a:pt x="1482" y="147"/>
                </a:lnTo>
                <a:lnTo>
                  <a:pt x="1487" y="203"/>
                </a:lnTo>
                <a:lnTo>
                  <a:pt x="1492" y="190"/>
                </a:lnTo>
                <a:lnTo>
                  <a:pt x="1497" y="207"/>
                </a:lnTo>
                <a:lnTo>
                  <a:pt x="1503" y="194"/>
                </a:lnTo>
                <a:lnTo>
                  <a:pt x="1508" y="155"/>
                </a:lnTo>
                <a:lnTo>
                  <a:pt x="1513" y="173"/>
                </a:lnTo>
                <a:lnTo>
                  <a:pt x="1519" y="233"/>
                </a:lnTo>
                <a:lnTo>
                  <a:pt x="1524" y="130"/>
                </a:lnTo>
                <a:lnTo>
                  <a:pt x="1529" y="134"/>
                </a:lnTo>
                <a:lnTo>
                  <a:pt x="1535" y="173"/>
                </a:lnTo>
                <a:lnTo>
                  <a:pt x="1540" y="194"/>
                </a:lnTo>
                <a:lnTo>
                  <a:pt x="1545" y="177"/>
                </a:lnTo>
                <a:lnTo>
                  <a:pt x="1550" y="190"/>
                </a:lnTo>
                <a:lnTo>
                  <a:pt x="1556" y="155"/>
                </a:lnTo>
                <a:lnTo>
                  <a:pt x="1561" y="117"/>
                </a:lnTo>
                <a:lnTo>
                  <a:pt x="1566" y="173"/>
                </a:lnTo>
                <a:lnTo>
                  <a:pt x="1572" y="130"/>
                </a:lnTo>
                <a:lnTo>
                  <a:pt x="1577" y="164"/>
                </a:lnTo>
                <a:lnTo>
                  <a:pt x="1582" y="181"/>
                </a:lnTo>
                <a:lnTo>
                  <a:pt x="1587" y="203"/>
                </a:lnTo>
                <a:lnTo>
                  <a:pt x="1593" y="194"/>
                </a:lnTo>
                <a:lnTo>
                  <a:pt x="1598" y="203"/>
                </a:lnTo>
                <a:lnTo>
                  <a:pt x="1603" y="117"/>
                </a:lnTo>
                <a:lnTo>
                  <a:pt x="1609" y="121"/>
                </a:lnTo>
                <a:lnTo>
                  <a:pt x="1614" y="138"/>
                </a:lnTo>
                <a:lnTo>
                  <a:pt x="1619" y="194"/>
                </a:lnTo>
                <a:lnTo>
                  <a:pt x="1624" y="164"/>
                </a:lnTo>
                <a:lnTo>
                  <a:pt x="1630" y="168"/>
                </a:lnTo>
                <a:lnTo>
                  <a:pt x="1635" y="168"/>
                </a:lnTo>
                <a:lnTo>
                  <a:pt x="1640" y="134"/>
                </a:lnTo>
                <a:lnTo>
                  <a:pt x="1646" y="125"/>
                </a:lnTo>
                <a:lnTo>
                  <a:pt x="1651" y="151"/>
                </a:lnTo>
                <a:lnTo>
                  <a:pt x="1656" y="112"/>
                </a:lnTo>
                <a:lnTo>
                  <a:pt x="1662" y="117"/>
                </a:lnTo>
                <a:lnTo>
                  <a:pt x="1667" y="112"/>
                </a:lnTo>
                <a:lnTo>
                  <a:pt x="1672" y="112"/>
                </a:lnTo>
                <a:lnTo>
                  <a:pt x="1677" y="117"/>
                </a:lnTo>
                <a:lnTo>
                  <a:pt x="1683" y="95"/>
                </a:lnTo>
                <a:lnTo>
                  <a:pt x="1688" y="155"/>
                </a:lnTo>
                <a:lnTo>
                  <a:pt x="1693" y="173"/>
                </a:lnTo>
                <a:lnTo>
                  <a:pt x="1699" y="130"/>
                </a:lnTo>
                <a:lnTo>
                  <a:pt x="1704" y="112"/>
                </a:lnTo>
                <a:lnTo>
                  <a:pt x="1709" y="108"/>
                </a:lnTo>
                <a:lnTo>
                  <a:pt x="1714" y="87"/>
                </a:lnTo>
                <a:lnTo>
                  <a:pt x="1720" y="125"/>
                </a:lnTo>
                <a:lnTo>
                  <a:pt x="1725" y="74"/>
                </a:lnTo>
                <a:lnTo>
                  <a:pt x="1730" y="65"/>
                </a:lnTo>
                <a:lnTo>
                  <a:pt x="1736" y="181"/>
                </a:lnTo>
                <a:lnTo>
                  <a:pt x="1741" y="117"/>
                </a:lnTo>
                <a:lnTo>
                  <a:pt x="1746" y="91"/>
                </a:lnTo>
                <a:lnTo>
                  <a:pt x="1751" y="117"/>
                </a:lnTo>
                <a:lnTo>
                  <a:pt x="1757" y="87"/>
                </a:lnTo>
                <a:lnTo>
                  <a:pt x="1762" y="130"/>
                </a:lnTo>
                <a:lnTo>
                  <a:pt x="1767" y="121"/>
                </a:lnTo>
                <a:lnTo>
                  <a:pt x="1773" y="112"/>
                </a:lnTo>
                <a:lnTo>
                  <a:pt x="1778" y="95"/>
                </a:lnTo>
                <a:lnTo>
                  <a:pt x="1783" y="74"/>
                </a:lnTo>
                <a:lnTo>
                  <a:pt x="1788" y="104"/>
                </a:lnTo>
                <a:lnTo>
                  <a:pt x="1794" y="48"/>
                </a:lnTo>
                <a:lnTo>
                  <a:pt x="1799" y="69"/>
                </a:lnTo>
                <a:lnTo>
                  <a:pt x="1804" y="155"/>
                </a:lnTo>
                <a:lnTo>
                  <a:pt x="1810" y="61"/>
                </a:lnTo>
                <a:lnTo>
                  <a:pt x="1815" y="61"/>
                </a:lnTo>
                <a:lnTo>
                  <a:pt x="1820" y="142"/>
                </a:lnTo>
                <a:lnTo>
                  <a:pt x="1826" y="9"/>
                </a:lnTo>
                <a:lnTo>
                  <a:pt x="1831" y="48"/>
                </a:lnTo>
                <a:lnTo>
                  <a:pt x="1836" y="74"/>
                </a:lnTo>
                <a:lnTo>
                  <a:pt x="1841" y="74"/>
                </a:lnTo>
                <a:lnTo>
                  <a:pt x="1847" y="43"/>
                </a:lnTo>
                <a:lnTo>
                  <a:pt x="1852" y="26"/>
                </a:lnTo>
                <a:lnTo>
                  <a:pt x="1857" y="56"/>
                </a:lnTo>
                <a:lnTo>
                  <a:pt x="1863" y="35"/>
                </a:lnTo>
                <a:lnTo>
                  <a:pt x="1868" y="52"/>
                </a:lnTo>
                <a:lnTo>
                  <a:pt x="1873" y="91"/>
                </a:lnTo>
                <a:lnTo>
                  <a:pt x="1878" y="91"/>
                </a:lnTo>
                <a:lnTo>
                  <a:pt x="1884" y="26"/>
                </a:lnTo>
                <a:lnTo>
                  <a:pt x="1889" y="78"/>
                </a:lnTo>
                <a:lnTo>
                  <a:pt x="1894" y="138"/>
                </a:lnTo>
                <a:lnTo>
                  <a:pt x="1900" y="91"/>
                </a:lnTo>
                <a:lnTo>
                  <a:pt x="1905" y="104"/>
                </a:lnTo>
                <a:lnTo>
                  <a:pt x="1910" y="69"/>
                </a:lnTo>
                <a:lnTo>
                  <a:pt x="1915" y="69"/>
                </a:lnTo>
                <a:lnTo>
                  <a:pt x="1921" y="61"/>
                </a:lnTo>
                <a:lnTo>
                  <a:pt x="1926" y="65"/>
                </a:lnTo>
                <a:lnTo>
                  <a:pt x="1931" y="69"/>
                </a:lnTo>
                <a:lnTo>
                  <a:pt x="1937" y="0"/>
                </a:lnTo>
                <a:lnTo>
                  <a:pt x="1942" y="35"/>
                </a:lnTo>
                <a:lnTo>
                  <a:pt x="1947" y="78"/>
                </a:lnTo>
                <a:lnTo>
                  <a:pt x="1953" y="65"/>
                </a:lnTo>
                <a:lnTo>
                  <a:pt x="1958" y="9"/>
                </a:lnTo>
                <a:lnTo>
                  <a:pt x="1963" y="52"/>
                </a:lnTo>
                <a:lnTo>
                  <a:pt x="1968" y="61"/>
                </a:lnTo>
                <a:lnTo>
                  <a:pt x="1974" y="5"/>
                </a:lnTo>
                <a:lnTo>
                  <a:pt x="1979" y="48"/>
                </a:lnTo>
                <a:lnTo>
                  <a:pt x="1984" y="69"/>
                </a:lnTo>
                <a:lnTo>
                  <a:pt x="1990" y="69"/>
                </a:lnTo>
                <a:lnTo>
                  <a:pt x="1995" y="22"/>
                </a:lnTo>
                <a:lnTo>
                  <a:pt x="2000" y="13"/>
                </a:lnTo>
                <a:lnTo>
                  <a:pt x="2005" y="99"/>
                </a:lnTo>
                <a:lnTo>
                  <a:pt x="2011" y="108"/>
                </a:lnTo>
                <a:lnTo>
                  <a:pt x="2016" y="164"/>
                </a:lnTo>
                <a:lnTo>
                  <a:pt x="2021" y="56"/>
                </a:lnTo>
                <a:lnTo>
                  <a:pt x="2027" y="74"/>
                </a:lnTo>
                <a:lnTo>
                  <a:pt x="2032" y="121"/>
                </a:lnTo>
                <a:lnTo>
                  <a:pt x="2037" y="117"/>
                </a:lnTo>
                <a:lnTo>
                  <a:pt x="2042" y="117"/>
                </a:lnTo>
                <a:lnTo>
                  <a:pt x="2048" y="121"/>
                </a:lnTo>
                <a:lnTo>
                  <a:pt x="2053" y="82"/>
                </a:lnTo>
                <a:lnTo>
                  <a:pt x="2058" y="142"/>
                </a:lnTo>
                <a:lnTo>
                  <a:pt x="2064" y="108"/>
                </a:lnTo>
                <a:lnTo>
                  <a:pt x="2069" y="95"/>
                </a:lnTo>
                <a:lnTo>
                  <a:pt x="2074" y="134"/>
                </a:lnTo>
                <a:lnTo>
                  <a:pt x="2080" y="164"/>
                </a:lnTo>
                <a:lnTo>
                  <a:pt x="2085" y="104"/>
                </a:lnTo>
                <a:lnTo>
                  <a:pt x="2090" y="125"/>
                </a:lnTo>
                <a:lnTo>
                  <a:pt x="2095" y="121"/>
                </a:lnTo>
                <a:lnTo>
                  <a:pt x="2101" y="164"/>
                </a:lnTo>
                <a:lnTo>
                  <a:pt x="2106" y="190"/>
                </a:lnTo>
                <a:lnTo>
                  <a:pt x="2111" y="164"/>
                </a:lnTo>
                <a:lnTo>
                  <a:pt x="2117" y="190"/>
                </a:lnTo>
                <a:lnTo>
                  <a:pt x="2122" y="160"/>
                </a:lnTo>
                <a:lnTo>
                  <a:pt x="2127" y="108"/>
                </a:lnTo>
                <a:lnTo>
                  <a:pt x="2132" y="190"/>
                </a:lnTo>
                <a:lnTo>
                  <a:pt x="2138" y="147"/>
                </a:lnTo>
                <a:lnTo>
                  <a:pt x="2143" y="160"/>
                </a:lnTo>
                <a:lnTo>
                  <a:pt x="2148" y="151"/>
                </a:lnTo>
                <a:lnTo>
                  <a:pt x="2154" y="138"/>
                </a:lnTo>
                <a:lnTo>
                  <a:pt x="2159" y="220"/>
                </a:lnTo>
                <a:lnTo>
                  <a:pt x="2164" y="168"/>
                </a:lnTo>
                <a:lnTo>
                  <a:pt x="2169" y="190"/>
                </a:lnTo>
                <a:lnTo>
                  <a:pt x="2175" y="185"/>
                </a:lnTo>
                <a:lnTo>
                  <a:pt x="2180" y="160"/>
                </a:lnTo>
                <a:lnTo>
                  <a:pt x="2185" y="194"/>
                </a:lnTo>
                <a:lnTo>
                  <a:pt x="2191" y="241"/>
                </a:lnTo>
                <a:lnTo>
                  <a:pt x="2196" y="177"/>
                </a:lnTo>
                <a:lnTo>
                  <a:pt x="2201" y="229"/>
                </a:lnTo>
                <a:lnTo>
                  <a:pt x="2206" y="185"/>
                </a:lnTo>
                <a:lnTo>
                  <a:pt x="2212" y="112"/>
                </a:lnTo>
                <a:lnTo>
                  <a:pt x="2217" y="173"/>
                </a:lnTo>
                <a:lnTo>
                  <a:pt x="2222" y="142"/>
                </a:lnTo>
                <a:lnTo>
                  <a:pt x="2228" y="190"/>
                </a:lnTo>
                <a:lnTo>
                  <a:pt x="2233" y="185"/>
                </a:lnTo>
                <a:lnTo>
                  <a:pt x="2238" y="216"/>
                </a:lnTo>
                <a:lnTo>
                  <a:pt x="2244" y="211"/>
                </a:lnTo>
                <a:lnTo>
                  <a:pt x="2249" y="190"/>
                </a:lnTo>
                <a:lnTo>
                  <a:pt x="2254" y="211"/>
                </a:lnTo>
                <a:lnTo>
                  <a:pt x="2259" y="241"/>
                </a:lnTo>
                <a:lnTo>
                  <a:pt x="2265" y="254"/>
                </a:lnTo>
                <a:lnTo>
                  <a:pt x="2270" y="224"/>
                </a:lnTo>
                <a:lnTo>
                  <a:pt x="2275" y="216"/>
                </a:lnTo>
                <a:lnTo>
                  <a:pt x="2281" y="168"/>
                </a:lnTo>
                <a:lnTo>
                  <a:pt x="2286" y="220"/>
                </a:lnTo>
                <a:lnTo>
                  <a:pt x="2291" y="241"/>
                </a:lnTo>
                <a:lnTo>
                  <a:pt x="2296" y="224"/>
                </a:lnTo>
                <a:lnTo>
                  <a:pt x="2302" y="216"/>
                </a:lnTo>
                <a:lnTo>
                  <a:pt x="2307" y="207"/>
                </a:lnTo>
                <a:lnTo>
                  <a:pt x="2312" y="237"/>
                </a:lnTo>
                <a:lnTo>
                  <a:pt x="2318" y="211"/>
                </a:lnTo>
                <a:lnTo>
                  <a:pt x="2323" y="272"/>
                </a:lnTo>
                <a:lnTo>
                  <a:pt x="2328" y="246"/>
                </a:lnTo>
                <a:lnTo>
                  <a:pt x="2333" y="233"/>
                </a:lnTo>
                <a:lnTo>
                  <a:pt x="2339" y="263"/>
                </a:lnTo>
                <a:lnTo>
                  <a:pt x="2344" y="233"/>
                </a:lnTo>
                <a:lnTo>
                  <a:pt x="2349" y="280"/>
                </a:lnTo>
                <a:lnTo>
                  <a:pt x="2355" y="254"/>
                </a:lnTo>
                <a:lnTo>
                  <a:pt x="2360" y="233"/>
                </a:lnTo>
                <a:lnTo>
                  <a:pt x="2365" y="259"/>
                </a:lnTo>
                <a:lnTo>
                  <a:pt x="2371" y="267"/>
                </a:lnTo>
                <a:lnTo>
                  <a:pt x="2376" y="207"/>
                </a:lnTo>
                <a:lnTo>
                  <a:pt x="2381" y="250"/>
                </a:lnTo>
                <a:lnTo>
                  <a:pt x="2386" y="280"/>
                </a:lnTo>
                <a:lnTo>
                  <a:pt x="2392" y="284"/>
                </a:lnTo>
                <a:lnTo>
                  <a:pt x="2397" y="284"/>
                </a:lnTo>
                <a:lnTo>
                  <a:pt x="2402" y="289"/>
                </a:lnTo>
                <a:lnTo>
                  <a:pt x="2408" y="284"/>
                </a:lnTo>
                <a:lnTo>
                  <a:pt x="2413" y="233"/>
                </a:lnTo>
                <a:lnTo>
                  <a:pt x="2418" y="233"/>
                </a:lnTo>
                <a:lnTo>
                  <a:pt x="2423" y="254"/>
                </a:lnTo>
                <a:lnTo>
                  <a:pt x="2429" y="323"/>
                </a:lnTo>
                <a:lnTo>
                  <a:pt x="2434" y="336"/>
                </a:lnTo>
                <a:lnTo>
                  <a:pt x="2439" y="267"/>
                </a:lnTo>
                <a:lnTo>
                  <a:pt x="2445" y="276"/>
                </a:lnTo>
                <a:lnTo>
                  <a:pt x="2450" y="310"/>
                </a:lnTo>
                <a:lnTo>
                  <a:pt x="2455" y="272"/>
                </a:lnTo>
                <a:lnTo>
                  <a:pt x="2460" y="319"/>
                </a:lnTo>
                <a:lnTo>
                  <a:pt x="2466" y="297"/>
                </a:lnTo>
                <a:lnTo>
                  <a:pt x="2471" y="306"/>
                </a:lnTo>
                <a:lnTo>
                  <a:pt x="2476" y="284"/>
                </a:lnTo>
                <a:lnTo>
                  <a:pt x="2482" y="319"/>
                </a:lnTo>
                <a:lnTo>
                  <a:pt x="2487" y="276"/>
                </a:lnTo>
                <a:lnTo>
                  <a:pt x="2492" y="315"/>
                </a:lnTo>
                <a:lnTo>
                  <a:pt x="2498" y="310"/>
                </a:lnTo>
                <a:lnTo>
                  <a:pt x="2503" y="302"/>
                </a:lnTo>
                <a:lnTo>
                  <a:pt x="2508" y="349"/>
                </a:lnTo>
                <a:lnTo>
                  <a:pt x="2513" y="310"/>
                </a:lnTo>
                <a:lnTo>
                  <a:pt x="2519" y="341"/>
                </a:lnTo>
                <a:lnTo>
                  <a:pt x="2524" y="366"/>
                </a:lnTo>
                <a:lnTo>
                  <a:pt x="2529" y="315"/>
                </a:lnTo>
                <a:lnTo>
                  <a:pt x="2535" y="341"/>
                </a:lnTo>
                <a:lnTo>
                  <a:pt x="2540" y="310"/>
                </a:lnTo>
                <a:lnTo>
                  <a:pt x="2545" y="366"/>
                </a:lnTo>
                <a:lnTo>
                  <a:pt x="2550" y="345"/>
                </a:lnTo>
                <a:lnTo>
                  <a:pt x="2556" y="341"/>
                </a:lnTo>
                <a:lnTo>
                  <a:pt x="2561" y="353"/>
                </a:lnTo>
                <a:lnTo>
                  <a:pt x="2566" y="319"/>
                </a:lnTo>
                <a:lnTo>
                  <a:pt x="2572" y="323"/>
                </a:lnTo>
                <a:lnTo>
                  <a:pt x="2577" y="302"/>
                </a:lnTo>
                <a:lnTo>
                  <a:pt x="2582" y="310"/>
                </a:lnTo>
                <a:lnTo>
                  <a:pt x="2587" y="371"/>
                </a:lnTo>
                <a:lnTo>
                  <a:pt x="2593" y="315"/>
                </a:lnTo>
                <a:lnTo>
                  <a:pt x="2598" y="375"/>
                </a:lnTo>
                <a:lnTo>
                  <a:pt x="2603" y="379"/>
                </a:lnTo>
                <a:lnTo>
                  <a:pt x="2609" y="349"/>
                </a:lnTo>
                <a:lnTo>
                  <a:pt x="2614" y="362"/>
                </a:lnTo>
                <a:lnTo>
                  <a:pt x="2619" y="366"/>
                </a:lnTo>
                <a:lnTo>
                  <a:pt x="2625" y="358"/>
                </a:lnTo>
                <a:lnTo>
                  <a:pt x="2630" y="405"/>
                </a:lnTo>
                <a:lnTo>
                  <a:pt x="2635" y="362"/>
                </a:lnTo>
                <a:lnTo>
                  <a:pt x="2640" y="362"/>
                </a:lnTo>
                <a:lnTo>
                  <a:pt x="2646" y="341"/>
                </a:lnTo>
                <a:lnTo>
                  <a:pt x="2651" y="392"/>
                </a:lnTo>
                <a:lnTo>
                  <a:pt x="2656" y="409"/>
                </a:lnTo>
                <a:lnTo>
                  <a:pt x="2662" y="353"/>
                </a:lnTo>
                <a:lnTo>
                  <a:pt x="2667" y="388"/>
                </a:lnTo>
                <a:lnTo>
                  <a:pt x="2672" y="349"/>
                </a:lnTo>
                <a:lnTo>
                  <a:pt x="2677" y="383"/>
                </a:lnTo>
                <a:lnTo>
                  <a:pt x="2683" y="379"/>
                </a:lnTo>
                <a:lnTo>
                  <a:pt x="2688" y="362"/>
                </a:lnTo>
                <a:lnTo>
                  <a:pt x="2693" y="328"/>
                </a:lnTo>
                <a:lnTo>
                  <a:pt x="2699" y="349"/>
                </a:lnTo>
                <a:lnTo>
                  <a:pt x="2704" y="362"/>
                </a:lnTo>
                <a:lnTo>
                  <a:pt x="2709" y="414"/>
                </a:lnTo>
                <a:lnTo>
                  <a:pt x="2714" y="362"/>
                </a:lnTo>
                <a:lnTo>
                  <a:pt x="2720" y="375"/>
                </a:lnTo>
                <a:lnTo>
                  <a:pt x="2725" y="418"/>
                </a:lnTo>
                <a:lnTo>
                  <a:pt x="2730" y="414"/>
                </a:lnTo>
                <a:lnTo>
                  <a:pt x="2736" y="435"/>
                </a:lnTo>
                <a:lnTo>
                  <a:pt x="2741" y="362"/>
                </a:lnTo>
                <a:lnTo>
                  <a:pt x="2746" y="371"/>
                </a:lnTo>
                <a:lnTo>
                  <a:pt x="2751" y="444"/>
                </a:lnTo>
                <a:lnTo>
                  <a:pt x="2757" y="409"/>
                </a:lnTo>
                <a:lnTo>
                  <a:pt x="2762" y="371"/>
                </a:lnTo>
                <a:lnTo>
                  <a:pt x="2767" y="401"/>
                </a:lnTo>
                <a:lnTo>
                  <a:pt x="2773" y="401"/>
                </a:lnTo>
                <a:lnTo>
                  <a:pt x="2778" y="353"/>
                </a:lnTo>
                <a:lnTo>
                  <a:pt x="2783" y="388"/>
                </a:lnTo>
                <a:lnTo>
                  <a:pt x="2789" y="418"/>
                </a:lnTo>
                <a:lnTo>
                  <a:pt x="2794" y="414"/>
                </a:lnTo>
                <a:lnTo>
                  <a:pt x="2799" y="418"/>
                </a:lnTo>
                <a:lnTo>
                  <a:pt x="2804" y="392"/>
                </a:lnTo>
                <a:lnTo>
                  <a:pt x="2810" y="448"/>
                </a:lnTo>
                <a:lnTo>
                  <a:pt x="2815" y="435"/>
                </a:lnTo>
                <a:lnTo>
                  <a:pt x="2820" y="426"/>
                </a:lnTo>
                <a:lnTo>
                  <a:pt x="2826" y="383"/>
                </a:lnTo>
                <a:lnTo>
                  <a:pt x="2831" y="362"/>
                </a:lnTo>
                <a:lnTo>
                  <a:pt x="2836" y="396"/>
                </a:lnTo>
                <a:lnTo>
                  <a:pt x="2841" y="435"/>
                </a:lnTo>
                <a:lnTo>
                  <a:pt x="2847" y="336"/>
                </a:lnTo>
                <a:lnTo>
                  <a:pt x="2852" y="362"/>
                </a:lnTo>
                <a:lnTo>
                  <a:pt x="2857" y="457"/>
                </a:lnTo>
                <a:lnTo>
                  <a:pt x="2863" y="461"/>
                </a:lnTo>
                <a:lnTo>
                  <a:pt x="2868" y="388"/>
                </a:lnTo>
                <a:lnTo>
                  <a:pt x="2873" y="418"/>
                </a:lnTo>
                <a:lnTo>
                  <a:pt x="2878" y="422"/>
                </a:lnTo>
                <a:lnTo>
                  <a:pt x="2884" y="452"/>
                </a:lnTo>
                <a:lnTo>
                  <a:pt x="2889" y="439"/>
                </a:lnTo>
                <a:lnTo>
                  <a:pt x="2894" y="439"/>
                </a:lnTo>
                <a:lnTo>
                  <a:pt x="2900" y="457"/>
                </a:lnTo>
                <a:lnTo>
                  <a:pt x="2905" y="457"/>
                </a:lnTo>
                <a:lnTo>
                  <a:pt x="2910" y="495"/>
                </a:lnTo>
                <a:lnTo>
                  <a:pt x="2916" y="474"/>
                </a:lnTo>
                <a:lnTo>
                  <a:pt x="2921" y="474"/>
                </a:lnTo>
                <a:lnTo>
                  <a:pt x="2926" y="452"/>
                </a:lnTo>
                <a:lnTo>
                  <a:pt x="2931" y="435"/>
                </a:lnTo>
                <a:lnTo>
                  <a:pt x="2937" y="457"/>
                </a:lnTo>
                <a:lnTo>
                  <a:pt x="2942" y="439"/>
                </a:lnTo>
                <a:lnTo>
                  <a:pt x="2947" y="401"/>
                </a:lnTo>
                <a:lnTo>
                  <a:pt x="2953" y="422"/>
                </a:lnTo>
                <a:lnTo>
                  <a:pt x="2958" y="439"/>
                </a:lnTo>
                <a:lnTo>
                  <a:pt x="2963" y="487"/>
                </a:lnTo>
                <a:lnTo>
                  <a:pt x="2968" y="431"/>
                </a:lnTo>
                <a:lnTo>
                  <a:pt x="2974" y="401"/>
                </a:lnTo>
                <a:lnTo>
                  <a:pt x="2979" y="474"/>
                </a:lnTo>
                <a:lnTo>
                  <a:pt x="2984" y="470"/>
                </a:lnTo>
                <a:lnTo>
                  <a:pt x="2990" y="478"/>
                </a:lnTo>
                <a:lnTo>
                  <a:pt x="2995" y="465"/>
                </a:lnTo>
                <a:lnTo>
                  <a:pt x="3000" y="478"/>
                </a:lnTo>
                <a:lnTo>
                  <a:pt x="3005" y="448"/>
                </a:lnTo>
                <a:lnTo>
                  <a:pt x="3011" y="517"/>
                </a:lnTo>
                <a:lnTo>
                  <a:pt x="3016" y="500"/>
                </a:lnTo>
                <a:lnTo>
                  <a:pt x="3021" y="435"/>
                </a:lnTo>
                <a:lnTo>
                  <a:pt x="3027" y="470"/>
                </a:lnTo>
                <a:lnTo>
                  <a:pt x="3032" y="457"/>
                </a:lnTo>
                <a:lnTo>
                  <a:pt x="3037" y="491"/>
                </a:lnTo>
                <a:lnTo>
                  <a:pt x="3043" y="461"/>
                </a:lnTo>
                <a:lnTo>
                  <a:pt x="3048" y="487"/>
                </a:lnTo>
                <a:lnTo>
                  <a:pt x="3053" y="435"/>
                </a:lnTo>
                <a:lnTo>
                  <a:pt x="3058" y="495"/>
                </a:lnTo>
                <a:lnTo>
                  <a:pt x="3064" y="538"/>
                </a:lnTo>
                <a:lnTo>
                  <a:pt x="3069" y="491"/>
                </a:lnTo>
                <a:lnTo>
                  <a:pt x="3074" y="448"/>
                </a:lnTo>
                <a:lnTo>
                  <a:pt x="3080" y="508"/>
                </a:lnTo>
                <a:lnTo>
                  <a:pt x="3085" y="487"/>
                </a:lnTo>
                <a:lnTo>
                  <a:pt x="3090" y="517"/>
                </a:lnTo>
                <a:lnTo>
                  <a:pt x="3095" y="482"/>
                </a:lnTo>
                <a:lnTo>
                  <a:pt x="3101" y="504"/>
                </a:lnTo>
                <a:lnTo>
                  <a:pt x="3106" y="491"/>
                </a:lnTo>
                <a:lnTo>
                  <a:pt x="3111" y="478"/>
                </a:lnTo>
                <a:lnTo>
                  <a:pt x="3117" y="495"/>
                </a:lnTo>
                <a:lnTo>
                  <a:pt x="3122" y="457"/>
                </a:lnTo>
                <a:lnTo>
                  <a:pt x="3127" y="495"/>
                </a:lnTo>
                <a:lnTo>
                  <a:pt x="3132" y="525"/>
                </a:lnTo>
                <a:lnTo>
                  <a:pt x="3138" y="556"/>
                </a:lnTo>
                <a:lnTo>
                  <a:pt x="3143" y="487"/>
                </a:lnTo>
                <a:lnTo>
                  <a:pt x="3148" y="577"/>
                </a:lnTo>
                <a:lnTo>
                  <a:pt x="3154" y="482"/>
                </a:lnTo>
                <a:lnTo>
                  <a:pt x="3159" y="513"/>
                </a:lnTo>
                <a:lnTo>
                  <a:pt x="3164" y="525"/>
                </a:lnTo>
                <a:lnTo>
                  <a:pt x="3169" y="504"/>
                </a:lnTo>
                <a:lnTo>
                  <a:pt x="3175" y="465"/>
                </a:lnTo>
                <a:lnTo>
                  <a:pt x="3180" y="487"/>
                </a:lnTo>
                <a:lnTo>
                  <a:pt x="3185" y="444"/>
                </a:lnTo>
                <a:lnTo>
                  <a:pt x="3191" y="551"/>
                </a:lnTo>
                <a:lnTo>
                  <a:pt x="3196" y="508"/>
                </a:lnTo>
                <a:lnTo>
                  <a:pt x="3201" y="491"/>
                </a:lnTo>
                <a:lnTo>
                  <a:pt x="3207" y="500"/>
                </a:lnTo>
                <a:lnTo>
                  <a:pt x="3212" y="508"/>
                </a:lnTo>
                <a:lnTo>
                  <a:pt x="3217" y="495"/>
                </a:lnTo>
                <a:lnTo>
                  <a:pt x="3222" y="543"/>
                </a:lnTo>
                <a:lnTo>
                  <a:pt x="3228" y="534"/>
                </a:lnTo>
                <a:lnTo>
                  <a:pt x="3233" y="530"/>
                </a:lnTo>
                <a:lnTo>
                  <a:pt x="3238" y="530"/>
                </a:lnTo>
                <a:lnTo>
                  <a:pt x="3244" y="560"/>
                </a:lnTo>
                <a:lnTo>
                  <a:pt x="3249" y="521"/>
                </a:lnTo>
                <a:lnTo>
                  <a:pt x="3254" y="525"/>
                </a:lnTo>
                <a:lnTo>
                  <a:pt x="3259" y="513"/>
                </a:lnTo>
                <a:lnTo>
                  <a:pt x="3265" y="487"/>
                </a:lnTo>
                <a:lnTo>
                  <a:pt x="3270" y="513"/>
                </a:lnTo>
                <a:lnTo>
                  <a:pt x="3275" y="530"/>
                </a:lnTo>
                <a:lnTo>
                  <a:pt x="3281" y="521"/>
                </a:lnTo>
                <a:lnTo>
                  <a:pt x="3286" y="577"/>
                </a:lnTo>
                <a:lnTo>
                  <a:pt x="3291" y="465"/>
                </a:lnTo>
                <a:lnTo>
                  <a:pt x="3296" y="543"/>
                </a:lnTo>
                <a:lnTo>
                  <a:pt x="3302" y="525"/>
                </a:lnTo>
                <a:lnTo>
                  <a:pt x="3307" y="521"/>
                </a:lnTo>
                <a:lnTo>
                  <a:pt x="3312" y="513"/>
                </a:lnTo>
                <a:lnTo>
                  <a:pt x="3318" y="543"/>
                </a:lnTo>
                <a:lnTo>
                  <a:pt x="3323" y="517"/>
                </a:lnTo>
                <a:lnTo>
                  <a:pt x="3328" y="538"/>
                </a:lnTo>
                <a:lnTo>
                  <a:pt x="3334" y="517"/>
                </a:lnTo>
                <a:lnTo>
                  <a:pt x="3339" y="534"/>
                </a:lnTo>
                <a:lnTo>
                  <a:pt x="3344" y="543"/>
                </a:lnTo>
                <a:lnTo>
                  <a:pt x="3349" y="538"/>
                </a:lnTo>
                <a:lnTo>
                  <a:pt x="3355" y="564"/>
                </a:lnTo>
                <a:lnTo>
                  <a:pt x="3360" y="581"/>
                </a:lnTo>
                <a:lnTo>
                  <a:pt x="3365" y="577"/>
                </a:lnTo>
                <a:lnTo>
                  <a:pt x="3371" y="556"/>
                </a:lnTo>
                <a:lnTo>
                  <a:pt x="3376" y="556"/>
                </a:lnTo>
                <a:lnTo>
                  <a:pt x="3381" y="534"/>
                </a:lnTo>
                <a:lnTo>
                  <a:pt x="3386" y="551"/>
                </a:lnTo>
                <a:lnTo>
                  <a:pt x="3392" y="586"/>
                </a:lnTo>
                <a:lnTo>
                  <a:pt x="3397" y="551"/>
                </a:lnTo>
                <a:lnTo>
                  <a:pt x="3402" y="594"/>
                </a:lnTo>
                <a:lnTo>
                  <a:pt x="3408" y="569"/>
                </a:lnTo>
                <a:lnTo>
                  <a:pt x="3413" y="573"/>
                </a:lnTo>
                <a:lnTo>
                  <a:pt x="3418" y="525"/>
                </a:lnTo>
                <a:lnTo>
                  <a:pt x="3423" y="513"/>
                </a:lnTo>
                <a:lnTo>
                  <a:pt x="3429" y="525"/>
                </a:lnTo>
                <a:lnTo>
                  <a:pt x="3434" y="569"/>
                </a:lnTo>
                <a:lnTo>
                  <a:pt x="3439" y="573"/>
                </a:lnTo>
                <a:lnTo>
                  <a:pt x="3445" y="556"/>
                </a:lnTo>
                <a:lnTo>
                  <a:pt x="3450" y="573"/>
                </a:lnTo>
                <a:lnTo>
                  <a:pt x="3455" y="569"/>
                </a:lnTo>
                <a:lnTo>
                  <a:pt x="3461" y="547"/>
                </a:lnTo>
                <a:lnTo>
                  <a:pt x="3466" y="560"/>
                </a:lnTo>
                <a:lnTo>
                  <a:pt x="3471" y="521"/>
                </a:lnTo>
                <a:lnTo>
                  <a:pt x="3476" y="564"/>
                </a:lnTo>
                <a:lnTo>
                  <a:pt x="3482" y="560"/>
                </a:lnTo>
                <a:lnTo>
                  <a:pt x="3487" y="594"/>
                </a:lnTo>
                <a:lnTo>
                  <a:pt x="3492" y="581"/>
                </a:lnTo>
                <a:lnTo>
                  <a:pt x="3498" y="581"/>
                </a:lnTo>
                <a:lnTo>
                  <a:pt x="3503" y="590"/>
                </a:lnTo>
                <a:lnTo>
                  <a:pt x="3508" y="525"/>
                </a:lnTo>
                <a:lnTo>
                  <a:pt x="3513" y="603"/>
                </a:lnTo>
                <a:lnTo>
                  <a:pt x="3519" y="590"/>
                </a:lnTo>
                <a:lnTo>
                  <a:pt x="3524" y="586"/>
                </a:lnTo>
                <a:lnTo>
                  <a:pt x="3529" y="616"/>
                </a:lnTo>
                <a:lnTo>
                  <a:pt x="3535" y="633"/>
                </a:lnTo>
                <a:lnTo>
                  <a:pt x="3540" y="594"/>
                </a:lnTo>
                <a:lnTo>
                  <a:pt x="3545" y="569"/>
                </a:lnTo>
                <a:lnTo>
                  <a:pt x="3550" y="590"/>
                </a:lnTo>
                <a:lnTo>
                  <a:pt x="3556" y="590"/>
                </a:lnTo>
                <a:lnTo>
                  <a:pt x="3561" y="517"/>
                </a:lnTo>
                <a:lnTo>
                  <a:pt x="3566" y="564"/>
                </a:lnTo>
                <a:lnTo>
                  <a:pt x="3572" y="594"/>
                </a:lnTo>
                <a:lnTo>
                  <a:pt x="3577" y="560"/>
                </a:lnTo>
                <a:lnTo>
                  <a:pt x="3582" y="612"/>
                </a:lnTo>
                <a:lnTo>
                  <a:pt x="3588" y="612"/>
                </a:lnTo>
                <a:lnTo>
                  <a:pt x="3593" y="590"/>
                </a:lnTo>
                <a:lnTo>
                  <a:pt x="3598" y="603"/>
                </a:lnTo>
                <a:lnTo>
                  <a:pt x="3603" y="607"/>
                </a:lnTo>
                <a:lnTo>
                  <a:pt x="3609" y="620"/>
                </a:lnTo>
                <a:lnTo>
                  <a:pt x="3614" y="612"/>
                </a:lnTo>
                <a:lnTo>
                  <a:pt x="3619" y="616"/>
                </a:lnTo>
                <a:lnTo>
                  <a:pt x="3625" y="581"/>
                </a:lnTo>
                <a:lnTo>
                  <a:pt x="3630" y="594"/>
                </a:lnTo>
                <a:lnTo>
                  <a:pt x="3635" y="659"/>
                </a:lnTo>
                <a:lnTo>
                  <a:pt x="3640" y="624"/>
                </a:lnTo>
                <a:lnTo>
                  <a:pt x="3646" y="612"/>
                </a:lnTo>
                <a:lnTo>
                  <a:pt x="3651" y="603"/>
                </a:lnTo>
                <a:lnTo>
                  <a:pt x="3656" y="607"/>
                </a:lnTo>
                <a:lnTo>
                  <a:pt x="3662" y="659"/>
                </a:lnTo>
                <a:lnTo>
                  <a:pt x="3667" y="599"/>
                </a:lnTo>
                <a:lnTo>
                  <a:pt x="3672" y="586"/>
                </a:lnTo>
                <a:lnTo>
                  <a:pt x="3677" y="655"/>
                </a:lnTo>
                <a:lnTo>
                  <a:pt x="3683" y="629"/>
                </a:lnTo>
                <a:lnTo>
                  <a:pt x="3688" y="659"/>
                </a:lnTo>
                <a:lnTo>
                  <a:pt x="3693" y="650"/>
                </a:lnTo>
                <a:lnTo>
                  <a:pt x="3699" y="655"/>
                </a:lnTo>
                <a:lnTo>
                  <a:pt x="3704" y="573"/>
                </a:lnTo>
                <a:lnTo>
                  <a:pt x="3709" y="624"/>
                </a:lnTo>
                <a:lnTo>
                  <a:pt x="3714" y="680"/>
                </a:lnTo>
                <a:lnTo>
                  <a:pt x="3720" y="599"/>
                </a:lnTo>
                <a:lnTo>
                  <a:pt x="3725" y="629"/>
                </a:lnTo>
                <a:lnTo>
                  <a:pt x="3730" y="672"/>
                </a:lnTo>
                <a:lnTo>
                  <a:pt x="3736" y="603"/>
                </a:lnTo>
                <a:lnTo>
                  <a:pt x="3741" y="607"/>
                </a:lnTo>
                <a:lnTo>
                  <a:pt x="3746" y="659"/>
                </a:lnTo>
                <a:lnTo>
                  <a:pt x="3752" y="650"/>
                </a:lnTo>
                <a:lnTo>
                  <a:pt x="3757" y="663"/>
                </a:lnTo>
                <a:lnTo>
                  <a:pt x="3762" y="650"/>
                </a:lnTo>
                <a:lnTo>
                  <a:pt x="3767" y="607"/>
                </a:lnTo>
                <a:lnTo>
                  <a:pt x="3773" y="655"/>
                </a:lnTo>
                <a:lnTo>
                  <a:pt x="3778" y="624"/>
                </a:lnTo>
                <a:lnTo>
                  <a:pt x="3783" y="599"/>
                </a:lnTo>
                <a:lnTo>
                  <a:pt x="3789" y="646"/>
                </a:lnTo>
                <a:lnTo>
                  <a:pt x="3794" y="650"/>
                </a:lnTo>
                <a:lnTo>
                  <a:pt x="3799" y="659"/>
                </a:lnTo>
                <a:lnTo>
                  <a:pt x="3804" y="633"/>
                </a:lnTo>
                <a:lnTo>
                  <a:pt x="3810" y="637"/>
                </a:lnTo>
                <a:lnTo>
                  <a:pt x="3815" y="646"/>
                </a:lnTo>
                <a:lnTo>
                  <a:pt x="3820" y="624"/>
                </a:lnTo>
                <a:lnTo>
                  <a:pt x="3826" y="663"/>
                </a:lnTo>
                <a:lnTo>
                  <a:pt x="3831" y="637"/>
                </a:lnTo>
                <a:lnTo>
                  <a:pt x="3836" y="655"/>
                </a:lnTo>
                <a:lnTo>
                  <a:pt x="3841" y="676"/>
                </a:lnTo>
                <a:lnTo>
                  <a:pt x="3847" y="693"/>
                </a:lnTo>
                <a:lnTo>
                  <a:pt x="3852" y="629"/>
                </a:lnTo>
                <a:lnTo>
                  <a:pt x="3857" y="594"/>
                </a:lnTo>
                <a:lnTo>
                  <a:pt x="3863" y="685"/>
                </a:lnTo>
                <a:lnTo>
                  <a:pt x="3868" y="642"/>
                </a:lnTo>
                <a:lnTo>
                  <a:pt x="3873" y="680"/>
                </a:lnTo>
                <a:lnTo>
                  <a:pt x="3879" y="663"/>
                </a:lnTo>
                <a:lnTo>
                  <a:pt x="3884" y="616"/>
                </a:lnTo>
                <a:lnTo>
                  <a:pt x="3889" y="663"/>
                </a:lnTo>
                <a:lnTo>
                  <a:pt x="3894" y="663"/>
                </a:lnTo>
                <a:lnTo>
                  <a:pt x="3900" y="633"/>
                </a:lnTo>
                <a:lnTo>
                  <a:pt x="3905" y="650"/>
                </a:lnTo>
                <a:lnTo>
                  <a:pt x="3910" y="642"/>
                </a:lnTo>
                <a:lnTo>
                  <a:pt x="3916" y="650"/>
                </a:lnTo>
                <a:lnTo>
                  <a:pt x="3921" y="680"/>
                </a:lnTo>
                <a:lnTo>
                  <a:pt x="3926" y="693"/>
                </a:lnTo>
                <a:lnTo>
                  <a:pt x="3931" y="612"/>
                </a:lnTo>
                <a:lnTo>
                  <a:pt x="3937" y="646"/>
                </a:lnTo>
                <a:lnTo>
                  <a:pt x="3942" y="689"/>
                </a:lnTo>
                <a:lnTo>
                  <a:pt x="3947" y="620"/>
                </a:lnTo>
                <a:lnTo>
                  <a:pt x="3953" y="637"/>
                </a:lnTo>
                <a:lnTo>
                  <a:pt x="3958" y="642"/>
                </a:lnTo>
                <a:lnTo>
                  <a:pt x="3963" y="698"/>
                </a:lnTo>
                <a:lnTo>
                  <a:pt x="3968" y="693"/>
                </a:lnTo>
                <a:lnTo>
                  <a:pt x="3974" y="715"/>
                </a:lnTo>
                <a:lnTo>
                  <a:pt x="3979" y="680"/>
                </a:lnTo>
                <a:lnTo>
                  <a:pt x="3984" y="646"/>
                </a:lnTo>
                <a:lnTo>
                  <a:pt x="3990" y="672"/>
                </a:lnTo>
                <a:lnTo>
                  <a:pt x="3995" y="663"/>
                </a:lnTo>
                <a:lnTo>
                  <a:pt x="4000" y="646"/>
                </a:lnTo>
                <a:lnTo>
                  <a:pt x="4006" y="650"/>
                </a:lnTo>
                <a:lnTo>
                  <a:pt x="4011" y="693"/>
                </a:lnTo>
                <a:lnTo>
                  <a:pt x="4016" y="698"/>
                </a:lnTo>
                <a:lnTo>
                  <a:pt x="4021" y="667"/>
                </a:lnTo>
                <a:lnTo>
                  <a:pt x="4027" y="680"/>
                </a:lnTo>
                <a:lnTo>
                  <a:pt x="4032" y="667"/>
                </a:lnTo>
                <a:lnTo>
                  <a:pt x="4037" y="698"/>
                </a:lnTo>
                <a:lnTo>
                  <a:pt x="4043" y="702"/>
                </a:lnTo>
                <a:lnTo>
                  <a:pt x="4048" y="710"/>
                </a:lnTo>
                <a:lnTo>
                  <a:pt x="4053" y="723"/>
                </a:lnTo>
                <a:lnTo>
                  <a:pt x="4058" y="693"/>
                </a:lnTo>
                <a:lnTo>
                  <a:pt x="4064" y="646"/>
                </a:lnTo>
                <a:lnTo>
                  <a:pt x="4069" y="680"/>
                </a:lnTo>
                <a:lnTo>
                  <a:pt x="4074" y="719"/>
                </a:lnTo>
                <a:lnTo>
                  <a:pt x="4080" y="710"/>
                </a:lnTo>
                <a:lnTo>
                  <a:pt x="4085" y="693"/>
                </a:lnTo>
                <a:lnTo>
                  <a:pt x="4090" y="732"/>
                </a:lnTo>
                <a:lnTo>
                  <a:pt x="4095" y="680"/>
                </a:lnTo>
                <a:lnTo>
                  <a:pt x="4101" y="685"/>
                </a:lnTo>
                <a:lnTo>
                  <a:pt x="4106" y="672"/>
                </a:lnTo>
                <a:lnTo>
                  <a:pt x="4111" y="680"/>
                </a:lnTo>
                <a:lnTo>
                  <a:pt x="4117" y="633"/>
                </a:lnTo>
                <a:lnTo>
                  <a:pt x="4122" y="698"/>
                </a:lnTo>
                <a:lnTo>
                  <a:pt x="4127" y="689"/>
                </a:lnTo>
                <a:lnTo>
                  <a:pt x="4132" y="667"/>
                </a:lnTo>
                <a:lnTo>
                  <a:pt x="4138" y="710"/>
                </a:lnTo>
                <a:lnTo>
                  <a:pt x="4143" y="732"/>
                </a:lnTo>
                <a:lnTo>
                  <a:pt x="4148" y="723"/>
                </a:lnTo>
                <a:lnTo>
                  <a:pt x="4154" y="745"/>
                </a:lnTo>
                <a:lnTo>
                  <a:pt x="4159" y="655"/>
                </a:lnTo>
                <a:lnTo>
                  <a:pt x="4164" y="672"/>
                </a:lnTo>
                <a:lnTo>
                  <a:pt x="4170" y="736"/>
                </a:lnTo>
                <a:lnTo>
                  <a:pt x="4175" y="736"/>
                </a:lnTo>
                <a:lnTo>
                  <a:pt x="4180" y="685"/>
                </a:lnTo>
                <a:lnTo>
                  <a:pt x="4185" y="698"/>
                </a:lnTo>
                <a:lnTo>
                  <a:pt x="4191" y="779"/>
                </a:lnTo>
                <a:lnTo>
                  <a:pt x="4196" y="693"/>
                </a:lnTo>
                <a:lnTo>
                  <a:pt x="4201" y="758"/>
                </a:lnTo>
                <a:lnTo>
                  <a:pt x="4207" y="685"/>
                </a:lnTo>
                <a:lnTo>
                  <a:pt x="4212" y="685"/>
                </a:lnTo>
                <a:lnTo>
                  <a:pt x="4217" y="706"/>
                </a:lnTo>
                <a:lnTo>
                  <a:pt x="4222" y="706"/>
                </a:lnTo>
                <a:lnTo>
                  <a:pt x="4228" y="749"/>
                </a:lnTo>
                <a:lnTo>
                  <a:pt x="4233" y="775"/>
                </a:lnTo>
                <a:lnTo>
                  <a:pt x="4238" y="719"/>
                </a:lnTo>
                <a:lnTo>
                  <a:pt x="4244" y="680"/>
                </a:lnTo>
                <a:lnTo>
                  <a:pt x="4249" y="680"/>
                </a:lnTo>
                <a:lnTo>
                  <a:pt x="4254" y="655"/>
                </a:lnTo>
                <a:lnTo>
                  <a:pt x="4259" y="715"/>
                </a:lnTo>
                <a:lnTo>
                  <a:pt x="4265" y="715"/>
                </a:lnTo>
                <a:lnTo>
                  <a:pt x="4270" y="771"/>
                </a:lnTo>
                <a:lnTo>
                  <a:pt x="4275" y="758"/>
                </a:lnTo>
                <a:lnTo>
                  <a:pt x="4281" y="689"/>
                </a:lnTo>
                <a:lnTo>
                  <a:pt x="4286" y="728"/>
                </a:lnTo>
                <a:lnTo>
                  <a:pt x="4291" y="689"/>
                </a:lnTo>
                <a:lnTo>
                  <a:pt x="4297" y="723"/>
                </a:lnTo>
                <a:lnTo>
                  <a:pt x="4302" y="728"/>
                </a:lnTo>
                <a:lnTo>
                  <a:pt x="4307" y="680"/>
                </a:lnTo>
                <a:lnTo>
                  <a:pt x="4312" y="728"/>
                </a:lnTo>
                <a:lnTo>
                  <a:pt x="4318" y="771"/>
                </a:lnTo>
                <a:lnTo>
                  <a:pt x="4323" y="749"/>
                </a:lnTo>
                <a:lnTo>
                  <a:pt x="4328" y="698"/>
                </a:lnTo>
                <a:lnTo>
                  <a:pt x="4334" y="723"/>
                </a:lnTo>
                <a:lnTo>
                  <a:pt x="4339" y="672"/>
                </a:lnTo>
                <a:lnTo>
                  <a:pt x="4344" y="741"/>
                </a:lnTo>
                <a:lnTo>
                  <a:pt x="4349" y="702"/>
                </a:lnTo>
                <a:lnTo>
                  <a:pt x="4355" y="732"/>
                </a:lnTo>
                <a:lnTo>
                  <a:pt x="4360" y="741"/>
                </a:lnTo>
                <a:lnTo>
                  <a:pt x="4365" y="693"/>
                </a:lnTo>
                <a:lnTo>
                  <a:pt x="4371" y="728"/>
                </a:lnTo>
                <a:lnTo>
                  <a:pt x="4376" y="771"/>
                </a:lnTo>
                <a:lnTo>
                  <a:pt x="4381" y="728"/>
                </a:lnTo>
                <a:lnTo>
                  <a:pt x="4386" y="719"/>
                </a:lnTo>
                <a:lnTo>
                  <a:pt x="4392" y="736"/>
                </a:lnTo>
                <a:lnTo>
                  <a:pt x="4397" y="732"/>
                </a:lnTo>
                <a:lnTo>
                  <a:pt x="4402" y="723"/>
                </a:lnTo>
                <a:lnTo>
                  <a:pt x="4408" y="749"/>
                </a:lnTo>
                <a:lnTo>
                  <a:pt x="4413" y="771"/>
                </a:lnTo>
                <a:lnTo>
                  <a:pt x="4418" y="702"/>
                </a:lnTo>
                <a:lnTo>
                  <a:pt x="4424" y="766"/>
                </a:lnTo>
                <a:lnTo>
                  <a:pt x="4429" y="723"/>
                </a:lnTo>
                <a:lnTo>
                  <a:pt x="4434" y="685"/>
                </a:lnTo>
                <a:lnTo>
                  <a:pt x="4439" y="667"/>
                </a:lnTo>
                <a:lnTo>
                  <a:pt x="4445" y="728"/>
                </a:lnTo>
                <a:lnTo>
                  <a:pt x="4450" y="792"/>
                </a:lnTo>
                <a:lnTo>
                  <a:pt x="4455" y="715"/>
                </a:lnTo>
                <a:lnTo>
                  <a:pt x="4461" y="741"/>
                </a:lnTo>
                <a:lnTo>
                  <a:pt x="4466" y="732"/>
                </a:lnTo>
                <a:lnTo>
                  <a:pt x="4471" y="753"/>
                </a:lnTo>
                <a:lnTo>
                  <a:pt x="4476" y="762"/>
                </a:lnTo>
                <a:lnTo>
                  <a:pt x="4482" y="728"/>
                </a:lnTo>
                <a:lnTo>
                  <a:pt x="4487" y="741"/>
                </a:lnTo>
                <a:lnTo>
                  <a:pt x="4492" y="715"/>
                </a:lnTo>
                <a:lnTo>
                  <a:pt x="4498" y="762"/>
                </a:lnTo>
                <a:lnTo>
                  <a:pt x="4503" y="741"/>
                </a:lnTo>
                <a:lnTo>
                  <a:pt x="4508" y="728"/>
                </a:lnTo>
                <a:lnTo>
                  <a:pt x="4513" y="749"/>
                </a:lnTo>
                <a:lnTo>
                  <a:pt x="4519" y="797"/>
                </a:lnTo>
                <a:lnTo>
                  <a:pt x="4524" y="788"/>
                </a:lnTo>
                <a:lnTo>
                  <a:pt x="4529" y="706"/>
                </a:lnTo>
                <a:lnTo>
                  <a:pt x="4535" y="745"/>
                </a:lnTo>
                <a:lnTo>
                  <a:pt x="4540" y="749"/>
                </a:lnTo>
                <a:lnTo>
                  <a:pt x="4545" y="788"/>
                </a:lnTo>
                <a:lnTo>
                  <a:pt x="4551" y="702"/>
                </a:lnTo>
                <a:lnTo>
                  <a:pt x="4556" y="749"/>
                </a:lnTo>
                <a:lnTo>
                  <a:pt x="4561" y="745"/>
                </a:lnTo>
                <a:lnTo>
                  <a:pt x="4566" y="741"/>
                </a:lnTo>
                <a:lnTo>
                  <a:pt x="4572" y="775"/>
                </a:lnTo>
                <a:lnTo>
                  <a:pt x="4577" y="736"/>
                </a:lnTo>
                <a:lnTo>
                  <a:pt x="4582" y="779"/>
                </a:lnTo>
                <a:lnTo>
                  <a:pt x="4588" y="766"/>
                </a:lnTo>
                <a:lnTo>
                  <a:pt x="4593" y="762"/>
                </a:lnTo>
                <a:lnTo>
                  <a:pt x="4598" y="736"/>
                </a:lnTo>
                <a:lnTo>
                  <a:pt x="4603" y="784"/>
                </a:lnTo>
                <a:lnTo>
                  <a:pt x="4609" y="753"/>
                </a:lnTo>
                <a:lnTo>
                  <a:pt x="4614" y="788"/>
                </a:lnTo>
                <a:lnTo>
                  <a:pt x="4619" y="741"/>
                </a:lnTo>
                <a:lnTo>
                  <a:pt x="4625" y="775"/>
                </a:lnTo>
                <a:lnTo>
                  <a:pt x="4630" y="779"/>
                </a:lnTo>
                <a:lnTo>
                  <a:pt x="4635" y="741"/>
                </a:lnTo>
                <a:lnTo>
                  <a:pt x="4640" y="771"/>
                </a:lnTo>
                <a:lnTo>
                  <a:pt x="4646" y="736"/>
                </a:lnTo>
                <a:lnTo>
                  <a:pt x="4651" y="758"/>
                </a:lnTo>
                <a:lnTo>
                  <a:pt x="4656" y="792"/>
                </a:lnTo>
                <a:lnTo>
                  <a:pt x="4662" y="779"/>
                </a:lnTo>
                <a:lnTo>
                  <a:pt x="4667" y="809"/>
                </a:lnTo>
                <a:lnTo>
                  <a:pt x="4672" y="792"/>
                </a:lnTo>
                <a:lnTo>
                  <a:pt x="4677" y="766"/>
                </a:lnTo>
                <a:lnTo>
                  <a:pt x="4683" y="766"/>
                </a:lnTo>
                <a:lnTo>
                  <a:pt x="4688" y="814"/>
                </a:lnTo>
                <a:lnTo>
                  <a:pt x="4693" y="753"/>
                </a:lnTo>
                <a:lnTo>
                  <a:pt x="4699" y="766"/>
                </a:lnTo>
                <a:lnTo>
                  <a:pt x="4704" y="775"/>
                </a:lnTo>
                <a:lnTo>
                  <a:pt x="4709" y="779"/>
                </a:lnTo>
                <a:lnTo>
                  <a:pt x="4715" y="758"/>
                </a:lnTo>
                <a:lnTo>
                  <a:pt x="4720" y="788"/>
                </a:lnTo>
                <a:lnTo>
                  <a:pt x="4725" y="809"/>
                </a:lnTo>
                <a:lnTo>
                  <a:pt x="4730" y="745"/>
                </a:lnTo>
                <a:lnTo>
                  <a:pt x="4736" y="784"/>
                </a:lnTo>
                <a:lnTo>
                  <a:pt x="4741" y="749"/>
                </a:lnTo>
                <a:lnTo>
                  <a:pt x="4746" y="745"/>
                </a:lnTo>
                <a:lnTo>
                  <a:pt x="4752" y="771"/>
                </a:lnTo>
                <a:lnTo>
                  <a:pt x="4757" y="771"/>
                </a:lnTo>
                <a:lnTo>
                  <a:pt x="4762" y="809"/>
                </a:lnTo>
                <a:lnTo>
                  <a:pt x="4767" y="792"/>
                </a:lnTo>
                <a:lnTo>
                  <a:pt x="4773" y="814"/>
                </a:lnTo>
                <a:lnTo>
                  <a:pt x="4778" y="827"/>
                </a:lnTo>
                <a:lnTo>
                  <a:pt x="4783" y="839"/>
                </a:lnTo>
                <a:lnTo>
                  <a:pt x="4789" y="818"/>
                </a:lnTo>
                <a:lnTo>
                  <a:pt x="4794" y="784"/>
                </a:lnTo>
                <a:lnTo>
                  <a:pt x="4799" y="758"/>
                </a:lnTo>
                <a:lnTo>
                  <a:pt x="4804" y="719"/>
                </a:lnTo>
                <a:lnTo>
                  <a:pt x="4810" y="809"/>
                </a:lnTo>
                <a:lnTo>
                  <a:pt x="4815" y="775"/>
                </a:lnTo>
                <a:lnTo>
                  <a:pt x="4820" y="848"/>
                </a:lnTo>
                <a:lnTo>
                  <a:pt x="4826" y="749"/>
                </a:lnTo>
                <a:lnTo>
                  <a:pt x="4831" y="814"/>
                </a:lnTo>
                <a:lnTo>
                  <a:pt x="4836" y="775"/>
                </a:lnTo>
                <a:lnTo>
                  <a:pt x="4842" y="771"/>
                </a:lnTo>
                <a:lnTo>
                  <a:pt x="4847" y="779"/>
                </a:lnTo>
                <a:lnTo>
                  <a:pt x="4852" y="766"/>
                </a:lnTo>
                <a:lnTo>
                  <a:pt x="4857" y="801"/>
                </a:lnTo>
                <a:lnTo>
                  <a:pt x="4863" y="814"/>
                </a:lnTo>
                <a:lnTo>
                  <a:pt x="4868" y="797"/>
                </a:lnTo>
                <a:lnTo>
                  <a:pt x="4873" y="753"/>
                </a:lnTo>
                <a:lnTo>
                  <a:pt x="4879" y="788"/>
                </a:lnTo>
                <a:lnTo>
                  <a:pt x="4884" y="762"/>
                </a:lnTo>
                <a:lnTo>
                  <a:pt x="4889" y="784"/>
                </a:lnTo>
                <a:lnTo>
                  <a:pt x="4894" y="805"/>
                </a:lnTo>
                <a:lnTo>
                  <a:pt x="4900" y="801"/>
                </a:lnTo>
                <a:lnTo>
                  <a:pt x="4905" y="762"/>
                </a:lnTo>
                <a:lnTo>
                  <a:pt x="4910" y="827"/>
                </a:lnTo>
                <a:lnTo>
                  <a:pt x="4916" y="831"/>
                </a:lnTo>
                <a:lnTo>
                  <a:pt x="4921" y="852"/>
                </a:lnTo>
                <a:lnTo>
                  <a:pt x="4926" y="831"/>
                </a:lnTo>
                <a:lnTo>
                  <a:pt x="4931" y="805"/>
                </a:lnTo>
                <a:lnTo>
                  <a:pt x="4937" y="758"/>
                </a:lnTo>
                <a:lnTo>
                  <a:pt x="4942" y="822"/>
                </a:lnTo>
                <a:lnTo>
                  <a:pt x="4947" y="792"/>
                </a:lnTo>
                <a:lnTo>
                  <a:pt x="4953" y="801"/>
                </a:lnTo>
                <a:lnTo>
                  <a:pt x="4958" y="861"/>
                </a:lnTo>
                <a:lnTo>
                  <a:pt x="4963" y="831"/>
                </a:lnTo>
                <a:lnTo>
                  <a:pt x="4969" y="857"/>
                </a:lnTo>
                <a:lnTo>
                  <a:pt x="4974" y="822"/>
                </a:lnTo>
                <a:lnTo>
                  <a:pt x="4979" y="831"/>
                </a:lnTo>
                <a:lnTo>
                  <a:pt x="4984" y="745"/>
                </a:lnTo>
                <a:lnTo>
                  <a:pt x="4990" y="792"/>
                </a:lnTo>
                <a:lnTo>
                  <a:pt x="4995" y="784"/>
                </a:lnTo>
                <a:lnTo>
                  <a:pt x="5000" y="852"/>
                </a:lnTo>
                <a:lnTo>
                  <a:pt x="5006" y="758"/>
                </a:lnTo>
                <a:lnTo>
                  <a:pt x="5011" y="809"/>
                </a:lnTo>
                <a:lnTo>
                  <a:pt x="5016" y="775"/>
                </a:lnTo>
                <a:lnTo>
                  <a:pt x="5021" y="857"/>
                </a:lnTo>
                <a:lnTo>
                  <a:pt x="5027" y="827"/>
                </a:lnTo>
                <a:lnTo>
                  <a:pt x="5032" y="766"/>
                </a:lnTo>
                <a:lnTo>
                  <a:pt x="5037" y="822"/>
                </a:lnTo>
                <a:lnTo>
                  <a:pt x="5043" y="805"/>
                </a:lnTo>
                <a:lnTo>
                  <a:pt x="5048" y="762"/>
                </a:lnTo>
                <a:lnTo>
                  <a:pt x="5053" y="788"/>
                </a:lnTo>
                <a:lnTo>
                  <a:pt x="5058" y="822"/>
                </a:lnTo>
                <a:lnTo>
                  <a:pt x="5064" y="809"/>
                </a:lnTo>
                <a:lnTo>
                  <a:pt x="5069" y="792"/>
                </a:lnTo>
                <a:lnTo>
                  <a:pt x="5074" y="827"/>
                </a:lnTo>
                <a:lnTo>
                  <a:pt x="5080" y="844"/>
                </a:lnTo>
                <a:lnTo>
                  <a:pt x="5085" y="788"/>
                </a:lnTo>
                <a:lnTo>
                  <a:pt x="5090" y="779"/>
                </a:lnTo>
                <a:lnTo>
                  <a:pt x="5095" y="831"/>
                </a:lnTo>
                <a:lnTo>
                  <a:pt x="5101" y="831"/>
                </a:lnTo>
                <a:lnTo>
                  <a:pt x="5106" y="839"/>
                </a:lnTo>
                <a:lnTo>
                  <a:pt x="5111" y="861"/>
                </a:lnTo>
                <a:lnTo>
                  <a:pt x="5117" y="835"/>
                </a:lnTo>
                <a:lnTo>
                  <a:pt x="5122" y="814"/>
                </a:lnTo>
                <a:lnTo>
                  <a:pt x="5127" y="831"/>
                </a:lnTo>
                <a:lnTo>
                  <a:pt x="5133" y="818"/>
                </a:lnTo>
                <a:lnTo>
                  <a:pt x="5138" y="839"/>
                </a:lnTo>
                <a:lnTo>
                  <a:pt x="5143" y="900"/>
                </a:lnTo>
                <a:lnTo>
                  <a:pt x="5148" y="792"/>
                </a:lnTo>
                <a:lnTo>
                  <a:pt x="5154" y="809"/>
                </a:lnTo>
                <a:lnTo>
                  <a:pt x="5159" y="904"/>
                </a:lnTo>
                <a:lnTo>
                  <a:pt x="5164" y="809"/>
                </a:lnTo>
                <a:lnTo>
                  <a:pt x="5170" y="852"/>
                </a:lnTo>
                <a:lnTo>
                  <a:pt x="5175" y="852"/>
                </a:lnTo>
                <a:lnTo>
                  <a:pt x="5180" y="827"/>
                </a:lnTo>
                <a:lnTo>
                  <a:pt x="5185" y="822"/>
                </a:lnTo>
                <a:lnTo>
                  <a:pt x="5191" y="874"/>
                </a:lnTo>
                <a:lnTo>
                  <a:pt x="5196" y="827"/>
                </a:lnTo>
                <a:lnTo>
                  <a:pt x="5201" y="809"/>
                </a:lnTo>
                <a:lnTo>
                  <a:pt x="5207" y="904"/>
                </a:lnTo>
                <a:lnTo>
                  <a:pt x="5212" y="861"/>
                </a:lnTo>
                <a:lnTo>
                  <a:pt x="5217" y="848"/>
                </a:lnTo>
                <a:lnTo>
                  <a:pt x="5222" y="839"/>
                </a:lnTo>
                <a:lnTo>
                  <a:pt x="5228" y="904"/>
                </a:lnTo>
                <a:lnTo>
                  <a:pt x="5233" y="835"/>
                </a:lnTo>
                <a:lnTo>
                  <a:pt x="5238" y="835"/>
                </a:lnTo>
                <a:lnTo>
                  <a:pt x="5244" y="839"/>
                </a:lnTo>
                <a:lnTo>
                  <a:pt x="5249" y="865"/>
                </a:lnTo>
                <a:lnTo>
                  <a:pt x="5254" y="831"/>
                </a:lnTo>
                <a:lnTo>
                  <a:pt x="5260" y="874"/>
                </a:lnTo>
                <a:lnTo>
                  <a:pt x="5265" y="861"/>
                </a:lnTo>
                <a:lnTo>
                  <a:pt x="5270" y="835"/>
                </a:lnTo>
                <a:lnTo>
                  <a:pt x="5275" y="852"/>
                </a:lnTo>
                <a:lnTo>
                  <a:pt x="5281" y="861"/>
                </a:lnTo>
                <a:lnTo>
                  <a:pt x="5286" y="835"/>
                </a:lnTo>
                <a:lnTo>
                  <a:pt x="5291" y="809"/>
                </a:lnTo>
                <a:lnTo>
                  <a:pt x="5297" y="805"/>
                </a:lnTo>
                <a:lnTo>
                  <a:pt x="5302" y="883"/>
                </a:lnTo>
                <a:lnTo>
                  <a:pt x="5307" y="839"/>
                </a:lnTo>
                <a:lnTo>
                  <a:pt x="5312" y="818"/>
                </a:lnTo>
                <a:lnTo>
                  <a:pt x="5318" y="822"/>
                </a:lnTo>
                <a:lnTo>
                  <a:pt x="5323" y="887"/>
                </a:lnTo>
                <a:lnTo>
                  <a:pt x="5328" y="831"/>
                </a:lnTo>
                <a:lnTo>
                  <a:pt x="5334" y="878"/>
                </a:lnTo>
                <a:lnTo>
                  <a:pt x="5339" y="835"/>
                </a:lnTo>
                <a:lnTo>
                  <a:pt x="5344" y="861"/>
                </a:lnTo>
                <a:lnTo>
                  <a:pt x="5349" y="861"/>
                </a:lnTo>
                <a:lnTo>
                  <a:pt x="5355" y="857"/>
                </a:lnTo>
                <a:lnTo>
                  <a:pt x="5360" y="874"/>
                </a:lnTo>
                <a:lnTo>
                  <a:pt x="5365" y="861"/>
                </a:lnTo>
                <a:lnTo>
                  <a:pt x="5371" y="818"/>
                </a:lnTo>
                <a:lnTo>
                  <a:pt x="5376" y="891"/>
                </a:lnTo>
                <a:lnTo>
                  <a:pt x="5381" y="883"/>
                </a:lnTo>
                <a:lnTo>
                  <a:pt x="5387" y="852"/>
                </a:lnTo>
                <a:lnTo>
                  <a:pt x="5392" y="900"/>
                </a:lnTo>
                <a:lnTo>
                  <a:pt x="5397" y="861"/>
                </a:lnTo>
                <a:lnTo>
                  <a:pt x="5402" y="822"/>
                </a:lnTo>
                <a:lnTo>
                  <a:pt x="5408" y="831"/>
                </a:lnTo>
                <a:lnTo>
                  <a:pt x="5413" y="857"/>
                </a:lnTo>
                <a:lnTo>
                  <a:pt x="5418" y="831"/>
                </a:lnTo>
                <a:lnTo>
                  <a:pt x="5424" y="848"/>
                </a:lnTo>
                <a:lnTo>
                  <a:pt x="5429" y="895"/>
                </a:lnTo>
                <a:lnTo>
                  <a:pt x="5434" y="852"/>
                </a:lnTo>
                <a:lnTo>
                  <a:pt x="5439" y="874"/>
                </a:lnTo>
                <a:lnTo>
                  <a:pt x="5445" y="805"/>
                </a:lnTo>
                <a:lnTo>
                  <a:pt x="5450" y="921"/>
                </a:lnTo>
                <a:lnTo>
                  <a:pt x="5455" y="908"/>
                </a:lnTo>
                <a:lnTo>
                  <a:pt x="5461" y="883"/>
                </a:lnTo>
                <a:lnTo>
                  <a:pt x="5466" y="891"/>
                </a:lnTo>
                <a:lnTo>
                  <a:pt x="5471" y="883"/>
                </a:lnTo>
                <a:lnTo>
                  <a:pt x="5476" y="908"/>
                </a:lnTo>
                <a:lnTo>
                  <a:pt x="5482" y="904"/>
                </a:lnTo>
                <a:lnTo>
                  <a:pt x="5487" y="870"/>
                </a:lnTo>
                <a:lnTo>
                  <a:pt x="5492" y="844"/>
                </a:lnTo>
                <a:lnTo>
                  <a:pt x="5498" y="865"/>
                </a:lnTo>
                <a:lnTo>
                  <a:pt x="5503" y="908"/>
                </a:lnTo>
                <a:lnTo>
                  <a:pt x="5508" y="895"/>
                </a:lnTo>
                <a:lnTo>
                  <a:pt x="5514" y="900"/>
                </a:lnTo>
                <a:lnTo>
                  <a:pt x="5519" y="857"/>
                </a:lnTo>
                <a:lnTo>
                  <a:pt x="5524" y="865"/>
                </a:lnTo>
                <a:lnTo>
                  <a:pt x="5529" y="835"/>
                </a:lnTo>
                <a:lnTo>
                  <a:pt x="5535" y="887"/>
                </a:lnTo>
                <a:lnTo>
                  <a:pt x="5540" y="835"/>
                </a:lnTo>
                <a:lnTo>
                  <a:pt x="5545" y="891"/>
                </a:lnTo>
                <a:lnTo>
                  <a:pt x="5551" y="814"/>
                </a:lnTo>
                <a:lnTo>
                  <a:pt x="5556" y="913"/>
                </a:lnTo>
                <a:lnTo>
                  <a:pt x="5561" y="874"/>
                </a:lnTo>
                <a:lnTo>
                  <a:pt x="5566" y="895"/>
                </a:lnTo>
                <a:lnTo>
                  <a:pt x="5572" y="891"/>
                </a:lnTo>
                <a:lnTo>
                  <a:pt x="5577" y="883"/>
                </a:lnTo>
                <a:lnTo>
                  <a:pt x="5582" y="900"/>
                </a:lnTo>
                <a:lnTo>
                  <a:pt x="5588" y="900"/>
                </a:lnTo>
                <a:lnTo>
                  <a:pt x="5593" y="844"/>
                </a:lnTo>
                <a:lnTo>
                  <a:pt x="5598" y="900"/>
                </a:lnTo>
                <a:lnTo>
                  <a:pt x="5603" y="887"/>
                </a:lnTo>
                <a:lnTo>
                  <a:pt x="5609" y="891"/>
                </a:lnTo>
                <a:lnTo>
                  <a:pt x="5614" y="861"/>
                </a:lnTo>
                <a:lnTo>
                  <a:pt x="5619" y="913"/>
                </a:lnTo>
                <a:lnTo>
                  <a:pt x="5625" y="947"/>
                </a:lnTo>
                <a:lnTo>
                  <a:pt x="5630" y="900"/>
                </a:lnTo>
                <a:lnTo>
                  <a:pt x="5635" y="835"/>
                </a:lnTo>
                <a:lnTo>
                  <a:pt x="5640" y="887"/>
                </a:lnTo>
                <a:lnTo>
                  <a:pt x="5646" y="904"/>
                </a:lnTo>
                <a:lnTo>
                  <a:pt x="5651" y="908"/>
                </a:lnTo>
                <a:lnTo>
                  <a:pt x="5656" y="878"/>
                </a:lnTo>
                <a:lnTo>
                  <a:pt x="5662" y="865"/>
                </a:lnTo>
                <a:lnTo>
                  <a:pt x="5667" y="891"/>
                </a:lnTo>
                <a:lnTo>
                  <a:pt x="5672" y="870"/>
                </a:lnTo>
                <a:lnTo>
                  <a:pt x="5678" y="878"/>
                </a:lnTo>
                <a:lnTo>
                  <a:pt x="5683" y="908"/>
                </a:lnTo>
                <a:lnTo>
                  <a:pt x="5688" y="874"/>
                </a:lnTo>
                <a:lnTo>
                  <a:pt x="5693" y="878"/>
                </a:lnTo>
                <a:lnTo>
                  <a:pt x="5699" y="917"/>
                </a:lnTo>
                <a:lnTo>
                  <a:pt x="5704" y="874"/>
                </a:lnTo>
                <a:lnTo>
                  <a:pt x="5709" y="857"/>
                </a:lnTo>
                <a:lnTo>
                  <a:pt x="5715" y="883"/>
                </a:lnTo>
                <a:lnTo>
                  <a:pt x="5720" y="943"/>
                </a:lnTo>
                <a:lnTo>
                  <a:pt x="5725" y="878"/>
                </a:lnTo>
                <a:lnTo>
                  <a:pt x="5730" y="917"/>
                </a:lnTo>
                <a:lnTo>
                  <a:pt x="5736" y="865"/>
                </a:lnTo>
                <a:lnTo>
                  <a:pt x="5741" y="870"/>
                </a:lnTo>
                <a:lnTo>
                  <a:pt x="5746" y="917"/>
                </a:lnTo>
                <a:lnTo>
                  <a:pt x="5752" y="921"/>
                </a:lnTo>
                <a:lnTo>
                  <a:pt x="5757" y="925"/>
                </a:lnTo>
                <a:lnTo>
                  <a:pt x="5762" y="943"/>
                </a:lnTo>
                <a:lnTo>
                  <a:pt x="5767" y="917"/>
                </a:lnTo>
                <a:lnTo>
                  <a:pt x="5773" y="908"/>
                </a:lnTo>
                <a:lnTo>
                  <a:pt x="5778" y="934"/>
                </a:lnTo>
                <a:lnTo>
                  <a:pt x="5783" y="921"/>
                </a:lnTo>
                <a:lnTo>
                  <a:pt x="5789" y="900"/>
                </a:lnTo>
                <a:lnTo>
                  <a:pt x="5794" y="895"/>
                </a:lnTo>
                <a:lnTo>
                  <a:pt x="5799" y="908"/>
                </a:lnTo>
                <a:lnTo>
                  <a:pt x="5805" y="908"/>
                </a:lnTo>
                <a:lnTo>
                  <a:pt x="5810" y="913"/>
                </a:lnTo>
                <a:lnTo>
                  <a:pt x="5815" y="874"/>
                </a:lnTo>
                <a:lnTo>
                  <a:pt x="5820" y="925"/>
                </a:lnTo>
                <a:lnTo>
                  <a:pt x="5826" y="891"/>
                </a:lnTo>
                <a:lnTo>
                  <a:pt x="5831" y="921"/>
                </a:lnTo>
                <a:lnTo>
                  <a:pt x="5836" y="951"/>
                </a:lnTo>
                <a:lnTo>
                  <a:pt x="5842" y="887"/>
                </a:lnTo>
                <a:lnTo>
                  <a:pt x="5847" y="930"/>
                </a:lnTo>
                <a:lnTo>
                  <a:pt x="5852" y="913"/>
                </a:lnTo>
                <a:lnTo>
                  <a:pt x="5857" y="887"/>
                </a:lnTo>
                <a:lnTo>
                  <a:pt x="5863" y="934"/>
                </a:lnTo>
                <a:lnTo>
                  <a:pt x="5868" y="904"/>
                </a:lnTo>
                <a:lnTo>
                  <a:pt x="5873" y="857"/>
                </a:lnTo>
                <a:lnTo>
                  <a:pt x="5879" y="913"/>
                </a:lnTo>
                <a:lnTo>
                  <a:pt x="5884" y="947"/>
                </a:lnTo>
                <a:lnTo>
                  <a:pt x="5889" y="943"/>
                </a:lnTo>
                <a:lnTo>
                  <a:pt x="5894" y="870"/>
                </a:lnTo>
                <a:lnTo>
                  <a:pt x="5900" y="883"/>
                </a:lnTo>
                <a:lnTo>
                  <a:pt x="5905" y="904"/>
                </a:lnTo>
                <a:lnTo>
                  <a:pt x="5910" y="934"/>
                </a:lnTo>
                <a:lnTo>
                  <a:pt x="5916" y="960"/>
                </a:lnTo>
                <a:lnTo>
                  <a:pt x="5921" y="895"/>
                </a:lnTo>
                <a:lnTo>
                  <a:pt x="5926" y="913"/>
                </a:lnTo>
                <a:lnTo>
                  <a:pt x="5932" y="900"/>
                </a:lnTo>
                <a:lnTo>
                  <a:pt x="5937" y="895"/>
                </a:lnTo>
                <a:lnTo>
                  <a:pt x="5942" y="904"/>
                </a:lnTo>
                <a:lnTo>
                  <a:pt x="5947" y="900"/>
                </a:lnTo>
                <a:lnTo>
                  <a:pt x="5953" y="908"/>
                </a:lnTo>
                <a:lnTo>
                  <a:pt x="5958" y="934"/>
                </a:lnTo>
                <a:lnTo>
                  <a:pt x="5963" y="865"/>
                </a:lnTo>
                <a:lnTo>
                  <a:pt x="5969" y="878"/>
                </a:lnTo>
                <a:lnTo>
                  <a:pt x="5974" y="900"/>
                </a:lnTo>
                <a:lnTo>
                  <a:pt x="5979" y="908"/>
                </a:lnTo>
                <a:lnTo>
                  <a:pt x="5984" y="956"/>
                </a:lnTo>
                <a:lnTo>
                  <a:pt x="5990" y="930"/>
                </a:lnTo>
                <a:lnTo>
                  <a:pt x="5995" y="917"/>
                </a:lnTo>
                <a:lnTo>
                  <a:pt x="6000" y="904"/>
                </a:lnTo>
                <a:lnTo>
                  <a:pt x="6006" y="900"/>
                </a:lnTo>
                <a:lnTo>
                  <a:pt x="6011" y="913"/>
                </a:lnTo>
                <a:lnTo>
                  <a:pt x="6016" y="934"/>
                </a:lnTo>
                <a:lnTo>
                  <a:pt x="6021" y="900"/>
                </a:lnTo>
                <a:lnTo>
                  <a:pt x="6027" y="934"/>
                </a:lnTo>
                <a:lnTo>
                  <a:pt x="6032" y="921"/>
                </a:lnTo>
                <a:lnTo>
                  <a:pt x="6037" y="908"/>
                </a:lnTo>
                <a:lnTo>
                  <a:pt x="6043" y="900"/>
                </a:lnTo>
                <a:lnTo>
                  <a:pt x="6048" y="956"/>
                </a:lnTo>
                <a:lnTo>
                  <a:pt x="6053" y="891"/>
                </a:lnTo>
                <a:lnTo>
                  <a:pt x="6058" y="938"/>
                </a:lnTo>
                <a:lnTo>
                  <a:pt x="6064" y="900"/>
                </a:lnTo>
                <a:lnTo>
                  <a:pt x="6069" y="891"/>
                </a:lnTo>
                <a:lnTo>
                  <a:pt x="6074" y="883"/>
                </a:lnTo>
                <a:lnTo>
                  <a:pt x="6080" y="938"/>
                </a:lnTo>
                <a:lnTo>
                  <a:pt x="6085" y="973"/>
                </a:lnTo>
                <a:lnTo>
                  <a:pt x="6090" y="900"/>
                </a:lnTo>
                <a:lnTo>
                  <a:pt x="6096" y="891"/>
                </a:lnTo>
                <a:lnTo>
                  <a:pt x="6101" y="925"/>
                </a:lnTo>
                <a:lnTo>
                  <a:pt x="6106" y="895"/>
                </a:lnTo>
                <a:lnTo>
                  <a:pt x="6111" y="930"/>
                </a:lnTo>
                <a:lnTo>
                  <a:pt x="6117" y="934"/>
                </a:lnTo>
                <a:lnTo>
                  <a:pt x="6122" y="917"/>
                </a:lnTo>
                <a:lnTo>
                  <a:pt x="6127" y="956"/>
                </a:lnTo>
                <a:lnTo>
                  <a:pt x="6133" y="904"/>
                </a:lnTo>
                <a:lnTo>
                  <a:pt x="6138" y="913"/>
                </a:lnTo>
                <a:lnTo>
                  <a:pt x="6143" y="938"/>
                </a:lnTo>
                <a:lnTo>
                  <a:pt x="6148" y="921"/>
                </a:lnTo>
                <a:lnTo>
                  <a:pt x="6154" y="943"/>
                </a:lnTo>
                <a:lnTo>
                  <a:pt x="6159" y="947"/>
                </a:lnTo>
                <a:lnTo>
                  <a:pt x="6164" y="951"/>
                </a:lnTo>
                <a:lnTo>
                  <a:pt x="6170" y="938"/>
                </a:lnTo>
                <a:lnTo>
                  <a:pt x="6175" y="908"/>
                </a:lnTo>
                <a:lnTo>
                  <a:pt x="6180" y="960"/>
                </a:lnTo>
                <a:lnTo>
                  <a:pt x="6185" y="986"/>
                </a:lnTo>
                <a:lnTo>
                  <a:pt x="6191" y="938"/>
                </a:lnTo>
                <a:lnTo>
                  <a:pt x="6196" y="943"/>
                </a:lnTo>
                <a:lnTo>
                  <a:pt x="6201" y="947"/>
                </a:lnTo>
                <a:lnTo>
                  <a:pt x="6207" y="938"/>
                </a:lnTo>
                <a:lnTo>
                  <a:pt x="6212" y="938"/>
                </a:lnTo>
                <a:lnTo>
                  <a:pt x="6217" y="895"/>
                </a:lnTo>
                <a:lnTo>
                  <a:pt x="6223" y="934"/>
                </a:lnTo>
                <a:lnTo>
                  <a:pt x="6228" y="960"/>
                </a:lnTo>
                <a:lnTo>
                  <a:pt x="6233" y="934"/>
                </a:lnTo>
                <a:lnTo>
                  <a:pt x="6238" y="934"/>
                </a:lnTo>
                <a:lnTo>
                  <a:pt x="6244" y="968"/>
                </a:lnTo>
                <a:lnTo>
                  <a:pt x="6249" y="921"/>
                </a:lnTo>
                <a:lnTo>
                  <a:pt x="6254" y="981"/>
                </a:lnTo>
                <a:lnTo>
                  <a:pt x="6260" y="908"/>
                </a:lnTo>
                <a:lnTo>
                  <a:pt x="6265" y="973"/>
                </a:lnTo>
                <a:lnTo>
                  <a:pt x="6270" y="938"/>
                </a:lnTo>
                <a:lnTo>
                  <a:pt x="6275" y="930"/>
                </a:lnTo>
                <a:lnTo>
                  <a:pt x="6281" y="925"/>
                </a:lnTo>
                <a:lnTo>
                  <a:pt x="6286" y="917"/>
                </a:lnTo>
                <a:lnTo>
                  <a:pt x="6291" y="960"/>
                </a:lnTo>
                <a:lnTo>
                  <a:pt x="6297" y="921"/>
                </a:lnTo>
                <a:lnTo>
                  <a:pt x="6302" y="956"/>
                </a:lnTo>
                <a:lnTo>
                  <a:pt x="6307" y="960"/>
                </a:lnTo>
                <a:lnTo>
                  <a:pt x="6312" y="934"/>
                </a:lnTo>
                <a:lnTo>
                  <a:pt x="6318" y="977"/>
                </a:lnTo>
                <a:lnTo>
                  <a:pt x="6323" y="990"/>
                </a:lnTo>
                <a:lnTo>
                  <a:pt x="6328" y="999"/>
                </a:lnTo>
                <a:lnTo>
                  <a:pt x="6334" y="887"/>
                </a:lnTo>
                <a:lnTo>
                  <a:pt x="6339" y="883"/>
                </a:lnTo>
                <a:lnTo>
                  <a:pt x="6344" y="964"/>
                </a:lnTo>
                <a:lnTo>
                  <a:pt x="6350" y="956"/>
                </a:lnTo>
                <a:lnTo>
                  <a:pt x="6355" y="977"/>
                </a:lnTo>
                <a:lnTo>
                  <a:pt x="6360" y="968"/>
                </a:lnTo>
                <a:lnTo>
                  <a:pt x="6365" y="887"/>
                </a:lnTo>
                <a:lnTo>
                  <a:pt x="6371" y="934"/>
                </a:lnTo>
                <a:lnTo>
                  <a:pt x="6376" y="977"/>
                </a:lnTo>
                <a:lnTo>
                  <a:pt x="6381" y="968"/>
                </a:lnTo>
                <a:lnTo>
                  <a:pt x="6387" y="943"/>
                </a:lnTo>
                <a:lnTo>
                  <a:pt x="6392" y="981"/>
                </a:lnTo>
                <a:lnTo>
                  <a:pt x="6397" y="977"/>
                </a:lnTo>
                <a:lnTo>
                  <a:pt x="6402" y="925"/>
                </a:lnTo>
                <a:lnTo>
                  <a:pt x="6408" y="925"/>
                </a:lnTo>
                <a:lnTo>
                  <a:pt x="6413" y="930"/>
                </a:lnTo>
                <a:lnTo>
                  <a:pt x="6418" y="930"/>
                </a:lnTo>
                <a:lnTo>
                  <a:pt x="6424" y="904"/>
                </a:lnTo>
                <a:lnTo>
                  <a:pt x="6429" y="981"/>
                </a:lnTo>
                <a:lnTo>
                  <a:pt x="6434" y="960"/>
                </a:lnTo>
                <a:lnTo>
                  <a:pt x="6439" y="917"/>
                </a:lnTo>
                <a:lnTo>
                  <a:pt x="6445" y="960"/>
                </a:lnTo>
                <a:lnTo>
                  <a:pt x="6450" y="917"/>
                </a:lnTo>
                <a:lnTo>
                  <a:pt x="6455" y="960"/>
                </a:lnTo>
                <a:lnTo>
                  <a:pt x="6461" y="981"/>
                </a:lnTo>
                <a:lnTo>
                  <a:pt x="6466" y="990"/>
                </a:lnTo>
                <a:lnTo>
                  <a:pt x="6471" y="947"/>
                </a:lnTo>
                <a:lnTo>
                  <a:pt x="6477" y="973"/>
                </a:lnTo>
                <a:lnTo>
                  <a:pt x="6482" y="964"/>
                </a:lnTo>
                <a:lnTo>
                  <a:pt x="6487" y="977"/>
                </a:lnTo>
                <a:lnTo>
                  <a:pt x="6492" y="951"/>
                </a:lnTo>
                <a:lnTo>
                  <a:pt x="6498" y="977"/>
                </a:lnTo>
                <a:lnTo>
                  <a:pt x="6503" y="973"/>
                </a:lnTo>
                <a:lnTo>
                  <a:pt x="6508" y="973"/>
                </a:lnTo>
                <a:lnTo>
                  <a:pt x="6514" y="981"/>
                </a:lnTo>
                <a:lnTo>
                  <a:pt x="6519" y="973"/>
                </a:lnTo>
                <a:lnTo>
                  <a:pt x="6524" y="990"/>
                </a:lnTo>
                <a:lnTo>
                  <a:pt x="6529" y="943"/>
                </a:lnTo>
                <a:lnTo>
                  <a:pt x="6535" y="964"/>
                </a:lnTo>
                <a:lnTo>
                  <a:pt x="6540" y="925"/>
                </a:lnTo>
                <a:lnTo>
                  <a:pt x="6545" y="951"/>
                </a:lnTo>
                <a:lnTo>
                  <a:pt x="6551" y="947"/>
                </a:lnTo>
                <a:lnTo>
                  <a:pt x="6556" y="930"/>
                </a:lnTo>
                <a:lnTo>
                  <a:pt x="6561" y="956"/>
                </a:lnTo>
                <a:lnTo>
                  <a:pt x="6566" y="964"/>
                </a:lnTo>
                <a:lnTo>
                  <a:pt x="6572" y="934"/>
                </a:lnTo>
                <a:lnTo>
                  <a:pt x="6577" y="951"/>
                </a:lnTo>
                <a:lnTo>
                  <a:pt x="6582" y="951"/>
                </a:lnTo>
                <a:lnTo>
                  <a:pt x="6588" y="986"/>
                </a:lnTo>
                <a:lnTo>
                  <a:pt x="6593" y="1011"/>
                </a:lnTo>
                <a:lnTo>
                  <a:pt x="6598" y="981"/>
                </a:lnTo>
                <a:lnTo>
                  <a:pt x="6603" y="977"/>
                </a:lnTo>
                <a:lnTo>
                  <a:pt x="6609" y="973"/>
                </a:lnTo>
                <a:lnTo>
                  <a:pt x="6614" y="1007"/>
                </a:lnTo>
                <a:lnTo>
                  <a:pt x="6619" y="925"/>
                </a:lnTo>
                <a:lnTo>
                  <a:pt x="6625" y="990"/>
                </a:lnTo>
                <a:lnTo>
                  <a:pt x="6630" y="900"/>
                </a:lnTo>
                <a:lnTo>
                  <a:pt x="6635" y="973"/>
                </a:lnTo>
                <a:lnTo>
                  <a:pt x="6641" y="968"/>
                </a:lnTo>
                <a:lnTo>
                  <a:pt x="6646" y="973"/>
                </a:lnTo>
                <a:lnTo>
                  <a:pt x="6651" y="951"/>
                </a:lnTo>
                <a:lnTo>
                  <a:pt x="6656" y="1024"/>
                </a:lnTo>
                <a:lnTo>
                  <a:pt x="6662" y="990"/>
                </a:lnTo>
                <a:lnTo>
                  <a:pt x="6667" y="947"/>
                </a:lnTo>
                <a:lnTo>
                  <a:pt x="6672" y="977"/>
                </a:lnTo>
                <a:lnTo>
                  <a:pt x="6678" y="1007"/>
                </a:lnTo>
                <a:lnTo>
                  <a:pt x="6683" y="994"/>
                </a:lnTo>
                <a:lnTo>
                  <a:pt x="6688" y="964"/>
                </a:lnTo>
                <a:lnTo>
                  <a:pt x="6693" y="973"/>
                </a:lnTo>
                <a:lnTo>
                  <a:pt x="6699" y="973"/>
                </a:lnTo>
                <a:lnTo>
                  <a:pt x="6704" y="1007"/>
                </a:lnTo>
                <a:lnTo>
                  <a:pt x="6709" y="973"/>
                </a:lnTo>
                <a:lnTo>
                  <a:pt x="6715" y="981"/>
                </a:lnTo>
                <a:lnTo>
                  <a:pt x="6720" y="964"/>
                </a:lnTo>
                <a:lnTo>
                  <a:pt x="6725" y="990"/>
                </a:lnTo>
                <a:lnTo>
                  <a:pt x="6730" y="1003"/>
                </a:lnTo>
                <a:lnTo>
                  <a:pt x="6736" y="999"/>
                </a:lnTo>
                <a:lnTo>
                  <a:pt x="6741" y="1011"/>
                </a:lnTo>
                <a:lnTo>
                  <a:pt x="6746" y="960"/>
                </a:lnTo>
                <a:lnTo>
                  <a:pt x="6752" y="1003"/>
                </a:lnTo>
                <a:lnTo>
                  <a:pt x="6757" y="990"/>
                </a:lnTo>
                <a:lnTo>
                  <a:pt x="6762" y="968"/>
                </a:lnTo>
                <a:lnTo>
                  <a:pt x="6768" y="1003"/>
                </a:lnTo>
                <a:lnTo>
                  <a:pt x="6773" y="968"/>
                </a:lnTo>
                <a:lnTo>
                  <a:pt x="6778" y="960"/>
                </a:lnTo>
                <a:lnTo>
                  <a:pt x="6783" y="960"/>
                </a:lnTo>
                <a:lnTo>
                  <a:pt x="6789" y="968"/>
                </a:lnTo>
                <a:lnTo>
                  <a:pt x="6794" y="943"/>
                </a:lnTo>
                <a:lnTo>
                  <a:pt x="6799" y="986"/>
                </a:lnTo>
                <a:lnTo>
                  <a:pt x="6805" y="990"/>
                </a:lnTo>
                <a:lnTo>
                  <a:pt x="6810" y="960"/>
                </a:lnTo>
                <a:lnTo>
                  <a:pt x="6815" y="981"/>
                </a:lnTo>
                <a:lnTo>
                  <a:pt x="6820" y="1072"/>
                </a:lnTo>
                <a:lnTo>
                  <a:pt x="6826" y="930"/>
                </a:lnTo>
                <a:lnTo>
                  <a:pt x="6831" y="1059"/>
                </a:lnTo>
                <a:lnTo>
                  <a:pt x="6836" y="986"/>
                </a:lnTo>
                <a:lnTo>
                  <a:pt x="6842" y="973"/>
                </a:lnTo>
                <a:lnTo>
                  <a:pt x="6847" y="960"/>
                </a:lnTo>
                <a:lnTo>
                  <a:pt x="6852" y="990"/>
                </a:lnTo>
                <a:lnTo>
                  <a:pt x="6857" y="990"/>
                </a:lnTo>
                <a:lnTo>
                  <a:pt x="6863" y="964"/>
                </a:lnTo>
                <a:lnTo>
                  <a:pt x="6868" y="986"/>
                </a:lnTo>
                <a:lnTo>
                  <a:pt x="6873" y="1024"/>
                </a:lnTo>
                <a:lnTo>
                  <a:pt x="6879" y="1029"/>
                </a:lnTo>
                <a:lnTo>
                  <a:pt x="6884" y="986"/>
                </a:lnTo>
                <a:lnTo>
                  <a:pt x="6889" y="986"/>
                </a:lnTo>
                <a:lnTo>
                  <a:pt x="6895" y="1011"/>
                </a:lnTo>
                <a:lnTo>
                  <a:pt x="6900" y="1007"/>
                </a:lnTo>
                <a:lnTo>
                  <a:pt x="6905" y="1011"/>
                </a:lnTo>
                <a:lnTo>
                  <a:pt x="6910" y="999"/>
                </a:lnTo>
                <a:lnTo>
                  <a:pt x="6916" y="1003"/>
                </a:lnTo>
                <a:lnTo>
                  <a:pt x="6921" y="977"/>
                </a:lnTo>
                <a:lnTo>
                  <a:pt x="6926" y="1016"/>
                </a:lnTo>
                <a:lnTo>
                  <a:pt x="6932" y="1011"/>
                </a:lnTo>
                <a:lnTo>
                  <a:pt x="6937" y="986"/>
                </a:lnTo>
                <a:lnTo>
                  <a:pt x="6942" y="990"/>
                </a:lnTo>
                <a:lnTo>
                  <a:pt x="6947" y="994"/>
                </a:lnTo>
                <a:lnTo>
                  <a:pt x="6953" y="1033"/>
                </a:lnTo>
                <a:lnTo>
                  <a:pt x="6958" y="973"/>
                </a:lnTo>
                <a:lnTo>
                  <a:pt x="6963" y="1024"/>
                </a:lnTo>
                <a:lnTo>
                  <a:pt x="6969" y="1042"/>
                </a:lnTo>
                <a:lnTo>
                  <a:pt x="6974" y="1042"/>
                </a:lnTo>
                <a:lnTo>
                  <a:pt x="6979" y="968"/>
                </a:lnTo>
                <a:lnTo>
                  <a:pt x="6984" y="1003"/>
                </a:lnTo>
                <a:lnTo>
                  <a:pt x="6990" y="977"/>
                </a:lnTo>
                <a:lnTo>
                  <a:pt x="6995" y="1011"/>
                </a:lnTo>
                <a:lnTo>
                  <a:pt x="7000" y="1011"/>
                </a:lnTo>
                <a:lnTo>
                  <a:pt x="7006" y="973"/>
                </a:lnTo>
                <a:lnTo>
                  <a:pt x="7011" y="999"/>
                </a:lnTo>
                <a:lnTo>
                  <a:pt x="7016" y="994"/>
                </a:lnTo>
                <a:lnTo>
                  <a:pt x="7021" y="973"/>
                </a:lnTo>
                <a:lnTo>
                  <a:pt x="7027" y="990"/>
                </a:lnTo>
                <a:lnTo>
                  <a:pt x="7032" y="1046"/>
                </a:lnTo>
                <a:lnTo>
                  <a:pt x="7037" y="938"/>
                </a:lnTo>
                <a:lnTo>
                  <a:pt x="7043" y="999"/>
                </a:lnTo>
                <a:lnTo>
                  <a:pt x="7048" y="986"/>
                </a:lnTo>
                <a:lnTo>
                  <a:pt x="7053" y="964"/>
                </a:lnTo>
                <a:lnTo>
                  <a:pt x="7059" y="977"/>
                </a:lnTo>
                <a:lnTo>
                  <a:pt x="7064" y="943"/>
                </a:lnTo>
                <a:lnTo>
                  <a:pt x="7069" y="973"/>
                </a:lnTo>
                <a:lnTo>
                  <a:pt x="7074" y="1007"/>
                </a:lnTo>
                <a:lnTo>
                  <a:pt x="7080" y="977"/>
                </a:lnTo>
                <a:lnTo>
                  <a:pt x="7085" y="1029"/>
                </a:lnTo>
                <a:lnTo>
                  <a:pt x="7090" y="1024"/>
                </a:lnTo>
                <a:lnTo>
                  <a:pt x="7096" y="1029"/>
                </a:lnTo>
                <a:lnTo>
                  <a:pt x="7101" y="981"/>
                </a:lnTo>
                <a:lnTo>
                  <a:pt x="7106" y="960"/>
                </a:lnTo>
                <a:lnTo>
                  <a:pt x="7111" y="1029"/>
                </a:lnTo>
                <a:lnTo>
                  <a:pt x="7117" y="1016"/>
                </a:lnTo>
                <a:lnTo>
                  <a:pt x="7122" y="968"/>
                </a:lnTo>
                <a:lnTo>
                  <a:pt x="7127" y="999"/>
                </a:lnTo>
                <a:lnTo>
                  <a:pt x="7133" y="986"/>
                </a:lnTo>
                <a:lnTo>
                  <a:pt x="7138" y="951"/>
                </a:lnTo>
                <a:lnTo>
                  <a:pt x="7143" y="1007"/>
                </a:lnTo>
                <a:lnTo>
                  <a:pt x="7148" y="1003"/>
                </a:lnTo>
                <a:lnTo>
                  <a:pt x="7154" y="1007"/>
                </a:lnTo>
                <a:lnTo>
                  <a:pt x="7159" y="999"/>
                </a:lnTo>
                <a:lnTo>
                  <a:pt x="7164" y="1011"/>
                </a:lnTo>
                <a:lnTo>
                  <a:pt x="7170" y="1029"/>
                </a:lnTo>
                <a:lnTo>
                  <a:pt x="7175" y="994"/>
                </a:lnTo>
                <a:lnTo>
                  <a:pt x="7180" y="1007"/>
                </a:lnTo>
                <a:lnTo>
                  <a:pt x="7186" y="1007"/>
                </a:lnTo>
                <a:lnTo>
                  <a:pt x="7191" y="1020"/>
                </a:lnTo>
                <a:lnTo>
                  <a:pt x="7196" y="951"/>
                </a:lnTo>
                <a:lnTo>
                  <a:pt x="7201" y="1007"/>
                </a:lnTo>
                <a:lnTo>
                  <a:pt x="7207" y="1033"/>
                </a:lnTo>
                <a:lnTo>
                  <a:pt x="7212" y="1024"/>
                </a:lnTo>
                <a:lnTo>
                  <a:pt x="7217" y="1016"/>
                </a:lnTo>
                <a:lnTo>
                  <a:pt x="7223" y="1115"/>
                </a:lnTo>
                <a:lnTo>
                  <a:pt x="7228" y="1072"/>
                </a:lnTo>
                <a:lnTo>
                  <a:pt x="7233" y="968"/>
                </a:lnTo>
                <a:lnTo>
                  <a:pt x="7238" y="999"/>
                </a:lnTo>
                <a:lnTo>
                  <a:pt x="7244" y="1016"/>
                </a:lnTo>
                <a:lnTo>
                  <a:pt x="7249" y="1003"/>
                </a:lnTo>
                <a:lnTo>
                  <a:pt x="7254" y="1089"/>
                </a:lnTo>
                <a:lnTo>
                  <a:pt x="7260" y="1042"/>
                </a:lnTo>
                <a:lnTo>
                  <a:pt x="7265" y="986"/>
                </a:lnTo>
                <a:lnTo>
                  <a:pt x="7270" y="1020"/>
                </a:lnTo>
                <a:lnTo>
                  <a:pt x="7275" y="990"/>
                </a:lnTo>
                <a:lnTo>
                  <a:pt x="7281" y="986"/>
                </a:lnTo>
                <a:lnTo>
                  <a:pt x="7286" y="990"/>
                </a:lnTo>
                <a:lnTo>
                  <a:pt x="7291" y="1029"/>
                </a:lnTo>
                <a:lnTo>
                  <a:pt x="7297" y="1011"/>
                </a:lnTo>
                <a:lnTo>
                  <a:pt x="7302" y="1033"/>
                </a:lnTo>
                <a:lnTo>
                  <a:pt x="7307" y="1037"/>
                </a:lnTo>
                <a:lnTo>
                  <a:pt x="7313" y="1007"/>
                </a:lnTo>
                <a:lnTo>
                  <a:pt x="7318" y="968"/>
                </a:lnTo>
                <a:lnTo>
                  <a:pt x="7323" y="1037"/>
                </a:lnTo>
                <a:lnTo>
                  <a:pt x="7328" y="1024"/>
                </a:lnTo>
                <a:lnTo>
                  <a:pt x="7334" y="990"/>
                </a:lnTo>
                <a:lnTo>
                  <a:pt x="7339" y="994"/>
                </a:lnTo>
                <a:lnTo>
                  <a:pt x="7344" y="1003"/>
                </a:lnTo>
                <a:lnTo>
                  <a:pt x="7350" y="1011"/>
                </a:lnTo>
                <a:lnTo>
                  <a:pt x="7355" y="1007"/>
                </a:lnTo>
                <a:lnTo>
                  <a:pt x="7360" y="1054"/>
                </a:lnTo>
                <a:lnTo>
                  <a:pt x="7365" y="1007"/>
                </a:lnTo>
                <a:lnTo>
                  <a:pt x="7371" y="968"/>
                </a:lnTo>
                <a:lnTo>
                  <a:pt x="7376" y="1003"/>
                </a:lnTo>
                <a:lnTo>
                  <a:pt x="7381" y="1003"/>
                </a:lnTo>
                <a:lnTo>
                  <a:pt x="7387" y="1016"/>
                </a:lnTo>
                <a:lnTo>
                  <a:pt x="7392" y="1037"/>
                </a:lnTo>
                <a:lnTo>
                  <a:pt x="7397" y="1003"/>
                </a:lnTo>
                <a:lnTo>
                  <a:pt x="7402" y="1024"/>
                </a:lnTo>
                <a:lnTo>
                  <a:pt x="7408" y="1029"/>
                </a:lnTo>
                <a:lnTo>
                  <a:pt x="7413" y="1029"/>
                </a:lnTo>
                <a:lnTo>
                  <a:pt x="7418" y="1011"/>
                </a:lnTo>
                <a:lnTo>
                  <a:pt x="7424" y="1042"/>
                </a:lnTo>
                <a:lnTo>
                  <a:pt x="7429" y="1011"/>
                </a:lnTo>
                <a:lnTo>
                  <a:pt x="7434" y="1046"/>
                </a:lnTo>
                <a:lnTo>
                  <a:pt x="7440" y="1080"/>
                </a:lnTo>
                <a:lnTo>
                  <a:pt x="7445" y="1067"/>
                </a:lnTo>
                <a:lnTo>
                  <a:pt x="7450" y="1024"/>
                </a:lnTo>
                <a:lnTo>
                  <a:pt x="7455" y="1059"/>
                </a:lnTo>
                <a:lnTo>
                  <a:pt x="7461" y="1007"/>
                </a:lnTo>
                <a:lnTo>
                  <a:pt x="7466" y="1007"/>
                </a:lnTo>
                <a:lnTo>
                  <a:pt x="7471" y="1063"/>
                </a:lnTo>
                <a:lnTo>
                  <a:pt x="7477" y="981"/>
                </a:lnTo>
                <a:lnTo>
                  <a:pt x="7482" y="1063"/>
                </a:lnTo>
                <a:lnTo>
                  <a:pt x="7487" y="1029"/>
                </a:lnTo>
                <a:lnTo>
                  <a:pt x="7492" y="1029"/>
                </a:lnTo>
                <a:lnTo>
                  <a:pt x="7498" y="1007"/>
                </a:lnTo>
                <a:lnTo>
                  <a:pt x="7503" y="1076"/>
                </a:lnTo>
                <a:lnTo>
                  <a:pt x="7508" y="1033"/>
                </a:lnTo>
                <a:lnTo>
                  <a:pt x="7514" y="986"/>
                </a:lnTo>
                <a:lnTo>
                  <a:pt x="7519" y="1076"/>
                </a:lnTo>
                <a:lnTo>
                  <a:pt x="7524" y="999"/>
                </a:lnTo>
                <a:lnTo>
                  <a:pt x="7529" y="1024"/>
                </a:lnTo>
                <a:lnTo>
                  <a:pt x="7535" y="1063"/>
                </a:lnTo>
                <a:lnTo>
                  <a:pt x="7540" y="1011"/>
                </a:lnTo>
                <a:lnTo>
                  <a:pt x="7545" y="1046"/>
                </a:lnTo>
                <a:lnTo>
                  <a:pt x="7551" y="1067"/>
                </a:lnTo>
                <a:lnTo>
                  <a:pt x="7556" y="1020"/>
                </a:lnTo>
                <a:lnTo>
                  <a:pt x="7561" y="1029"/>
                </a:lnTo>
                <a:lnTo>
                  <a:pt x="7566" y="1042"/>
                </a:lnTo>
                <a:lnTo>
                  <a:pt x="7572" y="1033"/>
                </a:lnTo>
                <a:lnTo>
                  <a:pt x="7577" y="1020"/>
                </a:lnTo>
                <a:lnTo>
                  <a:pt x="7582" y="1011"/>
                </a:lnTo>
                <a:lnTo>
                  <a:pt x="7588" y="981"/>
                </a:lnTo>
                <a:lnTo>
                  <a:pt x="7593" y="1050"/>
                </a:lnTo>
                <a:lnTo>
                  <a:pt x="7598" y="1033"/>
                </a:lnTo>
                <a:lnTo>
                  <a:pt x="7604" y="990"/>
                </a:lnTo>
                <a:lnTo>
                  <a:pt x="7609" y="968"/>
                </a:lnTo>
                <a:lnTo>
                  <a:pt x="7614" y="1059"/>
                </a:lnTo>
                <a:lnTo>
                  <a:pt x="7619" y="1050"/>
                </a:lnTo>
                <a:lnTo>
                  <a:pt x="7625" y="990"/>
                </a:lnTo>
                <a:lnTo>
                  <a:pt x="7630" y="1067"/>
                </a:lnTo>
                <a:lnTo>
                  <a:pt x="7635" y="1050"/>
                </a:lnTo>
                <a:lnTo>
                  <a:pt x="7641" y="1072"/>
                </a:lnTo>
                <a:lnTo>
                  <a:pt x="7646" y="1042"/>
                </a:lnTo>
                <a:lnTo>
                  <a:pt x="7651" y="1003"/>
                </a:lnTo>
                <a:lnTo>
                  <a:pt x="7656" y="1046"/>
                </a:lnTo>
                <a:lnTo>
                  <a:pt x="7662" y="1042"/>
                </a:lnTo>
                <a:lnTo>
                  <a:pt x="7667" y="1067"/>
                </a:lnTo>
                <a:lnTo>
                  <a:pt x="7672" y="1054"/>
                </a:lnTo>
                <a:lnTo>
                  <a:pt x="7678" y="1024"/>
                </a:lnTo>
                <a:lnTo>
                  <a:pt x="7683" y="1003"/>
                </a:lnTo>
                <a:lnTo>
                  <a:pt x="7688" y="999"/>
                </a:lnTo>
                <a:lnTo>
                  <a:pt x="7693" y="1029"/>
                </a:lnTo>
                <a:lnTo>
                  <a:pt x="7699" y="1080"/>
                </a:lnTo>
                <a:lnTo>
                  <a:pt x="7704" y="1063"/>
                </a:lnTo>
                <a:lnTo>
                  <a:pt x="7709" y="1063"/>
                </a:lnTo>
                <a:lnTo>
                  <a:pt x="7715" y="1042"/>
                </a:lnTo>
                <a:lnTo>
                  <a:pt x="7720" y="1007"/>
                </a:lnTo>
                <a:lnTo>
                  <a:pt x="7725" y="1054"/>
                </a:lnTo>
                <a:lnTo>
                  <a:pt x="7731" y="1037"/>
                </a:lnTo>
                <a:lnTo>
                  <a:pt x="7736" y="1072"/>
                </a:lnTo>
                <a:lnTo>
                  <a:pt x="7741" y="1037"/>
                </a:lnTo>
                <a:lnTo>
                  <a:pt x="7746" y="1024"/>
                </a:lnTo>
                <a:lnTo>
                  <a:pt x="7752" y="1011"/>
                </a:lnTo>
                <a:lnTo>
                  <a:pt x="7757" y="1029"/>
                </a:lnTo>
                <a:lnTo>
                  <a:pt x="7762" y="1046"/>
                </a:lnTo>
                <a:lnTo>
                  <a:pt x="7768" y="1067"/>
                </a:lnTo>
                <a:lnTo>
                  <a:pt x="7773" y="1063"/>
                </a:lnTo>
                <a:lnTo>
                  <a:pt x="7778" y="1089"/>
                </a:lnTo>
                <a:lnTo>
                  <a:pt x="7783" y="1072"/>
                </a:lnTo>
                <a:lnTo>
                  <a:pt x="7789" y="1059"/>
                </a:lnTo>
                <a:lnTo>
                  <a:pt x="7794" y="1115"/>
                </a:lnTo>
                <a:lnTo>
                  <a:pt x="7799" y="1063"/>
                </a:lnTo>
                <a:lnTo>
                  <a:pt x="7805" y="1123"/>
                </a:lnTo>
                <a:lnTo>
                  <a:pt x="7810" y="1054"/>
                </a:lnTo>
                <a:lnTo>
                  <a:pt x="7815" y="1029"/>
                </a:lnTo>
                <a:lnTo>
                  <a:pt x="7820" y="1024"/>
                </a:lnTo>
                <a:lnTo>
                  <a:pt x="7826" y="1059"/>
                </a:lnTo>
                <a:lnTo>
                  <a:pt x="7831" y="1003"/>
                </a:lnTo>
                <a:lnTo>
                  <a:pt x="7836" y="1011"/>
                </a:lnTo>
                <a:lnTo>
                  <a:pt x="7842" y="1076"/>
                </a:lnTo>
                <a:lnTo>
                  <a:pt x="7847" y="1029"/>
                </a:lnTo>
                <a:lnTo>
                  <a:pt x="7852" y="1020"/>
                </a:lnTo>
                <a:lnTo>
                  <a:pt x="7858" y="1063"/>
                </a:lnTo>
                <a:lnTo>
                  <a:pt x="7863" y="1016"/>
                </a:lnTo>
                <a:lnTo>
                  <a:pt x="7868" y="1063"/>
                </a:lnTo>
                <a:lnTo>
                  <a:pt x="7873" y="1067"/>
                </a:lnTo>
                <a:lnTo>
                  <a:pt x="7879" y="1063"/>
                </a:lnTo>
                <a:lnTo>
                  <a:pt x="7884" y="1059"/>
                </a:lnTo>
                <a:lnTo>
                  <a:pt x="7889" y="1033"/>
                </a:lnTo>
                <a:lnTo>
                  <a:pt x="7895" y="1054"/>
                </a:lnTo>
                <a:lnTo>
                  <a:pt x="7900" y="1046"/>
                </a:lnTo>
                <a:lnTo>
                  <a:pt x="7905" y="1011"/>
                </a:lnTo>
                <a:lnTo>
                  <a:pt x="7910" y="1102"/>
                </a:lnTo>
                <a:lnTo>
                  <a:pt x="7916" y="1007"/>
                </a:lnTo>
                <a:lnTo>
                  <a:pt x="7921" y="1007"/>
                </a:lnTo>
                <a:lnTo>
                  <a:pt x="7926" y="1089"/>
                </a:lnTo>
                <a:lnTo>
                  <a:pt x="7932" y="1076"/>
                </a:lnTo>
                <a:lnTo>
                  <a:pt x="7937" y="1097"/>
                </a:lnTo>
                <a:lnTo>
                  <a:pt x="7942" y="1093"/>
                </a:lnTo>
              </a:path>
            </a:pathLst>
          </a:custGeom>
          <a:noFill/>
          <a:ln w="11113">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2767" name="Line 800"/>
          <p:cNvSpPr>
            <a:spLocks noChangeShapeType="1"/>
          </p:cNvSpPr>
          <p:nvPr/>
        </p:nvSpPr>
        <p:spPr bwMode="auto">
          <a:xfrm>
            <a:off x="3303588" y="4610100"/>
            <a:ext cx="1587" cy="2052638"/>
          </a:xfrm>
          <a:prstGeom prst="line">
            <a:avLst/>
          </a:prstGeom>
          <a:noFill/>
          <a:ln w="0">
            <a:solidFill>
              <a:srgbClr val="D20000"/>
            </a:solidFill>
            <a:prstDash val="sysDash"/>
            <a:round/>
            <a:headEnd/>
            <a:tailEnd/>
          </a:ln>
          <a:extLst>
            <a:ext uri="{909E8E84-426E-40DD-AFC4-6F175D3DCCD1}">
              <a14:hiddenFill xmlns:a14="http://schemas.microsoft.com/office/drawing/2010/main">
                <a:noFill/>
              </a14:hiddenFill>
            </a:ext>
          </a:extLst>
        </p:spPr>
        <p:txBody>
          <a:bodyPr/>
          <a:lstStyle/>
          <a:p>
            <a:endParaRPr lang="en-US"/>
          </a:p>
        </p:txBody>
      </p:sp>
      <p:sp>
        <p:nvSpPr>
          <p:cNvPr id="12768" name="Line 801"/>
          <p:cNvSpPr>
            <a:spLocks noChangeShapeType="1"/>
          </p:cNvSpPr>
          <p:nvPr/>
        </p:nvSpPr>
        <p:spPr bwMode="auto">
          <a:xfrm>
            <a:off x="4041775" y="4610100"/>
            <a:ext cx="1588" cy="2052638"/>
          </a:xfrm>
          <a:prstGeom prst="line">
            <a:avLst/>
          </a:prstGeom>
          <a:noFill/>
          <a:ln w="0">
            <a:solidFill>
              <a:srgbClr val="D20000"/>
            </a:solidFill>
            <a:prstDash val="sysDash"/>
            <a:round/>
            <a:headEnd/>
            <a:tailEnd/>
          </a:ln>
          <a:extLst>
            <a:ext uri="{909E8E84-426E-40DD-AFC4-6F175D3DCCD1}">
              <a14:hiddenFill xmlns:a14="http://schemas.microsoft.com/office/drawing/2010/main">
                <a:noFill/>
              </a14:hiddenFill>
            </a:ext>
          </a:extLst>
        </p:spPr>
        <p:txBody>
          <a:bodyPr/>
          <a:lstStyle/>
          <a:p>
            <a:endParaRPr lang="en-US"/>
          </a:p>
        </p:txBody>
      </p:sp>
      <p:sp>
        <p:nvSpPr>
          <p:cNvPr id="12769" name="Line 802"/>
          <p:cNvSpPr>
            <a:spLocks noChangeShapeType="1"/>
          </p:cNvSpPr>
          <p:nvPr/>
        </p:nvSpPr>
        <p:spPr bwMode="auto">
          <a:xfrm>
            <a:off x="3303588" y="4610100"/>
            <a:ext cx="1587" cy="2052638"/>
          </a:xfrm>
          <a:prstGeom prst="line">
            <a:avLst/>
          </a:prstGeom>
          <a:noFill/>
          <a:ln w="0">
            <a:solidFill>
              <a:srgbClr val="D20000"/>
            </a:solidFill>
            <a:prstDash val="sysDash"/>
            <a:round/>
            <a:headEnd/>
            <a:tailEnd/>
          </a:ln>
          <a:extLst>
            <a:ext uri="{909E8E84-426E-40DD-AFC4-6F175D3DCCD1}">
              <a14:hiddenFill xmlns:a14="http://schemas.microsoft.com/office/drawing/2010/main">
                <a:noFill/>
              </a14:hiddenFill>
            </a:ext>
          </a:extLst>
        </p:spPr>
        <p:txBody>
          <a:bodyPr/>
          <a:lstStyle/>
          <a:p>
            <a:endParaRPr lang="en-US"/>
          </a:p>
        </p:txBody>
      </p:sp>
      <p:sp>
        <p:nvSpPr>
          <p:cNvPr id="12770" name="Line 803"/>
          <p:cNvSpPr>
            <a:spLocks noChangeShapeType="1"/>
          </p:cNvSpPr>
          <p:nvPr/>
        </p:nvSpPr>
        <p:spPr bwMode="auto">
          <a:xfrm>
            <a:off x="4041775" y="4610100"/>
            <a:ext cx="1588" cy="2052638"/>
          </a:xfrm>
          <a:prstGeom prst="line">
            <a:avLst/>
          </a:prstGeom>
          <a:noFill/>
          <a:ln w="0">
            <a:solidFill>
              <a:srgbClr val="D20000"/>
            </a:solidFill>
            <a:prstDash val="sysDash"/>
            <a:round/>
            <a:headEnd/>
            <a:tailEnd/>
          </a:ln>
          <a:extLst>
            <a:ext uri="{909E8E84-426E-40DD-AFC4-6F175D3DCCD1}">
              <a14:hiddenFill xmlns:a14="http://schemas.microsoft.com/office/drawing/2010/main">
                <a:noFill/>
              </a14:hiddenFill>
            </a:ext>
          </a:extLst>
        </p:spPr>
        <p:txBody>
          <a:bodyPr/>
          <a:lstStyle/>
          <a:p>
            <a:endParaRPr lang="en-US"/>
          </a:p>
        </p:txBody>
      </p:sp>
      <p:sp>
        <p:nvSpPr>
          <p:cNvPr id="12771" name="Line 804"/>
          <p:cNvSpPr>
            <a:spLocks noChangeShapeType="1"/>
          </p:cNvSpPr>
          <p:nvPr/>
        </p:nvSpPr>
        <p:spPr bwMode="auto">
          <a:xfrm>
            <a:off x="3303588" y="4610100"/>
            <a:ext cx="1587" cy="2052638"/>
          </a:xfrm>
          <a:prstGeom prst="line">
            <a:avLst/>
          </a:prstGeom>
          <a:noFill/>
          <a:ln w="0">
            <a:solidFill>
              <a:srgbClr val="D20000"/>
            </a:solidFill>
            <a:prstDash val="sysDash"/>
            <a:round/>
            <a:headEnd/>
            <a:tailEnd/>
          </a:ln>
          <a:extLst>
            <a:ext uri="{909E8E84-426E-40DD-AFC4-6F175D3DCCD1}">
              <a14:hiddenFill xmlns:a14="http://schemas.microsoft.com/office/drawing/2010/main">
                <a:noFill/>
              </a14:hiddenFill>
            </a:ext>
          </a:extLst>
        </p:spPr>
        <p:txBody>
          <a:bodyPr/>
          <a:lstStyle/>
          <a:p>
            <a:endParaRPr lang="en-US"/>
          </a:p>
        </p:txBody>
      </p:sp>
      <p:sp>
        <p:nvSpPr>
          <p:cNvPr id="12772" name="Line 805"/>
          <p:cNvSpPr>
            <a:spLocks noChangeShapeType="1"/>
          </p:cNvSpPr>
          <p:nvPr/>
        </p:nvSpPr>
        <p:spPr bwMode="auto">
          <a:xfrm>
            <a:off x="4041775" y="4610100"/>
            <a:ext cx="1588" cy="2052638"/>
          </a:xfrm>
          <a:prstGeom prst="line">
            <a:avLst/>
          </a:prstGeom>
          <a:noFill/>
          <a:ln w="0">
            <a:solidFill>
              <a:srgbClr val="D20000"/>
            </a:solidFill>
            <a:prstDash val="sysDash"/>
            <a:round/>
            <a:headEnd/>
            <a:tailEnd/>
          </a:ln>
          <a:extLst>
            <a:ext uri="{909E8E84-426E-40DD-AFC4-6F175D3DCCD1}">
              <a14:hiddenFill xmlns:a14="http://schemas.microsoft.com/office/drawing/2010/main">
                <a:noFill/>
              </a14:hiddenFill>
            </a:ext>
          </a:extLst>
        </p:spPr>
        <p:txBody>
          <a:bodyPr/>
          <a:lstStyle/>
          <a:p>
            <a:endParaRPr lang="en-US"/>
          </a:p>
        </p:txBody>
      </p:sp>
      <p:sp>
        <p:nvSpPr>
          <p:cNvPr id="12773" name="Line 806"/>
          <p:cNvSpPr>
            <a:spLocks noChangeShapeType="1"/>
          </p:cNvSpPr>
          <p:nvPr/>
        </p:nvSpPr>
        <p:spPr bwMode="auto">
          <a:xfrm>
            <a:off x="3303588" y="4610100"/>
            <a:ext cx="1587" cy="2052638"/>
          </a:xfrm>
          <a:prstGeom prst="line">
            <a:avLst/>
          </a:prstGeom>
          <a:noFill/>
          <a:ln w="0">
            <a:solidFill>
              <a:srgbClr val="D20000"/>
            </a:solidFill>
            <a:prstDash val="sysDash"/>
            <a:round/>
            <a:headEnd/>
            <a:tailEnd/>
          </a:ln>
          <a:extLst>
            <a:ext uri="{909E8E84-426E-40DD-AFC4-6F175D3DCCD1}">
              <a14:hiddenFill xmlns:a14="http://schemas.microsoft.com/office/drawing/2010/main">
                <a:noFill/>
              </a14:hiddenFill>
            </a:ext>
          </a:extLst>
        </p:spPr>
        <p:txBody>
          <a:bodyPr/>
          <a:lstStyle/>
          <a:p>
            <a:endParaRPr lang="en-US"/>
          </a:p>
        </p:txBody>
      </p:sp>
      <p:sp>
        <p:nvSpPr>
          <p:cNvPr id="12774" name="Line 807"/>
          <p:cNvSpPr>
            <a:spLocks noChangeShapeType="1"/>
          </p:cNvSpPr>
          <p:nvPr/>
        </p:nvSpPr>
        <p:spPr bwMode="auto">
          <a:xfrm>
            <a:off x="4041775" y="4610100"/>
            <a:ext cx="1588" cy="2052638"/>
          </a:xfrm>
          <a:prstGeom prst="line">
            <a:avLst/>
          </a:prstGeom>
          <a:noFill/>
          <a:ln w="0">
            <a:solidFill>
              <a:srgbClr val="D20000"/>
            </a:solidFill>
            <a:prstDash val="sysDash"/>
            <a:round/>
            <a:headEnd/>
            <a:tailEnd/>
          </a:ln>
          <a:extLst>
            <a:ext uri="{909E8E84-426E-40DD-AFC4-6F175D3DCCD1}">
              <a14:hiddenFill xmlns:a14="http://schemas.microsoft.com/office/drawing/2010/main">
                <a:noFill/>
              </a14:hiddenFill>
            </a:ext>
          </a:extLst>
        </p:spPr>
        <p:txBody>
          <a:bodyPr/>
          <a:lstStyle/>
          <a:p>
            <a:endParaRPr lang="en-US"/>
          </a:p>
        </p:txBody>
      </p:sp>
      <p:sp>
        <p:nvSpPr>
          <p:cNvPr id="12775" name="Line 808"/>
          <p:cNvSpPr>
            <a:spLocks noChangeShapeType="1"/>
          </p:cNvSpPr>
          <p:nvPr/>
        </p:nvSpPr>
        <p:spPr bwMode="auto">
          <a:xfrm>
            <a:off x="3303588" y="4610100"/>
            <a:ext cx="1587" cy="2052638"/>
          </a:xfrm>
          <a:prstGeom prst="line">
            <a:avLst/>
          </a:prstGeom>
          <a:noFill/>
          <a:ln w="0">
            <a:solidFill>
              <a:srgbClr val="D20000"/>
            </a:solidFill>
            <a:prstDash val="sysDash"/>
            <a:round/>
            <a:headEnd/>
            <a:tailEnd/>
          </a:ln>
          <a:extLst>
            <a:ext uri="{909E8E84-426E-40DD-AFC4-6F175D3DCCD1}">
              <a14:hiddenFill xmlns:a14="http://schemas.microsoft.com/office/drawing/2010/main">
                <a:noFill/>
              </a14:hiddenFill>
            </a:ext>
          </a:extLst>
        </p:spPr>
        <p:txBody>
          <a:bodyPr/>
          <a:lstStyle/>
          <a:p>
            <a:endParaRPr lang="en-US"/>
          </a:p>
        </p:txBody>
      </p:sp>
      <p:sp>
        <p:nvSpPr>
          <p:cNvPr id="12776" name="Line 809"/>
          <p:cNvSpPr>
            <a:spLocks noChangeShapeType="1"/>
          </p:cNvSpPr>
          <p:nvPr/>
        </p:nvSpPr>
        <p:spPr bwMode="auto">
          <a:xfrm>
            <a:off x="4041775" y="4610100"/>
            <a:ext cx="1588" cy="2052638"/>
          </a:xfrm>
          <a:prstGeom prst="line">
            <a:avLst/>
          </a:prstGeom>
          <a:noFill/>
          <a:ln w="0">
            <a:solidFill>
              <a:srgbClr val="D20000"/>
            </a:solidFill>
            <a:prstDash val="sysDash"/>
            <a:round/>
            <a:headEnd/>
            <a:tailEnd/>
          </a:ln>
          <a:extLst>
            <a:ext uri="{909E8E84-426E-40DD-AFC4-6F175D3DCCD1}">
              <a14:hiddenFill xmlns:a14="http://schemas.microsoft.com/office/drawing/2010/main">
                <a:noFill/>
              </a14:hiddenFill>
            </a:ext>
          </a:extLst>
        </p:spPr>
        <p:txBody>
          <a:bodyPr/>
          <a:lstStyle/>
          <a:p>
            <a:endParaRPr lang="en-US"/>
          </a:p>
        </p:txBody>
      </p:sp>
      <p:sp>
        <p:nvSpPr>
          <p:cNvPr id="12777" name="Line 810"/>
          <p:cNvSpPr>
            <a:spLocks noChangeShapeType="1"/>
          </p:cNvSpPr>
          <p:nvPr/>
        </p:nvSpPr>
        <p:spPr bwMode="auto">
          <a:xfrm>
            <a:off x="3303588" y="4610100"/>
            <a:ext cx="1587" cy="2052638"/>
          </a:xfrm>
          <a:prstGeom prst="line">
            <a:avLst/>
          </a:prstGeom>
          <a:noFill/>
          <a:ln w="0">
            <a:solidFill>
              <a:srgbClr val="D20000"/>
            </a:solidFill>
            <a:prstDash val="sysDash"/>
            <a:round/>
            <a:headEnd/>
            <a:tailEnd/>
          </a:ln>
          <a:extLst>
            <a:ext uri="{909E8E84-426E-40DD-AFC4-6F175D3DCCD1}">
              <a14:hiddenFill xmlns:a14="http://schemas.microsoft.com/office/drawing/2010/main">
                <a:noFill/>
              </a14:hiddenFill>
            </a:ext>
          </a:extLst>
        </p:spPr>
        <p:txBody>
          <a:bodyPr/>
          <a:lstStyle/>
          <a:p>
            <a:endParaRPr lang="en-US"/>
          </a:p>
        </p:txBody>
      </p:sp>
      <p:sp>
        <p:nvSpPr>
          <p:cNvPr id="12778" name="Line 811"/>
          <p:cNvSpPr>
            <a:spLocks noChangeShapeType="1"/>
          </p:cNvSpPr>
          <p:nvPr/>
        </p:nvSpPr>
        <p:spPr bwMode="auto">
          <a:xfrm>
            <a:off x="4041775" y="4610100"/>
            <a:ext cx="1588" cy="2052638"/>
          </a:xfrm>
          <a:prstGeom prst="line">
            <a:avLst/>
          </a:prstGeom>
          <a:noFill/>
          <a:ln w="0">
            <a:solidFill>
              <a:srgbClr val="D20000"/>
            </a:solidFill>
            <a:prstDash val="sysDash"/>
            <a:round/>
            <a:headEnd/>
            <a:tailEnd/>
          </a:ln>
          <a:extLst>
            <a:ext uri="{909E8E84-426E-40DD-AFC4-6F175D3DCCD1}">
              <a14:hiddenFill xmlns:a14="http://schemas.microsoft.com/office/drawing/2010/main">
                <a:noFill/>
              </a14:hiddenFill>
            </a:ext>
          </a:extLst>
        </p:spPr>
        <p:txBody>
          <a:bodyPr/>
          <a:lstStyle/>
          <a:p>
            <a:endParaRPr lang="en-US"/>
          </a:p>
        </p:txBody>
      </p:sp>
      <p:sp>
        <p:nvSpPr>
          <p:cNvPr id="12779" name="Line 812"/>
          <p:cNvSpPr>
            <a:spLocks noChangeShapeType="1"/>
          </p:cNvSpPr>
          <p:nvPr/>
        </p:nvSpPr>
        <p:spPr bwMode="auto">
          <a:xfrm>
            <a:off x="3303588" y="4610100"/>
            <a:ext cx="1587" cy="2052638"/>
          </a:xfrm>
          <a:prstGeom prst="line">
            <a:avLst/>
          </a:prstGeom>
          <a:noFill/>
          <a:ln w="0">
            <a:solidFill>
              <a:srgbClr val="D20000"/>
            </a:solidFill>
            <a:prstDash val="sysDash"/>
            <a:round/>
            <a:headEnd/>
            <a:tailEnd/>
          </a:ln>
          <a:extLst>
            <a:ext uri="{909E8E84-426E-40DD-AFC4-6F175D3DCCD1}">
              <a14:hiddenFill xmlns:a14="http://schemas.microsoft.com/office/drawing/2010/main">
                <a:noFill/>
              </a14:hiddenFill>
            </a:ext>
          </a:extLst>
        </p:spPr>
        <p:txBody>
          <a:bodyPr/>
          <a:lstStyle/>
          <a:p>
            <a:endParaRPr lang="en-US"/>
          </a:p>
        </p:txBody>
      </p:sp>
      <p:sp>
        <p:nvSpPr>
          <p:cNvPr id="12780" name="Line 813"/>
          <p:cNvSpPr>
            <a:spLocks noChangeShapeType="1"/>
          </p:cNvSpPr>
          <p:nvPr/>
        </p:nvSpPr>
        <p:spPr bwMode="auto">
          <a:xfrm>
            <a:off x="4041775" y="4610100"/>
            <a:ext cx="1588" cy="2052638"/>
          </a:xfrm>
          <a:prstGeom prst="line">
            <a:avLst/>
          </a:prstGeom>
          <a:noFill/>
          <a:ln w="0">
            <a:solidFill>
              <a:srgbClr val="D20000"/>
            </a:solidFill>
            <a:prstDash val="sysDash"/>
            <a:round/>
            <a:headEnd/>
            <a:tailEnd/>
          </a:ln>
          <a:extLst>
            <a:ext uri="{909E8E84-426E-40DD-AFC4-6F175D3DCCD1}">
              <a14:hiddenFill xmlns:a14="http://schemas.microsoft.com/office/drawing/2010/main">
                <a:noFill/>
              </a14:hiddenFill>
            </a:ext>
          </a:extLst>
        </p:spPr>
        <p:txBody>
          <a:bodyPr/>
          <a:lstStyle/>
          <a:p>
            <a:endParaRPr lang="en-US"/>
          </a:p>
        </p:txBody>
      </p:sp>
      <p:sp>
        <p:nvSpPr>
          <p:cNvPr id="12781" name="Line 814"/>
          <p:cNvSpPr>
            <a:spLocks noChangeShapeType="1"/>
          </p:cNvSpPr>
          <p:nvPr/>
        </p:nvSpPr>
        <p:spPr bwMode="auto">
          <a:xfrm>
            <a:off x="3303588" y="4610100"/>
            <a:ext cx="1587" cy="2052638"/>
          </a:xfrm>
          <a:prstGeom prst="line">
            <a:avLst/>
          </a:prstGeom>
          <a:noFill/>
          <a:ln w="0">
            <a:solidFill>
              <a:srgbClr val="D20000"/>
            </a:solidFill>
            <a:prstDash val="sysDash"/>
            <a:round/>
            <a:headEnd/>
            <a:tailEnd/>
          </a:ln>
          <a:extLst>
            <a:ext uri="{909E8E84-426E-40DD-AFC4-6F175D3DCCD1}">
              <a14:hiddenFill xmlns:a14="http://schemas.microsoft.com/office/drawing/2010/main">
                <a:noFill/>
              </a14:hiddenFill>
            </a:ext>
          </a:extLst>
        </p:spPr>
        <p:txBody>
          <a:bodyPr/>
          <a:lstStyle/>
          <a:p>
            <a:endParaRPr lang="en-US"/>
          </a:p>
        </p:txBody>
      </p:sp>
      <p:sp>
        <p:nvSpPr>
          <p:cNvPr id="12782" name="Line 815"/>
          <p:cNvSpPr>
            <a:spLocks noChangeShapeType="1"/>
          </p:cNvSpPr>
          <p:nvPr/>
        </p:nvSpPr>
        <p:spPr bwMode="auto">
          <a:xfrm>
            <a:off x="4041775" y="4610100"/>
            <a:ext cx="1588" cy="2052638"/>
          </a:xfrm>
          <a:prstGeom prst="line">
            <a:avLst/>
          </a:prstGeom>
          <a:noFill/>
          <a:ln w="0">
            <a:solidFill>
              <a:srgbClr val="D20000"/>
            </a:solidFill>
            <a:prstDash val="sysDash"/>
            <a:round/>
            <a:headEnd/>
            <a:tailEnd/>
          </a:ln>
          <a:extLst>
            <a:ext uri="{909E8E84-426E-40DD-AFC4-6F175D3DCCD1}">
              <a14:hiddenFill xmlns:a14="http://schemas.microsoft.com/office/drawing/2010/main">
                <a:noFill/>
              </a14:hiddenFill>
            </a:ext>
          </a:extLst>
        </p:spPr>
        <p:txBody>
          <a:bodyPr/>
          <a:lstStyle/>
          <a:p>
            <a:endParaRPr lang="en-US"/>
          </a:p>
        </p:txBody>
      </p:sp>
      <p:sp>
        <p:nvSpPr>
          <p:cNvPr id="12783" name="Rectangle 816"/>
          <p:cNvSpPr>
            <a:spLocks noChangeArrowheads="1"/>
          </p:cNvSpPr>
          <p:nvPr/>
        </p:nvSpPr>
        <p:spPr bwMode="auto">
          <a:xfrm>
            <a:off x="3230563" y="6643688"/>
            <a:ext cx="1565275" cy="42862"/>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rgbClr val="3A6E8F"/>
              </a:buClr>
              <a:buChar char="•"/>
              <a:defRPr sz="2300">
                <a:solidFill>
                  <a:srgbClr val="3A6E8F"/>
                </a:solidFill>
                <a:latin typeface="Arial" pitchFamily="34" charset="0"/>
              </a:defRPr>
            </a:lvl1pPr>
            <a:lvl2pPr marL="742950" indent="-285750" eaLnBrk="0" hangingPunct="0">
              <a:spcBef>
                <a:spcPct val="20000"/>
              </a:spcBef>
              <a:buClr>
                <a:schemeClr val="bg2"/>
              </a:buClr>
              <a:buFont typeface="Times" pitchFamily="18" charset="0"/>
              <a:buChar char="•"/>
              <a:defRPr sz="2100">
                <a:solidFill>
                  <a:srgbClr val="3A6E8F"/>
                </a:solidFill>
                <a:latin typeface="Arial" pitchFamily="34" charset="0"/>
              </a:defRPr>
            </a:lvl2pPr>
            <a:lvl3pPr marL="1143000" indent="-228600" eaLnBrk="0" hangingPunct="0">
              <a:spcBef>
                <a:spcPct val="20000"/>
              </a:spcBef>
              <a:buClr>
                <a:srgbClr val="A0A0A4"/>
              </a:buClr>
              <a:buChar char="•"/>
              <a:defRPr sz="2000">
                <a:solidFill>
                  <a:srgbClr val="3A6E8F"/>
                </a:solidFill>
                <a:latin typeface="Arial" pitchFamily="34" charset="0"/>
              </a:defRPr>
            </a:lvl3pPr>
            <a:lvl4pPr marL="1600200" indent="-228600" eaLnBrk="0" hangingPunct="0">
              <a:spcBef>
                <a:spcPct val="20000"/>
              </a:spcBef>
              <a:buClr>
                <a:schemeClr val="bg2"/>
              </a:buClr>
              <a:buFont typeface="Times" pitchFamily="18" charset="0"/>
              <a:buChar char="•"/>
              <a:defRPr sz="2000">
                <a:solidFill>
                  <a:srgbClr val="3A6E8F"/>
                </a:solidFill>
                <a:latin typeface="Arial" pitchFamily="34" charset="0"/>
              </a:defRPr>
            </a:lvl4pPr>
            <a:lvl5pPr marL="2057400" indent="-228600" eaLnBrk="0" hangingPunct="0">
              <a:spcBef>
                <a:spcPct val="20000"/>
              </a:spcBef>
              <a:buClr>
                <a:srgbClr val="3A6E8F"/>
              </a:buClr>
              <a:buFont typeface="Times" pitchFamily="18" charset="0"/>
              <a:buChar char="•"/>
              <a:defRPr sz="2000">
                <a:solidFill>
                  <a:srgbClr val="3A6E8F"/>
                </a:solidFill>
                <a:latin typeface="Arial" pitchFamily="34" charset="0"/>
              </a:defRPr>
            </a:lvl5pPr>
            <a:lvl6pPr marL="2514600" indent="-228600" eaLnBrk="0" fontAlgn="base" hangingPunct="0">
              <a:spcBef>
                <a:spcPct val="20000"/>
              </a:spcBef>
              <a:spcAft>
                <a:spcPct val="0"/>
              </a:spcAft>
              <a:buClr>
                <a:srgbClr val="3A6E8F"/>
              </a:buClr>
              <a:buFont typeface="Times" pitchFamily="18" charset="0"/>
              <a:buChar char="•"/>
              <a:defRPr sz="2000">
                <a:solidFill>
                  <a:srgbClr val="3A6E8F"/>
                </a:solidFill>
                <a:latin typeface="Arial" pitchFamily="34" charset="0"/>
              </a:defRPr>
            </a:lvl6pPr>
            <a:lvl7pPr marL="2971800" indent="-228600" eaLnBrk="0" fontAlgn="base" hangingPunct="0">
              <a:spcBef>
                <a:spcPct val="20000"/>
              </a:spcBef>
              <a:spcAft>
                <a:spcPct val="0"/>
              </a:spcAft>
              <a:buClr>
                <a:srgbClr val="3A6E8F"/>
              </a:buClr>
              <a:buFont typeface="Times" pitchFamily="18" charset="0"/>
              <a:buChar char="•"/>
              <a:defRPr sz="2000">
                <a:solidFill>
                  <a:srgbClr val="3A6E8F"/>
                </a:solidFill>
                <a:latin typeface="Arial" pitchFamily="34" charset="0"/>
              </a:defRPr>
            </a:lvl7pPr>
            <a:lvl8pPr marL="3429000" indent="-228600" eaLnBrk="0" fontAlgn="base" hangingPunct="0">
              <a:spcBef>
                <a:spcPct val="20000"/>
              </a:spcBef>
              <a:spcAft>
                <a:spcPct val="0"/>
              </a:spcAft>
              <a:buClr>
                <a:srgbClr val="3A6E8F"/>
              </a:buClr>
              <a:buFont typeface="Times" pitchFamily="18" charset="0"/>
              <a:buChar char="•"/>
              <a:defRPr sz="2000">
                <a:solidFill>
                  <a:srgbClr val="3A6E8F"/>
                </a:solidFill>
                <a:latin typeface="Arial" pitchFamily="34" charset="0"/>
              </a:defRPr>
            </a:lvl8pPr>
            <a:lvl9pPr marL="3886200" indent="-228600" eaLnBrk="0" fontAlgn="base" hangingPunct="0">
              <a:spcBef>
                <a:spcPct val="20000"/>
              </a:spcBef>
              <a:spcAft>
                <a:spcPct val="0"/>
              </a:spcAft>
              <a:buClr>
                <a:srgbClr val="3A6E8F"/>
              </a:buClr>
              <a:buFont typeface="Times" pitchFamily="18" charset="0"/>
              <a:buChar char="•"/>
              <a:defRPr sz="2000">
                <a:solidFill>
                  <a:srgbClr val="3A6E8F"/>
                </a:solidFill>
                <a:latin typeface="Arial" pitchFamily="34" charset="0"/>
              </a:defRPr>
            </a:lvl9pPr>
          </a:lstStyle>
          <a:p>
            <a:pPr>
              <a:spcBef>
                <a:spcPct val="0"/>
              </a:spcBef>
              <a:buClrTx/>
              <a:buFontTx/>
              <a:buNone/>
            </a:pPr>
            <a:endParaRPr lang="en-US" altLang="en-US" sz="2400">
              <a:solidFill>
                <a:schemeClr val="tx1"/>
              </a:solidFill>
            </a:endParaRPr>
          </a:p>
        </p:txBody>
      </p:sp>
      <p:sp>
        <p:nvSpPr>
          <p:cNvPr id="12784" name="Rectangle 817"/>
          <p:cNvSpPr>
            <a:spLocks noChangeArrowheads="1"/>
          </p:cNvSpPr>
          <p:nvPr/>
        </p:nvSpPr>
        <p:spPr bwMode="auto">
          <a:xfrm>
            <a:off x="3206750" y="4610100"/>
            <a:ext cx="1565275" cy="205263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rgbClr val="3A6E8F"/>
              </a:buClr>
              <a:buChar char="•"/>
              <a:defRPr sz="2300">
                <a:solidFill>
                  <a:srgbClr val="3A6E8F"/>
                </a:solidFill>
                <a:latin typeface="Arial" pitchFamily="34" charset="0"/>
              </a:defRPr>
            </a:lvl1pPr>
            <a:lvl2pPr marL="742950" indent="-285750" eaLnBrk="0" hangingPunct="0">
              <a:spcBef>
                <a:spcPct val="20000"/>
              </a:spcBef>
              <a:buClr>
                <a:schemeClr val="bg2"/>
              </a:buClr>
              <a:buFont typeface="Times" pitchFamily="18" charset="0"/>
              <a:buChar char="•"/>
              <a:defRPr sz="2100">
                <a:solidFill>
                  <a:srgbClr val="3A6E8F"/>
                </a:solidFill>
                <a:latin typeface="Arial" pitchFamily="34" charset="0"/>
              </a:defRPr>
            </a:lvl2pPr>
            <a:lvl3pPr marL="1143000" indent="-228600" eaLnBrk="0" hangingPunct="0">
              <a:spcBef>
                <a:spcPct val="20000"/>
              </a:spcBef>
              <a:buClr>
                <a:srgbClr val="A0A0A4"/>
              </a:buClr>
              <a:buChar char="•"/>
              <a:defRPr sz="2000">
                <a:solidFill>
                  <a:srgbClr val="3A6E8F"/>
                </a:solidFill>
                <a:latin typeface="Arial" pitchFamily="34" charset="0"/>
              </a:defRPr>
            </a:lvl3pPr>
            <a:lvl4pPr marL="1600200" indent="-228600" eaLnBrk="0" hangingPunct="0">
              <a:spcBef>
                <a:spcPct val="20000"/>
              </a:spcBef>
              <a:buClr>
                <a:schemeClr val="bg2"/>
              </a:buClr>
              <a:buFont typeface="Times" pitchFamily="18" charset="0"/>
              <a:buChar char="•"/>
              <a:defRPr sz="2000">
                <a:solidFill>
                  <a:srgbClr val="3A6E8F"/>
                </a:solidFill>
                <a:latin typeface="Arial" pitchFamily="34" charset="0"/>
              </a:defRPr>
            </a:lvl4pPr>
            <a:lvl5pPr marL="2057400" indent="-228600" eaLnBrk="0" hangingPunct="0">
              <a:spcBef>
                <a:spcPct val="20000"/>
              </a:spcBef>
              <a:buClr>
                <a:srgbClr val="3A6E8F"/>
              </a:buClr>
              <a:buFont typeface="Times" pitchFamily="18" charset="0"/>
              <a:buChar char="•"/>
              <a:defRPr sz="2000">
                <a:solidFill>
                  <a:srgbClr val="3A6E8F"/>
                </a:solidFill>
                <a:latin typeface="Arial" pitchFamily="34" charset="0"/>
              </a:defRPr>
            </a:lvl5pPr>
            <a:lvl6pPr marL="2514600" indent="-228600" eaLnBrk="0" fontAlgn="base" hangingPunct="0">
              <a:spcBef>
                <a:spcPct val="20000"/>
              </a:spcBef>
              <a:spcAft>
                <a:spcPct val="0"/>
              </a:spcAft>
              <a:buClr>
                <a:srgbClr val="3A6E8F"/>
              </a:buClr>
              <a:buFont typeface="Times" pitchFamily="18" charset="0"/>
              <a:buChar char="•"/>
              <a:defRPr sz="2000">
                <a:solidFill>
                  <a:srgbClr val="3A6E8F"/>
                </a:solidFill>
                <a:latin typeface="Arial" pitchFamily="34" charset="0"/>
              </a:defRPr>
            </a:lvl6pPr>
            <a:lvl7pPr marL="2971800" indent="-228600" eaLnBrk="0" fontAlgn="base" hangingPunct="0">
              <a:spcBef>
                <a:spcPct val="20000"/>
              </a:spcBef>
              <a:spcAft>
                <a:spcPct val="0"/>
              </a:spcAft>
              <a:buClr>
                <a:srgbClr val="3A6E8F"/>
              </a:buClr>
              <a:buFont typeface="Times" pitchFamily="18" charset="0"/>
              <a:buChar char="•"/>
              <a:defRPr sz="2000">
                <a:solidFill>
                  <a:srgbClr val="3A6E8F"/>
                </a:solidFill>
                <a:latin typeface="Arial" pitchFamily="34" charset="0"/>
              </a:defRPr>
            </a:lvl7pPr>
            <a:lvl8pPr marL="3429000" indent="-228600" eaLnBrk="0" fontAlgn="base" hangingPunct="0">
              <a:spcBef>
                <a:spcPct val="20000"/>
              </a:spcBef>
              <a:spcAft>
                <a:spcPct val="0"/>
              </a:spcAft>
              <a:buClr>
                <a:srgbClr val="3A6E8F"/>
              </a:buClr>
              <a:buFont typeface="Times" pitchFamily="18" charset="0"/>
              <a:buChar char="•"/>
              <a:defRPr sz="2000">
                <a:solidFill>
                  <a:srgbClr val="3A6E8F"/>
                </a:solidFill>
                <a:latin typeface="Arial" pitchFamily="34" charset="0"/>
              </a:defRPr>
            </a:lvl8pPr>
            <a:lvl9pPr marL="3886200" indent="-228600" eaLnBrk="0" fontAlgn="base" hangingPunct="0">
              <a:spcBef>
                <a:spcPct val="20000"/>
              </a:spcBef>
              <a:spcAft>
                <a:spcPct val="0"/>
              </a:spcAft>
              <a:buClr>
                <a:srgbClr val="3A6E8F"/>
              </a:buClr>
              <a:buFont typeface="Times" pitchFamily="18" charset="0"/>
              <a:buChar char="•"/>
              <a:defRPr sz="2000">
                <a:solidFill>
                  <a:srgbClr val="3A6E8F"/>
                </a:solidFill>
                <a:latin typeface="Arial" pitchFamily="34" charset="0"/>
              </a:defRPr>
            </a:lvl9pPr>
          </a:lstStyle>
          <a:p>
            <a:pPr>
              <a:spcBef>
                <a:spcPct val="0"/>
              </a:spcBef>
              <a:buClrTx/>
              <a:buFontTx/>
              <a:buNone/>
            </a:pPr>
            <a:endParaRPr lang="en-US" altLang="en-US" sz="2400">
              <a:solidFill>
                <a:schemeClr val="tx1"/>
              </a:solidFill>
            </a:endParaRPr>
          </a:p>
        </p:txBody>
      </p:sp>
      <p:sp>
        <p:nvSpPr>
          <p:cNvPr id="12785" name="Line 818"/>
          <p:cNvSpPr>
            <a:spLocks noChangeShapeType="1"/>
          </p:cNvSpPr>
          <p:nvPr/>
        </p:nvSpPr>
        <p:spPr bwMode="auto">
          <a:xfrm flipH="1">
            <a:off x="3170238" y="6662738"/>
            <a:ext cx="17462" cy="1587"/>
          </a:xfrm>
          <a:prstGeom prst="line">
            <a:avLst/>
          </a:prstGeom>
          <a:noFill/>
          <a:ln w="0">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sp>
        <p:nvSpPr>
          <p:cNvPr id="12786" name="Line 819"/>
          <p:cNvSpPr>
            <a:spLocks noChangeShapeType="1"/>
          </p:cNvSpPr>
          <p:nvPr/>
        </p:nvSpPr>
        <p:spPr bwMode="auto">
          <a:xfrm flipH="1">
            <a:off x="3078163" y="6662738"/>
            <a:ext cx="109537"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87" name="Line 820"/>
          <p:cNvSpPr>
            <a:spLocks noChangeShapeType="1"/>
          </p:cNvSpPr>
          <p:nvPr/>
        </p:nvSpPr>
        <p:spPr bwMode="auto">
          <a:xfrm flipH="1">
            <a:off x="3170238" y="6272213"/>
            <a:ext cx="17462" cy="1587"/>
          </a:xfrm>
          <a:prstGeom prst="line">
            <a:avLst/>
          </a:prstGeom>
          <a:noFill/>
          <a:ln w="0">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sp>
        <p:nvSpPr>
          <p:cNvPr id="12788" name="Line 821"/>
          <p:cNvSpPr>
            <a:spLocks noChangeShapeType="1"/>
          </p:cNvSpPr>
          <p:nvPr/>
        </p:nvSpPr>
        <p:spPr bwMode="auto">
          <a:xfrm flipH="1">
            <a:off x="3170238" y="6272213"/>
            <a:ext cx="17462"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89" name="Line 822"/>
          <p:cNvSpPr>
            <a:spLocks noChangeShapeType="1"/>
          </p:cNvSpPr>
          <p:nvPr/>
        </p:nvSpPr>
        <p:spPr bwMode="auto">
          <a:xfrm flipH="1">
            <a:off x="3170238" y="5881688"/>
            <a:ext cx="17462" cy="1587"/>
          </a:xfrm>
          <a:prstGeom prst="line">
            <a:avLst/>
          </a:prstGeom>
          <a:noFill/>
          <a:ln w="0">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sp>
        <p:nvSpPr>
          <p:cNvPr id="12790" name="Line 823"/>
          <p:cNvSpPr>
            <a:spLocks noChangeShapeType="1"/>
          </p:cNvSpPr>
          <p:nvPr/>
        </p:nvSpPr>
        <p:spPr bwMode="auto">
          <a:xfrm flipH="1">
            <a:off x="3170238" y="5881688"/>
            <a:ext cx="17462"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91" name="Line 824"/>
          <p:cNvSpPr>
            <a:spLocks noChangeShapeType="1"/>
          </p:cNvSpPr>
          <p:nvPr/>
        </p:nvSpPr>
        <p:spPr bwMode="auto">
          <a:xfrm flipH="1">
            <a:off x="3170238" y="5491163"/>
            <a:ext cx="17462" cy="1587"/>
          </a:xfrm>
          <a:prstGeom prst="line">
            <a:avLst/>
          </a:prstGeom>
          <a:noFill/>
          <a:ln w="0">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sp>
        <p:nvSpPr>
          <p:cNvPr id="12792" name="Line 825"/>
          <p:cNvSpPr>
            <a:spLocks noChangeShapeType="1"/>
          </p:cNvSpPr>
          <p:nvPr/>
        </p:nvSpPr>
        <p:spPr bwMode="auto">
          <a:xfrm flipH="1">
            <a:off x="3170238" y="5491163"/>
            <a:ext cx="17462"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93" name="Line 826"/>
          <p:cNvSpPr>
            <a:spLocks noChangeShapeType="1"/>
          </p:cNvSpPr>
          <p:nvPr/>
        </p:nvSpPr>
        <p:spPr bwMode="auto">
          <a:xfrm flipH="1">
            <a:off x="3170238" y="5100638"/>
            <a:ext cx="17462" cy="1587"/>
          </a:xfrm>
          <a:prstGeom prst="line">
            <a:avLst/>
          </a:prstGeom>
          <a:noFill/>
          <a:ln w="0">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sp>
        <p:nvSpPr>
          <p:cNvPr id="12794" name="Line 827"/>
          <p:cNvSpPr>
            <a:spLocks noChangeShapeType="1"/>
          </p:cNvSpPr>
          <p:nvPr/>
        </p:nvSpPr>
        <p:spPr bwMode="auto">
          <a:xfrm flipH="1">
            <a:off x="3170238" y="5100638"/>
            <a:ext cx="17462"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95" name="Line 828"/>
          <p:cNvSpPr>
            <a:spLocks noChangeShapeType="1"/>
          </p:cNvSpPr>
          <p:nvPr/>
        </p:nvSpPr>
        <p:spPr bwMode="auto">
          <a:xfrm flipH="1">
            <a:off x="3170238" y="4710113"/>
            <a:ext cx="17462" cy="1587"/>
          </a:xfrm>
          <a:prstGeom prst="line">
            <a:avLst/>
          </a:prstGeom>
          <a:noFill/>
          <a:ln w="0">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sp>
        <p:nvSpPr>
          <p:cNvPr id="12796" name="Line 829"/>
          <p:cNvSpPr>
            <a:spLocks noChangeShapeType="1"/>
          </p:cNvSpPr>
          <p:nvPr/>
        </p:nvSpPr>
        <p:spPr bwMode="auto">
          <a:xfrm flipH="1">
            <a:off x="3170238" y="4710113"/>
            <a:ext cx="17462"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97" name="Line 834"/>
          <p:cNvSpPr>
            <a:spLocks noChangeShapeType="1"/>
          </p:cNvSpPr>
          <p:nvPr/>
        </p:nvSpPr>
        <p:spPr bwMode="auto">
          <a:xfrm>
            <a:off x="3303588" y="6680200"/>
            <a:ext cx="1587" cy="34925"/>
          </a:xfrm>
          <a:prstGeom prst="line">
            <a:avLst/>
          </a:prstGeom>
          <a:noFill/>
          <a:ln w="0">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sp>
        <p:nvSpPr>
          <p:cNvPr id="12798" name="Line 835"/>
          <p:cNvSpPr>
            <a:spLocks noChangeShapeType="1"/>
          </p:cNvSpPr>
          <p:nvPr/>
        </p:nvSpPr>
        <p:spPr bwMode="auto">
          <a:xfrm>
            <a:off x="3303588" y="6680200"/>
            <a:ext cx="1587" cy="3492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99" name="Line 836"/>
          <p:cNvSpPr>
            <a:spLocks noChangeShapeType="1"/>
          </p:cNvSpPr>
          <p:nvPr/>
        </p:nvSpPr>
        <p:spPr bwMode="auto">
          <a:xfrm>
            <a:off x="3916363" y="6680200"/>
            <a:ext cx="1587" cy="34925"/>
          </a:xfrm>
          <a:prstGeom prst="line">
            <a:avLst/>
          </a:prstGeom>
          <a:noFill/>
          <a:ln w="0">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sp>
        <p:nvSpPr>
          <p:cNvPr id="12800" name="Line 837"/>
          <p:cNvSpPr>
            <a:spLocks noChangeShapeType="1"/>
          </p:cNvSpPr>
          <p:nvPr/>
        </p:nvSpPr>
        <p:spPr bwMode="auto">
          <a:xfrm>
            <a:off x="3916363" y="6680200"/>
            <a:ext cx="1587" cy="3492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01" name="Line 838"/>
          <p:cNvSpPr>
            <a:spLocks noChangeShapeType="1"/>
          </p:cNvSpPr>
          <p:nvPr/>
        </p:nvSpPr>
        <p:spPr bwMode="auto">
          <a:xfrm>
            <a:off x="4529138" y="6680200"/>
            <a:ext cx="1587" cy="34925"/>
          </a:xfrm>
          <a:prstGeom prst="line">
            <a:avLst/>
          </a:prstGeom>
          <a:noFill/>
          <a:ln w="0">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sp>
        <p:nvSpPr>
          <p:cNvPr id="12802" name="Line 839"/>
          <p:cNvSpPr>
            <a:spLocks noChangeShapeType="1"/>
          </p:cNvSpPr>
          <p:nvPr/>
        </p:nvSpPr>
        <p:spPr bwMode="auto">
          <a:xfrm>
            <a:off x="4529138" y="6680200"/>
            <a:ext cx="1587" cy="3492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03" name="Rectangle 842"/>
          <p:cNvSpPr>
            <a:spLocks noChangeArrowheads="1"/>
          </p:cNvSpPr>
          <p:nvPr/>
        </p:nvSpPr>
        <p:spPr bwMode="auto">
          <a:xfrm>
            <a:off x="3206750" y="4610100"/>
            <a:ext cx="1565275" cy="205263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rgbClr val="3A6E8F"/>
              </a:buClr>
              <a:buChar char="•"/>
              <a:defRPr sz="2300">
                <a:solidFill>
                  <a:srgbClr val="3A6E8F"/>
                </a:solidFill>
                <a:latin typeface="Arial" pitchFamily="34" charset="0"/>
              </a:defRPr>
            </a:lvl1pPr>
            <a:lvl2pPr marL="742950" indent="-285750" eaLnBrk="0" hangingPunct="0">
              <a:spcBef>
                <a:spcPct val="20000"/>
              </a:spcBef>
              <a:buClr>
                <a:schemeClr val="bg2"/>
              </a:buClr>
              <a:buFont typeface="Times" pitchFamily="18" charset="0"/>
              <a:buChar char="•"/>
              <a:defRPr sz="2100">
                <a:solidFill>
                  <a:srgbClr val="3A6E8F"/>
                </a:solidFill>
                <a:latin typeface="Arial" pitchFamily="34" charset="0"/>
              </a:defRPr>
            </a:lvl2pPr>
            <a:lvl3pPr marL="1143000" indent="-228600" eaLnBrk="0" hangingPunct="0">
              <a:spcBef>
                <a:spcPct val="20000"/>
              </a:spcBef>
              <a:buClr>
                <a:srgbClr val="A0A0A4"/>
              </a:buClr>
              <a:buChar char="•"/>
              <a:defRPr sz="2000">
                <a:solidFill>
                  <a:srgbClr val="3A6E8F"/>
                </a:solidFill>
                <a:latin typeface="Arial" pitchFamily="34" charset="0"/>
              </a:defRPr>
            </a:lvl3pPr>
            <a:lvl4pPr marL="1600200" indent="-228600" eaLnBrk="0" hangingPunct="0">
              <a:spcBef>
                <a:spcPct val="20000"/>
              </a:spcBef>
              <a:buClr>
                <a:schemeClr val="bg2"/>
              </a:buClr>
              <a:buFont typeface="Times" pitchFamily="18" charset="0"/>
              <a:buChar char="•"/>
              <a:defRPr sz="2000">
                <a:solidFill>
                  <a:srgbClr val="3A6E8F"/>
                </a:solidFill>
                <a:latin typeface="Arial" pitchFamily="34" charset="0"/>
              </a:defRPr>
            </a:lvl4pPr>
            <a:lvl5pPr marL="2057400" indent="-228600" eaLnBrk="0" hangingPunct="0">
              <a:spcBef>
                <a:spcPct val="20000"/>
              </a:spcBef>
              <a:buClr>
                <a:srgbClr val="3A6E8F"/>
              </a:buClr>
              <a:buFont typeface="Times" pitchFamily="18" charset="0"/>
              <a:buChar char="•"/>
              <a:defRPr sz="2000">
                <a:solidFill>
                  <a:srgbClr val="3A6E8F"/>
                </a:solidFill>
                <a:latin typeface="Arial" pitchFamily="34" charset="0"/>
              </a:defRPr>
            </a:lvl5pPr>
            <a:lvl6pPr marL="2514600" indent="-228600" eaLnBrk="0" fontAlgn="base" hangingPunct="0">
              <a:spcBef>
                <a:spcPct val="20000"/>
              </a:spcBef>
              <a:spcAft>
                <a:spcPct val="0"/>
              </a:spcAft>
              <a:buClr>
                <a:srgbClr val="3A6E8F"/>
              </a:buClr>
              <a:buFont typeface="Times" pitchFamily="18" charset="0"/>
              <a:buChar char="•"/>
              <a:defRPr sz="2000">
                <a:solidFill>
                  <a:srgbClr val="3A6E8F"/>
                </a:solidFill>
                <a:latin typeface="Arial" pitchFamily="34" charset="0"/>
              </a:defRPr>
            </a:lvl6pPr>
            <a:lvl7pPr marL="2971800" indent="-228600" eaLnBrk="0" fontAlgn="base" hangingPunct="0">
              <a:spcBef>
                <a:spcPct val="20000"/>
              </a:spcBef>
              <a:spcAft>
                <a:spcPct val="0"/>
              </a:spcAft>
              <a:buClr>
                <a:srgbClr val="3A6E8F"/>
              </a:buClr>
              <a:buFont typeface="Times" pitchFamily="18" charset="0"/>
              <a:buChar char="•"/>
              <a:defRPr sz="2000">
                <a:solidFill>
                  <a:srgbClr val="3A6E8F"/>
                </a:solidFill>
                <a:latin typeface="Arial" pitchFamily="34" charset="0"/>
              </a:defRPr>
            </a:lvl7pPr>
            <a:lvl8pPr marL="3429000" indent="-228600" eaLnBrk="0" fontAlgn="base" hangingPunct="0">
              <a:spcBef>
                <a:spcPct val="20000"/>
              </a:spcBef>
              <a:spcAft>
                <a:spcPct val="0"/>
              </a:spcAft>
              <a:buClr>
                <a:srgbClr val="3A6E8F"/>
              </a:buClr>
              <a:buFont typeface="Times" pitchFamily="18" charset="0"/>
              <a:buChar char="•"/>
              <a:defRPr sz="2000">
                <a:solidFill>
                  <a:srgbClr val="3A6E8F"/>
                </a:solidFill>
                <a:latin typeface="Arial" pitchFamily="34" charset="0"/>
              </a:defRPr>
            </a:lvl8pPr>
            <a:lvl9pPr marL="3886200" indent="-228600" eaLnBrk="0" fontAlgn="base" hangingPunct="0">
              <a:spcBef>
                <a:spcPct val="20000"/>
              </a:spcBef>
              <a:spcAft>
                <a:spcPct val="0"/>
              </a:spcAft>
              <a:buClr>
                <a:srgbClr val="3A6E8F"/>
              </a:buClr>
              <a:buFont typeface="Times" pitchFamily="18" charset="0"/>
              <a:buChar char="•"/>
              <a:defRPr sz="2000">
                <a:solidFill>
                  <a:srgbClr val="3A6E8F"/>
                </a:solidFill>
                <a:latin typeface="Arial" pitchFamily="34" charset="0"/>
              </a:defRPr>
            </a:lvl9pPr>
          </a:lstStyle>
          <a:p>
            <a:pPr>
              <a:spcBef>
                <a:spcPct val="0"/>
              </a:spcBef>
              <a:buClrTx/>
              <a:buFontTx/>
              <a:buNone/>
            </a:pPr>
            <a:endParaRPr lang="en-US" altLang="en-US" sz="2400">
              <a:solidFill>
                <a:schemeClr val="tx1"/>
              </a:solidFill>
            </a:endParaRPr>
          </a:p>
        </p:txBody>
      </p:sp>
      <p:sp>
        <p:nvSpPr>
          <p:cNvPr id="12804" name="Rectangle 844"/>
          <p:cNvSpPr>
            <a:spLocks noChangeArrowheads="1"/>
          </p:cNvSpPr>
          <p:nvPr/>
        </p:nvSpPr>
        <p:spPr bwMode="auto">
          <a:xfrm>
            <a:off x="5300663" y="5675313"/>
            <a:ext cx="261937" cy="63500"/>
          </a:xfrm>
          <a:prstGeom prst="rect">
            <a:avLst/>
          </a:prstGeom>
          <a:solidFill>
            <a:srgbClr val="ADD8E6"/>
          </a:solidFill>
          <a:ln w="9525">
            <a:solidFill>
              <a:srgbClr val="000000"/>
            </a:solidFill>
            <a:miter lim="800000"/>
            <a:headEnd/>
            <a:tailEnd/>
          </a:ln>
        </p:spPr>
        <p:txBody>
          <a:bodyPr/>
          <a:lstStyle>
            <a:lvl1pPr eaLnBrk="0" hangingPunct="0">
              <a:spcBef>
                <a:spcPct val="20000"/>
              </a:spcBef>
              <a:buClr>
                <a:srgbClr val="3A6E8F"/>
              </a:buClr>
              <a:buChar char="•"/>
              <a:defRPr sz="2300">
                <a:solidFill>
                  <a:srgbClr val="3A6E8F"/>
                </a:solidFill>
                <a:latin typeface="Arial" pitchFamily="34" charset="0"/>
              </a:defRPr>
            </a:lvl1pPr>
            <a:lvl2pPr marL="742950" indent="-285750" eaLnBrk="0" hangingPunct="0">
              <a:spcBef>
                <a:spcPct val="20000"/>
              </a:spcBef>
              <a:buClr>
                <a:schemeClr val="bg2"/>
              </a:buClr>
              <a:buFont typeface="Times" pitchFamily="18" charset="0"/>
              <a:buChar char="•"/>
              <a:defRPr sz="2100">
                <a:solidFill>
                  <a:srgbClr val="3A6E8F"/>
                </a:solidFill>
                <a:latin typeface="Arial" pitchFamily="34" charset="0"/>
              </a:defRPr>
            </a:lvl2pPr>
            <a:lvl3pPr marL="1143000" indent="-228600" eaLnBrk="0" hangingPunct="0">
              <a:spcBef>
                <a:spcPct val="20000"/>
              </a:spcBef>
              <a:buClr>
                <a:srgbClr val="A0A0A4"/>
              </a:buClr>
              <a:buChar char="•"/>
              <a:defRPr sz="2000">
                <a:solidFill>
                  <a:srgbClr val="3A6E8F"/>
                </a:solidFill>
                <a:latin typeface="Arial" pitchFamily="34" charset="0"/>
              </a:defRPr>
            </a:lvl3pPr>
            <a:lvl4pPr marL="1600200" indent="-228600" eaLnBrk="0" hangingPunct="0">
              <a:spcBef>
                <a:spcPct val="20000"/>
              </a:spcBef>
              <a:buClr>
                <a:schemeClr val="bg2"/>
              </a:buClr>
              <a:buFont typeface="Times" pitchFamily="18" charset="0"/>
              <a:buChar char="•"/>
              <a:defRPr sz="2000">
                <a:solidFill>
                  <a:srgbClr val="3A6E8F"/>
                </a:solidFill>
                <a:latin typeface="Arial" pitchFamily="34" charset="0"/>
              </a:defRPr>
            </a:lvl4pPr>
            <a:lvl5pPr marL="2057400" indent="-228600" eaLnBrk="0" hangingPunct="0">
              <a:spcBef>
                <a:spcPct val="20000"/>
              </a:spcBef>
              <a:buClr>
                <a:srgbClr val="3A6E8F"/>
              </a:buClr>
              <a:buFont typeface="Times" pitchFamily="18" charset="0"/>
              <a:buChar char="•"/>
              <a:defRPr sz="2000">
                <a:solidFill>
                  <a:srgbClr val="3A6E8F"/>
                </a:solidFill>
                <a:latin typeface="Arial" pitchFamily="34" charset="0"/>
              </a:defRPr>
            </a:lvl5pPr>
            <a:lvl6pPr marL="2514600" indent="-228600" eaLnBrk="0" fontAlgn="base" hangingPunct="0">
              <a:spcBef>
                <a:spcPct val="20000"/>
              </a:spcBef>
              <a:spcAft>
                <a:spcPct val="0"/>
              </a:spcAft>
              <a:buClr>
                <a:srgbClr val="3A6E8F"/>
              </a:buClr>
              <a:buFont typeface="Times" pitchFamily="18" charset="0"/>
              <a:buChar char="•"/>
              <a:defRPr sz="2000">
                <a:solidFill>
                  <a:srgbClr val="3A6E8F"/>
                </a:solidFill>
                <a:latin typeface="Arial" pitchFamily="34" charset="0"/>
              </a:defRPr>
            </a:lvl6pPr>
            <a:lvl7pPr marL="2971800" indent="-228600" eaLnBrk="0" fontAlgn="base" hangingPunct="0">
              <a:spcBef>
                <a:spcPct val="20000"/>
              </a:spcBef>
              <a:spcAft>
                <a:spcPct val="0"/>
              </a:spcAft>
              <a:buClr>
                <a:srgbClr val="3A6E8F"/>
              </a:buClr>
              <a:buFont typeface="Times" pitchFamily="18" charset="0"/>
              <a:buChar char="•"/>
              <a:defRPr sz="2000">
                <a:solidFill>
                  <a:srgbClr val="3A6E8F"/>
                </a:solidFill>
                <a:latin typeface="Arial" pitchFamily="34" charset="0"/>
              </a:defRPr>
            </a:lvl7pPr>
            <a:lvl8pPr marL="3429000" indent="-228600" eaLnBrk="0" fontAlgn="base" hangingPunct="0">
              <a:spcBef>
                <a:spcPct val="20000"/>
              </a:spcBef>
              <a:spcAft>
                <a:spcPct val="0"/>
              </a:spcAft>
              <a:buClr>
                <a:srgbClr val="3A6E8F"/>
              </a:buClr>
              <a:buFont typeface="Times" pitchFamily="18" charset="0"/>
              <a:buChar char="•"/>
              <a:defRPr sz="2000">
                <a:solidFill>
                  <a:srgbClr val="3A6E8F"/>
                </a:solidFill>
                <a:latin typeface="Arial" pitchFamily="34" charset="0"/>
              </a:defRPr>
            </a:lvl8pPr>
            <a:lvl9pPr marL="3886200" indent="-228600" eaLnBrk="0" fontAlgn="base" hangingPunct="0">
              <a:spcBef>
                <a:spcPct val="20000"/>
              </a:spcBef>
              <a:spcAft>
                <a:spcPct val="0"/>
              </a:spcAft>
              <a:buClr>
                <a:srgbClr val="3A6E8F"/>
              </a:buClr>
              <a:buFont typeface="Times" pitchFamily="18" charset="0"/>
              <a:buChar char="•"/>
              <a:defRPr sz="2000">
                <a:solidFill>
                  <a:srgbClr val="3A6E8F"/>
                </a:solidFill>
                <a:latin typeface="Arial" pitchFamily="34" charset="0"/>
              </a:defRPr>
            </a:lvl9pPr>
          </a:lstStyle>
          <a:p>
            <a:pPr>
              <a:spcBef>
                <a:spcPct val="0"/>
              </a:spcBef>
              <a:buClrTx/>
              <a:buFontTx/>
              <a:buNone/>
            </a:pPr>
            <a:endParaRPr lang="en-US" altLang="en-US" sz="2400">
              <a:solidFill>
                <a:schemeClr val="tx1"/>
              </a:solidFill>
            </a:endParaRPr>
          </a:p>
        </p:txBody>
      </p:sp>
      <p:sp>
        <p:nvSpPr>
          <p:cNvPr id="12805" name="Rectangle 845"/>
          <p:cNvSpPr>
            <a:spLocks noChangeArrowheads="1"/>
          </p:cNvSpPr>
          <p:nvPr/>
        </p:nvSpPr>
        <p:spPr bwMode="auto">
          <a:xfrm>
            <a:off x="5310188" y="5838825"/>
            <a:ext cx="261937" cy="63500"/>
          </a:xfrm>
          <a:prstGeom prst="rect">
            <a:avLst/>
          </a:prstGeom>
          <a:solidFill>
            <a:srgbClr val="FFFF00"/>
          </a:solidFill>
          <a:ln w="9525">
            <a:solidFill>
              <a:srgbClr val="000000"/>
            </a:solidFill>
            <a:miter lim="800000"/>
            <a:headEnd/>
            <a:tailEnd/>
          </a:ln>
        </p:spPr>
        <p:txBody>
          <a:bodyPr/>
          <a:lstStyle>
            <a:lvl1pPr eaLnBrk="0" hangingPunct="0">
              <a:spcBef>
                <a:spcPct val="20000"/>
              </a:spcBef>
              <a:buClr>
                <a:srgbClr val="3A6E8F"/>
              </a:buClr>
              <a:buChar char="•"/>
              <a:defRPr sz="2300">
                <a:solidFill>
                  <a:srgbClr val="3A6E8F"/>
                </a:solidFill>
                <a:latin typeface="Arial" pitchFamily="34" charset="0"/>
              </a:defRPr>
            </a:lvl1pPr>
            <a:lvl2pPr marL="742950" indent="-285750" eaLnBrk="0" hangingPunct="0">
              <a:spcBef>
                <a:spcPct val="20000"/>
              </a:spcBef>
              <a:buClr>
                <a:schemeClr val="bg2"/>
              </a:buClr>
              <a:buFont typeface="Times" pitchFamily="18" charset="0"/>
              <a:buChar char="•"/>
              <a:defRPr sz="2100">
                <a:solidFill>
                  <a:srgbClr val="3A6E8F"/>
                </a:solidFill>
                <a:latin typeface="Arial" pitchFamily="34" charset="0"/>
              </a:defRPr>
            </a:lvl2pPr>
            <a:lvl3pPr marL="1143000" indent="-228600" eaLnBrk="0" hangingPunct="0">
              <a:spcBef>
                <a:spcPct val="20000"/>
              </a:spcBef>
              <a:buClr>
                <a:srgbClr val="A0A0A4"/>
              </a:buClr>
              <a:buChar char="•"/>
              <a:defRPr sz="2000">
                <a:solidFill>
                  <a:srgbClr val="3A6E8F"/>
                </a:solidFill>
                <a:latin typeface="Arial" pitchFamily="34" charset="0"/>
              </a:defRPr>
            </a:lvl3pPr>
            <a:lvl4pPr marL="1600200" indent="-228600" eaLnBrk="0" hangingPunct="0">
              <a:spcBef>
                <a:spcPct val="20000"/>
              </a:spcBef>
              <a:buClr>
                <a:schemeClr val="bg2"/>
              </a:buClr>
              <a:buFont typeface="Times" pitchFamily="18" charset="0"/>
              <a:buChar char="•"/>
              <a:defRPr sz="2000">
                <a:solidFill>
                  <a:srgbClr val="3A6E8F"/>
                </a:solidFill>
                <a:latin typeface="Arial" pitchFamily="34" charset="0"/>
              </a:defRPr>
            </a:lvl4pPr>
            <a:lvl5pPr marL="2057400" indent="-228600" eaLnBrk="0" hangingPunct="0">
              <a:spcBef>
                <a:spcPct val="20000"/>
              </a:spcBef>
              <a:buClr>
                <a:srgbClr val="3A6E8F"/>
              </a:buClr>
              <a:buFont typeface="Times" pitchFamily="18" charset="0"/>
              <a:buChar char="•"/>
              <a:defRPr sz="2000">
                <a:solidFill>
                  <a:srgbClr val="3A6E8F"/>
                </a:solidFill>
                <a:latin typeface="Arial" pitchFamily="34" charset="0"/>
              </a:defRPr>
            </a:lvl5pPr>
            <a:lvl6pPr marL="2514600" indent="-228600" eaLnBrk="0" fontAlgn="base" hangingPunct="0">
              <a:spcBef>
                <a:spcPct val="20000"/>
              </a:spcBef>
              <a:spcAft>
                <a:spcPct val="0"/>
              </a:spcAft>
              <a:buClr>
                <a:srgbClr val="3A6E8F"/>
              </a:buClr>
              <a:buFont typeface="Times" pitchFamily="18" charset="0"/>
              <a:buChar char="•"/>
              <a:defRPr sz="2000">
                <a:solidFill>
                  <a:srgbClr val="3A6E8F"/>
                </a:solidFill>
                <a:latin typeface="Arial" pitchFamily="34" charset="0"/>
              </a:defRPr>
            </a:lvl6pPr>
            <a:lvl7pPr marL="2971800" indent="-228600" eaLnBrk="0" fontAlgn="base" hangingPunct="0">
              <a:spcBef>
                <a:spcPct val="20000"/>
              </a:spcBef>
              <a:spcAft>
                <a:spcPct val="0"/>
              </a:spcAft>
              <a:buClr>
                <a:srgbClr val="3A6E8F"/>
              </a:buClr>
              <a:buFont typeface="Times" pitchFamily="18" charset="0"/>
              <a:buChar char="•"/>
              <a:defRPr sz="2000">
                <a:solidFill>
                  <a:srgbClr val="3A6E8F"/>
                </a:solidFill>
                <a:latin typeface="Arial" pitchFamily="34" charset="0"/>
              </a:defRPr>
            </a:lvl7pPr>
            <a:lvl8pPr marL="3429000" indent="-228600" eaLnBrk="0" fontAlgn="base" hangingPunct="0">
              <a:spcBef>
                <a:spcPct val="20000"/>
              </a:spcBef>
              <a:spcAft>
                <a:spcPct val="0"/>
              </a:spcAft>
              <a:buClr>
                <a:srgbClr val="3A6E8F"/>
              </a:buClr>
              <a:buFont typeface="Times" pitchFamily="18" charset="0"/>
              <a:buChar char="•"/>
              <a:defRPr sz="2000">
                <a:solidFill>
                  <a:srgbClr val="3A6E8F"/>
                </a:solidFill>
                <a:latin typeface="Arial" pitchFamily="34" charset="0"/>
              </a:defRPr>
            </a:lvl8pPr>
            <a:lvl9pPr marL="3886200" indent="-228600" eaLnBrk="0" fontAlgn="base" hangingPunct="0">
              <a:spcBef>
                <a:spcPct val="20000"/>
              </a:spcBef>
              <a:spcAft>
                <a:spcPct val="0"/>
              </a:spcAft>
              <a:buClr>
                <a:srgbClr val="3A6E8F"/>
              </a:buClr>
              <a:buFont typeface="Times" pitchFamily="18" charset="0"/>
              <a:buChar char="•"/>
              <a:defRPr sz="2000">
                <a:solidFill>
                  <a:srgbClr val="3A6E8F"/>
                </a:solidFill>
                <a:latin typeface="Arial" pitchFamily="34" charset="0"/>
              </a:defRPr>
            </a:lvl9pPr>
          </a:lstStyle>
          <a:p>
            <a:pPr>
              <a:spcBef>
                <a:spcPct val="0"/>
              </a:spcBef>
              <a:buClrTx/>
              <a:buFontTx/>
              <a:buNone/>
            </a:pPr>
            <a:endParaRPr lang="en-US" altLang="en-US" sz="2400">
              <a:solidFill>
                <a:schemeClr val="tx1"/>
              </a:solidFill>
            </a:endParaRPr>
          </a:p>
        </p:txBody>
      </p:sp>
      <p:sp>
        <p:nvSpPr>
          <p:cNvPr id="12806" name="Rectangle 846"/>
          <p:cNvSpPr>
            <a:spLocks noChangeArrowheads="1"/>
          </p:cNvSpPr>
          <p:nvPr/>
        </p:nvSpPr>
        <p:spPr bwMode="auto">
          <a:xfrm>
            <a:off x="5310188" y="5994400"/>
            <a:ext cx="261937" cy="63500"/>
          </a:xfrm>
          <a:prstGeom prst="rect">
            <a:avLst/>
          </a:prstGeom>
          <a:solidFill>
            <a:srgbClr val="FF0000"/>
          </a:solidFill>
          <a:ln w="9525">
            <a:solidFill>
              <a:srgbClr val="000000"/>
            </a:solidFill>
            <a:miter lim="800000"/>
            <a:headEnd/>
            <a:tailEnd/>
          </a:ln>
        </p:spPr>
        <p:txBody>
          <a:bodyPr/>
          <a:lstStyle>
            <a:lvl1pPr eaLnBrk="0" hangingPunct="0">
              <a:spcBef>
                <a:spcPct val="20000"/>
              </a:spcBef>
              <a:buClr>
                <a:srgbClr val="3A6E8F"/>
              </a:buClr>
              <a:buChar char="•"/>
              <a:defRPr sz="2300">
                <a:solidFill>
                  <a:srgbClr val="3A6E8F"/>
                </a:solidFill>
                <a:latin typeface="Arial" pitchFamily="34" charset="0"/>
              </a:defRPr>
            </a:lvl1pPr>
            <a:lvl2pPr marL="742950" indent="-285750" eaLnBrk="0" hangingPunct="0">
              <a:spcBef>
                <a:spcPct val="20000"/>
              </a:spcBef>
              <a:buClr>
                <a:schemeClr val="bg2"/>
              </a:buClr>
              <a:buFont typeface="Times" pitchFamily="18" charset="0"/>
              <a:buChar char="•"/>
              <a:defRPr sz="2100">
                <a:solidFill>
                  <a:srgbClr val="3A6E8F"/>
                </a:solidFill>
                <a:latin typeface="Arial" pitchFamily="34" charset="0"/>
              </a:defRPr>
            </a:lvl2pPr>
            <a:lvl3pPr marL="1143000" indent="-228600" eaLnBrk="0" hangingPunct="0">
              <a:spcBef>
                <a:spcPct val="20000"/>
              </a:spcBef>
              <a:buClr>
                <a:srgbClr val="A0A0A4"/>
              </a:buClr>
              <a:buChar char="•"/>
              <a:defRPr sz="2000">
                <a:solidFill>
                  <a:srgbClr val="3A6E8F"/>
                </a:solidFill>
                <a:latin typeface="Arial" pitchFamily="34" charset="0"/>
              </a:defRPr>
            </a:lvl3pPr>
            <a:lvl4pPr marL="1600200" indent="-228600" eaLnBrk="0" hangingPunct="0">
              <a:spcBef>
                <a:spcPct val="20000"/>
              </a:spcBef>
              <a:buClr>
                <a:schemeClr val="bg2"/>
              </a:buClr>
              <a:buFont typeface="Times" pitchFamily="18" charset="0"/>
              <a:buChar char="•"/>
              <a:defRPr sz="2000">
                <a:solidFill>
                  <a:srgbClr val="3A6E8F"/>
                </a:solidFill>
                <a:latin typeface="Arial" pitchFamily="34" charset="0"/>
              </a:defRPr>
            </a:lvl4pPr>
            <a:lvl5pPr marL="2057400" indent="-228600" eaLnBrk="0" hangingPunct="0">
              <a:spcBef>
                <a:spcPct val="20000"/>
              </a:spcBef>
              <a:buClr>
                <a:srgbClr val="3A6E8F"/>
              </a:buClr>
              <a:buFont typeface="Times" pitchFamily="18" charset="0"/>
              <a:buChar char="•"/>
              <a:defRPr sz="2000">
                <a:solidFill>
                  <a:srgbClr val="3A6E8F"/>
                </a:solidFill>
                <a:latin typeface="Arial" pitchFamily="34" charset="0"/>
              </a:defRPr>
            </a:lvl5pPr>
            <a:lvl6pPr marL="2514600" indent="-228600" eaLnBrk="0" fontAlgn="base" hangingPunct="0">
              <a:spcBef>
                <a:spcPct val="20000"/>
              </a:spcBef>
              <a:spcAft>
                <a:spcPct val="0"/>
              </a:spcAft>
              <a:buClr>
                <a:srgbClr val="3A6E8F"/>
              </a:buClr>
              <a:buFont typeface="Times" pitchFamily="18" charset="0"/>
              <a:buChar char="•"/>
              <a:defRPr sz="2000">
                <a:solidFill>
                  <a:srgbClr val="3A6E8F"/>
                </a:solidFill>
                <a:latin typeface="Arial" pitchFamily="34" charset="0"/>
              </a:defRPr>
            </a:lvl6pPr>
            <a:lvl7pPr marL="2971800" indent="-228600" eaLnBrk="0" fontAlgn="base" hangingPunct="0">
              <a:spcBef>
                <a:spcPct val="20000"/>
              </a:spcBef>
              <a:spcAft>
                <a:spcPct val="0"/>
              </a:spcAft>
              <a:buClr>
                <a:srgbClr val="3A6E8F"/>
              </a:buClr>
              <a:buFont typeface="Times" pitchFamily="18" charset="0"/>
              <a:buChar char="•"/>
              <a:defRPr sz="2000">
                <a:solidFill>
                  <a:srgbClr val="3A6E8F"/>
                </a:solidFill>
                <a:latin typeface="Arial" pitchFamily="34" charset="0"/>
              </a:defRPr>
            </a:lvl7pPr>
            <a:lvl8pPr marL="3429000" indent="-228600" eaLnBrk="0" fontAlgn="base" hangingPunct="0">
              <a:spcBef>
                <a:spcPct val="20000"/>
              </a:spcBef>
              <a:spcAft>
                <a:spcPct val="0"/>
              </a:spcAft>
              <a:buClr>
                <a:srgbClr val="3A6E8F"/>
              </a:buClr>
              <a:buFont typeface="Times" pitchFamily="18" charset="0"/>
              <a:buChar char="•"/>
              <a:defRPr sz="2000">
                <a:solidFill>
                  <a:srgbClr val="3A6E8F"/>
                </a:solidFill>
                <a:latin typeface="Arial" pitchFamily="34" charset="0"/>
              </a:defRPr>
            </a:lvl8pPr>
            <a:lvl9pPr marL="3886200" indent="-228600" eaLnBrk="0" fontAlgn="base" hangingPunct="0">
              <a:spcBef>
                <a:spcPct val="20000"/>
              </a:spcBef>
              <a:spcAft>
                <a:spcPct val="0"/>
              </a:spcAft>
              <a:buClr>
                <a:srgbClr val="3A6E8F"/>
              </a:buClr>
              <a:buFont typeface="Times" pitchFamily="18" charset="0"/>
              <a:buChar char="•"/>
              <a:defRPr sz="2000">
                <a:solidFill>
                  <a:srgbClr val="3A6E8F"/>
                </a:solidFill>
                <a:latin typeface="Arial" pitchFamily="34" charset="0"/>
              </a:defRPr>
            </a:lvl9pPr>
          </a:lstStyle>
          <a:p>
            <a:pPr>
              <a:spcBef>
                <a:spcPct val="0"/>
              </a:spcBef>
              <a:buClrTx/>
              <a:buFontTx/>
              <a:buNone/>
            </a:pPr>
            <a:endParaRPr lang="en-US" altLang="en-US" sz="2400">
              <a:solidFill>
                <a:schemeClr val="tx1"/>
              </a:solidFill>
            </a:endParaRPr>
          </a:p>
        </p:txBody>
      </p:sp>
      <p:sp>
        <p:nvSpPr>
          <p:cNvPr id="12807" name="Rectangle 847"/>
          <p:cNvSpPr>
            <a:spLocks noChangeArrowheads="1"/>
          </p:cNvSpPr>
          <p:nvPr/>
        </p:nvSpPr>
        <p:spPr bwMode="auto">
          <a:xfrm>
            <a:off x="5310188" y="6140450"/>
            <a:ext cx="261937" cy="63500"/>
          </a:xfrm>
          <a:prstGeom prst="rect">
            <a:avLst/>
          </a:prstGeom>
          <a:solidFill>
            <a:srgbClr val="0000FF"/>
          </a:solidFill>
          <a:ln w="9525">
            <a:solidFill>
              <a:srgbClr val="000000"/>
            </a:solidFill>
            <a:miter lim="800000"/>
            <a:headEnd/>
            <a:tailEnd/>
          </a:ln>
        </p:spPr>
        <p:txBody>
          <a:bodyPr/>
          <a:lstStyle>
            <a:lvl1pPr eaLnBrk="0" hangingPunct="0">
              <a:spcBef>
                <a:spcPct val="20000"/>
              </a:spcBef>
              <a:buClr>
                <a:srgbClr val="3A6E8F"/>
              </a:buClr>
              <a:buChar char="•"/>
              <a:defRPr sz="2300">
                <a:solidFill>
                  <a:srgbClr val="3A6E8F"/>
                </a:solidFill>
                <a:latin typeface="Arial" pitchFamily="34" charset="0"/>
              </a:defRPr>
            </a:lvl1pPr>
            <a:lvl2pPr marL="742950" indent="-285750" eaLnBrk="0" hangingPunct="0">
              <a:spcBef>
                <a:spcPct val="20000"/>
              </a:spcBef>
              <a:buClr>
                <a:schemeClr val="bg2"/>
              </a:buClr>
              <a:buFont typeface="Times" pitchFamily="18" charset="0"/>
              <a:buChar char="•"/>
              <a:defRPr sz="2100">
                <a:solidFill>
                  <a:srgbClr val="3A6E8F"/>
                </a:solidFill>
                <a:latin typeface="Arial" pitchFamily="34" charset="0"/>
              </a:defRPr>
            </a:lvl2pPr>
            <a:lvl3pPr marL="1143000" indent="-228600" eaLnBrk="0" hangingPunct="0">
              <a:spcBef>
                <a:spcPct val="20000"/>
              </a:spcBef>
              <a:buClr>
                <a:srgbClr val="A0A0A4"/>
              </a:buClr>
              <a:buChar char="•"/>
              <a:defRPr sz="2000">
                <a:solidFill>
                  <a:srgbClr val="3A6E8F"/>
                </a:solidFill>
                <a:latin typeface="Arial" pitchFamily="34" charset="0"/>
              </a:defRPr>
            </a:lvl3pPr>
            <a:lvl4pPr marL="1600200" indent="-228600" eaLnBrk="0" hangingPunct="0">
              <a:spcBef>
                <a:spcPct val="20000"/>
              </a:spcBef>
              <a:buClr>
                <a:schemeClr val="bg2"/>
              </a:buClr>
              <a:buFont typeface="Times" pitchFamily="18" charset="0"/>
              <a:buChar char="•"/>
              <a:defRPr sz="2000">
                <a:solidFill>
                  <a:srgbClr val="3A6E8F"/>
                </a:solidFill>
                <a:latin typeface="Arial" pitchFamily="34" charset="0"/>
              </a:defRPr>
            </a:lvl4pPr>
            <a:lvl5pPr marL="2057400" indent="-228600" eaLnBrk="0" hangingPunct="0">
              <a:spcBef>
                <a:spcPct val="20000"/>
              </a:spcBef>
              <a:buClr>
                <a:srgbClr val="3A6E8F"/>
              </a:buClr>
              <a:buFont typeface="Times" pitchFamily="18" charset="0"/>
              <a:buChar char="•"/>
              <a:defRPr sz="2000">
                <a:solidFill>
                  <a:srgbClr val="3A6E8F"/>
                </a:solidFill>
                <a:latin typeface="Arial" pitchFamily="34" charset="0"/>
              </a:defRPr>
            </a:lvl5pPr>
            <a:lvl6pPr marL="2514600" indent="-228600" eaLnBrk="0" fontAlgn="base" hangingPunct="0">
              <a:spcBef>
                <a:spcPct val="20000"/>
              </a:spcBef>
              <a:spcAft>
                <a:spcPct val="0"/>
              </a:spcAft>
              <a:buClr>
                <a:srgbClr val="3A6E8F"/>
              </a:buClr>
              <a:buFont typeface="Times" pitchFamily="18" charset="0"/>
              <a:buChar char="•"/>
              <a:defRPr sz="2000">
                <a:solidFill>
                  <a:srgbClr val="3A6E8F"/>
                </a:solidFill>
                <a:latin typeface="Arial" pitchFamily="34" charset="0"/>
              </a:defRPr>
            </a:lvl6pPr>
            <a:lvl7pPr marL="2971800" indent="-228600" eaLnBrk="0" fontAlgn="base" hangingPunct="0">
              <a:spcBef>
                <a:spcPct val="20000"/>
              </a:spcBef>
              <a:spcAft>
                <a:spcPct val="0"/>
              </a:spcAft>
              <a:buClr>
                <a:srgbClr val="3A6E8F"/>
              </a:buClr>
              <a:buFont typeface="Times" pitchFamily="18" charset="0"/>
              <a:buChar char="•"/>
              <a:defRPr sz="2000">
                <a:solidFill>
                  <a:srgbClr val="3A6E8F"/>
                </a:solidFill>
                <a:latin typeface="Arial" pitchFamily="34" charset="0"/>
              </a:defRPr>
            </a:lvl7pPr>
            <a:lvl8pPr marL="3429000" indent="-228600" eaLnBrk="0" fontAlgn="base" hangingPunct="0">
              <a:spcBef>
                <a:spcPct val="20000"/>
              </a:spcBef>
              <a:spcAft>
                <a:spcPct val="0"/>
              </a:spcAft>
              <a:buClr>
                <a:srgbClr val="3A6E8F"/>
              </a:buClr>
              <a:buFont typeface="Times" pitchFamily="18" charset="0"/>
              <a:buChar char="•"/>
              <a:defRPr sz="2000">
                <a:solidFill>
                  <a:srgbClr val="3A6E8F"/>
                </a:solidFill>
                <a:latin typeface="Arial" pitchFamily="34" charset="0"/>
              </a:defRPr>
            </a:lvl8pPr>
            <a:lvl9pPr marL="3886200" indent="-228600" eaLnBrk="0" fontAlgn="base" hangingPunct="0">
              <a:spcBef>
                <a:spcPct val="20000"/>
              </a:spcBef>
              <a:spcAft>
                <a:spcPct val="0"/>
              </a:spcAft>
              <a:buClr>
                <a:srgbClr val="3A6E8F"/>
              </a:buClr>
              <a:buFont typeface="Times" pitchFamily="18" charset="0"/>
              <a:buChar char="•"/>
              <a:defRPr sz="2000">
                <a:solidFill>
                  <a:srgbClr val="3A6E8F"/>
                </a:solidFill>
                <a:latin typeface="Arial" pitchFamily="34" charset="0"/>
              </a:defRPr>
            </a:lvl9pPr>
          </a:lstStyle>
          <a:p>
            <a:pPr>
              <a:spcBef>
                <a:spcPct val="0"/>
              </a:spcBef>
              <a:buClrTx/>
              <a:buFontTx/>
              <a:buNone/>
            </a:pPr>
            <a:endParaRPr lang="en-US" altLang="en-US" sz="2400">
              <a:solidFill>
                <a:schemeClr val="tx1"/>
              </a:solidFill>
            </a:endParaRPr>
          </a:p>
        </p:txBody>
      </p:sp>
      <p:sp>
        <p:nvSpPr>
          <p:cNvPr id="12808" name="Text Box 848"/>
          <p:cNvSpPr txBox="1">
            <a:spLocks noChangeArrowheads="1"/>
          </p:cNvSpPr>
          <p:nvPr/>
        </p:nvSpPr>
        <p:spPr bwMode="auto">
          <a:xfrm>
            <a:off x="5586413" y="5532438"/>
            <a:ext cx="1171575" cy="898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rgbClr val="3A6E8F"/>
              </a:buClr>
              <a:buChar char="•"/>
              <a:defRPr sz="2300">
                <a:solidFill>
                  <a:srgbClr val="3A6E8F"/>
                </a:solidFill>
                <a:latin typeface="Arial" pitchFamily="34" charset="0"/>
              </a:defRPr>
            </a:lvl1pPr>
            <a:lvl2pPr marL="742950" indent="-285750" eaLnBrk="0" hangingPunct="0">
              <a:spcBef>
                <a:spcPct val="20000"/>
              </a:spcBef>
              <a:buClr>
                <a:schemeClr val="bg2"/>
              </a:buClr>
              <a:buFont typeface="Times" pitchFamily="18" charset="0"/>
              <a:buChar char="•"/>
              <a:defRPr sz="2100">
                <a:solidFill>
                  <a:srgbClr val="3A6E8F"/>
                </a:solidFill>
                <a:latin typeface="Arial" pitchFamily="34" charset="0"/>
              </a:defRPr>
            </a:lvl2pPr>
            <a:lvl3pPr marL="1143000" indent="-228600" eaLnBrk="0" hangingPunct="0">
              <a:spcBef>
                <a:spcPct val="20000"/>
              </a:spcBef>
              <a:buClr>
                <a:srgbClr val="A0A0A4"/>
              </a:buClr>
              <a:buChar char="•"/>
              <a:defRPr sz="2000">
                <a:solidFill>
                  <a:srgbClr val="3A6E8F"/>
                </a:solidFill>
                <a:latin typeface="Arial" pitchFamily="34" charset="0"/>
              </a:defRPr>
            </a:lvl3pPr>
            <a:lvl4pPr marL="1600200" indent="-228600" eaLnBrk="0" hangingPunct="0">
              <a:spcBef>
                <a:spcPct val="20000"/>
              </a:spcBef>
              <a:buClr>
                <a:schemeClr val="bg2"/>
              </a:buClr>
              <a:buFont typeface="Times" pitchFamily="18" charset="0"/>
              <a:buChar char="•"/>
              <a:defRPr sz="2000">
                <a:solidFill>
                  <a:srgbClr val="3A6E8F"/>
                </a:solidFill>
                <a:latin typeface="Arial" pitchFamily="34" charset="0"/>
              </a:defRPr>
            </a:lvl4pPr>
            <a:lvl5pPr marL="2057400" indent="-228600" eaLnBrk="0" hangingPunct="0">
              <a:spcBef>
                <a:spcPct val="20000"/>
              </a:spcBef>
              <a:buClr>
                <a:srgbClr val="3A6E8F"/>
              </a:buClr>
              <a:buFont typeface="Times" pitchFamily="18" charset="0"/>
              <a:buChar char="•"/>
              <a:defRPr sz="2000">
                <a:solidFill>
                  <a:srgbClr val="3A6E8F"/>
                </a:solidFill>
                <a:latin typeface="Arial" pitchFamily="34" charset="0"/>
              </a:defRPr>
            </a:lvl5pPr>
            <a:lvl6pPr marL="2514600" indent="-228600" eaLnBrk="0" fontAlgn="base" hangingPunct="0">
              <a:spcBef>
                <a:spcPct val="20000"/>
              </a:spcBef>
              <a:spcAft>
                <a:spcPct val="0"/>
              </a:spcAft>
              <a:buClr>
                <a:srgbClr val="3A6E8F"/>
              </a:buClr>
              <a:buFont typeface="Times" pitchFamily="18" charset="0"/>
              <a:buChar char="•"/>
              <a:defRPr sz="2000">
                <a:solidFill>
                  <a:srgbClr val="3A6E8F"/>
                </a:solidFill>
                <a:latin typeface="Arial" pitchFamily="34" charset="0"/>
              </a:defRPr>
            </a:lvl6pPr>
            <a:lvl7pPr marL="2971800" indent="-228600" eaLnBrk="0" fontAlgn="base" hangingPunct="0">
              <a:spcBef>
                <a:spcPct val="20000"/>
              </a:spcBef>
              <a:spcAft>
                <a:spcPct val="0"/>
              </a:spcAft>
              <a:buClr>
                <a:srgbClr val="3A6E8F"/>
              </a:buClr>
              <a:buFont typeface="Times" pitchFamily="18" charset="0"/>
              <a:buChar char="•"/>
              <a:defRPr sz="2000">
                <a:solidFill>
                  <a:srgbClr val="3A6E8F"/>
                </a:solidFill>
                <a:latin typeface="Arial" pitchFamily="34" charset="0"/>
              </a:defRPr>
            </a:lvl7pPr>
            <a:lvl8pPr marL="3429000" indent="-228600" eaLnBrk="0" fontAlgn="base" hangingPunct="0">
              <a:spcBef>
                <a:spcPct val="20000"/>
              </a:spcBef>
              <a:spcAft>
                <a:spcPct val="0"/>
              </a:spcAft>
              <a:buClr>
                <a:srgbClr val="3A6E8F"/>
              </a:buClr>
              <a:buFont typeface="Times" pitchFamily="18" charset="0"/>
              <a:buChar char="•"/>
              <a:defRPr sz="2000">
                <a:solidFill>
                  <a:srgbClr val="3A6E8F"/>
                </a:solidFill>
                <a:latin typeface="Arial" pitchFamily="34" charset="0"/>
              </a:defRPr>
            </a:lvl8pPr>
            <a:lvl9pPr marL="3886200" indent="-228600" eaLnBrk="0" fontAlgn="base" hangingPunct="0">
              <a:spcBef>
                <a:spcPct val="20000"/>
              </a:spcBef>
              <a:spcAft>
                <a:spcPct val="0"/>
              </a:spcAft>
              <a:buClr>
                <a:srgbClr val="3A6E8F"/>
              </a:buClr>
              <a:buFont typeface="Times" pitchFamily="18" charset="0"/>
              <a:buChar char="•"/>
              <a:defRPr sz="2000">
                <a:solidFill>
                  <a:srgbClr val="3A6E8F"/>
                </a:solidFill>
                <a:latin typeface="Arial" pitchFamily="34" charset="0"/>
              </a:defRPr>
            </a:lvl9pPr>
          </a:lstStyle>
          <a:p>
            <a:pPr>
              <a:lnSpc>
                <a:spcPct val="110000"/>
              </a:lnSpc>
              <a:spcBef>
                <a:spcPct val="0"/>
              </a:spcBef>
              <a:buClrTx/>
              <a:buFontTx/>
              <a:buNone/>
            </a:pPr>
            <a:r>
              <a:rPr lang="en-GB" altLang="en-US" sz="1200">
                <a:solidFill>
                  <a:schemeClr val="tx1"/>
                </a:solidFill>
                <a:latin typeface="Calibri" pitchFamily="34" charset="0"/>
              </a:rPr>
              <a:t>0 mg/ml BSA</a:t>
            </a:r>
          </a:p>
          <a:p>
            <a:pPr>
              <a:lnSpc>
                <a:spcPct val="110000"/>
              </a:lnSpc>
              <a:spcBef>
                <a:spcPct val="0"/>
              </a:spcBef>
              <a:buClrTx/>
              <a:buFontTx/>
              <a:buNone/>
            </a:pPr>
            <a:r>
              <a:rPr lang="en-GB" altLang="en-US" sz="1200">
                <a:solidFill>
                  <a:schemeClr val="tx1"/>
                </a:solidFill>
                <a:latin typeface="Calibri" pitchFamily="34" charset="0"/>
              </a:rPr>
              <a:t>0.1mg/ml BSA</a:t>
            </a:r>
          </a:p>
          <a:p>
            <a:pPr>
              <a:lnSpc>
                <a:spcPct val="110000"/>
              </a:lnSpc>
              <a:spcBef>
                <a:spcPct val="0"/>
              </a:spcBef>
              <a:buClrTx/>
              <a:buFontTx/>
              <a:buNone/>
            </a:pPr>
            <a:r>
              <a:rPr lang="en-GB" altLang="en-US" sz="1200">
                <a:solidFill>
                  <a:schemeClr val="tx1"/>
                </a:solidFill>
                <a:latin typeface="Calibri" pitchFamily="34" charset="0"/>
              </a:rPr>
              <a:t>0.5mg/ml BSA</a:t>
            </a:r>
          </a:p>
          <a:p>
            <a:pPr>
              <a:lnSpc>
                <a:spcPct val="110000"/>
              </a:lnSpc>
              <a:spcBef>
                <a:spcPct val="0"/>
              </a:spcBef>
              <a:buClrTx/>
              <a:buFontTx/>
              <a:buNone/>
            </a:pPr>
            <a:r>
              <a:rPr lang="en-GB" altLang="en-US" sz="1200">
                <a:solidFill>
                  <a:schemeClr val="tx1"/>
                </a:solidFill>
                <a:latin typeface="Calibri" pitchFamily="34" charset="0"/>
              </a:rPr>
              <a:t>1.0 mg/ml aBSA</a:t>
            </a:r>
            <a:endParaRPr lang="en-US" altLang="en-US" sz="1200">
              <a:solidFill>
                <a:schemeClr val="tx1"/>
              </a:solidFill>
              <a:latin typeface="Calibri" pitchFamily="34" charset="0"/>
            </a:endParaRPr>
          </a:p>
        </p:txBody>
      </p:sp>
      <p:sp>
        <p:nvSpPr>
          <p:cNvPr id="12809" name="Rectangle 849"/>
          <p:cNvSpPr>
            <a:spLocks noChangeArrowheads="1"/>
          </p:cNvSpPr>
          <p:nvPr/>
        </p:nvSpPr>
        <p:spPr bwMode="auto">
          <a:xfrm>
            <a:off x="5632450" y="5970588"/>
            <a:ext cx="1122363" cy="195262"/>
          </a:xfrm>
          <a:prstGeom prst="rect">
            <a:avLst/>
          </a:prstGeom>
          <a:noFill/>
          <a:ln w="38100">
            <a:solidFill>
              <a:srgbClr val="FDB913"/>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rgbClr val="3A6E8F"/>
              </a:buClr>
              <a:buChar char="•"/>
              <a:defRPr sz="2300">
                <a:solidFill>
                  <a:srgbClr val="3A6E8F"/>
                </a:solidFill>
                <a:latin typeface="Arial" pitchFamily="34" charset="0"/>
              </a:defRPr>
            </a:lvl1pPr>
            <a:lvl2pPr marL="742950" indent="-285750" eaLnBrk="0" hangingPunct="0">
              <a:spcBef>
                <a:spcPct val="20000"/>
              </a:spcBef>
              <a:buClr>
                <a:schemeClr val="bg2"/>
              </a:buClr>
              <a:buFont typeface="Times" pitchFamily="18" charset="0"/>
              <a:buChar char="•"/>
              <a:defRPr sz="2100">
                <a:solidFill>
                  <a:srgbClr val="3A6E8F"/>
                </a:solidFill>
                <a:latin typeface="Arial" pitchFamily="34" charset="0"/>
              </a:defRPr>
            </a:lvl2pPr>
            <a:lvl3pPr marL="1143000" indent="-228600" eaLnBrk="0" hangingPunct="0">
              <a:spcBef>
                <a:spcPct val="20000"/>
              </a:spcBef>
              <a:buClr>
                <a:srgbClr val="A0A0A4"/>
              </a:buClr>
              <a:buChar char="•"/>
              <a:defRPr sz="2000">
                <a:solidFill>
                  <a:srgbClr val="3A6E8F"/>
                </a:solidFill>
                <a:latin typeface="Arial" pitchFamily="34" charset="0"/>
              </a:defRPr>
            </a:lvl3pPr>
            <a:lvl4pPr marL="1600200" indent="-228600" eaLnBrk="0" hangingPunct="0">
              <a:spcBef>
                <a:spcPct val="20000"/>
              </a:spcBef>
              <a:buClr>
                <a:schemeClr val="bg2"/>
              </a:buClr>
              <a:buFont typeface="Times" pitchFamily="18" charset="0"/>
              <a:buChar char="•"/>
              <a:defRPr sz="2000">
                <a:solidFill>
                  <a:srgbClr val="3A6E8F"/>
                </a:solidFill>
                <a:latin typeface="Arial" pitchFamily="34" charset="0"/>
              </a:defRPr>
            </a:lvl4pPr>
            <a:lvl5pPr marL="2057400" indent="-228600" eaLnBrk="0" hangingPunct="0">
              <a:spcBef>
                <a:spcPct val="20000"/>
              </a:spcBef>
              <a:buClr>
                <a:srgbClr val="3A6E8F"/>
              </a:buClr>
              <a:buFont typeface="Times" pitchFamily="18" charset="0"/>
              <a:buChar char="•"/>
              <a:defRPr sz="2000">
                <a:solidFill>
                  <a:srgbClr val="3A6E8F"/>
                </a:solidFill>
                <a:latin typeface="Arial" pitchFamily="34" charset="0"/>
              </a:defRPr>
            </a:lvl5pPr>
            <a:lvl6pPr marL="2514600" indent="-228600" eaLnBrk="0" fontAlgn="base" hangingPunct="0">
              <a:spcBef>
                <a:spcPct val="20000"/>
              </a:spcBef>
              <a:spcAft>
                <a:spcPct val="0"/>
              </a:spcAft>
              <a:buClr>
                <a:srgbClr val="3A6E8F"/>
              </a:buClr>
              <a:buFont typeface="Times" pitchFamily="18" charset="0"/>
              <a:buChar char="•"/>
              <a:defRPr sz="2000">
                <a:solidFill>
                  <a:srgbClr val="3A6E8F"/>
                </a:solidFill>
                <a:latin typeface="Arial" pitchFamily="34" charset="0"/>
              </a:defRPr>
            </a:lvl6pPr>
            <a:lvl7pPr marL="2971800" indent="-228600" eaLnBrk="0" fontAlgn="base" hangingPunct="0">
              <a:spcBef>
                <a:spcPct val="20000"/>
              </a:spcBef>
              <a:spcAft>
                <a:spcPct val="0"/>
              </a:spcAft>
              <a:buClr>
                <a:srgbClr val="3A6E8F"/>
              </a:buClr>
              <a:buFont typeface="Times" pitchFamily="18" charset="0"/>
              <a:buChar char="•"/>
              <a:defRPr sz="2000">
                <a:solidFill>
                  <a:srgbClr val="3A6E8F"/>
                </a:solidFill>
                <a:latin typeface="Arial" pitchFamily="34" charset="0"/>
              </a:defRPr>
            </a:lvl7pPr>
            <a:lvl8pPr marL="3429000" indent="-228600" eaLnBrk="0" fontAlgn="base" hangingPunct="0">
              <a:spcBef>
                <a:spcPct val="20000"/>
              </a:spcBef>
              <a:spcAft>
                <a:spcPct val="0"/>
              </a:spcAft>
              <a:buClr>
                <a:srgbClr val="3A6E8F"/>
              </a:buClr>
              <a:buFont typeface="Times" pitchFamily="18" charset="0"/>
              <a:buChar char="•"/>
              <a:defRPr sz="2000">
                <a:solidFill>
                  <a:srgbClr val="3A6E8F"/>
                </a:solidFill>
                <a:latin typeface="Arial" pitchFamily="34" charset="0"/>
              </a:defRPr>
            </a:lvl8pPr>
            <a:lvl9pPr marL="3886200" indent="-228600" eaLnBrk="0" fontAlgn="base" hangingPunct="0">
              <a:spcBef>
                <a:spcPct val="20000"/>
              </a:spcBef>
              <a:spcAft>
                <a:spcPct val="0"/>
              </a:spcAft>
              <a:buClr>
                <a:srgbClr val="3A6E8F"/>
              </a:buClr>
              <a:buFont typeface="Times" pitchFamily="18" charset="0"/>
              <a:buChar char="•"/>
              <a:defRPr sz="2000">
                <a:solidFill>
                  <a:srgbClr val="3A6E8F"/>
                </a:solidFill>
                <a:latin typeface="Arial" pitchFamily="34" charset="0"/>
              </a:defRPr>
            </a:lvl9pPr>
          </a:lstStyle>
          <a:p>
            <a:pPr>
              <a:spcBef>
                <a:spcPct val="0"/>
              </a:spcBef>
              <a:buClrTx/>
              <a:buFontTx/>
              <a:buNone/>
            </a:pPr>
            <a:endParaRPr lang="en-US" altLang="en-US" sz="2400">
              <a:solidFill>
                <a:schemeClr val="tx1"/>
              </a:solidFill>
            </a:endParaRPr>
          </a:p>
        </p:txBody>
      </p:sp>
      <p:sp>
        <p:nvSpPr>
          <p:cNvPr id="12810" name="Line 850"/>
          <p:cNvSpPr>
            <a:spLocks noChangeShapeType="1"/>
          </p:cNvSpPr>
          <p:nvPr/>
        </p:nvSpPr>
        <p:spPr bwMode="auto">
          <a:xfrm>
            <a:off x="4848225" y="6007100"/>
            <a:ext cx="409575"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Tree>
    <p:extLst>
      <p:ext uri="{BB962C8B-B14F-4D97-AF65-F5344CB8AC3E}">
        <p14:creationId xmlns:p14="http://schemas.microsoft.com/office/powerpoint/2010/main" val="1426221180"/>
      </p:ext>
    </p:extLst>
  </p:cSld>
  <p:clrMapOvr>
    <a:masterClrMapping/>
  </p:clrMapOv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p:cNvPicPr>
            <a:picLocks noGrp="1" noChangeAspect="1" noChangeArrowheads="1"/>
          </p:cNvPicPr>
          <p:nvPr>
            <p:ph idx="1"/>
          </p:nvPr>
        </p:nvPicPr>
        <p:blipFill>
          <a:blip r:embed="rId2" cstate="print"/>
          <a:srcRect/>
          <a:stretch>
            <a:fillRect/>
          </a:stretch>
        </p:blipFill>
        <p:spPr bwMode="auto">
          <a:xfrm>
            <a:off x="182296" y="1028700"/>
            <a:ext cx="4310847" cy="2651761"/>
          </a:xfrm>
          <a:prstGeom prst="rect">
            <a:avLst/>
          </a:prstGeom>
          <a:noFill/>
          <a:ln w="1">
            <a:noFill/>
            <a:miter lim="800000"/>
            <a:headEnd/>
            <a:tailEnd/>
          </a:ln>
        </p:spPr>
      </p:pic>
      <p:sp>
        <p:nvSpPr>
          <p:cNvPr id="2" name="Title 1"/>
          <p:cNvSpPr>
            <a:spLocks noGrp="1"/>
          </p:cNvSpPr>
          <p:nvPr>
            <p:ph type="title"/>
          </p:nvPr>
        </p:nvSpPr>
        <p:spPr>
          <a:xfrm>
            <a:off x="1322070" y="205740"/>
            <a:ext cx="7341870" cy="1143000"/>
          </a:xfrm>
        </p:spPr>
        <p:txBody>
          <a:bodyPr/>
          <a:lstStyle/>
          <a:p>
            <a:r>
              <a:rPr lang="en-US" sz="2400" dirty="0" smtClean="0">
                <a:latin typeface="Calibri Bold" pitchFamily="34" charset="0"/>
                <a:cs typeface="Calibri Bold" pitchFamily="34" charset="0"/>
              </a:rPr>
              <a:t>Detection of Recombinant 34kD Antigen (300 </a:t>
            </a:r>
            <a:r>
              <a:rPr lang="en-US" sz="2400" dirty="0" err="1" smtClean="0">
                <a:latin typeface="Calibri Bold" pitchFamily="34" charset="0"/>
                <a:cs typeface="Calibri Bold" pitchFamily="34" charset="0"/>
              </a:rPr>
              <a:t>nM</a:t>
            </a:r>
            <a:r>
              <a:rPr lang="en-US" sz="2400" dirty="0" smtClean="0">
                <a:latin typeface="Calibri Bold" pitchFamily="34" charset="0"/>
                <a:cs typeface="Calibri Bold" pitchFamily="34" charset="0"/>
              </a:rPr>
              <a:t>) Binding to Specific Monoclonal Antibody in Complex Matrices</a:t>
            </a:r>
            <a:br>
              <a:rPr lang="en-US" sz="2400" dirty="0" smtClean="0">
                <a:latin typeface="Calibri Bold" pitchFamily="34" charset="0"/>
                <a:cs typeface="Calibri Bold" pitchFamily="34" charset="0"/>
              </a:rPr>
            </a:br>
            <a:endParaRPr lang="en-US" sz="2400" dirty="0">
              <a:latin typeface="Calibri Bold" pitchFamily="34" charset="0"/>
              <a:cs typeface="Calibri Bold" pitchFamily="34" charset="0"/>
            </a:endParaRPr>
          </a:p>
        </p:txBody>
      </p:sp>
      <p:pic>
        <p:nvPicPr>
          <p:cNvPr id="12" name="Picture 3" descr="S:\Marketing\Graphics\Biosensors\Biosensor_closeup09022010.jpg"/>
          <p:cNvPicPr>
            <a:picLocks noChangeAspect="1" noChangeArrowheads="1"/>
          </p:cNvPicPr>
          <p:nvPr/>
        </p:nvPicPr>
        <p:blipFill>
          <a:blip r:embed="rId3" cstate="print"/>
          <a:srcRect/>
          <a:stretch>
            <a:fillRect/>
          </a:stretch>
        </p:blipFill>
        <p:spPr bwMode="auto">
          <a:xfrm>
            <a:off x="7952074" y="5447394"/>
            <a:ext cx="784225" cy="784225"/>
          </a:xfrm>
          <a:prstGeom prst="rect">
            <a:avLst/>
          </a:prstGeom>
          <a:noFill/>
          <a:ln w="9525">
            <a:noFill/>
            <a:miter lim="800000"/>
            <a:headEnd/>
            <a:tailEnd/>
          </a:ln>
        </p:spPr>
      </p:pic>
      <p:sp>
        <p:nvSpPr>
          <p:cNvPr id="15" name="Rectangle 14"/>
          <p:cNvSpPr/>
          <p:nvPr/>
        </p:nvSpPr>
        <p:spPr>
          <a:xfrm>
            <a:off x="4812030" y="4977078"/>
            <a:ext cx="2731770" cy="1772280"/>
          </a:xfrm>
          <a:prstGeom prst="rect">
            <a:avLst/>
          </a:prstGeom>
        </p:spPr>
        <p:txBody>
          <a:bodyPr wrap="square">
            <a:spAutoFit/>
          </a:bodyPr>
          <a:lstStyle/>
          <a:p>
            <a:pPr marL="182880" indent="-182880">
              <a:spcBef>
                <a:spcPct val="20000"/>
              </a:spcBef>
              <a:spcAft>
                <a:spcPts val="500"/>
              </a:spcAft>
              <a:buClr>
                <a:srgbClr val="3A6E8F"/>
              </a:buClr>
              <a:defRPr/>
            </a:pPr>
            <a:r>
              <a:rPr lang="en-US" sz="1050" b="1" kern="0" dirty="0" smtClean="0">
                <a:solidFill>
                  <a:srgbClr val="3A6E8F"/>
                </a:solidFill>
                <a:latin typeface="Calibri" pitchFamily="34" charset="0"/>
                <a:cs typeface="Calibri" pitchFamily="34" charset="0"/>
              </a:rPr>
              <a:t>Octet RED96 parameters:</a:t>
            </a:r>
          </a:p>
          <a:p>
            <a:pPr marL="182880" indent="-182880">
              <a:spcBef>
                <a:spcPts val="0"/>
              </a:spcBef>
              <a:spcAft>
                <a:spcPts val="0"/>
              </a:spcAft>
              <a:buClr>
                <a:srgbClr val="3A6E8F"/>
              </a:buClr>
              <a:buFontTx/>
              <a:buChar char="•"/>
              <a:defRPr/>
            </a:pPr>
            <a:r>
              <a:rPr lang="en-US" sz="1050" kern="0" dirty="0" smtClean="0">
                <a:solidFill>
                  <a:srgbClr val="3A6E8F"/>
                </a:solidFill>
                <a:latin typeface="Calibri" pitchFamily="34" charset="0"/>
                <a:cs typeface="Calibri" pitchFamily="34" charset="0"/>
              </a:rPr>
              <a:t>Standard 96W plate</a:t>
            </a:r>
          </a:p>
          <a:p>
            <a:pPr marL="182880" indent="-182880">
              <a:spcBef>
                <a:spcPts val="0"/>
              </a:spcBef>
              <a:spcAft>
                <a:spcPts val="0"/>
              </a:spcAft>
              <a:buClr>
                <a:srgbClr val="3A6E8F"/>
              </a:buClr>
              <a:buFontTx/>
              <a:buChar char="•"/>
              <a:defRPr/>
            </a:pPr>
            <a:r>
              <a:rPr lang="en-US" sz="1050" kern="0" dirty="0" err="1" smtClean="0">
                <a:solidFill>
                  <a:srgbClr val="3A6E8F"/>
                </a:solidFill>
                <a:latin typeface="Calibri" pitchFamily="34" charset="0"/>
                <a:cs typeface="Calibri" pitchFamily="34" charset="0"/>
              </a:rPr>
              <a:t>mAb</a:t>
            </a:r>
            <a:r>
              <a:rPr lang="en-US" sz="1050" kern="0" dirty="0" smtClean="0">
                <a:solidFill>
                  <a:srgbClr val="3A6E8F"/>
                </a:solidFill>
                <a:latin typeface="Calibri" pitchFamily="34" charset="0"/>
                <a:cs typeface="Calibri" pitchFamily="34" charset="0"/>
              </a:rPr>
              <a:t> immobilized on AMC Biosensors</a:t>
            </a:r>
          </a:p>
          <a:p>
            <a:pPr marL="182880" indent="-182880">
              <a:spcBef>
                <a:spcPts val="0"/>
              </a:spcBef>
              <a:spcAft>
                <a:spcPts val="0"/>
              </a:spcAft>
              <a:buClr>
                <a:srgbClr val="3A6E8F"/>
              </a:buClr>
              <a:buFontTx/>
              <a:buChar char="•"/>
              <a:defRPr/>
            </a:pPr>
            <a:r>
              <a:rPr lang="en-US" sz="1050" kern="0" dirty="0" smtClean="0">
                <a:solidFill>
                  <a:srgbClr val="3A6E8F"/>
                </a:solidFill>
                <a:latin typeface="Calibri" pitchFamily="34" charset="0"/>
                <a:cs typeface="Calibri" pitchFamily="34" charset="0"/>
              </a:rPr>
              <a:t>30</a:t>
            </a:r>
            <a:r>
              <a:rPr lang="en-US" sz="1050" kern="0" baseline="30000" dirty="0" smtClean="0">
                <a:solidFill>
                  <a:srgbClr val="3A6E8F"/>
                </a:solidFill>
                <a:latin typeface="Calibri" pitchFamily="34" charset="0"/>
                <a:cs typeface="Calibri" pitchFamily="34" charset="0"/>
              </a:rPr>
              <a:t>0</a:t>
            </a:r>
            <a:r>
              <a:rPr lang="en-US" sz="1050" kern="0" dirty="0" smtClean="0">
                <a:solidFill>
                  <a:srgbClr val="3A6E8F"/>
                </a:solidFill>
                <a:latin typeface="Calibri" pitchFamily="34" charset="0"/>
                <a:cs typeface="Calibri" pitchFamily="34" charset="0"/>
              </a:rPr>
              <a:t>C, 1000 RPM</a:t>
            </a:r>
          </a:p>
          <a:p>
            <a:pPr marL="182880" indent="-182880">
              <a:spcBef>
                <a:spcPts val="0"/>
              </a:spcBef>
              <a:spcAft>
                <a:spcPts val="0"/>
              </a:spcAft>
              <a:buClr>
                <a:srgbClr val="3A6E8F"/>
              </a:buClr>
              <a:buFontTx/>
              <a:buChar char="•"/>
              <a:defRPr/>
            </a:pPr>
            <a:r>
              <a:rPr lang="en-US" sz="1050" kern="0" dirty="0" smtClean="0">
                <a:solidFill>
                  <a:srgbClr val="3A6E8F"/>
                </a:solidFill>
                <a:latin typeface="Calibri" pitchFamily="34" charset="0"/>
                <a:cs typeface="Calibri" pitchFamily="34" charset="0"/>
              </a:rPr>
              <a:t>10 minute association</a:t>
            </a:r>
          </a:p>
          <a:p>
            <a:pPr marL="182880" indent="-182880">
              <a:spcBef>
                <a:spcPts val="0"/>
              </a:spcBef>
              <a:spcAft>
                <a:spcPts val="0"/>
              </a:spcAft>
              <a:buClr>
                <a:srgbClr val="3A6E8F"/>
              </a:buClr>
              <a:buFontTx/>
              <a:buChar char="•"/>
              <a:defRPr/>
            </a:pPr>
            <a:r>
              <a:rPr lang="en-US" sz="1050" kern="0" dirty="0" smtClean="0">
                <a:solidFill>
                  <a:srgbClr val="3A6E8F"/>
                </a:solidFill>
                <a:latin typeface="Calibri" pitchFamily="34" charset="0"/>
                <a:cs typeface="Calibri" pitchFamily="34" charset="0"/>
              </a:rPr>
              <a:t>Matrix and Buffer </a:t>
            </a:r>
            <a:r>
              <a:rPr lang="en-US" sz="1050" kern="0" dirty="0" err="1" smtClean="0">
                <a:solidFill>
                  <a:srgbClr val="3A6E8F"/>
                </a:solidFill>
                <a:latin typeface="Calibri" pitchFamily="34" charset="0"/>
                <a:cs typeface="Calibri" pitchFamily="34" charset="0"/>
              </a:rPr>
              <a:t>neg</a:t>
            </a:r>
            <a:r>
              <a:rPr lang="en-US" sz="1050" kern="0" dirty="0" smtClean="0">
                <a:solidFill>
                  <a:srgbClr val="3A6E8F"/>
                </a:solidFill>
                <a:latin typeface="Calibri" pitchFamily="34" charset="0"/>
                <a:cs typeface="Calibri" pitchFamily="34" charset="0"/>
              </a:rPr>
              <a:t> </a:t>
            </a:r>
            <a:r>
              <a:rPr lang="en-US" sz="1050" kern="0" dirty="0" err="1" smtClean="0">
                <a:solidFill>
                  <a:srgbClr val="3A6E8F"/>
                </a:solidFill>
                <a:latin typeface="Calibri" pitchFamily="34" charset="0"/>
                <a:cs typeface="Calibri" pitchFamily="34" charset="0"/>
              </a:rPr>
              <a:t>ctl</a:t>
            </a:r>
            <a:r>
              <a:rPr lang="en-US" sz="1050" kern="0" dirty="0" smtClean="0">
                <a:solidFill>
                  <a:srgbClr val="3A6E8F"/>
                </a:solidFill>
                <a:latin typeface="Calibri" pitchFamily="34" charset="0"/>
                <a:cs typeface="Calibri" pitchFamily="34" charset="0"/>
              </a:rPr>
              <a:t> run for each matrix tested</a:t>
            </a:r>
          </a:p>
          <a:p>
            <a:pPr marL="182880" indent="-182880">
              <a:spcBef>
                <a:spcPts val="0"/>
              </a:spcBef>
              <a:spcAft>
                <a:spcPts val="0"/>
              </a:spcAft>
              <a:buClr>
                <a:srgbClr val="3A6E8F"/>
              </a:buClr>
              <a:buFontTx/>
              <a:buChar char="•"/>
              <a:defRPr/>
            </a:pPr>
            <a:r>
              <a:rPr lang="en-US" sz="1050" kern="0" dirty="0" smtClean="0">
                <a:solidFill>
                  <a:srgbClr val="3A6E8F"/>
                </a:solidFill>
                <a:latin typeface="Calibri" pitchFamily="34" charset="0"/>
                <a:cs typeface="Calibri" pitchFamily="34" charset="0"/>
              </a:rPr>
              <a:t>300nM  </a:t>
            </a:r>
            <a:r>
              <a:rPr lang="en-US" sz="1050" kern="0" dirty="0" err="1" smtClean="0">
                <a:solidFill>
                  <a:srgbClr val="3A6E8F"/>
                </a:solidFill>
                <a:latin typeface="Calibri" pitchFamily="34" charset="0"/>
                <a:cs typeface="Calibri" pitchFamily="34" charset="0"/>
              </a:rPr>
              <a:t>rAg</a:t>
            </a:r>
            <a:r>
              <a:rPr lang="en-US" sz="1050" kern="0" dirty="0" smtClean="0">
                <a:solidFill>
                  <a:srgbClr val="3A6E8F"/>
                </a:solidFill>
                <a:latin typeface="Calibri" pitchFamily="34" charset="0"/>
                <a:cs typeface="Calibri" pitchFamily="34" charset="0"/>
              </a:rPr>
              <a:t> run in buffer as pos </a:t>
            </a:r>
            <a:r>
              <a:rPr lang="en-US" sz="1050" kern="0" dirty="0" err="1" smtClean="0">
                <a:solidFill>
                  <a:srgbClr val="3A6E8F"/>
                </a:solidFill>
                <a:latin typeface="Calibri" pitchFamily="34" charset="0"/>
                <a:cs typeface="Calibri" pitchFamily="34" charset="0"/>
              </a:rPr>
              <a:t>ctl</a:t>
            </a:r>
            <a:endParaRPr lang="en-US" sz="1050" dirty="0" smtClean="0">
              <a:solidFill>
                <a:srgbClr val="000000"/>
              </a:solidFill>
              <a:latin typeface="Calibri" pitchFamily="34" charset="0"/>
              <a:cs typeface="Calibri" pitchFamily="34" charset="0"/>
            </a:endParaRPr>
          </a:p>
          <a:p>
            <a:pPr marL="182880" indent="-182880">
              <a:spcBef>
                <a:spcPts val="0"/>
              </a:spcBef>
              <a:spcAft>
                <a:spcPts val="0"/>
              </a:spcAft>
              <a:buClr>
                <a:srgbClr val="3A6E8F"/>
              </a:buClr>
              <a:buFontTx/>
              <a:buChar char="•"/>
              <a:defRPr/>
            </a:pPr>
            <a:r>
              <a:rPr lang="en-US" sz="1050" kern="0" dirty="0" smtClean="0">
                <a:solidFill>
                  <a:srgbClr val="3A6E8F"/>
                </a:solidFill>
                <a:latin typeface="Calibri" pitchFamily="34" charset="0"/>
                <a:cs typeface="Calibri" pitchFamily="34" charset="0"/>
              </a:rPr>
              <a:t>Qualitative analysis: yes/no binding of 300nM </a:t>
            </a:r>
            <a:r>
              <a:rPr lang="en-US" sz="1050" kern="0" dirty="0" err="1" smtClean="0">
                <a:solidFill>
                  <a:srgbClr val="3A6E8F"/>
                </a:solidFill>
                <a:latin typeface="Calibri" pitchFamily="34" charset="0"/>
                <a:cs typeface="Calibri" pitchFamily="34" charset="0"/>
              </a:rPr>
              <a:t>rAg</a:t>
            </a:r>
            <a:r>
              <a:rPr lang="en-US" sz="1050" kern="0" dirty="0" smtClean="0">
                <a:solidFill>
                  <a:srgbClr val="3A6E8F"/>
                </a:solidFill>
                <a:latin typeface="Calibri" pitchFamily="34" charset="0"/>
                <a:cs typeface="Calibri" pitchFamily="34" charset="0"/>
              </a:rPr>
              <a:t> in various dilutions of matrix</a:t>
            </a:r>
          </a:p>
        </p:txBody>
      </p:sp>
      <p:pic>
        <p:nvPicPr>
          <p:cNvPr id="16" name="Content Placeholder 11"/>
          <p:cNvPicPr>
            <a:picLocks noChangeAspect="1" noChangeArrowheads="1"/>
          </p:cNvPicPr>
          <p:nvPr/>
        </p:nvPicPr>
        <p:blipFill>
          <a:blip r:embed="rId4" cstate="print"/>
          <a:srcRect/>
          <a:stretch>
            <a:fillRect/>
          </a:stretch>
        </p:blipFill>
        <p:spPr bwMode="auto">
          <a:xfrm>
            <a:off x="196103" y="3698827"/>
            <a:ext cx="4303470" cy="2647224"/>
          </a:xfrm>
          <a:prstGeom prst="rect">
            <a:avLst/>
          </a:prstGeom>
          <a:noFill/>
          <a:ln w="1">
            <a:noFill/>
            <a:miter lim="800000"/>
            <a:headEnd/>
            <a:tailEnd/>
          </a:ln>
        </p:spPr>
      </p:pic>
      <p:sp>
        <p:nvSpPr>
          <p:cNvPr id="18" name="TextBox 17"/>
          <p:cNvSpPr txBox="1"/>
          <p:nvPr/>
        </p:nvSpPr>
        <p:spPr>
          <a:xfrm>
            <a:off x="628650" y="1314450"/>
            <a:ext cx="2411730" cy="276999"/>
          </a:xfrm>
          <a:prstGeom prst="rect">
            <a:avLst/>
          </a:prstGeom>
          <a:noFill/>
        </p:spPr>
        <p:txBody>
          <a:bodyPr wrap="square" rtlCol="0">
            <a:spAutoFit/>
          </a:bodyPr>
          <a:lstStyle/>
          <a:p>
            <a:r>
              <a:rPr lang="en-US" sz="1200" dirty="0" smtClean="0">
                <a:solidFill>
                  <a:srgbClr val="0C0C0C"/>
                </a:solidFill>
              </a:rPr>
              <a:t>Sage Pollen 1:20 – 1:1280</a:t>
            </a:r>
            <a:endParaRPr lang="en-US" sz="1200" dirty="0">
              <a:solidFill>
                <a:srgbClr val="0C0C0C"/>
              </a:solidFill>
            </a:endParaRPr>
          </a:p>
        </p:txBody>
      </p:sp>
      <p:sp>
        <p:nvSpPr>
          <p:cNvPr id="21" name="TextBox 20"/>
          <p:cNvSpPr txBox="1"/>
          <p:nvPr/>
        </p:nvSpPr>
        <p:spPr>
          <a:xfrm>
            <a:off x="621030" y="4015740"/>
            <a:ext cx="2411730" cy="276999"/>
          </a:xfrm>
          <a:prstGeom prst="rect">
            <a:avLst/>
          </a:prstGeom>
          <a:noFill/>
        </p:spPr>
        <p:txBody>
          <a:bodyPr wrap="square" rtlCol="0">
            <a:spAutoFit/>
          </a:bodyPr>
          <a:lstStyle/>
          <a:p>
            <a:r>
              <a:rPr lang="en-US" sz="1200" dirty="0" smtClean="0">
                <a:solidFill>
                  <a:srgbClr val="0C0C0C"/>
                </a:solidFill>
              </a:rPr>
              <a:t>Sandy Soil 1:20 – 1:1280</a:t>
            </a:r>
            <a:endParaRPr lang="en-US" sz="1200" dirty="0">
              <a:solidFill>
                <a:srgbClr val="0C0C0C"/>
              </a:solidFill>
            </a:endParaRPr>
          </a:p>
        </p:txBody>
      </p:sp>
      <p:pic>
        <p:nvPicPr>
          <p:cNvPr id="25" name="Content Placeholder 13"/>
          <p:cNvPicPr>
            <a:picLocks noChangeAspect="1" noChangeArrowheads="1"/>
          </p:cNvPicPr>
          <p:nvPr/>
        </p:nvPicPr>
        <p:blipFill>
          <a:blip r:embed="rId5" cstate="print"/>
          <a:srcRect/>
          <a:stretch>
            <a:fillRect/>
          </a:stretch>
        </p:blipFill>
        <p:spPr bwMode="auto">
          <a:xfrm>
            <a:off x="4687126" y="1023042"/>
            <a:ext cx="4273994" cy="2629091"/>
          </a:xfrm>
          <a:prstGeom prst="rect">
            <a:avLst/>
          </a:prstGeom>
          <a:noFill/>
          <a:ln w="1">
            <a:noFill/>
            <a:miter lim="800000"/>
            <a:headEnd/>
            <a:tailEnd/>
          </a:ln>
        </p:spPr>
      </p:pic>
      <p:sp>
        <p:nvSpPr>
          <p:cNvPr id="26" name="TextBox 25"/>
          <p:cNvSpPr txBox="1"/>
          <p:nvPr/>
        </p:nvSpPr>
        <p:spPr>
          <a:xfrm>
            <a:off x="5090160" y="1283970"/>
            <a:ext cx="2411730" cy="276999"/>
          </a:xfrm>
          <a:prstGeom prst="rect">
            <a:avLst/>
          </a:prstGeom>
          <a:noFill/>
        </p:spPr>
        <p:txBody>
          <a:bodyPr wrap="square" rtlCol="0">
            <a:spAutoFit/>
          </a:bodyPr>
          <a:lstStyle/>
          <a:p>
            <a:r>
              <a:rPr lang="en-US" sz="1200" dirty="0" smtClean="0">
                <a:solidFill>
                  <a:srgbClr val="0C0C0C"/>
                </a:solidFill>
              </a:rPr>
              <a:t>Diesel Fuel 1:200 – 1:12800</a:t>
            </a:r>
            <a:endParaRPr lang="en-US" sz="1200" dirty="0">
              <a:solidFill>
                <a:srgbClr val="0C0C0C"/>
              </a:solidFill>
            </a:endParaRPr>
          </a:p>
        </p:txBody>
      </p:sp>
      <p:sp>
        <p:nvSpPr>
          <p:cNvPr id="27" name="TextBox 26"/>
          <p:cNvSpPr txBox="1"/>
          <p:nvPr/>
        </p:nvSpPr>
        <p:spPr>
          <a:xfrm>
            <a:off x="4606290" y="3646170"/>
            <a:ext cx="4023360" cy="1323439"/>
          </a:xfrm>
          <a:prstGeom prst="rect">
            <a:avLst/>
          </a:prstGeom>
          <a:noFill/>
        </p:spPr>
        <p:txBody>
          <a:bodyPr wrap="square" rtlCol="0">
            <a:spAutoFit/>
          </a:bodyPr>
          <a:lstStyle/>
          <a:p>
            <a:pPr>
              <a:buFont typeface="Arial" pitchFamily="34" charset="0"/>
              <a:buChar char="•"/>
            </a:pPr>
            <a:r>
              <a:rPr lang="en-US" sz="1600" dirty="0" smtClean="0">
                <a:solidFill>
                  <a:srgbClr val="3A6E8F"/>
                </a:solidFill>
                <a:latin typeface="Calibri" pitchFamily="34" charset="0"/>
                <a:cs typeface="Calibri" pitchFamily="34" charset="0"/>
              </a:rPr>
              <a:t> No matrix effect in dilutions of pollen and diesel fuel tested</a:t>
            </a:r>
          </a:p>
          <a:p>
            <a:pPr>
              <a:buFont typeface="Arial" pitchFamily="34" charset="0"/>
              <a:buChar char="•"/>
            </a:pPr>
            <a:r>
              <a:rPr lang="en-US" sz="1600" dirty="0" smtClean="0">
                <a:solidFill>
                  <a:srgbClr val="3A6E8F"/>
                </a:solidFill>
                <a:latin typeface="Calibri" pitchFamily="34" charset="0"/>
                <a:cs typeface="Calibri" pitchFamily="34" charset="0"/>
              </a:rPr>
              <a:t> Despite small matrix effect at more concentrated dilutions of soil, the Octet can successfully differentiate +/- binding </a:t>
            </a:r>
            <a:endParaRPr lang="en-US" sz="1600" dirty="0">
              <a:solidFill>
                <a:srgbClr val="3A6E8F"/>
              </a:solidFill>
              <a:latin typeface="Calibri" pitchFamily="34" charset="0"/>
              <a:cs typeface="Calibri" pitchFamily="34" charset="0"/>
            </a:endParaRPr>
          </a:p>
        </p:txBody>
      </p:sp>
      <p:sp>
        <p:nvSpPr>
          <p:cNvPr id="28" name="TextBox 27"/>
          <p:cNvSpPr txBox="1"/>
          <p:nvPr/>
        </p:nvSpPr>
        <p:spPr>
          <a:xfrm rot="-2580000">
            <a:off x="651509" y="2031698"/>
            <a:ext cx="1920240" cy="261610"/>
          </a:xfrm>
          <a:prstGeom prst="rect">
            <a:avLst/>
          </a:prstGeom>
          <a:noFill/>
        </p:spPr>
        <p:txBody>
          <a:bodyPr wrap="square" rtlCol="0">
            <a:spAutoFit/>
          </a:bodyPr>
          <a:lstStyle/>
          <a:p>
            <a:r>
              <a:rPr lang="en-US" sz="1100" dirty="0" smtClean="0">
                <a:solidFill>
                  <a:srgbClr val="0C0C0C"/>
                </a:solidFill>
              </a:rPr>
              <a:t>matrix dilutions </a:t>
            </a:r>
            <a:endParaRPr lang="en-US" sz="1100" dirty="0">
              <a:solidFill>
                <a:srgbClr val="0C0C0C"/>
              </a:solidFill>
            </a:endParaRPr>
          </a:p>
        </p:txBody>
      </p:sp>
      <p:sp>
        <p:nvSpPr>
          <p:cNvPr id="29" name="TextBox 28"/>
          <p:cNvSpPr txBox="1"/>
          <p:nvPr/>
        </p:nvSpPr>
        <p:spPr>
          <a:xfrm rot="-2580000">
            <a:off x="5147309" y="1841199"/>
            <a:ext cx="1920240" cy="261610"/>
          </a:xfrm>
          <a:prstGeom prst="rect">
            <a:avLst/>
          </a:prstGeom>
          <a:noFill/>
        </p:spPr>
        <p:txBody>
          <a:bodyPr wrap="square" rtlCol="0">
            <a:spAutoFit/>
          </a:bodyPr>
          <a:lstStyle/>
          <a:p>
            <a:r>
              <a:rPr lang="en-US" sz="1100" dirty="0" smtClean="0">
                <a:solidFill>
                  <a:srgbClr val="0C0C0C"/>
                </a:solidFill>
              </a:rPr>
              <a:t>matrix dilutions</a:t>
            </a:r>
            <a:endParaRPr lang="en-US" sz="1100" dirty="0">
              <a:solidFill>
                <a:srgbClr val="0C0C0C"/>
              </a:solidFill>
            </a:endParaRPr>
          </a:p>
        </p:txBody>
      </p:sp>
      <p:sp>
        <p:nvSpPr>
          <p:cNvPr id="30" name="TextBox 29"/>
          <p:cNvSpPr txBox="1"/>
          <p:nvPr/>
        </p:nvSpPr>
        <p:spPr>
          <a:xfrm rot="-2580000">
            <a:off x="567687" y="4588206"/>
            <a:ext cx="1920240" cy="261610"/>
          </a:xfrm>
          <a:prstGeom prst="rect">
            <a:avLst/>
          </a:prstGeom>
          <a:noFill/>
        </p:spPr>
        <p:txBody>
          <a:bodyPr wrap="square" rtlCol="0">
            <a:spAutoFit/>
          </a:bodyPr>
          <a:lstStyle/>
          <a:p>
            <a:r>
              <a:rPr lang="en-US" sz="1100" dirty="0" smtClean="0">
                <a:solidFill>
                  <a:srgbClr val="0C0C0C"/>
                </a:solidFill>
              </a:rPr>
              <a:t>matrix dilutions</a:t>
            </a:r>
            <a:endParaRPr lang="en-US" sz="1100" dirty="0">
              <a:solidFill>
                <a:srgbClr val="0C0C0C"/>
              </a:solidFill>
            </a:endParaRPr>
          </a:p>
        </p:txBody>
      </p:sp>
      <p:sp>
        <p:nvSpPr>
          <p:cNvPr id="31" name="TextBox 30"/>
          <p:cNvSpPr txBox="1"/>
          <p:nvPr/>
        </p:nvSpPr>
        <p:spPr>
          <a:xfrm>
            <a:off x="1268730" y="3028950"/>
            <a:ext cx="1943100" cy="253916"/>
          </a:xfrm>
          <a:prstGeom prst="rect">
            <a:avLst/>
          </a:prstGeom>
          <a:noFill/>
        </p:spPr>
        <p:txBody>
          <a:bodyPr wrap="square" rtlCol="0">
            <a:spAutoFit/>
          </a:bodyPr>
          <a:lstStyle/>
          <a:p>
            <a:r>
              <a:rPr lang="en-US" sz="1000" dirty="0" smtClean="0">
                <a:solidFill>
                  <a:srgbClr val="0C0C0C"/>
                </a:solidFill>
              </a:rPr>
              <a:t>buffer and matrix </a:t>
            </a:r>
            <a:r>
              <a:rPr lang="en-US" sz="1000" dirty="0" err="1" smtClean="0">
                <a:solidFill>
                  <a:srgbClr val="0C0C0C"/>
                </a:solidFill>
              </a:rPr>
              <a:t>neg</a:t>
            </a:r>
            <a:r>
              <a:rPr lang="en-US" sz="1000" dirty="0" smtClean="0">
                <a:solidFill>
                  <a:srgbClr val="0C0C0C"/>
                </a:solidFill>
              </a:rPr>
              <a:t> </a:t>
            </a:r>
            <a:r>
              <a:rPr lang="en-US" sz="1000" dirty="0" err="1" smtClean="0">
                <a:solidFill>
                  <a:srgbClr val="0C0C0C"/>
                </a:solidFill>
              </a:rPr>
              <a:t>ctls</a:t>
            </a:r>
            <a:endParaRPr lang="en-US" sz="1000" dirty="0">
              <a:solidFill>
                <a:srgbClr val="0C0C0C"/>
              </a:solidFill>
            </a:endParaRPr>
          </a:p>
        </p:txBody>
      </p:sp>
      <p:sp>
        <p:nvSpPr>
          <p:cNvPr id="32" name="TextBox 31"/>
          <p:cNvSpPr txBox="1"/>
          <p:nvPr/>
        </p:nvSpPr>
        <p:spPr>
          <a:xfrm>
            <a:off x="5638800" y="2929890"/>
            <a:ext cx="1943100" cy="253916"/>
          </a:xfrm>
          <a:prstGeom prst="rect">
            <a:avLst/>
          </a:prstGeom>
          <a:noFill/>
        </p:spPr>
        <p:txBody>
          <a:bodyPr wrap="square" rtlCol="0">
            <a:spAutoFit/>
          </a:bodyPr>
          <a:lstStyle/>
          <a:p>
            <a:r>
              <a:rPr lang="en-US" sz="1000" dirty="0" smtClean="0">
                <a:solidFill>
                  <a:srgbClr val="0C0C0C"/>
                </a:solidFill>
              </a:rPr>
              <a:t>buffer and matrix </a:t>
            </a:r>
            <a:r>
              <a:rPr lang="en-US" sz="1000" dirty="0" err="1" smtClean="0">
                <a:solidFill>
                  <a:srgbClr val="0C0C0C"/>
                </a:solidFill>
              </a:rPr>
              <a:t>neg</a:t>
            </a:r>
            <a:r>
              <a:rPr lang="en-US" sz="1000" dirty="0" smtClean="0">
                <a:solidFill>
                  <a:srgbClr val="0C0C0C"/>
                </a:solidFill>
              </a:rPr>
              <a:t> </a:t>
            </a:r>
            <a:r>
              <a:rPr lang="en-US" sz="1000" dirty="0" err="1" smtClean="0">
                <a:solidFill>
                  <a:srgbClr val="0C0C0C"/>
                </a:solidFill>
              </a:rPr>
              <a:t>ctls</a:t>
            </a:r>
            <a:endParaRPr lang="en-US" sz="1000" dirty="0">
              <a:solidFill>
                <a:srgbClr val="0C0C0C"/>
              </a:solidFill>
            </a:endParaRPr>
          </a:p>
        </p:txBody>
      </p:sp>
      <p:sp>
        <p:nvSpPr>
          <p:cNvPr id="33" name="TextBox 32"/>
          <p:cNvSpPr txBox="1"/>
          <p:nvPr/>
        </p:nvSpPr>
        <p:spPr>
          <a:xfrm>
            <a:off x="1322070" y="5722620"/>
            <a:ext cx="1943100" cy="253916"/>
          </a:xfrm>
          <a:prstGeom prst="rect">
            <a:avLst/>
          </a:prstGeom>
          <a:noFill/>
        </p:spPr>
        <p:txBody>
          <a:bodyPr wrap="square" rtlCol="0">
            <a:spAutoFit/>
          </a:bodyPr>
          <a:lstStyle/>
          <a:p>
            <a:r>
              <a:rPr lang="en-US" sz="1000" dirty="0" smtClean="0">
                <a:solidFill>
                  <a:srgbClr val="0C0C0C"/>
                </a:solidFill>
              </a:rPr>
              <a:t>buffer and matrix </a:t>
            </a:r>
            <a:r>
              <a:rPr lang="en-US" sz="1000" dirty="0" err="1" smtClean="0">
                <a:solidFill>
                  <a:srgbClr val="0C0C0C"/>
                </a:solidFill>
              </a:rPr>
              <a:t>neg</a:t>
            </a:r>
            <a:r>
              <a:rPr lang="en-US" sz="1000" dirty="0" smtClean="0">
                <a:solidFill>
                  <a:srgbClr val="0C0C0C"/>
                </a:solidFill>
              </a:rPr>
              <a:t> </a:t>
            </a:r>
            <a:r>
              <a:rPr lang="en-US" sz="1000" dirty="0" err="1" smtClean="0">
                <a:solidFill>
                  <a:srgbClr val="0C0C0C"/>
                </a:solidFill>
              </a:rPr>
              <a:t>ctls</a:t>
            </a:r>
            <a:endParaRPr lang="en-US" sz="1000" dirty="0">
              <a:solidFill>
                <a:srgbClr val="0C0C0C"/>
              </a:solidFill>
            </a:endParaRPr>
          </a:p>
        </p:txBody>
      </p:sp>
    </p:spTree>
    <p:extLst>
      <p:ext uri="{BB962C8B-B14F-4D97-AF65-F5344CB8AC3E}">
        <p14:creationId xmlns:p14="http://schemas.microsoft.com/office/powerpoint/2010/main" val="3521650397"/>
      </p:ext>
    </p:extLst>
  </p:cSld>
  <p:clrMapOvr>
    <a:masterClrMapping/>
  </p:clrMapOvr>
  <p:transition>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p:cNvPicPr>
            <a:picLocks noChangeAspect="1" noChangeArrowheads="1"/>
          </p:cNvPicPr>
          <p:nvPr/>
        </p:nvPicPr>
        <p:blipFill>
          <a:blip r:embed="rId2" cstate="print"/>
          <a:srcRect l="4066" t="748" r="15814" b="15698"/>
          <a:stretch>
            <a:fillRect/>
          </a:stretch>
        </p:blipFill>
        <p:spPr bwMode="auto">
          <a:xfrm>
            <a:off x="533400" y="1160463"/>
            <a:ext cx="7542213" cy="3868737"/>
          </a:xfrm>
          <a:prstGeom prst="rect">
            <a:avLst/>
          </a:prstGeom>
          <a:noFill/>
          <a:ln w="9525">
            <a:noFill/>
            <a:miter lim="800000"/>
            <a:headEnd/>
            <a:tailEnd/>
          </a:ln>
        </p:spPr>
      </p:pic>
      <p:sp>
        <p:nvSpPr>
          <p:cNvPr id="20483" name="Rectangle 3"/>
          <p:cNvSpPr>
            <a:spLocks noGrp="1" noChangeArrowheads="1"/>
          </p:cNvSpPr>
          <p:nvPr>
            <p:ph type="title"/>
          </p:nvPr>
        </p:nvSpPr>
        <p:spPr>
          <a:xfrm>
            <a:off x="1295400" y="304800"/>
            <a:ext cx="8458200" cy="533400"/>
          </a:xfrm>
        </p:spPr>
        <p:txBody>
          <a:bodyPr/>
          <a:lstStyle/>
          <a:p>
            <a:r>
              <a:rPr lang="en-US" sz="2400" dirty="0"/>
              <a:t>Binding of Antibody 5F12 to </a:t>
            </a:r>
            <a:r>
              <a:rPr lang="en-US" sz="2400" dirty="0" smtClean="0"/>
              <a:t/>
            </a:r>
            <a:br>
              <a:rPr lang="en-US" sz="2400" dirty="0" smtClean="0"/>
            </a:br>
            <a:r>
              <a:rPr lang="en-US" sz="2400" dirty="0" smtClean="0"/>
              <a:t>His-Tagged Protein on Octet RED</a:t>
            </a:r>
            <a:endParaRPr lang="en-US" sz="2400" dirty="0"/>
          </a:p>
        </p:txBody>
      </p:sp>
      <p:sp>
        <p:nvSpPr>
          <p:cNvPr id="20485" name="Text Box 5"/>
          <p:cNvSpPr txBox="1">
            <a:spLocks noChangeArrowheads="1"/>
          </p:cNvSpPr>
          <p:nvPr/>
        </p:nvSpPr>
        <p:spPr bwMode="auto">
          <a:xfrm rot="16200000">
            <a:off x="-461963" y="3127376"/>
            <a:ext cx="1438275" cy="336550"/>
          </a:xfrm>
          <a:prstGeom prst="rect">
            <a:avLst/>
          </a:prstGeom>
          <a:solidFill>
            <a:schemeClr val="bg1"/>
          </a:solidFill>
          <a:ln w="9525">
            <a:noFill/>
            <a:miter lim="800000"/>
            <a:headEnd/>
            <a:tailEnd/>
          </a:ln>
          <a:effectLst/>
        </p:spPr>
        <p:txBody>
          <a:bodyPr wrap="none">
            <a:spAutoFit/>
          </a:bodyPr>
          <a:lstStyle/>
          <a:p>
            <a:r>
              <a:rPr lang="en-US" sz="1600" b="1">
                <a:solidFill>
                  <a:srgbClr val="000000"/>
                </a:solidFill>
              </a:rPr>
              <a:t>Binding (nm)</a:t>
            </a:r>
          </a:p>
        </p:txBody>
      </p:sp>
      <p:sp>
        <p:nvSpPr>
          <p:cNvPr id="20486" name="Text Box 6"/>
          <p:cNvSpPr txBox="1">
            <a:spLocks noChangeArrowheads="1"/>
          </p:cNvSpPr>
          <p:nvPr/>
        </p:nvSpPr>
        <p:spPr bwMode="auto">
          <a:xfrm>
            <a:off x="3810000" y="5073650"/>
            <a:ext cx="1190625" cy="336550"/>
          </a:xfrm>
          <a:prstGeom prst="rect">
            <a:avLst/>
          </a:prstGeom>
          <a:solidFill>
            <a:schemeClr val="bg1"/>
          </a:solidFill>
          <a:ln w="9525">
            <a:noFill/>
            <a:miter lim="800000"/>
            <a:headEnd/>
            <a:tailEnd/>
          </a:ln>
          <a:effectLst/>
        </p:spPr>
        <p:txBody>
          <a:bodyPr wrap="none">
            <a:spAutoFit/>
          </a:bodyPr>
          <a:lstStyle/>
          <a:p>
            <a:r>
              <a:rPr lang="en-US" sz="1600" b="1">
                <a:solidFill>
                  <a:srgbClr val="000000"/>
                </a:solidFill>
              </a:rPr>
              <a:t>Time (sec)</a:t>
            </a:r>
          </a:p>
        </p:txBody>
      </p:sp>
      <p:sp>
        <p:nvSpPr>
          <p:cNvPr id="20487" name="Text Box 7"/>
          <p:cNvSpPr txBox="1">
            <a:spLocks noChangeArrowheads="1"/>
          </p:cNvSpPr>
          <p:nvPr/>
        </p:nvSpPr>
        <p:spPr bwMode="auto">
          <a:xfrm>
            <a:off x="1447800" y="1219200"/>
            <a:ext cx="1247775" cy="428625"/>
          </a:xfrm>
          <a:prstGeom prst="rect">
            <a:avLst/>
          </a:prstGeom>
          <a:noFill/>
          <a:ln w="9525">
            <a:noFill/>
            <a:miter lim="800000"/>
            <a:headEnd/>
            <a:tailEnd/>
          </a:ln>
          <a:effectLst/>
        </p:spPr>
        <p:txBody>
          <a:bodyPr wrap="none">
            <a:spAutoFit/>
          </a:bodyPr>
          <a:lstStyle/>
          <a:p>
            <a:r>
              <a:rPr lang="en-US" sz="1100" b="1">
                <a:solidFill>
                  <a:srgbClr val="000000"/>
                </a:solidFill>
              </a:rPr>
              <a:t>His-tagged</a:t>
            </a:r>
          </a:p>
          <a:p>
            <a:r>
              <a:rPr lang="en-US" sz="1100" b="1">
                <a:solidFill>
                  <a:srgbClr val="000000"/>
                </a:solidFill>
              </a:rPr>
              <a:t>Protein Loading</a:t>
            </a:r>
          </a:p>
        </p:txBody>
      </p:sp>
      <p:sp>
        <p:nvSpPr>
          <p:cNvPr id="20488" name="Text Box 8"/>
          <p:cNvSpPr txBox="1">
            <a:spLocks noChangeArrowheads="1"/>
          </p:cNvSpPr>
          <p:nvPr/>
        </p:nvSpPr>
        <p:spPr bwMode="auto">
          <a:xfrm>
            <a:off x="2676525" y="1219200"/>
            <a:ext cx="557213" cy="260350"/>
          </a:xfrm>
          <a:prstGeom prst="rect">
            <a:avLst/>
          </a:prstGeom>
          <a:noFill/>
          <a:ln w="9525">
            <a:noFill/>
            <a:miter lim="800000"/>
            <a:headEnd/>
            <a:tailEnd/>
          </a:ln>
          <a:effectLst/>
        </p:spPr>
        <p:txBody>
          <a:bodyPr wrap="none">
            <a:spAutoFit/>
          </a:bodyPr>
          <a:lstStyle/>
          <a:p>
            <a:r>
              <a:rPr lang="en-US" sz="1100" b="1">
                <a:solidFill>
                  <a:srgbClr val="000000"/>
                </a:solidFill>
              </a:rPr>
              <a:t>Wash</a:t>
            </a:r>
          </a:p>
        </p:txBody>
      </p:sp>
      <p:sp>
        <p:nvSpPr>
          <p:cNvPr id="20489" name="Text Box 9"/>
          <p:cNvSpPr txBox="1">
            <a:spLocks noChangeArrowheads="1"/>
          </p:cNvSpPr>
          <p:nvPr/>
        </p:nvSpPr>
        <p:spPr bwMode="auto">
          <a:xfrm>
            <a:off x="3894138" y="1219200"/>
            <a:ext cx="976312" cy="260350"/>
          </a:xfrm>
          <a:prstGeom prst="rect">
            <a:avLst/>
          </a:prstGeom>
          <a:noFill/>
          <a:ln w="9525">
            <a:noFill/>
            <a:miter lim="800000"/>
            <a:headEnd/>
            <a:tailEnd/>
          </a:ln>
          <a:effectLst/>
        </p:spPr>
        <p:txBody>
          <a:bodyPr wrap="none">
            <a:spAutoFit/>
          </a:bodyPr>
          <a:lstStyle/>
          <a:p>
            <a:r>
              <a:rPr lang="en-US" sz="1100" b="1">
                <a:solidFill>
                  <a:srgbClr val="000000"/>
                </a:solidFill>
              </a:rPr>
              <a:t>Association</a:t>
            </a:r>
          </a:p>
        </p:txBody>
      </p:sp>
      <p:sp>
        <p:nvSpPr>
          <p:cNvPr id="20490" name="Text Box 10"/>
          <p:cNvSpPr txBox="1">
            <a:spLocks noChangeArrowheads="1"/>
          </p:cNvSpPr>
          <p:nvPr/>
        </p:nvSpPr>
        <p:spPr bwMode="auto">
          <a:xfrm>
            <a:off x="6651625" y="1219200"/>
            <a:ext cx="1014413" cy="260350"/>
          </a:xfrm>
          <a:prstGeom prst="rect">
            <a:avLst/>
          </a:prstGeom>
          <a:noFill/>
          <a:ln w="9525">
            <a:noFill/>
            <a:miter lim="800000"/>
            <a:headEnd/>
            <a:tailEnd/>
          </a:ln>
          <a:effectLst/>
        </p:spPr>
        <p:txBody>
          <a:bodyPr wrap="none">
            <a:spAutoFit/>
          </a:bodyPr>
          <a:lstStyle/>
          <a:p>
            <a:r>
              <a:rPr lang="en-US" sz="1100" b="1">
                <a:solidFill>
                  <a:srgbClr val="000000"/>
                </a:solidFill>
              </a:rPr>
              <a:t>Dissociation</a:t>
            </a:r>
          </a:p>
        </p:txBody>
      </p:sp>
      <p:sp>
        <p:nvSpPr>
          <p:cNvPr id="20491" name="Text Box 11"/>
          <p:cNvSpPr txBox="1">
            <a:spLocks noChangeArrowheads="1"/>
          </p:cNvSpPr>
          <p:nvPr/>
        </p:nvSpPr>
        <p:spPr bwMode="auto">
          <a:xfrm>
            <a:off x="8077200" y="1730375"/>
            <a:ext cx="690563" cy="822325"/>
          </a:xfrm>
          <a:prstGeom prst="rect">
            <a:avLst/>
          </a:prstGeom>
          <a:noFill/>
          <a:ln w="9525">
            <a:noFill/>
            <a:miter lim="800000"/>
            <a:headEnd/>
            <a:tailEnd/>
          </a:ln>
          <a:effectLst/>
        </p:spPr>
        <p:txBody>
          <a:bodyPr wrap="none">
            <a:spAutoFit/>
          </a:bodyPr>
          <a:lstStyle/>
          <a:p>
            <a:r>
              <a:rPr lang="en-US" sz="1200">
                <a:solidFill>
                  <a:srgbClr val="000000"/>
                </a:solidFill>
              </a:rPr>
              <a:t>10 nM</a:t>
            </a:r>
          </a:p>
          <a:p>
            <a:r>
              <a:rPr lang="en-US" sz="1200">
                <a:solidFill>
                  <a:srgbClr val="000000"/>
                </a:solidFill>
              </a:rPr>
              <a:t>5 nM</a:t>
            </a:r>
          </a:p>
          <a:p>
            <a:r>
              <a:rPr lang="en-US" sz="1200">
                <a:solidFill>
                  <a:srgbClr val="000000"/>
                </a:solidFill>
              </a:rPr>
              <a:t>2.5 nM</a:t>
            </a:r>
          </a:p>
          <a:p>
            <a:r>
              <a:rPr lang="en-US" sz="1200">
                <a:solidFill>
                  <a:srgbClr val="000000"/>
                </a:solidFill>
              </a:rPr>
              <a:t>1.25nM</a:t>
            </a:r>
          </a:p>
        </p:txBody>
      </p:sp>
      <p:sp>
        <p:nvSpPr>
          <p:cNvPr id="20492" name="Rectangle 12"/>
          <p:cNvSpPr>
            <a:spLocks noChangeArrowheads="1"/>
          </p:cNvSpPr>
          <p:nvPr/>
        </p:nvSpPr>
        <p:spPr bwMode="auto">
          <a:xfrm>
            <a:off x="8089900" y="2514600"/>
            <a:ext cx="990600" cy="1076325"/>
          </a:xfrm>
          <a:prstGeom prst="rect">
            <a:avLst/>
          </a:prstGeom>
          <a:noFill/>
          <a:ln w="9525">
            <a:noFill/>
            <a:miter lim="800000"/>
            <a:headEnd/>
            <a:tailEnd/>
          </a:ln>
          <a:effectLst/>
        </p:spPr>
        <p:txBody>
          <a:bodyPr>
            <a:spAutoFit/>
          </a:bodyPr>
          <a:lstStyle/>
          <a:p>
            <a:pPr>
              <a:lnSpc>
                <a:spcPct val="135000"/>
              </a:lnSpc>
            </a:pPr>
            <a:r>
              <a:rPr lang="en-US" sz="1200">
                <a:solidFill>
                  <a:srgbClr val="000000"/>
                </a:solidFill>
              </a:rPr>
              <a:t>625 pm</a:t>
            </a:r>
          </a:p>
          <a:p>
            <a:pPr>
              <a:lnSpc>
                <a:spcPct val="135000"/>
              </a:lnSpc>
            </a:pPr>
            <a:r>
              <a:rPr lang="en-US" sz="1200">
                <a:solidFill>
                  <a:srgbClr val="000000"/>
                </a:solidFill>
              </a:rPr>
              <a:t>313 pM</a:t>
            </a:r>
          </a:p>
          <a:p>
            <a:pPr>
              <a:lnSpc>
                <a:spcPct val="135000"/>
              </a:lnSpc>
            </a:pPr>
            <a:r>
              <a:rPr lang="en-US" sz="1200">
                <a:solidFill>
                  <a:srgbClr val="000000"/>
                </a:solidFill>
              </a:rPr>
              <a:t>156 pM</a:t>
            </a:r>
          </a:p>
          <a:p>
            <a:pPr>
              <a:lnSpc>
                <a:spcPct val="135000"/>
              </a:lnSpc>
            </a:pPr>
            <a:r>
              <a:rPr lang="en-US" sz="1200">
                <a:solidFill>
                  <a:srgbClr val="000000"/>
                </a:solidFill>
              </a:rPr>
              <a:t>Blank</a:t>
            </a:r>
          </a:p>
        </p:txBody>
      </p:sp>
      <p:sp>
        <p:nvSpPr>
          <p:cNvPr id="14" name="Rectangle 3"/>
          <p:cNvSpPr txBox="1">
            <a:spLocks noChangeArrowheads="1"/>
          </p:cNvSpPr>
          <p:nvPr/>
        </p:nvSpPr>
        <p:spPr bwMode="auto">
          <a:xfrm>
            <a:off x="6172200" y="5181600"/>
            <a:ext cx="2667000" cy="1219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indent="-342900" eaLnBrk="1" fontAlgn="base" hangingPunct="1">
              <a:lnSpc>
                <a:spcPct val="80000"/>
              </a:lnSpc>
              <a:spcBef>
                <a:spcPct val="20000"/>
              </a:spcBef>
              <a:buClr>
                <a:srgbClr val="3A6E8F"/>
              </a:buClr>
              <a:defRPr/>
            </a:pPr>
            <a:r>
              <a:rPr lang="en-US" sz="1600" b="1" kern="0" dirty="0" smtClean="0">
                <a:solidFill>
                  <a:srgbClr val="3A6E8F"/>
                </a:solidFill>
                <a:latin typeface="Arial"/>
              </a:rPr>
              <a:t>Kinetics:</a:t>
            </a:r>
          </a:p>
          <a:p>
            <a:pPr marL="285750" indent="-285750">
              <a:lnSpc>
                <a:spcPct val="80000"/>
              </a:lnSpc>
              <a:spcBef>
                <a:spcPct val="20000"/>
              </a:spcBef>
              <a:buClr>
                <a:srgbClr val="5E6A71"/>
              </a:buClr>
              <a:buFont typeface="Times" pitchFamily="84" charset="0"/>
              <a:buChar char="•"/>
              <a:defRPr/>
            </a:pPr>
            <a:r>
              <a:rPr lang="en-US" sz="1600" b="1" kern="0" dirty="0" smtClean="0">
                <a:solidFill>
                  <a:srgbClr val="3A6E8F"/>
                </a:solidFill>
                <a:latin typeface="Arial"/>
              </a:rPr>
              <a:t>ka = 1.9e6</a:t>
            </a:r>
          </a:p>
          <a:p>
            <a:pPr marL="285750" indent="-285750">
              <a:lnSpc>
                <a:spcPct val="80000"/>
              </a:lnSpc>
              <a:spcBef>
                <a:spcPct val="20000"/>
              </a:spcBef>
              <a:buClr>
                <a:srgbClr val="5E6A71"/>
              </a:buClr>
              <a:buFont typeface="Times" pitchFamily="84" charset="0"/>
              <a:buChar char="•"/>
              <a:defRPr/>
            </a:pPr>
            <a:r>
              <a:rPr lang="en-US" sz="1600" b="1" kern="0" dirty="0" err="1" smtClean="0">
                <a:solidFill>
                  <a:srgbClr val="3A6E8F"/>
                </a:solidFill>
                <a:latin typeface="Arial"/>
              </a:rPr>
              <a:t>kd</a:t>
            </a:r>
            <a:r>
              <a:rPr lang="en-US" sz="1600" b="1" kern="0" dirty="0" smtClean="0">
                <a:solidFill>
                  <a:srgbClr val="3A6E8F"/>
                </a:solidFill>
                <a:latin typeface="Arial"/>
              </a:rPr>
              <a:t> = 5.2e-5</a:t>
            </a:r>
          </a:p>
          <a:p>
            <a:pPr marL="285750" indent="-285750">
              <a:lnSpc>
                <a:spcPct val="80000"/>
              </a:lnSpc>
              <a:spcBef>
                <a:spcPct val="20000"/>
              </a:spcBef>
              <a:buClr>
                <a:srgbClr val="5E6A71"/>
              </a:buClr>
              <a:buFont typeface="Times" pitchFamily="84" charset="0"/>
              <a:buChar char="•"/>
              <a:defRPr/>
            </a:pPr>
            <a:r>
              <a:rPr lang="en-US" sz="1600" b="1" kern="0" dirty="0" smtClean="0">
                <a:solidFill>
                  <a:srgbClr val="3A6E8F"/>
                </a:solidFill>
                <a:latin typeface="Arial"/>
              </a:rPr>
              <a:t>KD = 27 </a:t>
            </a:r>
            <a:r>
              <a:rPr lang="en-US" sz="1600" b="1" kern="0" dirty="0" err="1" smtClean="0">
                <a:solidFill>
                  <a:srgbClr val="3A6E8F"/>
                </a:solidFill>
                <a:latin typeface="Arial"/>
              </a:rPr>
              <a:t>pM</a:t>
            </a:r>
            <a:endParaRPr lang="en-US" sz="1600" b="1" kern="0" dirty="0" smtClean="0">
              <a:solidFill>
                <a:srgbClr val="3A6E8F"/>
              </a:solidFill>
              <a:latin typeface="Arial"/>
            </a:endParaRPr>
          </a:p>
          <a:p>
            <a:pPr marL="342900" indent="-342900" eaLnBrk="1" fontAlgn="base" hangingPunct="1">
              <a:lnSpc>
                <a:spcPct val="80000"/>
              </a:lnSpc>
              <a:spcBef>
                <a:spcPct val="20000"/>
              </a:spcBef>
              <a:buClr>
                <a:srgbClr val="3A6E8F"/>
              </a:buClr>
              <a:buFontTx/>
              <a:buChar char="•"/>
              <a:defRPr/>
            </a:pPr>
            <a:endParaRPr lang="en-US" sz="1600" b="1" kern="0" dirty="0" smtClean="0">
              <a:solidFill>
                <a:srgbClr val="3A6E8F"/>
              </a:solidFill>
              <a:latin typeface="Arial"/>
            </a:endParaRPr>
          </a:p>
          <a:p>
            <a:pPr marL="342900" indent="-342900" eaLnBrk="1" fontAlgn="base" hangingPunct="1">
              <a:lnSpc>
                <a:spcPct val="80000"/>
              </a:lnSpc>
              <a:spcBef>
                <a:spcPct val="20000"/>
              </a:spcBef>
              <a:buClr>
                <a:srgbClr val="3A6E8F"/>
              </a:buClr>
              <a:buFontTx/>
              <a:buChar char="•"/>
              <a:defRPr/>
            </a:pPr>
            <a:endParaRPr lang="en-US" sz="1600" b="1" kern="0" dirty="0" smtClean="0">
              <a:solidFill>
                <a:srgbClr val="3A6E8F"/>
              </a:solidFill>
              <a:latin typeface="Arial"/>
            </a:endParaRPr>
          </a:p>
        </p:txBody>
      </p:sp>
      <p:sp>
        <p:nvSpPr>
          <p:cNvPr id="15" name="Content Placeholder 2"/>
          <p:cNvSpPr txBox="1">
            <a:spLocks/>
          </p:cNvSpPr>
          <p:nvPr/>
        </p:nvSpPr>
        <p:spPr bwMode="auto">
          <a:xfrm>
            <a:off x="1066800" y="5105400"/>
            <a:ext cx="4648200" cy="1600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182880" indent="-182880" fontAlgn="base">
              <a:spcBef>
                <a:spcPct val="20000"/>
              </a:spcBef>
              <a:spcAft>
                <a:spcPts val="500"/>
              </a:spcAft>
              <a:buClr>
                <a:srgbClr val="3A6E8F"/>
              </a:buClr>
              <a:defRPr/>
            </a:pPr>
            <a:r>
              <a:rPr lang="en-US" b="1" kern="0" dirty="0" smtClean="0">
                <a:solidFill>
                  <a:srgbClr val="3A6E8F"/>
                </a:solidFill>
                <a:latin typeface="Arial"/>
                <a:cs typeface="Geneva"/>
              </a:rPr>
              <a:t>Octet Red parameters:</a:t>
            </a:r>
          </a:p>
          <a:p>
            <a:pPr marL="182880" indent="-182880">
              <a:spcBef>
                <a:spcPts val="0"/>
              </a:spcBef>
              <a:spcAft>
                <a:spcPts val="0"/>
              </a:spcAft>
              <a:buClr>
                <a:srgbClr val="3A6E8F"/>
              </a:buClr>
              <a:buFontTx/>
              <a:buChar char="•"/>
            </a:pPr>
            <a:r>
              <a:rPr lang="en-US" kern="0" dirty="0" smtClean="0">
                <a:solidFill>
                  <a:srgbClr val="3A6E8F"/>
                </a:solidFill>
                <a:latin typeface="Arial"/>
              </a:rPr>
              <a:t>Standard 96W plate</a:t>
            </a:r>
          </a:p>
          <a:p>
            <a:pPr marL="182880" indent="-182880">
              <a:spcBef>
                <a:spcPts val="0"/>
              </a:spcBef>
              <a:spcAft>
                <a:spcPts val="0"/>
              </a:spcAft>
              <a:buClr>
                <a:srgbClr val="3A6E8F"/>
              </a:buClr>
              <a:buFontTx/>
              <a:buChar char="•"/>
            </a:pPr>
            <a:r>
              <a:rPr lang="en-US" kern="0" dirty="0" smtClean="0">
                <a:solidFill>
                  <a:srgbClr val="3A6E8F"/>
                </a:solidFill>
                <a:latin typeface="Arial"/>
              </a:rPr>
              <a:t>Bio-Ni-NTA coated SA Biosensors</a:t>
            </a:r>
          </a:p>
          <a:p>
            <a:pPr marL="182880" indent="-182880">
              <a:spcBef>
                <a:spcPts val="0"/>
              </a:spcBef>
              <a:spcAft>
                <a:spcPts val="0"/>
              </a:spcAft>
              <a:buClr>
                <a:srgbClr val="3A6E8F"/>
              </a:buClr>
              <a:buFontTx/>
              <a:buChar char="•"/>
            </a:pPr>
            <a:r>
              <a:rPr lang="en-US" kern="0" dirty="0" smtClean="0">
                <a:solidFill>
                  <a:srgbClr val="3A6E8F"/>
                </a:solidFill>
                <a:latin typeface="Arial"/>
                <a:cs typeface="Geneva"/>
              </a:rPr>
              <a:t>30</a:t>
            </a:r>
            <a:r>
              <a:rPr lang="en-US" kern="0" baseline="30000" dirty="0" smtClean="0">
                <a:solidFill>
                  <a:srgbClr val="3A6E8F"/>
                </a:solidFill>
                <a:latin typeface="Arial"/>
                <a:cs typeface="Geneva"/>
              </a:rPr>
              <a:t>0</a:t>
            </a:r>
            <a:r>
              <a:rPr lang="en-US" kern="0" dirty="0" smtClean="0">
                <a:solidFill>
                  <a:srgbClr val="3A6E8F"/>
                </a:solidFill>
                <a:latin typeface="Arial"/>
                <a:cs typeface="Geneva"/>
              </a:rPr>
              <a:t>C, 1000 RPM</a:t>
            </a:r>
          </a:p>
          <a:p>
            <a:pPr marL="182880" indent="-182880">
              <a:spcBef>
                <a:spcPts val="0"/>
              </a:spcBef>
              <a:spcAft>
                <a:spcPts val="0"/>
              </a:spcAft>
              <a:buClr>
                <a:srgbClr val="3A6E8F"/>
              </a:buClr>
              <a:buFontTx/>
              <a:buChar char="•"/>
            </a:pPr>
            <a:r>
              <a:rPr lang="en-US" kern="0" dirty="0" smtClean="0">
                <a:solidFill>
                  <a:srgbClr val="3A6E8F"/>
                </a:solidFill>
                <a:latin typeface="Arial"/>
                <a:cs typeface="Geneva"/>
              </a:rPr>
              <a:t>10 minute association/10 minute dissociation</a:t>
            </a:r>
          </a:p>
          <a:p>
            <a:pPr marL="457200" indent="-457200">
              <a:spcBef>
                <a:spcPts val="0"/>
              </a:spcBef>
              <a:spcAft>
                <a:spcPts val="0"/>
              </a:spcAft>
              <a:buClr>
                <a:srgbClr val="3A6E8F"/>
              </a:buClr>
              <a:buFontTx/>
              <a:buChar char="•"/>
            </a:pPr>
            <a:endParaRPr lang="en-US" kern="0" dirty="0" smtClean="0">
              <a:solidFill>
                <a:srgbClr val="3A6E8F"/>
              </a:solidFill>
              <a:latin typeface="Arial"/>
              <a:cs typeface="Geneva"/>
            </a:endParaRPr>
          </a:p>
        </p:txBody>
      </p:sp>
      <p:pic>
        <p:nvPicPr>
          <p:cNvPr id="16" name="Picture 3" descr="S:\Marketing\Graphics\Biosensors\Biosensor_closeup09022010.jpg"/>
          <p:cNvPicPr>
            <a:picLocks noChangeAspect="1" noChangeArrowheads="1"/>
          </p:cNvPicPr>
          <p:nvPr/>
        </p:nvPicPr>
        <p:blipFill>
          <a:blip r:embed="rId3" cstate="print"/>
          <a:srcRect/>
          <a:stretch>
            <a:fillRect/>
          </a:stretch>
        </p:blipFill>
        <p:spPr bwMode="auto">
          <a:xfrm>
            <a:off x="282835" y="5224281"/>
            <a:ext cx="783965" cy="783965"/>
          </a:xfrm>
          <a:prstGeom prst="rect">
            <a:avLst/>
          </a:prstGeom>
          <a:noFill/>
        </p:spPr>
      </p:pic>
    </p:spTree>
    <p:extLst>
      <p:ext uri="{BB962C8B-B14F-4D97-AF65-F5344CB8AC3E}">
        <p14:creationId xmlns:p14="http://schemas.microsoft.com/office/powerpoint/2010/main" val="414837696"/>
      </p:ext>
    </p:extLst>
  </p:cSld>
  <p:clrMapOvr>
    <a:masterClrMapping/>
  </p:clrMapOvr>
  <p:transition>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3"/>
          <p:cNvSpPr>
            <a:spLocks noGrp="1" noChangeArrowheads="1"/>
          </p:cNvSpPr>
          <p:nvPr>
            <p:ph type="title"/>
          </p:nvPr>
        </p:nvSpPr>
        <p:spPr>
          <a:xfrm>
            <a:off x="1290735" y="0"/>
            <a:ext cx="7467600" cy="1066800"/>
          </a:xfrm>
        </p:spPr>
        <p:txBody>
          <a:bodyPr/>
          <a:lstStyle/>
          <a:p>
            <a:r>
              <a:rPr lang="en-US" sz="2400" dirty="0" smtClean="0"/>
              <a:t>DNA-Binding Protein Kinetic Analysis on the Octet QK</a:t>
            </a:r>
          </a:p>
        </p:txBody>
      </p:sp>
      <p:sp>
        <p:nvSpPr>
          <p:cNvPr id="183300" name="Rectangle 4"/>
          <p:cNvSpPr>
            <a:spLocks noGrp="1" noChangeArrowheads="1"/>
          </p:cNvSpPr>
          <p:nvPr>
            <p:ph type="body" idx="1"/>
          </p:nvPr>
        </p:nvSpPr>
        <p:spPr>
          <a:xfrm>
            <a:off x="628650" y="5257800"/>
            <a:ext cx="8029575" cy="1038225"/>
          </a:xfrm>
        </p:spPr>
        <p:txBody>
          <a:bodyPr/>
          <a:lstStyle/>
          <a:p>
            <a:pPr marL="0" indent="0" algn="ctr">
              <a:buFontTx/>
              <a:buNone/>
              <a:defRPr/>
            </a:pPr>
            <a:r>
              <a:rPr lang="en-US" sz="2000" dirty="0" smtClean="0"/>
              <a:t>Binding of DNA-Binding Protein to Immobilized Biotinylated </a:t>
            </a:r>
            <a:r>
              <a:rPr lang="en-US" sz="2000" dirty="0" err="1" smtClean="0"/>
              <a:t>ssDNA</a:t>
            </a:r>
            <a:endParaRPr lang="en-US" sz="2000" dirty="0" smtClean="0"/>
          </a:p>
          <a:p>
            <a:pPr marL="0" indent="0" algn="ctr">
              <a:buFontTx/>
              <a:buNone/>
              <a:defRPr/>
            </a:pPr>
            <a:r>
              <a:rPr lang="en-US" sz="2000" dirty="0" smtClean="0"/>
              <a:t>Rapid Analysis of Binding of Transcription Factors and Other Promoter Elements to Specific DNA Sequences</a:t>
            </a:r>
            <a:endParaRPr lang="en-US" sz="2000" dirty="0"/>
          </a:p>
          <a:p>
            <a:pPr algn="ctr">
              <a:buFontTx/>
              <a:buNone/>
              <a:defRPr/>
            </a:pPr>
            <a:endParaRPr lang="en-US" sz="2000" dirty="0"/>
          </a:p>
          <a:p>
            <a:pPr algn="ctr">
              <a:buFontTx/>
              <a:buNone/>
              <a:defRPr/>
            </a:pPr>
            <a:endParaRPr lang="en-US" sz="2000" dirty="0"/>
          </a:p>
          <a:p>
            <a:pPr algn="ctr">
              <a:buFontTx/>
              <a:buNone/>
              <a:defRPr/>
            </a:pPr>
            <a:endParaRPr lang="en-US" sz="2000" dirty="0"/>
          </a:p>
        </p:txBody>
      </p:sp>
      <p:pic>
        <p:nvPicPr>
          <p:cNvPr id="2052" name="Picture 3"/>
          <p:cNvPicPr>
            <a:picLocks noChangeAspect="1" noChangeArrowheads="1"/>
          </p:cNvPicPr>
          <p:nvPr/>
        </p:nvPicPr>
        <p:blipFill>
          <a:blip r:embed="rId3" cstate="print"/>
          <a:srcRect/>
          <a:stretch>
            <a:fillRect/>
          </a:stretch>
        </p:blipFill>
        <p:spPr bwMode="auto">
          <a:xfrm>
            <a:off x="595313" y="1185863"/>
            <a:ext cx="8020050" cy="3916362"/>
          </a:xfrm>
          <a:prstGeom prst="rect">
            <a:avLst/>
          </a:prstGeom>
          <a:noFill/>
          <a:ln w="9525" algn="ctr">
            <a:noFill/>
            <a:miter lim="800000"/>
            <a:headEnd/>
            <a:tailEnd/>
          </a:ln>
        </p:spPr>
      </p:pic>
      <p:graphicFrame>
        <p:nvGraphicFramePr>
          <p:cNvPr id="183507" name="Group 211"/>
          <p:cNvGraphicFramePr>
            <a:graphicFrameLocks noGrp="1"/>
          </p:cNvGraphicFramePr>
          <p:nvPr>
            <p:extLst>
              <p:ext uri="{D42A27DB-BD31-4B8C-83A1-F6EECF244321}">
                <p14:modId xmlns:p14="http://schemas.microsoft.com/office/powerpoint/2010/main" val="1266521514"/>
              </p:ext>
            </p:extLst>
          </p:nvPr>
        </p:nvGraphicFramePr>
        <p:xfrm>
          <a:off x="5029200" y="3581400"/>
          <a:ext cx="2909888" cy="914400"/>
        </p:xfrm>
        <a:graphic>
          <a:graphicData uri="http://schemas.openxmlformats.org/drawingml/2006/table">
            <a:tbl>
              <a:tblPr/>
              <a:tblGrid>
                <a:gridCol w="1002344"/>
                <a:gridCol w="953772"/>
                <a:gridCol w="953772"/>
              </a:tblGrid>
              <a:tr h="279400">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600" b="1" i="0" u="none" strike="noStrike" cap="none" normalizeH="0" baseline="0" dirty="0" err="1" smtClean="0">
                          <a:ln>
                            <a:noFill/>
                          </a:ln>
                          <a:solidFill>
                            <a:schemeClr val="tx1"/>
                          </a:solidFill>
                          <a:effectLst/>
                          <a:latin typeface="+mj-lt"/>
                          <a:cs typeface="Times New Roman" pitchFamily="18" charset="0"/>
                        </a:rPr>
                        <a:t>k</a:t>
                      </a:r>
                      <a:r>
                        <a:rPr kumimoji="0" lang="en-US" sz="1600" b="1" i="0" u="none" strike="noStrike" cap="none" normalizeH="0" baseline="-30000" dirty="0" err="1" smtClean="0">
                          <a:ln>
                            <a:noFill/>
                          </a:ln>
                          <a:solidFill>
                            <a:schemeClr val="tx1"/>
                          </a:solidFill>
                          <a:effectLst/>
                          <a:latin typeface="+mj-lt"/>
                          <a:cs typeface="Times New Roman" pitchFamily="18" charset="0"/>
                        </a:rPr>
                        <a:t>d</a:t>
                      </a:r>
                      <a:endParaRPr kumimoji="0" lang="en-US" sz="1600" b="0" i="0" u="none" strike="noStrike" cap="none" normalizeH="0" baseline="0" dirty="0" smtClean="0">
                        <a:ln>
                          <a:noFill/>
                        </a:ln>
                        <a:solidFill>
                          <a:schemeClr val="tx1"/>
                        </a:solidFill>
                        <a:effectLst/>
                        <a:latin typeface="+mj-lt"/>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600" b="1" i="0" u="none" strike="noStrike" cap="none" normalizeH="0" baseline="0" smtClean="0">
                          <a:ln>
                            <a:noFill/>
                          </a:ln>
                          <a:solidFill>
                            <a:schemeClr val="tx1"/>
                          </a:solidFill>
                          <a:effectLst/>
                          <a:latin typeface="+mj-lt"/>
                          <a:cs typeface="Times New Roman" pitchFamily="18" charset="0"/>
                        </a:rPr>
                        <a:t>k</a:t>
                      </a:r>
                      <a:r>
                        <a:rPr kumimoji="0" lang="en-US" sz="1600" b="1" i="0" u="none" strike="noStrike" cap="none" normalizeH="0" baseline="-30000" smtClean="0">
                          <a:ln>
                            <a:noFill/>
                          </a:ln>
                          <a:solidFill>
                            <a:schemeClr val="tx1"/>
                          </a:solidFill>
                          <a:effectLst/>
                          <a:latin typeface="+mj-lt"/>
                          <a:cs typeface="Times New Roman" pitchFamily="18" charset="0"/>
                        </a:rPr>
                        <a:t>a</a:t>
                      </a:r>
                      <a:endParaRPr kumimoji="0" lang="en-US" sz="1600" b="0" i="0" u="none" strike="noStrike" cap="none" normalizeH="0" baseline="0" smtClean="0">
                        <a:ln>
                          <a:noFill/>
                        </a:ln>
                        <a:solidFill>
                          <a:schemeClr val="tx1"/>
                        </a:solidFill>
                        <a:effectLst/>
                        <a:latin typeface="+mj-lt"/>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600" b="1" i="0" u="none" strike="noStrike" cap="none" normalizeH="0" baseline="0" smtClean="0">
                          <a:ln>
                            <a:noFill/>
                          </a:ln>
                          <a:solidFill>
                            <a:schemeClr val="tx1"/>
                          </a:solidFill>
                          <a:effectLst/>
                          <a:latin typeface="+mj-lt"/>
                          <a:cs typeface="Times New Roman" pitchFamily="18" charset="0"/>
                        </a:rPr>
                        <a:t>K</a:t>
                      </a:r>
                      <a:r>
                        <a:rPr kumimoji="0" lang="en-US" sz="1600" b="1" i="0" u="none" strike="noStrike" cap="none" normalizeH="0" baseline="-30000" smtClean="0">
                          <a:ln>
                            <a:noFill/>
                          </a:ln>
                          <a:solidFill>
                            <a:schemeClr val="tx1"/>
                          </a:solidFill>
                          <a:effectLst/>
                          <a:latin typeface="+mj-lt"/>
                          <a:cs typeface="Times New Roman" pitchFamily="18" charset="0"/>
                        </a:rPr>
                        <a:t>D</a:t>
                      </a:r>
                      <a:endParaRPr kumimoji="0" lang="en-US" sz="1600" b="0" i="0" u="none" strike="noStrike" cap="none" normalizeH="0" baseline="0" smtClean="0">
                        <a:ln>
                          <a:noFill/>
                        </a:ln>
                        <a:solidFill>
                          <a:schemeClr val="tx1"/>
                        </a:solidFill>
                        <a:effectLst/>
                        <a:latin typeface="+mj-lt"/>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482600">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mj-lt"/>
                        </a:rPr>
                        <a:t>4.78E-05</a:t>
                      </a: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mj-lt"/>
                          <a:cs typeface="Times New Roman" pitchFamily="18" charset="0"/>
                        </a:rPr>
                        <a:t>5.59E+04</a:t>
                      </a: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mj-lt"/>
                          <a:cs typeface="Times New Roman" pitchFamily="18" charset="0"/>
                        </a:rPr>
                        <a:t>8.55E-10</a:t>
                      </a:r>
                      <a:endParaRPr kumimoji="0" lang="en-US" sz="1600" b="0" i="0" u="none" strike="noStrike" cap="none" normalizeH="0" baseline="0" dirty="0" smtClean="0">
                        <a:ln>
                          <a:noFill/>
                        </a:ln>
                        <a:solidFill>
                          <a:schemeClr val="tx1"/>
                        </a:solidFill>
                        <a:effectLst/>
                        <a:latin typeface="+mj-lt"/>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r>
            </a:tbl>
          </a:graphicData>
        </a:graphic>
      </p:graphicFrame>
      <p:sp>
        <p:nvSpPr>
          <p:cNvPr id="2067" name="TextBox 15"/>
          <p:cNvSpPr txBox="1">
            <a:spLocks noChangeArrowheads="1"/>
          </p:cNvSpPr>
          <p:nvPr/>
        </p:nvSpPr>
        <p:spPr bwMode="auto">
          <a:xfrm>
            <a:off x="1524000" y="1357313"/>
            <a:ext cx="765175" cy="584200"/>
          </a:xfrm>
          <a:prstGeom prst="rect">
            <a:avLst/>
          </a:prstGeom>
          <a:noFill/>
          <a:ln w="9525">
            <a:noFill/>
            <a:miter lim="800000"/>
            <a:headEnd/>
            <a:tailEnd/>
          </a:ln>
        </p:spPr>
        <p:txBody>
          <a:bodyPr wrap="none">
            <a:spAutoFit/>
          </a:bodyPr>
          <a:lstStyle/>
          <a:p>
            <a:r>
              <a:rPr lang="en-US" sz="1600">
                <a:solidFill>
                  <a:srgbClr val="000000"/>
                </a:solidFill>
              </a:rPr>
              <a:t>Biotin-</a:t>
            </a:r>
          </a:p>
          <a:p>
            <a:r>
              <a:rPr lang="en-US" sz="1600">
                <a:solidFill>
                  <a:srgbClr val="000000"/>
                </a:solidFill>
              </a:rPr>
              <a:t>DNA</a:t>
            </a:r>
          </a:p>
        </p:txBody>
      </p:sp>
      <p:sp>
        <p:nvSpPr>
          <p:cNvPr id="2068" name="TextBox 16"/>
          <p:cNvSpPr txBox="1">
            <a:spLocks noChangeArrowheads="1"/>
          </p:cNvSpPr>
          <p:nvPr/>
        </p:nvSpPr>
        <p:spPr bwMode="auto">
          <a:xfrm>
            <a:off x="3271838" y="1352550"/>
            <a:ext cx="833437" cy="338138"/>
          </a:xfrm>
          <a:prstGeom prst="rect">
            <a:avLst/>
          </a:prstGeom>
          <a:noFill/>
          <a:ln w="9525">
            <a:noFill/>
            <a:miter lim="800000"/>
            <a:headEnd/>
            <a:tailEnd/>
          </a:ln>
        </p:spPr>
        <p:txBody>
          <a:bodyPr wrap="none">
            <a:spAutoFit/>
          </a:bodyPr>
          <a:lstStyle/>
          <a:p>
            <a:r>
              <a:rPr lang="en-US" sz="1600">
                <a:solidFill>
                  <a:srgbClr val="000000"/>
                </a:solidFill>
              </a:rPr>
              <a:t>Protein</a:t>
            </a:r>
          </a:p>
        </p:txBody>
      </p:sp>
      <p:sp>
        <p:nvSpPr>
          <p:cNvPr id="2069" name="TextBox 17"/>
          <p:cNvSpPr txBox="1">
            <a:spLocks noChangeArrowheads="1"/>
          </p:cNvSpPr>
          <p:nvPr/>
        </p:nvSpPr>
        <p:spPr bwMode="auto">
          <a:xfrm>
            <a:off x="5287963" y="1347788"/>
            <a:ext cx="2106612" cy="338137"/>
          </a:xfrm>
          <a:prstGeom prst="rect">
            <a:avLst/>
          </a:prstGeom>
          <a:noFill/>
          <a:ln w="9525">
            <a:noFill/>
            <a:miter lim="800000"/>
            <a:headEnd/>
            <a:tailEnd/>
          </a:ln>
        </p:spPr>
        <p:txBody>
          <a:bodyPr wrap="none">
            <a:spAutoFit/>
          </a:bodyPr>
          <a:lstStyle/>
          <a:p>
            <a:r>
              <a:rPr lang="en-US" sz="1600">
                <a:solidFill>
                  <a:srgbClr val="000000"/>
                </a:solidFill>
              </a:rPr>
              <a:t>Dissociation in Buffer</a:t>
            </a:r>
          </a:p>
        </p:txBody>
      </p:sp>
    </p:spTree>
    <p:extLst>
      <p:ext uri="{BB962C8B-B14F-4D97-AF65-F5344CB8AC3E}">
        <p14:creationId xmlns:p14="http://schemas.microsoft.com/office/powerpoint/2010/main" val="1240945310"/>
      </p:ext>
    </p:extLst>
  </p:cSld>
  <p:clrMapOvr>
    <a:masterClrMapping/>
  </p:clrMapOv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5387" y="135004"/>
            <a:ext cx="7937183" cy="762000"/>
          </a:xfrm>
        </p:spPr>
        <p:txBody>
          <a:bodyPr/>
          <a:lstStyle/>
          <a:p>
            <a:r>
              <a:rPr lang="en-US" sz="2800" dirty="0" smtClean="0">
                <a:latin typeface="Calibri Bold" pitchFamily="34" charset="0"/>
                <a:cs typeface="Calibri Bold" pitchFamily="34" charset="0"/>
              </a:rPr>
              <a:t>Detection of Lecithin (Brown Fat) binding to 6kDa peptide by OctetRED96</a:t>
            </a:r>
            <a:endParaRPr lang="en-US" sz="2800" dirty="0">
              <a:latin typeface="Calibri Bold" pitchFamily="34" charset="0"/>
              <a:cs typeface="Calibri Bold" pitchFamily="34" charset="0"/>
            </a:endParaRPr>
          </a:p>
        </p:txBody>
      </p:sp>
      <p:pic>
        <p:nvPicPr>
          <p:cNvPr id="1026" name="Picture 2" descr="C:\Users\jproctor\Desktop\lecithin.bmp"/>
          <p:cNvPicPr>
            <a:picLocks noChangeAspect="1" noChangeArrowheads="1"/>
          </p:cNvPicPr>
          <p:nvPr/>
        </p:nvPicPr>
        <p:blipFill>
          <a:blip r:embed="rId2" cstate="print"/>
          <a:srcRect/>
          <a:stretch>
            <a:fillRect/>
          </a:stretch>
        </p:blipFill>
        <p:spPr bwMode="auto">
          <a:xfrm>
            <a:off x="228600" y="1357270"/>
            <a:ext cx="5866733" cy="3200400"/>
          </a:xfrm>
          <a:prstGeom prst="rect">
            <a:avLst/>
          </a:prstGeom>
          <a:noFill/>
        </p:spPr>
      </p:pic>
      <p:pic>
        <p:nvPicPr>
          <p:cNvPr id="1027" name="Picture 3" descr="C:\Users\jproctor\Desktop\t.bmp"/>
          <p:cNvPicPr>
            <a:picLocks noChangeAspect="1" noChangeArrowheads="1"/>
          </p:cNvPicPr>
          <p:nvPr/>
        </p:nvPicPr>
        <p:blipFill>
          <a:blip r:embed="rId3" cstate="print"/>
          <a:srcRect/>
          <a:stretch>
            <a:fillRect/>
          </a:stretch>
        </p:blipFill>
        <p:spPr bwMode="auto">
          <a:xfrm>
            <a:off x="533400" y="4710070"/>
            <a:ext cx="5343526" cy="1057275"/>
          </a:xfrm>
          <a:prstGeom prst="rect">
            <a:avLst/>
          </a:prstGeom>
          <a:noFill/>
        </p:spPr>
      </p:pic>
      <p:sp>
        <p:nvSpPr>
          <p:cNvPr id="8" name="Content Placeholder 2"/>
          <p:cNvSpPr txBox="1">
            <a:spLocks/>
          </p:cNvSpPr>
          <p:nvPr/>
        </p:nvSpPr>
        <p:spPr bwMode="auto">
          <a:xfrm>
            <a:off x="6172200" y="2514600"/>
            <a:ext cx="2971800" cy="1600200"/>
          </a:xfrm>
          <a:prstGeom prst="rect">
            <a:avLst/>
          </a:prstGeom>
          <a:noFill/>
          <a:ln w="9525">
            <a:noFill/>
            <a:miter lim="800000"/>
            <a:headEnd/>
            <a:tailEnd/>
          </a:ln>
        </p:spPr>
        <p:txBody>
          <a:bodyPr/>
          <a:lstStyle/>
          <a:p>
            <a:pPr marL="182880" indent="-182880">
              <a:spcBef>
                <a:spcPct val="20000"/>
              </a:spcBef>
              <a:spcAft>
                <a:spcPts val="500"/>
              </a:spcAft>
              <a:buClr>
                <a:srgbClr val="3A6E8F"/>
              </a:buClr>
              <a:defRPr/>
            </a:pPr>
            <a:r>
              <a:rPr lang="en-US" b="1" kern="0" dirty="0">
                <a:solidFill>
                  <a:srgbClr val="3A6E8F"/>
                </a:solidFill>
                <a:latin typeface="Calibri" pitchFamily="34" charset="0"/>
                <a:cs typeface="Calibri" pitchFamily="34" charset="0"/>
              </a:rPr>
              <a:t>Octet </a:t>
            </a:r>
            <a:r>
              <a:rPr lang="en-US" b="1" kern="0" dirty="0" smtClean="0">
                <a:solidFill>
                  <a:srgbClr val="3A6E8F"/>
                </a:solidFill>
                <a:latin typeface="Calibri" pitchFamily="34" charset="0"/>
                <a:cs typeface="Calibri" pitchFamily="34" charset="0"/>
              </a:rPr>
              <a:t>RED96 </a:t>
            </a:r>
            <a:r>
              <a:rPr lang="en-US" b="1" kern="0" dirty="0">
                <a:solidFill>
                  <a:srgbClr val="3A6E8F"/>
                </a:solidFill>
                <a:latin typeface="Calibri" pitchFamily="34" charset="0"/>
                <a:cs typeface="Calibri" pitchFamily="34" charset="0"/>
              </a:rPr>
              <a:t>parameters:</a:t>
            </a:r>
          </a:p>
          <a:p>
            <a:pPr marL="182880" indent="-182880">
              <a:spcBef>
                <a:spcPts val="0"/>
              </a:spcBef>
              <a:spcAft>
                <a:spcPts val="0"/>
              </a:spcAft>
              <a:buClr>
                <a:srgbClr val="3A6E8F"/>
              </a:buClr>
              <a:buFontTx/>
              <a:buChar char="•"/>
              <a:defRPr/>
            </a:pPr>
            <a:r>
              <a:rPr lang="en-US" kern="0" dirty="0">
                <a:solidFill>
                  <a:srgbClr val="3A6E8F"/>
                </a:solidFill>
                <a:latin typeface="Calibri" pitchFamily="34" charset="0"/>
                <a:cs typeface="Calibri" pitchFamily="34" charset="0"/>
              </a:rPr>
              <a:t>Standard 96W plate</a:t>
            </a:r>
          </a:p>
          <a:p>
            <a:pPr marL="182880" indent="-182880">
              <a:spcBef>
                <a:spcPts val="0"/>
              </a:spcBef>
              <a:spcAft>
                <a:spcPts val="0"/>
              </a:spcAft>
              <a:buClr>
                <a:srgbClr val="3A6E8F"/>
              </a:buClr>
              <a:buFontTx/>
              <a:buChar char="•"/>
              <a:defRPr/>
            </a:pPr>
            <a:r>
              <a:rPr lang="en-US" kern="0" dirty="0" smtClean="0">
                <a:solidFill>
                  <a:srgbClr val="3A6E8F"/>
                </a:solidFill>
                <a:latin typeface="Calibri" pitchFamily="34" charset="0"/>
                <a:cs typeface="Calibri" pitchFamily="34" charset="0"/>
              </a:rPr>
              <a:t>6 </a:t>
            </a:r>
            <a:r>
              <a:rPr lang="en-US" kern="0" dirty="0" err="1" smtClean="0">
                <a:solidFill>
                  <a:srgbClr val="3A6E8F"/>
                </a:solidFill>
                <a:latin typeface="Calibri" pitchFamily="34" charset="0"/>
                <a:cs typeface="Calibri" pitchFamily="34" charset="0"/>
              </a:rPr>
              <a:t>kDa</a:t>
            </a:r>
            <a:r>
              <a:rPr lang="en-US" kern="0" dirty="0" smtClean="0">
                <a:solidFill>
                  <a:srgbClr val="3A6E8F"/>
                </a:solidFill>
                <a:latin typeface="Calibri" pitchFamily="34" charset="0"/>
                <a:cs typeface="Calibri" pitchFamily="34" charset="0"/>
              </a:rPr>
              <a:t> peptide </a:t>
            </a:r>
            <a:r>
              <a:rPr lang="en-US" kern="0" dirty="0">
                <a:solidFill>
                  <a:srgbClr val="3A6E8F"/>
                </a:solidFill>
                <a:latin typeface="Calibri" pitchFamily="34" charset="0"/>
                <a:cs typeface="Calibri" pitchFamily="34" charset="0"/>
              </a:rPr>
              <a:t>coated SA Biosensors</a:t>
            </a:r>
          </a:p>
          <a:p>
            <a:pPr marL="182880" indent="-182880">
              <a:spcBef>
                <a:spcPts val="0"/>
              </a:spcBef>
              <a:spcAft>
                <a:spcPts val="0"/>
              </a:spcAft>
              <a:buClr>
                <a:srgbClr val="3A6E8F"/>
              </a:buClr>
              <a:buFontTx/>
              <a:buChar char="•"/>
              <a:defRPr/>
            </a:pPr>
            <a:r>
              <a:rPr lang="en-US" kern="0" dirty="0">
                <a:solidFill>
                  <a:srgbClr val="3A6E8F"/>
                </a:solidFill>
                <a:latin typeface="Calibri" pitchFamily="34" charset="0"/>
                <a:cs typeface="Calibri" pitchFamily="34" charset="0"/>
              </a:rPr>
              <a:t>30</a:t>
            </a:r>
            <a:r>
              <a:rPr lang="en-US" kern="0" baseline="30000" dirty="0">
                <a:solidFill>
                  <a:srgbClr val="3A6E8F"/>
                </a:solidFill>
                <a:latin typeface="Calibri" pitchFamily="34" charset="0"/>
                <a:cs typeface="Calibri" pitchFamily="34" charset="0"/>
              </a:rPr>
              <a:t>0</a:t>
            </a:r>
            <a:r>
              <a:rPr lang="en-US" kern="0" dirty="0">
                <a:solidFill>
                  <a:srgbClr val="3A6E8F"/>
                </a:solidFill>
                <a:latin typeface="Calibri" pitchFamily="34" charset="0"/>
                <a:cs typeface="Calibri" pitchFamily="34" charset="0"/>
              </a:rPr>
              <a:t>C, 1000 RPM</a:t>
            </a:r>
          </a:p>
          <a:p>
            <a:pPr marL="182880" indent="-182880">
              <a:spcBef>
                <a:spcPts val="0"/>
              </a:spcBef>
              <a:spcAft>
                <a:spcPts val="0"/>
              </a:spcAft>
              <a:buClr>
                <a:srgbClr val="3A6E8F"/>
              </a:buClr>
              <a:buFontTx/>
              <a:buChar char="•"/>
              <a:defRPr/>
            </a:pPr>
            <a:r>
              <a:rPr lang="en-US" kern="0" dirty="0" smtClean="0">
                <a:solidFill>
                  <a:srgbClr val="3A6E8F"/>
                </a:solidFill>
                <a:latin typeface="Calibri" pitchFamily="34" charset="0"/>
                <a:cs typeface="Calibri" pitchFamily="34" charset="0"/>
              </a:rPr>
              <a:t>10 </a:t>
            </a:r>
            <a:r>
              <a:rPr lang="en-US" kern="0" dirty="0">
                <a:solidFill>
                  <a:srgbClr val="3A6E8F"/>
                </a:solidFill>
                <a:latin typeface="Calibri" pitchFamily="34" charset="0"/>
                <a:cs typeface="Calibri" pitchFamily="34" charset="0"/>
              </a:rPr>
              <a:t>minute association/10 minute dissociation all </a:t>
            </a:r>
            <a:r>
              <a:rPr lang="en-US" kern="0" dirty="0" smtClean="0">
                <a:solidFill>
                  <a:srgbClr val="3A6E8F"/>
                </a:solidFill>
                <a:latin typeface="Calibri" pitchFamily="34" charset="0"/>
                <a:cs typeface="Calibri" pitchFamily="34" charset="0"/>
              </a:rPr>
              <a:t>phosphate buffer pH 6.5</a:t>
            </a:r>
            <a:endParaRPr lang="en-US" kern="0" dirty="0">
              <a:solidFill>
                <a:srgbClr val="3A6E8F"/>
              </a:solidFill>
              <a:latin typeface="Calibri" pitchFamily="34" charset="0"/>
              <a:cs typeface="Calibri" pitchFamily="34" charset="0"/>
            </a:endParaRPr>
          </a:p>
          <a:p>
            <a:pPr marL="182880" indent="-182880">
              <a:spcBef>
                <a:spcPts val="0"/>
              </a:spcBef>
              <a:spcAft>
                <a:spcPts val="0"/>
              </a:spcAft>
              <a:buClr>
                <a:srgbClr val="3A6E8F"/>
              </a:buClr>
              <a:buFontTx/>
              <a:buChar char="•"/>
              <a:defRPr/>
            </a:pPr>
            <a:r>
              <a:rPr lang="en-US" kern="0" dirty="0">
                <a:solidFill>
                  <a:srgbClr val="3A6E8F"/>
                </a:solidFill>
                <a:latin typeface="Calibri" pitchFamily="34" charset="0"/>
                <a:cs typeface="Calibri" pitchFamily="34" charset="0"/>
              </a:rPr>
              <a:t>Kinetic parameters determined using non-linear Global Fitting</a:t>
            </a:r>
          </a:p>
          <a:p>
            <a:pPr marL="457200" indent="-457200">
              <a:spcBef>
                <a:spcPts val="0"/>
              </a:spcBef>
              <a:spcAft>
                <a:spcPts val="0"/>
              </a:spcAft>
              <a:buClr>
                <a:srgbClr val="3A6E8F"/>
              </a:buClr>
              <a:buFontTx/>
              <a:buChar char="•"/>
              <a:defRPr/>
            </a:pPr>
            <a:endParaRPr lang="en-US" kern="0" dirty="0">
              <a:solidFill>
                <a:srgbClr val="3A6E8F"/>
              </a:solidFill>
              <a:latin typeface="Calibri" pitchFamily="34" charset="0"/>
              <a:cs typeface="Calibri" pitchFamily="34" charset="0"/>
            </a:endParaRPr>
          </a:p>
        </p:txBody>
      </p:sp>
      <p:pic>
        <p:nvPicPr>
          <p:cNvPr id="9" name="Picture 3" descr="S:\Marketing\Graphics\Biosensors\Biosensor_closeup09022010.jpg"/>
          <p:cNvPicPr>
            <a:picLocks noChangeAspect="1" noChangeArrowheads="1"/>
          </p:cNvPicPr>
          <p:nvPr/>
        </p:nvPicPr>
        <p:blipFill>
          <a:blip r:embed="rId4" cstate="print"/>
          <a:srcRect/>
          <a:stretch>
            <a:fillRect/>
          </a:stretch>
        </p:blipFill>
        <p:spPr bwMode="auto">
          <a:xfrm>
            <a:off x="7162800" y="1676400"/>
            <a:ext cx="784225" cy="784225"/>
          </a:xfrm>
          <a:prstGeom prst="rect">
            <a:avLst/>
          </a:prstGeom>
          <a:noFill/>
          <a:ln w="9525">
            <a:noFill/>
            <a:miter lim="800000"/>
            <a:headEnd/>
            <a:tailEnd/>
          </a:ln>
        </p:spPr>
      </p:pic>
      <p:sp>
        <p:nvSpPr>
          <p:cNvPr id="7" name="TextBox 6"/>
          <p:cNvSpPr txBox="1"/>
          <p:nvPr/>
        </p:nvSpPr>
        <p:spPr>
          <a:xfrm>
            <a:off x="2960483" y="5821382"/>
            <a:ext cx="4888871" cy="1292662"/>
          </a:xfrm>
          <a:prstGeom prst="rect">
            <a:avLst/>
          </a:prstGeom>
          <a:noFill/>
        </p:spPr>
        <p:txBody>
          <a:bodyPr wrap="square" rtlCol="0">
            <a:spAutoFit/>
          </a:bodyPr>
          <a:lstStyle/>
          <a:p>
            <a:r>
              <a:rPr lang="en-US" sz="1800" dirty="0" smtClean="0">
                <a:solidFill>
                  <a:srgbClr val="0070C0"/>
                </a:solidFill>
                <a:latin typeface="Calibri" pitchFamily="34" charset="0"/>
                <a:cs typeface="Calibri" pitchFamily="34" charset="0"/>
              </a:rPr>
              <a:t>Octet can successfully monitor interaction of very sticky, fatty molecules to accurately measure kinetic parameters.</a:t>
            </a:r>
          </a:p>
          <a:p>
            <a:endParaRPr lang="en-US" dirty="0">
              <a:solidFill>
                <a:srgbClr val="000000"/>
              </a:solidFill>
              <a:latin typeface="Calibri" pitchFamily="34" charset="0"/>
              <a:cs typeface="Calibri" pitchFamily="34" charset="0"/>
            </a:endParaRPr>
          </a:p>
        </p:txBody>
      </p:sp>
    </p:spTree>
    <p:extLst>
      <p:ext uri="{BB962C8B-B14F-4D97-AF65-F5344CB8AC3E}">
        <p14:creationId xmlns:p14="http://schemas.microsoft.com/office/powerpoint/2010/main" val="437146434"/>
      </p:ext>
    </p:extLst>
  </p:cSld>
  <p:clrMapOvr>
    <a:masterClrMapping/>
  </p:clrMapOvr>
  <p:transition>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2" cstate="print"/>
          <a:srcRect/>
          <a:stretch>
            <a:fillRect/>
          </a:stretch>
        </p:blipFill>
        <p:spPr bwMode="auto">
          <a:xfrm>
            <a:off x="2971800" y="1143000"/>
            <a:ext cx="3000375" cy="1998663"/>
          </a:xfrm>
          <a:prstGeom prst="rect">
            <a:avLst/>
          </a:prstGeom>
          <a:noFill/>
          <a:ln w="9525">
            <a:noFill/>
            <a:miter lim="800000"/>
            <a:headEnd/>
            <a:tailEnd/>
          </a:ln>
        </p:spPr>
      </p:pic>
      <p:sp>
        <p:nvSpPr>
          <p:cNvPr id="9219" name="Title 3"/>
          <p:cNvSpPr>
            <a:spLocks noGrp="1"/>
          </p:cNvSpPr>
          <p:nvPr>
            <p:ph type="title"/>
          </p:nvPr>
        </p:nvSpPr>
        <p:spPr>
          <a:xfrm>
            <a:off x="1398494" y="304800"/>
            <a:ext cx="7135906" cy="847725"/>
          </a:xfrm>
        </p:spPr>
        <p:txBody>
          <a:bodyPr/>
          <a:lstStyle/>
          <a:p>
            <a:pPr eaLnBrk="1" hangingPunct="1"/>
            <a:r>
              <a:rPr lang="en-US" dirty="0" smtClean="0"/>
              <a:t>Measuring Avidity on the OctetRED96</a:t>
            </a:r>
          </a:p>
        </p:txBody>
      </p:sp>
      <p:pic>
        <p:nvPicPr>
          <p:cNvPr id="9220" name="Picture 4"/>
          <p:cNvPicPr>
            <a:picLocks noChangeAspect="1" noChangeArrowheads="1"/>
          </p:cNvPicPr>
          <p:nvPr/>
        </p:nvPicPr>
        <p:blipFill>
          <a:blip r:embed="rId3" cstate="print"/>
          <a:srcRect/>
          <a:stretch>
            <a:fillRect/>
          </a:stretch>
        </p:blipFill>
        <p:spPr bwMode="auto">
          <a:xfrm>
            <a:off x="0" y="1143000"/>
            <a:ext cx="2987675" cy="1989138"/>
          </a:xfrm>
          <a:prstGeom prst="rect">
            <a:avLst/>
          </a:prstGeom>
          <a:noFill/>
          <a:ln w="1">
            <a:noFill/>
            <a:miter lim="800000"/>
            <a:headEnd/>
            <a:tailEnd/>
          </a:ln>
        </p:spPr>
      </p:pic>
      <p:pic>
        <p:nvPicPr>
          <p:cNvPr id="9221" name="Picture 6"/>
          <p:cNvPicPr>
            <a:picLocks noChangeAspect="1" noChangeArrowheads="1"/>
          </p:cNvPicPr>
          <p:nvPr/>
        </p:nvPicPr>
        <p:blipFill>
          <a:blip r:embed="rId4" cstate="print"/>
          <a:srcRect/>
          <a:stretch>
            <a:fillRect/>
          </a:stretch>
        </p:blipFill>
        <p:spPr bwMode="auto">
          <a:xfrm>
            <a:off x="5943600" y="1143000"/>
            <a:ext cx="2987675" cy="1989138"/>
          </a:xfrm>
          <a:prstGeom prst="rect">
            <a:avLst/>
          </a:prstGeom>
          <a:noFill/>
          <a:ln w="1">
            <a:noFill/>
            <a:miter lim="800000"/>
            <a:headEnd/>
            <a:tailEnd/>
          </a:ln>
        </p:spPr>
      </p:pic>
      <p:pic>
        <p:nvPicPr>
          <p:cNvPr id="9222" name="Picture 8"/>
          <p:cNvPicPr>
            <a:picLocks noChangeAspect="1" noChangeArrowheads="1"/>
          </p:cNvPicPr>
          <p:nvPr/>
        </p:nvPicPr>
        <p:blipFill>
          <a:blip r:embed="rId5" cstate="print"/>
          <a:srcRect/>
          <a:stretch>
            <a:fillRect/>
          </a:stretch>
        </p:blipFill>
        <p:spPr bwMode="auto">
          <a:xfrm>
            <a:off x="0" y="3124200"/>
            <a:ext cx="2987675" cy="1989138"/>
          </a:xfrm>
          <a:prstGeom prst="rect">
            <a:avLst/>
          </a:prstGeom>
          <a:noFill/>
          <a:ln w="1">
            <a:noFill/>
            <a:miter lim="800000"/>
            <a:headEnd/>
            <a:tailEnd/>
          </a:ln>
        </p:spPr>
      </p:pic>
      <p:sp>
        <p:nvSpPr>
          <p:cNvPr id="9223" name="TextBox 10"/>
          <p:cNvSpPr txBox="1">
            <a:spLocks noChangeArrowheads="1"/>
          </p:cNvSpPr>
          <p:nvPr/>
        </p:nvSpPr>
        <p:spPr bwMode="auto">
          <a:xfrm>
            <a:off x="1066800" y="2209800"/>
            <a:ext cx="1624013" cy="369888"/>
          </a:xfrm>
          <a:prstGeom prst="rect">
            <a:avLst/>
          </a:prstGeom>
          <a:noFill/>
          <a:ln w="9525">
            <a:noFill/>
            <a:miter lim="800000"/>
            <a:headEnd/>
            <a:tailEnd/>
          </a:ln>
        </p:spPr>
        <p:txBody>
          <a:bodyPr wrap="none">
            <a:spAutoFit/>
          </a:bodyPr>
          <a:lstStyle/>
          <a:p>
            <a:r>
              <a:rPr lang="en-US">
                <a:solidFill>
                  <a:srgbClr val="000000"/>
                </a:solidFill>
                <a:latin typeface="Calibri" pitchFamily="34" charset="0"/>
              </a:rPr>
              <a:t>S1, KD=1.81nM</a:t>
            </a:r>
          </a:p>
        </p:txBody>
      </p:sp>
      <p:sp>
        <p:nvSpPr>
          <p:cNvPr id="9224" name="TextBox 11"/>
          <p:cNvSpPr txBox="1">
            <a:spLocks noChangeArrowheads="1"/>
          </p:cNvSpPr>
          <p:nvPr/>
        </p:nvSpPr>
        <p:spPr bwMode="auto">
          <a:xfrm>
            <a:off x="4191000" y="2133600"/>
            <a:ext cx="1624013" cy="369888"/>
          </a:xfrm>
          <a:prstGeom prst="rect">
            <a:avLst/>
          </a:prstGeom>
          <a:noFill/>
          <a:ln w="9525">
            <a:noFill/>
            <a:miter lim="800000"/>
            <a:headEnd/>
            <a:tailEnd/>
          </a:ln>
        </p:spPr>
        <p:txBody>
          <a:bodyPr wrap="none">
            <a:spAutoFit/>
          </a:bodyPr>
          <a:lstStyle/>
          <a:p>
            <a:r>
              <a:rPr lang="en-US">
                <a:solidFill>
                  <a:srgbClr val="000000"/>
                </a:solidFill>
                <a:latin typeface="Calibri" pitchFamily="34" charset="0"/>
              </a:rPr>
              <a:t>S2, KD=0.84nM</a:t>
            </a:r>
          </a:p>
        </p:txBody>
      </p:sp>
      <p:sp>
        <p:nvSpPr>
          <p:cNvPr id="9225" name="TextBox 12"/>
          <p:cNvSpPr txBox="1">
            <a:spLocks noChangeArrowheads="1"/>
          </p:cNvSpPr>
          <p:nvPr/>
        </p:nvSpPr>
        <p:spPr bwMode="auto">
          <a:xfrm>
            <a:off x="7010400" y="2209800"/>
            <a:ext cx="1676400" cy="369888"/>
          </a:xfrm>
          <a:prstGeom prst="rect">
            <a:avLst/>
          </a:prstGeom>
          <a:noFill/>
          <a:ln w="9525">
            <a:noFill/>
            <a:miter lim="800000"/>
            <a:headEnd/>
            <a:tailEnd/>
          </a:ln>
        </p:spPr>
        <p:txBody>
          <a:bodyPr wrap="none">
            <a:spAutoFit/>
          </a:bodyPr>
          <a:lstStyle/>
          <a:p>
            <a:r>
              <a:rPr lang="en-US">
                <a:solidFill>
                  <a:srgbClr val="000000"/>
                </a:solidFill>
                <a:latin typeface="Calibri" pitchFamily="34" charset="0"/>
              </a:rPr>
              <a:t>S3, KD=2.34 nM</a:t>
            </a:r>
          </a:p>
        </p:txBody>
      </p:sp>
      <p:sp>
        <p:nvSpPr>
          <p:cNvPr id="9226" name="TextBox 13"/>
          <p:cNvSpPr txBox="1">
            <a:spLocks noChangeArrowheads="1"/>
          </p:cNvSpPr>
          <p:nvPr/>
        </p:nvSpPr>
        <p:spPr bwMode="auto">
          <a:xfrm>
            <a:off x="1143000" y="4267200"/>
            <a:ext cx="1624013" cy="369888"/>
          </a:xfrm>
          <a:prstGeom prst="rect">
            <a:avLst/>
          </a:prstGeom>
          <a:noFill/>
          <a:ln w="9525">
            <a:noFill/>
            <a:miter lim="800000"/>
            <a:headEnd/>
            <a:tailEnd/>
          </a:ln>
        </p:spPr>
        <p:txBody>
          <a:bodyPr wrap="none">
            <a:spAutoFit/>
          </a:bodyPr>
          <a:lstStyle/>
          <a:p>
            <a:r>
              <a:rPr lang="en-US">
                <a:solidFill>
                  <a:srgbClr val="000000"/>
                </a:solidFill>
                <a:latin typeface="Calibri" pitchFamily="34" charset="0"/>
              </a:rPr>
              <a:t>S4, KD=0.81nM</a:t>
            </a:r>
          </a:p>
        </p:txBody>
      </p:sp>
      <p:pic>
        <p:nvPicPr>
          <p:cNvPr id="9227" name="Picture 17"/>
          <p:cNvPicPr>
            <a:picLocks noChangeAspect="1" noChangeArrowheads="1"/>
          </p:cNvPicPr>
          <p:nvPr/>
        </p:nvPicPr>
        <p:blipFill>
          <a:blip r:embed="rId6" cstate="print"/>
          <a:srcRect/>
          <a:stretch>
            <a:fillRect/>
          </a:stretch>
        </p:blipFill>
        <p:spPr bwMode="auto">
          <a:xfrm>
            <a:off x="2971800" y="3124200"/>
            <a:ext cx="2987675" cy="1989138"/>
          </a:xfrm>
          <a:prstGeom prst="rect">
            <a:avLst/>
          </a:prstGeom>
          <a:noFill/>
          <a:ln w="1">
            <a:noFill/>
            <a:miter lim="800000"/>
            <a:headEnd/>
            <a:tailEnd/>
          </a:ln>
        </p:spPr>
      </p:pic>
      <p:sp>
        <p:nvSpPr>
          <p:cNvPr id="9228" name="TextBox 19"/>
          <p:cNvSpPr txBox="1">
            <a:spLocks noChangeArrowheads="1"/>
          </p:cNvSpPr>
          <p:nvPr/>
        </p:nvSpPr>
        <p:spPr bwMode="auto">
          <a:xfrm>
            <a:off x="4114800" y="4267200"/>
            <a:ext cx="1676400" cy="369888"/>
          </a:xfrm>
          <a:prstGeom prst="rect">
            <a:avLst/>
          </a:prstGeom>
          <a:noFill/>
          <a:ln w="9525">
            <a:noFill/>
            <a:miter lim="800000"/>
            <a:headEnd/>
            <a:tailEnd/>
          </a:ln>
        </p:spPr>
        <p:txBody>
          <a:bodyPr wrap="none">
            <a:spAutoFit/>
          </a:bodyPr>
          <a:lstStyle/>
          <a:p>
            <a:r>
              <a:rPr lang="en-US">
                <a:solidFill>
                  <a:srgbClr val="000000"/>
                </a:solidFill>
                <a:latin typeface="Calibri" pitchFamily="34" charset="0"/>
              </a:rPr>
              <a:t>S5, KD=0.37 nM</a:t>
            </a:r>
          </a:p>
        </p:txBody>
      </p:sp>
      <p:sp>
        <p:nvSpPr>
          <p:cNvPr id="15" name="Content Placeholder 2"/>
          <p:cNvSpPr txBox="1">
            <a:spLocks/>
          </p:cNvSpPr>
          <p:nvPr/>
        </p:nvSpPr>
        <p:spPr bwMode="auto">
          <a:xfrm>
            <a:off x="6096000" y="4114800"/>
            <a:ext cx="2895600" cy="1600200"/>
          </a:xfrm>
          <a:prstGeom prst="rect">
            <a:avLst/>
          </a:prstGeom>
          <a:noFill/>
          <a:ln w="9525">
            <a:noFill/>
            <a:miter lim="800000"/>
            <a:headEnd/>
            <a:tailEnd/>
          </a:ln>
        </p:spPr>
        <p:txBody>
          <a:bodyPr/>
          <a:lstStyle/>
          <a:p>
            <a:pPr marL="182880" indent="-182880">
              <a:spcBef>
                <a:spcPct val="20000"/>
              </a:spcBef>
              <a:spcAft>
                <a:spcPts val="500"/>
              </a:spcAft>
              <a:buClr>
                <a:srgbClr val="3A6E8F"/>
              </a:buClr>
              <a:defRPr/>
            </a:pPr>
            <a:r>
              <a:rPr lang="en-US" b="1" kern="0" dirty="0">
                <a:solidFill>
                  <a:srgbClr val="3A6E8F"/>
                </a:solidFill>
                <a:latin typeface="Arial"/>
                <a:cs typeface="Geneva"/>
              </a:rPr>
              <a:t>Octet Red96 parameters:</a:t>
            </a:r>
          </a:p>
          <a:p>
            <a:pPr marL="182880" indent="-182880">
              <a:spcBef>
                <a:spcPts val="0"/>
              </a:spcBef>
              <a:spcAft>
                <a:spcPts val="0"/>
              </a:spcAft>
              <a:buClr>
                <a:srgbClr val="3A6E8F"/>
              </a:buClr>
              <a:buFontTx/>
              <a:buChar char="•"/>
              <a:defRPr/>
            </a:pPr>
            <a:r>
              <a:rPr lang="en-US" kern="0" dirty="0">
                <a:solidFill>
                  <a:srgbClr val="3A6E8F"/>
                </a:solidFill>
                <a:latin typeface="Arial"/>
              </a:rPr>
              <a:t>Standard 96W plate</a:t>
            </a:r>
          </a:p>
          <a:p>
            <a:pPr marL="182880" indent="-182880">
              <a:spcBef>
                <a:spcPts val="0"/>
              </a:spcBef>
              <a:spcAft>
                <a:spcPts val="0"/>
              </a:spcAft>
              <a:buClr>
                <a:srgbClr val="3A6E8F"/>
              </a:buClr>
              <a:buFontTx/>
              <a:buChar char="•"/>
              <a:defRPr/>
            </a:pPr>
            <a:r>
              <a:rPr lang="en-US" kern="0" dirty="0">
                <a:solidFill>
                  <a:srgbClr val="3A6E8F"/>
                </a:solidFill>
                <a:latin typeface="Arial"/>
              </a:rPr>
              <a:t>Antigen coated SA Biosensors</a:t>
            </a:r>
          </a:p>
          <a:p>
            <a:pPr marL="182880" indent="-182880">
              <a:spcBef>
                <a:spcPts val="0"/>
              </a:spcBef>
              <a:spcAft>
                <a:spcPts val="0"/>
              </a:spcAft>
              <a:buClr>
                <a:srgbClr val="3A6E8F"/>
              </a:buClr>
              <a:buFontTx/>
              <a:buChar char="•"/>
              <a:defRPr/>
            </a:pPr>
            <a:r>
              <a:rPr lang="en-US" kern="0" dirty="0">
                <a:solidFill>
                  <a:srgbClr val="3A6E8F"/>
                </a:solidFill>
                <a:latin typeface="Arial"/>
                <a:cs typeface="Geneva"/>
              </a:rPr>
              <a:t>30</a:t>
            </a:r>
            <a:r>
              <a:rPr lang="en-US" kern="0" baseline="30000" dirty="0">
                <a:solidFill>
                  <a:srgbClr val="3A6E8F"/>
                </a:solidFill>
                <a:latin typeface="Arial"/>
                <a:cs typeface="Geneva"/>
              </a:rPr>
              <a:t>0</a:t>
            </a:r>
            <a:r>
              <a:rPr lang="en-US" kern="0" dirty="0">
                <a:solidFill>
                  <a:srgbClr val="3A6E8F"/>
                </a:solidFill>
                <a:latin typeface="Arial"/>
                <a:cs typeface="Geneva"/>
              </a:rPr>
              <a:t>C, 1000 RPM</a:t>
            </a:r>
          </a:p>
          <a:p>
            <a:pPr marL="182880" indent="-182880">
              <a:spcBef>
                <a:spcPts val="0"/>
              </a:spcBef>
              <a:spcAft>
                <a:spcPts val="0"/>
              </a:spcAft>
              <a:buClr>
                <a:srgbClr val="3A6E8F"/>
              </a:buClr>
              <a:buFontTx/>
              <a:buChar char="•"/>
              <a:defRPr/>
            </a:pPr>
            <a:r>
              <a:rPr lang="en-US" kern="0" dirty="0">
                <a:solidFill>
                  <a:srgbClr val="3A6E8F"/>
                </a:solidFill>
                <a:latin typeface="Arial"/>
                <a:cs typeface="Geneva"/>
              </a:rPr>
              <a:t>5 minute association/10 minute dissociation all in </a:t>
            </a:r>
            <a:r>
              <a:rPr lang="en-US" dirty="0" smtClean="0">
                <a:solidFill>
                  <a:srgbClr val="3A6E8F"/>
                </a:solidFill>
                <a:latin typeface="Arial"/>
              </a:rPr>
              <a:t>in 4%, 2% or 1% serum</a:t>
            </a:r>
            <a:endParaRPr lang="en-US" kern="0" dirty="0">
              <a:solidFill>
                <a:srgbClr val="3A6E8F"/>
              </a:solidFill>
              <a:latin typeface="Arial"/>
              <a:cs typeface="Geneva"/>
            </a:endParaRPr>
          </a:p>
          <a:p>
            <a:pPr marL="182880" indent="-182880">
              <a:spcBef>
                <a:spcPts val="0"/>
              </a:spcBef>
              <a:spcAft>
                <a:spcPts val="0"/>
              </a:spcAft>
              <a:buClr>
                <a:srgbClr val="3A6E8F"/>
              </a:buClr>
              <a:buFontTx/>
              <a:buChar char="•"/>
              <a:defRPr/>
            </a:pPr>
            <a:r>
              <a:rPr lang="en-US" kern="0" dirty="0">
                <a:solidFill>
                  <a:srgbClr val="3A6E8F"/>
                </a:solidFill>
                <a:latin typeface="Arial"/>
                <a:cs typeface="Geneva"/>
              </a:rPr>
              <a:t>Kinetic parameters determined using non-linear Global Fitting</a:t>
            </a:r>
          </a:p>
          <a:p>
            <a:pPr marL="457200" indent="-457200">
              <a:spcBef>
                <a:spcPts val="0"/>
              </a:spcBef>
              <a:spcAft>
                <a:spcPts val="0"/>
              </a:spcAft>
              <a:buClr>
                <a:srgbClr val="3A6E8F"/>
              </a:buClr>
              <a:buFontTx/>
              <a:buChar char="•"/>
              <a:defRPr/>
            </a:pPr>
            <a:endParaRPr lang="en-US" kern="0" dirty="0">
              <a:solidFill>
                <a:srgbClr val="3A6E8F"/>
              </a:solidFill>
              <a:latin typeface="Arial"/>
              <a:cs typeface="Geneva"/>
            </a:endParaRPr>
          </a:p>
        </p:txBody>
      </p:sp>
      <p:pic>
        <p:nvPicPr>
          <p:cNvPr id="9230" name="Picture 3" descr="S:\Marketing\Graphics\Biosensors\Biosensor_closeup09022010.jpg"/>
          <p:cNvPicPr>
            <a:picLocks noChangeAspect="1" noChangeArrowheads="1"/>
          </p:cNvPicPr>
          <p:nvPr/>
        </p:nvPicPr>
        <p:blipFill>
          <a:blip r:embed="rId7" cstate="print"/>
          <a:srcRect/>
          <a:stretch>
            <a:fillRect/>
          </a:stretch>
        </p:blipFill>
        <p:spPr bwMode="auto">
          <a:xfrm>
            <a:off x="7010400" y="3276600"/>
            <a:ext cx="784225" cy="784225"/>
          </a:xfrm>
          <a:prstGeom prst="rect">
            <a:avLst/>
          </a:prstGeom>
          <a:noFill/>
          <a:ln w="9525">
            <a:noFill/>
            <a:miter lim="800000"/>
            <a:headEnd/>
            <a:tailEnd/>
          </a:ln>
        </p:spPr>
      </p:pic>
      <p:sp>
        <p:nvSpPr>
          <p:cNvPr id="17" name="TextBox 16"/>
          <p:cNvSpPr txBox="1"/>
          <p:nvPr/>
        </p:nvSpPr>
        <p:spPr>
          <a:xfrm>
            <a:off x="228600" y="5323115"/>
            <a:ext cx="5562600" cy="984885"/>
          </a:xfrm>
          <a:prstGeom prst="rect">
            <a:avLst/>
          </a:prstGeom>
          <a:noFill/>
        </p:spPr>
        <p:txBody>
          <a:bodyPr wrap="square">
            <a:spAutoFit/>
          </a:bodyPr>
          <a:lstStyle/>
          <a:p>
            <a:pPr>
              <a:defRPr/>
            </a:pPr>
            <a:r>
              <a:rPr lang="en-US" sz="2000" b="1" dirty="0">
                <a:solidFill>
                  <a:srgbClr val="3A6E8F"/>
                </a:solidFill>
                <a:latin typeface="Arial"/>
              </a:rPr>
              <a:t>Real-time results available immediately allowing fast-</a:t>
            </a:r>
          </a:p>
          <a:p>
            <a:pPr>
              <a:defRPr/>
            </a:pPr>
            <a:r>
              <a:rPr lang="en-US" sz="2000" b="1" dirty="0">
                <a:solidFill>
                  <a:srgbClr val="3A6E8F"/>
                </a:solidFill>
                <a:latin typeface="Arial"/>
              </a:rPr>
              <a:t>ranking of avidity samples.</a:t>
            </a:r>
          </a:p>
        </p:txBody>
      </p:sp>
    </p:spTree>
    <p:extLst>
      <p:ext uri="{BB962C8B-B14F-4D97-AF65-F5344CB8AC3E}">
        <p14:creationId xmlns:p14="http://schemas.microsoft.com/office/powerpoint/2010/main" val="312116173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a:xfrm>
            <a:off x="1492624" y="219075"/>
            <a:ext cx="7194176" cy="847725"/>
          </a:xfrm>
        </p:spPr>
        <p:txBody>
          <a:bodyPr/>
          <a:lstStyle/>
          <a:p>
            <a:pPr eaLnBrk="1" hangingPunct="1"/>
            <a:r>
              <a:rPr lang="en-US" dirty="0" smtClean="0"/>
              <a:t>Octet Approach For Cooperative/Allosteric Binding Events</a:t>
            </a:r>
          </a:p>
        </p:txBody>
      </p:sp>
      <p:sp>
        <p:nvSpPr>
          <p:cNvPr id="8195" name="Content Placeholder 2"/>
          <p:cNvSpPr>
            <a:spLocks noGrp="1"/>
          </p:cNvSpPr>
          <p:nvPr>
            <p:ph idx="1"/>
          </p:nvPr>
        </p:nvSpPr>
        <p:spPr>
          <a:xfrm>
            <a:off x="152400" y="1600200"/>
            <a:ext cx="8686800" cy="2667000"/>
          </a:xfrm>
          <a:solidFill>
            <a:schemeClr val="bg1"/>
          </a:solidFill>
        </p:spPr>
        <p:txBody>
          <a:bodyPr/>
          <a:lstStyle/>
          <a:p>
            <a:pPr eaLnBrk="1" hangingPunct="1"/>
            <a:endParaRPr lang="en-US" sz="1700" dirty="0" smtClean="0"/>
          </a:p>
          <a:p>
            <a:r>
              <a:rPr lang="en-US" sz="1800" dirty="0"/>
              <a:t>The classical allosteric interaction is: A and B binds, addition of C increases (or decreases) the binding of B to A. So one needs to figure out how C affects the binding. In many cases the allosteric effects occur due to the change of conformation of B upon the addition of C, thus affecting the interaction between A and B.  Receptor is </a:t>
            </a:r>
            <a:r>
              <a:rPr lang="en-US" sz="1800" dirty="0" smtClean="0"/>
              <a:t>typically undergoes </a:t>
            </a:r>
            <a:r>
              <a:rPr lang="en-US" sz="1800" dirty="0"/>
              <a:t>such conformational change. </a:t>
            </a:r>
          </a:p>
          <a:p>
            <a:endParaRPr lang="en-US" sz="1800" dirty="0"/>
          </a:p>
          <a:p>
            <a:r>
              <a:rPr lang="en-US" sz="1800" dirty="0" smtClean="0"/>
              <a:t>Approach:  (1</a:t>
            </a:r>
            <a:r>
              <a:rPr lang="en-US" sz="1800" dirty="0"/>
              <a:t>) </a:t>
            </a:r>
            <a:r>
              <a:rPr lang="en-US" sz="1800" dirty="0" smtClean="0"/>
              <a:t>Determine </a:t>
            </a:r>
            <a:r>
              <a:rPr lang="en-US" sz="1800" dirty="0"/>
              <a:t>pair-wise affinity (interaction), A - B, B - C, C - A. (2) if we assume C changes the conformation of B, perform A-B interactions (fixed A and B </a:t>
            </a:r>
            <a:r>
              <a:rPr lang="en-US" sz="1800" dirty="0" err="1"/>
              <a:t>conc</a:t>
            </a:r>
            <a:r>
              <a:rPr lang="en-US" sz="1800" dirty="0"/>
              <a:t>, say A is immobilized and B is in solution), with increased concentrations of C into </a:t>
            </a:r>
            <a:r>
              <a:rPr lang="en-US" sz="1800" dirty="0" err="1"/>
              <a:t>analyte</a:t>
            </a:r>
            <a:r>
              <a:rPr lang="en-US" sz="1800" dirty="0"/>
              <a:t>, to titrate for C concentration needed to see the new A-B binding </a:t>
            </a:r>
            <a:r>
              <a:rPr lang="en-US" sz="1800" dirty="0" smtClean="0"/>
              <a:t>profile until </a:t>
            </a:r>
            <a:r>
              <a:rPr lang="en-US" sz="1800" dirty="0"/>
              <a:t>the A-B interaction no longer changes; (3) Use this C concentration throughout in the matrix, keep A immobilized, titrate B concentrations to get full kinetics of A and B under the cooperative conditions. </a:t>
            </a:r>
          </a:p>
          <a:p>
            <a:pPr eaLnBrk="1" hangingPunct="1"/>
            <a:endParaRPr lang="en-US" sz="1700" dirty="0" smtClean="0"/>
          </a:p>
        </p:txBody>
      </p:sp>
    </p:spTree>
    <p:extLst>
      <p:ext uri="{BB962C8B-B14F-4D97-AF65-F5344CB8AC3E}">
        <p14:creationId xmlns:p14="http://schemas.microsoft.com/office/powerpoint/2010/main" val="105182603"/>
      </p:ext>
    </p:extLst>
  </p:cSld>
  <p:clrMapOvr>
    <a:masterClrMapping/>
  </p:clrMapOvr>
  <p:transition>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Publications on Cooperative/Allosteric Binding Using BLI as Detection Platform	</a:t>
            </a:r>
            <a:endParaRPr lang="en-US" dirty="0"/>
          </a:p>
        </p:txBody>
      </p:sp>
      <p:sp>
        <p:nvSpPr>
          <p:cNvPr id="3" name="Content Placeholder 2"/>
          <p:cNvSpPr>
            <a:spLocks noGrp="1"/>
          </p:cNvSpPr>
          <p:nvPr>
            <p:ph idx="1"/>
          </p:nvPr>
        </p:nvSpPr>
        <p:spPr>
          <a:xfrm>
            <a:off x="1428750" y="2151528"/>
            <a:ext cx="7432675" cy="4011147"/>
          </a:xfrm>
        </p:spPr>
        <p:txBody>
          <a:bodyPr/>
          <a:lstStyle/>
          <a:p>
            <a:r>
              <a:rPr lang="en-US" dirty="0" smtClean="0"/>
              <a:t>An Unusual Repressor Controls the Expression of the Crucial Nicotine-Degrading Gene Cluster in </a:t>
            </a:r>
            <a:r>
              <a:rPr lang="en-US" i="1" dirty="0" smtClean="0"/>
              <a:t>Pseudomonas </a:t>
            </a:r>
            <a:r>
              <a:rPr lang="en-US" i="1" dirty="0" err="1" smtClean="0"/>
              <a:t>Putida</a:t>
            </a:r>
            <a:r>
              <a:rPr lang="en-US" i="1" dirty="0" smtClean="0"/>
              <a:t> </a:t>
            </a:r>
            <a:r>
              <a:rPr lang="en-US" dirty="0" smtClean="0"/>
              <a:t>S16; Molecular Microbiology (2014)</a:t>
            </a:r>
          </a:p>
          <a:p>
            <a:endParaRPr lang="en-US" dirty="0" smtClean="0"/>
          </a:p>
          <a:p>
            <a:r>
              <a:rPr lang="en-US" dirty="0" err="1" smtClean="0"/>
              <a:t>Biolayer</a:t>
            </a:r>
            <a:r>
              <a:rPr lang="en-US" dirty="0" smtClean="0"/>
              <a:t> Interferometry for Measuring Kinetics of Protein-Protein Interactions and Allosteric Ligand Effects; Journal of Visualized Experiments ((2014)</a:t>
            </a:r>
            <a:endParaRPr lang="en-US" dirty="0"/>
          </a:p>
        </p:txBody>
      </p:sp>
    </p:spTree>
    <p:extLst>
      <p:ext uri="{BB962C8B-B14F-4D97-AF65-F5344CB8AC3E}">
        <p14:creationId xmlns:p14="http://schemas.microsoft.com/office/powerpoint/2010/main" val="1958513785"/>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ForteBio BLI Systems Provide</a:t>
            </a:r>
            <a:endParaRPr lang="en-US" dirty="0"/>
          </a:p>
        </p:txBody>
      </p:sp>
      <p:sp>
        <p:nvSpPr>
          <p:cNvPr id="4" name="Text Placeholder 3"/>
          <p:cNvSpPr>
            <a:spLocks noGrp="1"/>
          </p:cNvSpPr>
          <p:nvPr>
            <p:ph type="body" idx="11"/>
          </p:nvPr>
        </p:nvSpPr>
        <p:spPr/>
        <p:txBody>
          <a:bodyPr/>
          <a:lstStyle/>
          <a:p>
            <a:endParaRPr lang="en-US" dirty="0" smtClean="0"/>
          </a:p>
          <a:p>
            <a:r>
              <a:rPr lang="en-US" dirty="0" smtClean="0"/>
              <a:t>Large </a:t>
            </a:r>
            <a:r>
              <a:rPr lang="en-US" dirty="0"/>
              <a:t>menu of biosensors enables diverse </a:t>
            </a:r>
            <a:r>
              <a:rPr lang="en-US" dirty="0" smtClean="0"/>
              <a:t>applications</a:t>
            </a:r>
            <a:endParaRPr lang="en-US" dirty="0"/>
          </a:p>
          <a:p>
            <a:endParaRPr lang="en-US" dirty="0"/>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63398" y="1447800"/>
            <a:ext cx="2880202" cy="2209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5598" t="13310" r="9388" b="6598"/>
          <a:stretch/>
        </p:blipFill>
        <p:spPr bwMode="auto">
          <a:xfrm>
            <a:off x="6096000" y="1371600"/>
            <a:ext cx="2676285" cy="22860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4631" t="12616" r="9073" b="10040"/>
          <a:stretch/>
        </p:blipFill>
        <p:spPr bwMode="auto">
          <a:xfrm>
            <a:off x="533400" y="1371600"/>
            <a:ext cx="2658533" cy="2156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Rounded Rectangle 9"/>
          <p:cNvSpPr/>
          <p:nvPr/>
        </p:nvSpPr>
        <p:spPr bwMode="auto">
          <a:xfrm>
            <a:off x="3657600" y="3733800"/>
            <a:ext cx="1981200" cy="1607249"/>
          </a:xfrm>
          <a:prstGeom prst="roundRect">
            <a:avLst/>
          </a:prstGeom>
          <a:solidFill>
            <a:schemeClr val="tx2"/>
          </a:solidFill>
          <a:ln w="222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a:lnSpc>
                <a:spcPct val="90000"/>
              </a:lnSpc>
              <a:spcBef>
                <a:spcPct val="0"/>
              </a:spcBef>
              <a:spcAft>
                <a:spcPts val="600"/>
              </a:spcAft>
            </a:pPr>
            <a:r>
              <a:rPr lang="en-US" sz="2000" dirty="0" smtClean="0">
                <a:solidFill>
                  <a:srgbClr val="FFFFFF"/>
                </a:solidFill>
                <a:ea typeface="ＭＳ Ｐゴシック" pitchFamily="34" charset="-128"/>
              </a:rPr>
              <a:t>Quantitation</a:t>
            </a:r>
          </a:p>
          <a:p>
            <a:pPr marL="285750" indent="-285750">
              <a:lnSpc>
                <a:spcPct val="90000"/>
              </a:lnSpc>
              <a:spcBef>
                <a:spcPct val="0"/>
              </a:spcBef>
              <a:spcAft>
                <a:spcPts val="600"/>
              </a:spcAft>
              <a:buFont typeface="Arial" panose="020B0604020202020204" pitchFamily="34" charset="0"/>
              <a:buChar char="•"/>
            </a:pPr>
            <a:r>
              <a:rPr lang="en-US" dirty="0" smtClean="0">
                <a:solidFill>
                  <a:srgbClr val="FFFFFF"/>
                </a:solidFill>
                <a:ea typeface="ＭＳ Ｐゴシック" pitchFamily="34" charset="-128"/>
              </a:rPr>
              <a:t>Direct, 1-step</a:t>
            </a:r>
          </a:p>
          <a:p>
            <a:pPr marL="285750" indent="-285750">
              <a:lnSpc>
                <a:spcPct val="90000"/>
              </a:lnSpc>
              <a:spcBef>
                <a:spcPct val="0"/>
              </a:spcBef>
              <a:spcAft>
                <a:spcPts val="600"/>
              </a:spcAft>
              <a:buFont typeface="Arial" panose="020B0604020202020204" pitchFamily="34" charset="0"/>
              <a:buChar char="•"/>
            </a:pPr>
            <a:r>
              <a:rPr lang="en-US" dirty="0" smtClean="0">
                <a:solidFill>
                  <a:srgbClr val="FFFFFF"/>
                </a:solidFill>
                <a:ea typeface="ＭＳ Ｐゴシック" pitchFamily="34" charset="-128"/>
              </a:rPr>
              <a:t>Sandwich</a:t>
            </a:r>
          </a:p>
          <a:p>
            <a:pPr marL="285750" indent="-285750">
              <a:lnSpc>
                <a:spcPct val="90000"/>
              </a:lnSpc>
              <a:spcBef>
                <a:spcPct val="0"/>
              </a:spcBef>
              <a:spcAft>
                <a:spcPts val="600"/>
              </a:spcAft>
              <a:buFont typeface="Arial" panose="020B0604020202020204" pitchFamily="34" charset="0"/>
              <a:buChar char="•"/>
            </a:pPr>
            <a:r>
              <a:rPr lang="en-US" dirty="0" smtClean="0">
                <a:solidFill>
                  <a:srgbClr val="FFFFFF"/>
                </a:solidFill>
                <a:ea typeface="ＭＳ Ｐゴシック" pitchFamily="34" charset="-128"/>
              </a:rPr>
              <a:t>ELISA</a:t>
            </a:r>
          </a:p>
          <a:p>
            <a:pPr marL="285750" indent="-285750">
              <a:lnSpc>
                <a:spcPct val="90000"/>
              </a:lnSpc>
              <a:spcBef>
                <a:spcPct val="0"/>
              </a:spcBef>
              <a:buFont typeface="Arial" panose="020B0604020202020204" pitchFamily="34" charset="0"/>
              <a:buChar char="•"/>
            </a:pPr>
            <a:r>
              <a:rPr lang="en-US" dirty="0">
                <a:solidFill>
                  <a:srgbClr val="FFFFFF"/>
                </a:solidFill>
                <a:ea typeface="ＭＳ Ｐゴシック" pitchFamily="34" charset="-128"/>
              </a:rPr>
              <a:t>m</a:t>
            </a:r>
            <a:r>
              <a:rPr lang="en-US" dirty="0" smtClean="0">
                <a:solidFill>
                  <a:srgbClr val="FFFFFF"/>
                </a:solidFill>
                <a:ea typeface="ＭＳ Ｐゴシック" pitchFamily="34" charset="-128"/>
              </a:rPr>
              <a:t>g/mL – pg/mL</a:t>
            </a:r>
          </a:p>
        </p:txBody>
      </p:sp>
      <p:sp>
        <p:nvSpPr>
          <p:cNvPr id="11" name="Rounded Rectangle 10"/>
          <p:cNvSpPr/>
          <p:nvPr/>
        </p:nvSpPr>
        <p:spPr bwMode="auto">
          <a:xfrm>
            <a:off x="914400" y="3733800"/>
            <a:ext cx="1981200" cy="1607249"/>
          </a:xfrm>
          <a:prstGeom prst="roundRect">
            <a:avLst/>
          </a:prstGeom>
          <a:solidFill>
            <a:schemeClr val="tx2"/>
          </a:solidFill>
          <a:ln w="222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a:lnSpc>
                <a:spcPct val="90000"/>
              </a:lnSpc>
              <a:spcBef>
                <a:spcPct val="0"/>
              </a:spcBef>
              <a:spcAft>
                <a:spcPts val="600"/>
              </a:spcAft>
            </a:pPr>
            <a:r>
              <a:rPr lang="en-US" sz="2000" dirty="0" smtClean="0">
                <a:solidFill>
                  <a:srgbClr val="FFFFFF"/>
                </a:solidFill>
                <a:ea typeface="ＭＳ Ｐゴシック" pitchFamily="34" charset="-128"/>
              </a:rPr>
              <a:t>Kinetics</a:t>
            </a:r>
            <a:endParaRPr lang="en-US" sz="2000" dirty="0">
              <a:solidFill>
                <a:srgbClr val="FFFFFF"/>
              </a:solidFill>
              <a:ea typeface="ＭＳ Ｐゴシック" pitchFamily="34" charset="-128"/>
            </a:endParaRPr>
          </a:p>
          <a:p>
            <a:pPr marL="285750" indent="-285750">
              <a:lnSpc>
                <a:spcPct val="90000"/>
              </a:lnSpc>
              <a:spcBef>
                <a:spcPct val="0"/>
              </a:spcBef>
              <a:spcAft>
                <a:spcPts val="600"/>
              </a:spcAft>
              <a:buFont typeface="Arial" panose="020B0604020202020204" pitchFamily="34" charset="0"/>
              <a:buChar char="•"/>
            </a:pPr>
            <a:r>
              <a:rPr lang="en-US" dirty="0">
                <a:solidFill>
                  <a:srgbClr val="FFFFFF"/>
                </a:solidFill>
                <a:ea typeface="ＭＳ Ｐゴシック" pitchFamily="34" charset="-128"/>
              </a:rPr>
              <a:t>k</a:t>
            </a:r>
            <a:r>
              <a:rPr lang="en-US" baseline="-25000" dirty="0" smtClean="0">
                <a:solidFill>
                  <a:srgbClr val="FFFFFF"/>
                </a:solidFill>
                <a:ea typeface="ＭＳ Ｐゴシック" pitchFamily="34" charset="-128"/>
              </a:rPr>
              <a:t>a</a:t>
            </a:r>
            <a:r>
              <a:rPr lang="en-US" dirty="0" smtClean="0">
                <a:solidFill>
                  <a:srgbClr val="FFFFFF"/>
                </a:solidFill>
                <a:ea typeface="ＭＳ Ｐゴシック" pitchFamily="34" charset="-128"/>
              </a:rPr>
              <a:t>, k</a:t>
            </a:r>
            <a:r>
              <a:rPr lang="en-US" baseline="-25000" dirty="0" smtClean="0">
                <a:solidFill>
                  <a:srgbClr val="FFFFFF"/>
                </a:solidFill>
                <a:ea typeface="ＭＳ Ｐゴシック" pitchFamily="34" charset="-128"/>
              </a:rPr>
              <a:t>d</a:t>
            </a:r>
            <a:r>
              <a:rPr lang="en-US" dirty="0" smtClean="0">
                <a:solidFill>
                  <a:srgbClr val="FFFFFF"/>
                </a:solidFill>
                <a:ea typeface="ＭＳ Ｐゴシック" pitchFamily="34" charset="-128"/>
              </a:rPr>
              <a:t>, K</a:t>
            </a:r>
            <a:r>
              <a:rPr lang="en-US" baseline="-25000" dirty="0" smtClean="0">
                <a:solidFill>
                  <a:srgbClr val="FFFFFF"/>
                </a:solidFill>
                <a:ea typeface="ＭＳ Ｐゴシック" pitchFamily="34" charset="-128"/>
              </a:rPr>
              <a:t>D</a:t>
            </a:r>
            <a:endParaRPr lang="en-US" baseline="-25000" dirty="0">
              <a:solidFill>
                <a:srgbClr val="FFFFFF"/>
              </a:solidFill>
              <a:ea typeface="ＭＳ Ｐゴシック" pitchFamily="34" charset="-128"/>
            </a:endParaRPr>
          </a:p>
          <a:p>
            <a:pPr marL="285750" indent="-285750">
              <a:lnSpc>
                <a:spcPct val="90000"/>
              </a:lnSpc>
              <a:spcBef>
                <a:spcPct val="0"/>
              </a:spcBef>
              <a:spcAft>
                <a:spcPts val="600"/>
              </a:spcAft>
              <a:buFont typeface="Arial" panose="020B0604020202020204" pitchFamily="34" charset="0"/>
              <a:buChar char="•"/>
            </a:pPr>
            <a:r>
              <a:rPr lang="en-US" dirty="0" smtClean="0">
                <a:solidFill>
                  <a:srgbClr val="FFFFFF"/>
                </a:solidFill>
                <a:ea typeface="ＭＳ Ｐゴシック" pitchFamily="34" charset="-128"/>
              </a:rPr>
              <a:t>Proteins, Abs</a:t>
            </a:r>
            <a:endParaRPr lang="en-US" dirty="0">
              <a:solidFill>
                <a:srgbClr val="FFFFFF"/>
              </a:solidFill>
              <a:ea typeface="ＭＳ Ｐゴシック" pitchFamily="34" charset="-128"/>
            </a:endParaRPr>
          </a:p>
          <a:p>
            <a:pPr marL="285750" indent="-285750">
              <a:lnSpc>
                <a:spcPct val="90000"/>
              </a:lnSpc>
              <a:spcBef>
                <a:spcPct val="0"/>
              </a:spcBef>
              <a:spcAft>
                <a:spcPts val="600"/>
              </a:spcAft>
              <a:buFont typeface="Arial" panose="020B0604020202020204" pitchFamily="34" charset="0"/>
              <a:buChar char="•"/>
            </a:pPr>
            <a:r>
              <a:rPr lang="en-US" dirty="0" smtClean="0">
                <a:solidFill>
                  <a:srgbClr val="FFFFFF"/>
                </a:solidFill>
                <a:ea typeface="ＭＳ Ｐゴシック" pitchFamily="34" charset="-128"/>
              </a:rPr>
              <a:t>Peptides, </a:t>
            </a:r>
            <a:r>
              <a:rPr lang="en-US" dirty="0" err="1" smtClean="0">
                <a:solidFill>
                  <a:srgbClr val="FFFFFF"/>
                </a:solidFill>
                <a:ea typeface="ＭＳ Ｐゴシック" pitchFamily="34" charset="-128"/>
              </a:rPr>
              <a:t>oligos</a:t>
            </a:r>
            <a:endParaRPr lang="en-US" dirty="0">
              <a:solidFill>
                <a:srgbClr val="FFFFFF"/>
              </a:solidFill>
              <a:ea typeface="ＭＳ Ｐゴシック" pitchFamily="34" charset="-128"/>
            </a:endParaRPr>
          </a:p>
          <a:p>
            <a:pPr marL="285750" indent="-285750">
              <a:lnSpc>
                <a:spcPct val="90000"/>
              </a:lnSpc>
              <a:spcBef>
                <a:spcPct val="0"/>
              </a:spcBef>
              <a:buFont typeface="Arial" panose="020B0604020202020204" pitchFamily="34" charset="0"/>
              <a:buChar char="•"/>
            </a:pPr>
            <a:r>
              <a:rPr lang="en-US" dirty="0" smtClean="0">
                <a:solidFill>
                  <a:srgbClr val="FFFFFF"/>
                </a:solidFill>
                <a:ea typeface="ＭＳ Ｐゴシック" pitchFamily="34" charset="-128"/>
              </a:rPr>
              <a:t>Small molecules</a:t>
            </a:r>
            <a:endParaRPr lang="en-US" dirty="0">
              <a:solidFill>
                <a:srgbClr val="FFFFFF"/>
              </a:solidFill>
              <a:ea typeface="ＭＳ Ｐゴシック" pitchFamily="34" charset="-128"/>
            </a:endParaRPr>
          </a:p>
        </p:txBody>
      </p:sp>
      <p:sp>
        <p:nvSpPr>
          <p:cNvPr id="12" name="Rounded Rectangle 11"/>
          <p:cNvSpPr/>
          <p:nvPr/>
        </p:nvSpPr>
        <p:spPr bwMode="auto">
          <a:xfrm>
            <a:off x="6477000" y="3726751"/>
            <a:ext cx="1981200" cy="1607249"/>
          </a:xfrm>
          <a:prstGeom prst="roundRect">
            <a:avLst/>
          </a:prstGeom>
          <a:solidFill>
            <a:schemeClr val="tx2"/>
          </a:solidFill>
          <a:ln w="222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a:lnSpc>
                <a:spcPct val="90000"/>
              </a:lnSpc>
              <a:spcBef>
                <a:spcPct val="0"/>
              </a:spcBef>
              <a:spcAft>
                <a:spcPts val="600"/>
              </a:spcAft>
            </a:pPr>
            <a:r>
              <a:rPr lang="en-US" sz="2000" dirty="0" smtClean="0">
                <a:solidFill>
                  <a:srgbClr val="FFFFFF"/>
                </a:solidFill>
                <a:ea typeface="ＭＳ Ｐゴシック" pitchFamily="34" charset="-128"/>
              </a:rPr>
              <a:t>Specificity</a:t>
            </a:r>
          </a:p>
          <a:p>
            <a:pPr marL="285750" indent="-285750">
              <a:lnSpc>
                <a:spcPct val="90000"/>
              </a:lnSpc>
              <a:spcBef>
                <a:spcPct val="0"/>
              </a:spcBef>
              <a:spcAft>
                <a:spcPts val="600"/>
              </a:spcAft>
              <a:buFont typeface="Arial" panose="020B0604020202020204" pitchFamily="34" charset="0"/>
              <a:buChar char="•"/>
            </a:pPr>
            <a:r>
              <a:rPr lang="en-US" dirty="0" smtClean="0">
                <a:solidFill>
                  <a:srgbClr val="FFFFFF"/>
                </a:solidFill>
                <a:ea typeface="ＭＳ Ｐゴシック" pitchFamily="34" charset="-128"/>
              </a:rPr>
              <a:t>Function testing</a:t>
            </a:r>
          </a:p>
          <a:p>
            <a:pPr marL="285750" indent="-285750">
              <a:lnSpc>
                <a:spcPct val="90000"/>
              </a:lnSpc>
              <a:spcBef>
                <a:spcPct val="0"/>
              </a:spcBef>
              <a:spcAft>
                <a:spcPts val="600"/>
              </a:spcAft>
              <a:buFont typeface="Arial" panose="020B0604020202020204" pitchFamily="34" charset="0"/>
              <a:buChar char="•"/>
            </a:pPr>
            <a:r>
              <a:rPr lang="en-US" dirty="0" smtClean="0">
                <a:solidFill>
                  <a:srgbClr val="FFFFFF"/>
                </a:solidFill>
                <a:ea typeface="ＭＳ Ｐゴシック" pitchFamily="34" charset="-128"/>
              </a:rPr>
              <a:t>Epitope binning</a:t>
            </a:r>
          </a:p>
          <a:p>
            <a:pPr marL="285750" indent="-285750">
              <a:lnSpc>
                <a:spcPct val="90000"/>
              </a:lnSpc>
              <a:spcBef>
                <a:spcPct val="0"/>
              </a:spcBef>
              <a:spcAft>
                <a:spcPts val="600"/>
              </a:spcAft>
              <a:buFont typeface="Arial" panose="020B0604020202020204" pitchFamily="34" charset="0"/>
              <a:buChar char="•"/>
            </a:pPr>
            <a:r>
              <a:rPr lang="en-US" dirty="0" smtClean="0">
                <a:solidFill>
                  <a:srgbClr val="FFFFFF"/>
                </a:solidFill>
                <a:ea typeface="ＭＳ Ｐゴシック" pitchFamily="34" charset="-128"/>
              </a:rPr>
              <a:t>Rank ordering</a:t>
            </a:r>
          </a:p>
          <a:p>
            <a:pPr marL="285750" indent="-285750">
              <a:lnSpc>
                <a:spcPct val="90000"/>
              </a:lnSpc>
              <a:spcBef>
                <a:spcPct val="0"/>
              </a:spcBef>
              <a:buFont typeface="Arial" panose="020B0604020202020204" pitchFamily="34" charset="0"/>
              <a:buChar char="•"/>
            </a:pPr>
            <a:r>
              <a:rPr lang="en-US" dirty="0" err="1" smtClean="0">
                <a:solidFill>
                  <a:srgbClr val="FFFFFF"/>
                </a:solidFill>
                <a:ea typeface="ＭＳ Ｐゴシック" pitchFamily="34" charset="-128"/>
              </a:rPr>
              <a:t>Isotyping</a:t>
            </a:r>
            <a:endParaRPr lang="en-US" dirty="0" smtClean="0">
              <a:solidFill>
                <a:srgbClr val="FFFFFF"/>
              </a:solidFill>
              <a:ea typeface="ＭＳ Ｐゴシック" pitchFamily="34" charset="-128"/>
            </a:endParaRPr>
          </a:p>
        </p:txBody>
      </p:sp>
    </p:spTree>
    <p:extLst>
      <p:ext uri="{BB962C8B-B14F-4D97-AF65-F5344CB8AC3E}">
        <p14:creationId xmlns:p14="http://schemas.microsoft.com/office/powerpoint/2010/main" val="131102521"/>
      </p:ext>
    </p:extLst>
  </p:cSld>
  <p:clrMapOvr>
    <a:masterClrMapping/>
  </p:clrMapOvr>
  <p:transition>
    <p:fad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a:r>
            <a:br>
              <a:rPr lang="en-US" dirty="0" smtClean="0"/>
            </a:br>
            <a:r>
              <a:rPr lang="en-US" dirty="0" smtClean="0"/>
              <a:t>Cooperative Binding of 2 Nic2 dimers to target DNA</a:t>
            </a:r>
            <a:endParaRPr lang="en-US" dirty="0"/>
          </a:p>
        </p:txBody>
      </p:sp>
      <p:sp>
        <p:nvSpPr>
          <p:cNvPr id="5" name="TextBox 4"/>
          <p:cNvSpPr txBox="1"/>
          <p:nvPr/>
        </p:nvSpPr>
        <p:spPr>
          <a:xfrm>
            <a:off x="4746810" y="4007224"/>
            <a:ext cx="3697941" cy="1934376"/>
          </a:xfrm>
          <a:prstGeom prst="rect">
            <a:avLst/>
          </a:prstGeom>
          <a:noFill/>
        </p:spPr>
        <p:txBody>
          <a:bodyPr wrap="square" rtlCol="0">
            <a:spAutoFit/>
          </a:bodyPr>
          <a:lstStyle/>
          <a:p>
            <a:r>
              <a:rPr lang="en-US" sz="1800" dirty="0">
                <a:solidFill>
                  <a:srgbClr val="000000"/>
                </a:solidFill>
              </a:rPr>
              <a:t>B</a:t>
            </a:r>
            <a:r>
              <a:rPr lang="en-US" sz="1800" dirty="0" smtClean="0">
                <a:solidFill>
                  <a:srgbClr val="000000"/>
                </a:solidFill>
              </a:rPr>
              <a:t>inding signals at equilibrium evaluated.  Hill plot for NicR2 binding to fragment b shown below.</a:t>
            </a:r>
          </a:p>
          <a:p>
            <a:endParaRPr lang="en-US" sz="1800" dirty="0">
              <a:solidFill>
                <a:srgbClr val="000000"/>
              </a:solidFill>
            </a:endParaRPr>
          </a:p>
          <a:p>
            <a:r>
              <a:rPr lang="en-US" sz="1800" dirty="0" smtClean="0">
                <a:solidFill>
                  <a:srgbClr val="000000"/>
                </a:solidFill>
              </a:rPr>
              <a:t>Experiments performed on Octet RED96</a:t>
            </a:r>
            <a:endParaRPr lang="en-US" sz="1800" dirty="0">
              <a:solidFill>
                <a:srgbClr val="000000"/>
              </a:solidFill>
            </a:endParaRPr>
          </a:p>
        </p:txBody>
      </p:sp>
      <p:pic>
        <p:nvPicPr>
          <p:cNvPr id="1027" name="Picture 3"/>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447106" y="1461807"/>
            <a:ext cx="3909563" cy="4781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p:cNvSpPr txBox="1"/>
          <p:nvPr/>
        </p:nvSpPr>
        <p:spPr>
          <a:xfrm>
            <a:off x="4598893" y="1734671"/>
            <a:ext cx="3993778" cy="1269578"/>
          </a:xfrm>
          <a:prstGeom prst="rect">
            <a:avLst/>
          </a:prstGeom>
          <a:noFill/>
        </p:spPr>
        <p:txBody>
          <a:bodyPr wrap="square" rtlCol="0">
            <a:spAutoFit/>
          </a:bodyPr>
          <a:lstStyle/>
          <a:p>
            <a:r>
              <a:rPr lang="en-US" sz="1800" b="1" dirty="0" smtClean="0">
                <a:solidFill>
                  <a:srgbClr val="000000"/>
                </a:solidFill>
              </a:rPr>
              <a:t>An Unusual Repressor Controls the Expression of a </a:t>
            </a:r>
            <a:r>
              <a:rPr lang="en-US" sz="1800" b="1" dirty="0" err="1" smtClean="0">
                <a:solidFill>
                  <a:srgbClr val="000000"/>
                </a:solidFill>
              </a:rPr>
              <a:t>Cruicial</a:t>
            </a:r>
            <a:r>
              <a:rPr lang="en-US" sz="1800" b="1" dirty="0" smtClean="0">
                <a:solidFill>
                  <a:srgbClr val="000000"/>
                </a:solidFill>
              </a:rPr>
              <a:t> Nicotine-Degrading Gene Cluster in </a:t>
            </a:r>
            <a:r>
              <a:rPr lang="en-US" sz="1800" b="1" i="1" dirty="0" smtClean="0">
                <a:solidFill>
                  <a:srgbClr val="000000"/>
                </a:solidFill>
              </a:rPr>
              <a:t>Pseudomonas </a:t>
            </a:r>
            <a:r>
              <a:rPr lang="en-US" sz="1800" b="1" i="1" dirty="0" err="1" smtClean="0">
                <a:solidFill>
                  <a:srgbClr val="000000"/>
                </a:solidFill>
              </a:rPr>
              <a:t>putida</a:t>
            </a:r>
            <a:r>
              <a:rPr lang="en-US" sz="1800" b="1" i="1" dirty="0" smtClean="0">
                <a:solidFill>
                  <a:srgbClr val="000000"/>
                </a:solidFill>
              </a:rPr>
              <a:t> </a:t>
            </a:r>
            <a:r>
              <a:rPr lang="en-US" sz="1800" b="1" dirty="0" smtClean="0">
                <a:solidFill>
                  <a:srgbClr val="000000"/>
                </a:solidFill>
              </a:rPr>
              <a:t>S16</a:t>
            </a:r>
            <a:r>
              <a:rPr lang="en-US" sz="1800" dirty="0" smtClean="0">
                <a:solidFill>
                  <a:srgbClr val="000000"/>
                </a:solidFill>
              </a:rPr>
              <a:t>, Molecular Microbiology (2014)</a:t>
            </a:r>
            <a:endParaRPr lang="en-US" sz="1800" dirty="0">
              <a:solidFill>
                <a:srgbClr val="000000"/>
              </a:solidFill>
            </a:endParaRPr>
          </a:p>
        </p:txBody>
      </p:sp>
    </p:spTree>
    <p:extLst>
      <p:ext uri="{BB962C8B-B14F-4D97-AF65-F5344CB8AC3E}">
        <p14:creationId xmlns:p14="http://schemas.microsoft.com/office/powerpoint/2010/main" val="1834558175"/>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82327" y="1420813"/>
            <a:ext cx="8179405" cy="4278312"/>
          </a:xfrm>
          <a:prstGeom prst="rect">
            <a:avLst/>
          </a:prstGeom>
        </p:spPr>
        <p:txBody>
          <a:bodyPr>
            <a:spAutoFit/>
          </a:bodyPr>
          <a:lstStyle/>
          <a:p>
            <a:pPr algn="ctr" eaLnBrk="0" fontAlgn="base" hangingPunct="0">
              <a:spcBef>
                <a:spcPct val="0"/>
              </a:spcBef>
              <a:spcAft>
                <a:spcPct val="0"/>
              </a:spcAft>
            </a:pPr>
            <a:r>
              <a:rPr lang="en-US" sz="3200" b="1" dirty="0">
                <a:solidFill>
                  <a:srgbClr val="FFCF01"/>
                </a:solidFill>
                <a:latin typeface="Arial" charset="0"/>
                <a:cs typeface="Arial" charset="0"/>
              </a:rPr>
              <a:t>Hit Identification and Lead Confirmation in the Discovery of Drugs Targeting </a:t>
            </a:r>
            <a:r>
              <a:rPr lang="en-US" sz="3200" b="1" dirty="0" err="1">
                <a:solidFill>
                  <a:srgbClr val="FFCF01"/>
                </a:solidFill>
                <a:latin typeface="Arial" charset="0"/>
                <a:cs typeface="Arial" charset="0"/>
              </a:rPr>
              <a:t>Bromodomain</a:t>
            </a:r>
            <a:r>
              <a:rPr lang="en-US" sz="3200" b="1" dirty="0">
                <a:solidFill>
                  <a:srgbClr val="FFCF01"/>
                </a:solidFill>
                <a:latin typeface="Arial" charset="0"/>
                <a:cs typeface="Arial" charset="0"/>
              </a:rPr>
              <a:t> Proteins</a:t>
            </a:r>
          </a:p>
          <a:p>
            <a:pPr algn="ctr" eaLnBrk="0" fontAlgn="base" hangingPunct="0">
              <a:spcBef>
                <a:spcPct val="0"/>
              </a:spcBef>
              <a:spcAft>
                <a:spcPct val="0"/>
              </a:spcAft>
            </a:pPr>
            <a:endParaRPr lang="en-US" sz="3200" b="1" dirty="0">
              <a:solidFill>
                <a:srgbClr val="FFCF01"/>
              </a:solidFill>
              <a:latin typeface="Arial" charset="0"/>
              <a:cs typeface="Arial" charset="0"/>
            </a:endParaRPr>
          </a:p>
          <a:p>
            <a:pPr algn="ctr" eaLnBrk="0" fontAlgn="base" hangingPunct="0">
              <a:spcBef>
                <a:spcPct val="0"/>
              </a:spcBef>
              <a:spcAft>
                <a:spcPct val="0"/>
              </a:spcAft>
            </a:pPr>
            <a:r>
              <a:rPr lang="en-US" sz="2400" b="1" dirty="0">
                <a:solidFill>
                  <a:srgbClr val="FFCF01"/>
                </a:solidFill>
                <a:latin typeface="Arial" charset="0"/>
                <a:cs typeface="Arial" charset="0"/>
              </a:rPr>
              <a:t>Liu Liu</a:t>
            </a:r>
            <a:r>
              <a:rPr lang="en-US" sz="2400" b="1" baseline="30000" dirty="0">
                <a:solidFill>
                  <a:srgbClr val="FFCF01"/>
                </a:solidFill>
                <a:latin typeface="Arial" charset="0"/>
                <a:cs typeface="Arial" charset="0"/>
              </a:rPr>
              <a:t>1</a:t>
            </a:r>
            <a:r>
              <a:rPr lang="en-US" sz="2400" b="1" dirty="0">
                <a:solidFill>
                  <a:srgbClr val="FFCF01"/>
                </a:solidFill>
                <a:latin typeface="Arial" charset="0"/>
                <a:cs typeface="Arial" charset="0"/>
              </a:rPr>
              <a:t>, </a:t>
            </a:r>
            <a:r>
              <a:rPr lang="en-US" sz="2400" b="1" dirty="0" err="1">
                <a:solidFill>
                  <a:srgbClr val="FFCF01"/>
                </a:solidFill>
                <a:latin typeface="Arial" charset="0"/>
                <a:cs typeface="Arial" charset="0"/>
              </a:rPr>
              <a:t>Yujun</a:t>
            </a:r>
            <a:r>
              <a:rPr lang="en-US" sz="2400" b="1" dirty="0">
                <a:solidFill>
                  <a:srgbClr val="FFCF01"/>
                </a:solidFill>
                <a:latin typeface="Arial" charset="0"/>
                <a:cs typeface="Arial" charset="0"/>
              </a:rPr>
              <a:t> Zhao</a:t>
            </a:r>
            <a:r>
              <a:rPr lang="en-US" sz="2400" b="1" baseline="30000" dirty="0">
                <a:solidFill>
                  <a:srgbClr val="FFCF01"/>
                </a:solidFill>
                <a:latin typeface="Arial" charset="0"/>
                <a:cs typeface="Arial" charset="0"/>
              </a:rPr>
              <a:t>1</a:t>
            </a:r>
            <a:r>
              <a:rPr lang="en-US" sz="2400" b="1" dirty="0">
                <a:solidFill>
                  <a:srgbClr val="FFCF01"/>
                </a:solidFill>
                <a:latin typeface="Arial" charset="0"/>
                <a:cs typeface="Arial" charset="0"/>
              </a:rPr>
              <a:t>, </a:t>
            </a:r>
            <a:r>
              <a:rPr lang="en-US" sz="2400" b="1" dirty="0" err="1">
                <a:solidFill>
                  <a:srgbClr val="FFCF01"/>
                </a:solidFill>
                <a:latin typeface="Arial" charset="0"/>
                <a:cs typeface="Arial" charset="0"/>
              </a:rPr>
              <a:t>Xu</a:t>
            </a:r>
            <a:r>
              <a:rPr lang="en-US" sz="2400" b="1" dirty="0">
                <a:solidFill>
                  <a:srgbClr val="FFCF01"/>
                </a:solidFill>
                <a:latin typeface="Arial" charset="0"/>
                <a:cs typeface="Arial" charset="0"/>
              </a:rPr>
              <a:t> Ran</a:t>
            </a:r>
            <a:r>
              <a:rPr lang="en-US" sz="2400" b="1" baseline="30000" dirty="0">
                <a:solidFill>
                  <a:srgbClr val="FFCF01"/>
                </a:solidFill>
                <a:latin typeface="Arial" charset="0"/>
                <a:cs typeface="Arial" charset="0"/>
              </a:rPr>
              <a:t>1</a:t>
            </a:r>
            <a:r>
              <a:rPr lang="en-US" sz="2400" b="1" dirty="0">
                <a:solidFill>
                  <a:srgbClr val="FFCF01"/>
                </a:solidFill>
                <a:latin typeface="Arial" charset="0"/>
                <a:cs typeface="Arial" charset="0"/>
              </a:rPr>
              <a:t>, </a:t>
            </a:r>
            <a:r>
              <a:rPr lang="en-US" sz="2400" b="1" dirty="0" err="1">
                <a:solidFill>
                  <a:srgbClr val="FFCF01"/>
                </a:solidFill>
                <a:latin typeface="Arial" charset="0"/>
                <a:cs typeface="Arial" charset="0"/>
              </a:rPr>
              <a:t>Yongqiang</a:t>
            </a:r>
            <a:r>
              <a:rPr lang="en-US" sz="2400" b="1" dirty="0">
                <a:solidFill>
                  <a:srgbClr val="FFCF01"/>
                </a:solidFill>
                <a:latin typeface="Arial" charset="0"/>
                <a:cs typeface="Arial" charset="0"/>
              </a:rPr>
              <a:t> Zhu</a:t>
            </a:r>
            <a:r>
              <a:rPr lang="en-US" sz="2400" b="1" baseline="30000" dirty="0">
                <a:solidFill>
                  <a:srgbClr val="FFCF01"/>
                </a:solidFill>
                <a:latin typeface="Arial" charset="0"/>
                <a:cs typeface="Arial" charset="0"/>
              </a:rPr>
              <a:t>1</a:t>
            </a:r>
            <a:r>
              <a:rPr lang="en-US" sz="2400" b="1" dirty="0">
                <a:solidFill>
                  <a:srgbClr val="FFCF01"/>
                </a:solidFill>
                <a:latin typeface="Arial" charset="0"/>
                <a:cs typeface="Arial" charset="0"/>
              </a:rPr>
              <a:t>, </a:t>
            </a:r>
            <a:r>
              <a:rPr lang="en-US" sz="2400" b="1" dirty="0" err="1">
                <a:solidFill>
                  <a:srgbClr val="FFCF01"/>
                </a:solidFill>
                <a:latin typeface="Arial" charset="0"/>
                <a:cs typeface="Arial" charset="0"/>
              </a:rPr>
              <a:t>Longchuan</a:t>
            </a:r>
            <a:r>
              <a:rPr lang="en-US" sz="2400" b="1" dirty="0">
                <a:solidFill>
                  <a:srgbClr val="FFCF01"/>
                </a:solidFill>
                <a:latin typeface="Arial" charset="0"/>
                <a:cs typeface="Arial" charset="0"/>
              </a:rPr>
              <a:t> Bai</a:t>
            </a:r>
            <a:r>
              <a:rPr lang="en-US" sz="2400" b="1" baseline="30000" dirty="0">
                <a:solidFill>
                  <a:srgbClr val="FFCF01"/>
                </a:solidFill>
                <a:latin typeface="Arial" charset="0"/>
                <a:cs typeface="Arial" charset="0"/>
              </a:rPr>
              <a:t>1</a:t>
            </a:r>
            <a:r>
              <a:rPr lang="en-US" sz="2400" b="1" dirty="0">
                <a:solidFill>
                  <a:srgbClr val="FFCF01"/>
                </a:solidFill>
                <a:latin typeface="Arial" charset="0"/>
                <a:cs typeface="Arial" charset="0"/>
              </a:rPr>
              <a:t>, Donna McEachern</a:t>
            </a:r>
            <a:r>
              <a:rPr lang="en-US" sz="2400" b="1" baseline="30000" dirty="0">
                <a:solidFill>
                  <a:srgbClr val="FFCF01"/>
                </a:solidFill>
                <a:latin typeface="Arial" charset="0"/>
                <a:cs typeface="Arial" charset="0"/>
              </a:rPr>
              <a:t>1</a:t>
            </a:r>
            <a:r>
              <a:rPr lang="en-US" sz="2400" b="1" dirty="0">
                <a:solidFill>
                  <a:srgbClr val="FFCF01"/>
                </a:solidFill>
                <a:latin typeface="Arial" charset="0"/>
                <a:cs typeface="Arial" charset="0"/>
              </a:rPr>
              <a:t>, Chao-</a:t>
            </a:r>
            <a:r>
              <a:rPr lang="en-US" sz="2400" b="1" dirty="0" err="1">
                <a:solidFill>
                  <a:srgbClr val="FFCF01"/>
                </a:solidFill>
                <a:latin typeface="Arial" charset="0"/>
                <a:cs typeface="Arial" charset="0"/>
              </a:rPr>
              <a:t>Yie</a:t>
            </a:r>
            <a:r>
              <a:rPr lang="en-US" sz="2400" b="1" dirty="0">
                <a:solidFill>
                  <a:srgbClr val="FFCF01"/>
                </a:solidFill>
                <a:latin typeface="Arial" charset="0"/>
                <a:cs typeface="Arial" charset="0"/>
              </a:rPr>
              <a:t> Yang</a:t>
            </a:r>
            <a:r>
              <a:rPr lang="en-US" sz="2400" b="1" baseline="30000" dirty="0">
                <a:solidFill>
                  <a:srgbClr val="FFCF01"/>
                </a:solidFill>
                <a:latin typeface="Arial" charset="0"/>
                <a:cs typeface="Arial" charset="0"/>
              </a:rPr>
              <a:t>1</a:t>
            </a:r>
            <a:r>
              <a:rPr lang="en-US" sz="2400" b="1" dirty="0">
                <a:solidFill>
                  <a:srgbClr val="FFCF01"/>
                </a:solidFill>
                <a:latin typeface="Arial" charset="0"/>
                <a:cs typeface="Arial" charset="0"/>
              </a:rPr>
              <a:t>, Jennifer Meagher</a:t>
            </a:r>
            <a:r>
              <a:rPr lang="en-US" sz="2400" b="1" baseline="30000" dirty="0">
                <a:solidFill>
                  <a:srgbClr val="FFCF01"/>
                </a:solidFill>
                <a:latin typeface="Arial" charset="0"/>
                <a:cs typeface="Arial" charset="0"/>
              </a:rPr>
              <a:t>2</a:t>
            </a:r>
            <a:r>
              <a:rPr lang="en-US" sz="2400" b="1" dirty="0">
                <a:solidFill>
                  <a:srgbClr val="FFCF01"/>
                </a:solidFill>
                <a:latin typeface="Arial" charset="0"/>
                <a:cs typeface="Arial" charset="0"/>
              </a:rPr>
              <a:t>, Jeanne Stuckey</a:t>
            </a:r>
            <a:r>
              <a:rPr lang="en-US" sz="2400" b="1" baseline="30000" dirty="0">
                <a:solidFill>
                  <a:srgbClr val="FFCF01"/>
                </a:solidFill>
                <a:latin typeface="Arial" charset="0"/>
                <a:cs typeface="Arial" charset="0"/>
              </a:rPr>
              <a:t>2</a:t>
            </a:r>
            <a:r>
              <a:rPr lang="en-US" sz="2400" b="1" dirty="0">
                <a:solidFill>
                  <a:srgbClr val="FFCF01"/>
                </a:solidFill>
                <a:latin typeface="Arial" charset="0"/>
                <a:cs typeface="Arial" charset="0"/>
              </a:rPr>
              <a:t>, </a:t>
            </a:r>
            <a:r>
              <a:rPr lang="en-US" sz="2400" b="1" dirty="0" err="1">
                <a:solidFill>
                  <a:srgbClr val="FFCF01"/>
                </a:solidFill>
                <a:latin typeface="Arial" charset="0"/>
                <a:cs typeface="Arial" charset="0"/>
              </a:rPr>
              <a:t>Shaomeng</a:t>
            </a:r>
            <a:r>
              <a:rPr lang="en-US" sz="2400" b="1" dirty="0">
                <a:solidFill>
                  <a:srgbClr val="FFCF01"/>
                </a:solidFill>
                <a:latin typeface="Arial" charset="0"/>
                <a:cs typeface="Arial" charset="0"/>
              </a:rPr>
              <a:t> Wang</a:t>
            </a:r>
            <a:r>
              <a:rPr lang="en-US" sz="2400" b="1" baseline="30000" dirty="0">
                <a:solidFill>
                  <a:srgbClr val="FFCF01"/>
                </a:solidFill>
                <a:latin typeface="Arial" charset="0"/>
                <a:cs typeface="Arial" charset="0"/>
              </a:rPr>
              <a:t>1</a:t>
            </a:r>
          </a:p>
          <a:p>
            <a:pPr algn="ctr" eaLnBrk="0" fontAlgn="base" hangingPunct="0">
              <a:spcBef>
                <a:spcPct val="0"/>
              </a:spcBef>
              <a:spcAft>
                <a:spcPct val="0"/>
              </a:spcAft>
              <a:buFontTx/>
              <a:buAutoNum type="arabicPeriod"/>
            </a:pPr>
            <a:endParaRPr lang="en-US" b="1" dirty="0">
              <a:solidFill>
                <a:srgbClr val="FFCF01"/>
              </a:solidFill>
              <a:latin typeface="Arial" charset="0"/>
              <a:cs typeface="Arial" charset="0"/>
            </a:endParaRPr>
          </a:p>
          <a:p>
            <a:pPr algn="ctr" eaLnBrk="0" fontAlgn="base" hangingPunct="0">
              <a:spcBef>
                <a:spcPct val="0"/>
              </a:spcBef>
              <a:spcAft>
                <a:spcPct val="0"/>
              </a:spcAft>
              <a:buFontTx/>
              <a:buAutoNum type="arabicPeriod"/>
            </a:pPr>
            <a:r>
              <a:rPr lang="en-US" b="1" dirty="0">
                <a:solidFill>
                  <a:srgbClr val="FFCF01"/>
                </a:solidFill>
                <a:latin typeface="Arial" charset="0"/>
                <a:cs typeface="Arial" charset="0"/>
              </a:rPr>
              <a:t>Department of Internal Medicine and Comprehensive Cancer Center, </a:t>
            </a:r>
          </a:p>
          <a:p>
            <a:pPr algn="ctr" eaLnBrk="0" fontAlgn="base" hangingPunct="0">
              <a:spcBef>
                <a:spcPct val="0"/>
              </a:spcBef>
              <a:spcAft>
                <a:spcPct val="0"/>
              </a:spcAft>
            </a:pPr>
            <a:r>
              <a:rPr lang="en-US" b="1" dirty="0">
                <a:solidFill>
                  <a:srgbClr val="FFCF01"/>
                </a:solidFill>
                <a:latin typeface="Arial" charset="0"/>
                <a:cs typeface="Arial" charset="0"/>
              </a:rPr>
              <a:t>2. Life Sciences Institute, </a:t>
            </a:r>
          </a:p>
          <a:p>
            <a:pPr algn="ctr" eaLnBrk="0" fontAlgn="base" hangingPunct="0">
              <a:spcBef>
                <a:spcPct val="0"/>
              </a:spcBef>
              <a:spcAft>
                <a:spcPct val="0"/>
              </a:spcAft>
            </a:pPr>
            <a:r>
              <a:rPr lang="en-US" b="1" dirty="0">
                <a:solidFill>
                  <a:srgbClr val="FFCF01"/>
                </a:solidFill>
                <a:latin typeface="Arial" charset="0"/>
                <a:cs typeface="Arial" charset="0"/>
              </a:rPr>
              <a:t>University of Michigan, Ann Arbor, MI 48109</a:t>
            </a:r>
          </a:p>
        </p:txBody>
      </p:sp>
    </p:spTree>
    <p:extLst>
      <p:ext uri="{BB962C8B-B14F-4D97-AF65-F5344CB8AC3E}">
        <p14:creationId xmlns:p14="http://schemas.microsoft.com/office/powerpoint/2010/main" val="203511673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18" y="274638"/>
            <a:ext cx="7772382" cy="715962"/>
          </a:xfrm>
          <a:prstGeom prst="rect">
            <a:avLst/>
          </a:prstGeom>
        </p:spPr>
        <p:txBody>
          <a:bodyPr/>
          <a:lstStyle>
            <a:lvl1pPr algn="l" rtl="0" eaLnBrk="0" fontAlgn="base" hangingPunct="0">
              <a:spcBef>
                <a:spcPct val="0"/>
              </a:spcBef>
              <a:spcAft>
                <a:spcPct val="0"/>
              </a:spcAft>
              <a:defRPr sz="4600" b="1" i="1">
                <a:solidFill>
                  <a:schemeClr val="bg1"/>
                </a:solidFill>
                <a:latin typeface="+mj-lt"/>
                <a:ea typeface="+mj-ea"/>
                <a:cs typeface="+mj-cs"/>
              </a:defRPr>
            </a:lvl1pPr>
            <a:lvl2pPr algn="l" rtl="0" eaLnBrk="0" fontAlgn="base" hangingPunct="0">
              <a:spcBef>
                <a:spcPct val="0"/>
              </a:spcBef>
              <a:spcAft>
                <a:spcPct val="0"/>
              </a:spcAft>
              <a:defRPr sz="4600" b="1" i="1">
                <a:solidFill>
                  <a:schemeClr val="bg1"/>
                </a:solidFill>
                <a:latin typeface="Times New Roman" pitchFamily="18" charset="0"/>
              </a:defRPr>
            </a:lvl2pPr>
            <a:lvl3pPr algn="l" rtl="0" eaLnBrk="0" fontAlgn="base" hangingPunct="0">
              <a:spcBef>
                <a:spcPct val="0"/>
              </a:spcBef>
              <a:spcAft>
                <a:spcPct val="0"/>
              </a:spcAft>
              <a:defRPr sz="4600" b="1" i="1">
                <a:solidFill>
                  <a:schemeClr val="bg1"/>
                </a:solidFill>
                <a:latin typeface="Times New Roman" pitchFamily="18" charset="0"/>
              </a:defRPr>
            </a:lvl3pPr>
            <a:lvl4pPr algn="l" rtl="0" eaLnBrk="0" fontAlgn="base" hangingPunct="0">
              <a:spcBef>
                <a:spcPct val="0"/>
              </a:spcBef>
              <a:spcAft>
                <a:spcPct val="0"/>
              </a:spcAft>
              <a:defRPr sz="4600" b="1" i="1">
                <a:solidFill>
                  <a:schemeClr val="bg1"/>
                </a:solidFill>
                <a:latin typeface="Times New Roman" pitchFamily="18" charset="0"/>
              </a:defRPr>
            </a:lvl4pPr>
            <a:lvl5pPr algn="l" rtl="0" eaLnBrk="0" fontAlgn="base" hangingPunct="0">
              <a:spcBef>
                <a:spcPct val="0"/>
              </a:spcBef>
              <a:spcAft>
                <a:spcPct val="0"/>
              </a:spcAft>
              <a:defRPr sz="4600" b="1" i="1">
                <a:solidFill>
                  <a:schemeClr val="bg1"/>
                </a:solidFill>
                <a:latin typeface="Times New Roman" pitchFamily="18" charset="0"/>
              </a:defRPr>
            </a:lvl5pPr>
            <a:lvl6pPr marL="457200" algn="l" rtl="0" eaLnBrk="0" fontAlgn="base" hangingPunct="0">
              <a:spcBef>
                <a:spcPct val="0"/>
              </a:spcBef>
              <a:spcAft>
                <a:spcPct val="0"/>
              </a:spcAft>
              <a:defRPr sz="4600" b="1" i="1">
                <a:solidFill>
                  <a:schemeClr val="bg1"/>
                </a:solidFill>
                <a:latin typeface="Times New Roman" pitchFamily="18" charset="0"/>
              </a:defRPr>
            </a:lvl6pPr>
            <a:lvl7pPr marL="914400" algn="l" rtl="0" eaLnBrk="0" fontAlgn="base" hangingPunct="0">
              <a:spcBef>
                <a:spcPct val="0"/>
              </a:spcBef>
              <a:spcAft>
                <a:spcPct val="0"/>
              </a:spcAft>
              <a:defRPr sz="4600" b="1" i="1">
                <a:solidFill>
                  <a:schemeClr val="bg1"/>
                </a:solidFill>
                <a:latin typeface="Times New Roman" pitchFamily="18" charset="0"/>
              </a:defRPr>
            </a:lvl7pPr>
            <a:lvl8pPr marL="1371600" algn="l" rtl="0" eaLnBrk="0" fontAlgn="base" hangingPunct="0">
              <a:spcBef>
                <a:spcPct val="0"/>
              </a:spcBef>
              <a:spcAft>
                <a:spcPct val="0"/>
              </a:spcAft>
              <a:defRPr sz="4600" b="1" i="1">
                <a:solidFill>
                  <a:schemeClr val="bg1"/>
                </a:solidFill>
                <a:latin typeface="Times New Roman" pitchFamily="18" charset="0"/>
              </a:defRPr>
            </a:lvl8pPr>
            <a:lvl9pPr marL="1828800" algn="l" rtl="0" eaLnBrk="0" fontAlgn="base" hangingPunct="0">
              <a:spcBef>
                <a:spcPct val="0"/>
              </a:spcBef>
              <a:spcAft>
                <a:spcPct val="0"/>
              </a:spcAft>
              <a:defRPr sz="4600" b="1" i="1">
                <a:solidFill>
                  <a:schemeClr val="bg1"/>
                </a:solidFill>
                <a:latin typeface="Times New Roman" pitchFamily="18" charset="0"/>
              </a:defRPr>
            </a:lvl9pPr>
          </a:lstStyle>
          <a:p>
            <a:r>
              <a:rPr lang="en-US" sz="3200" i="0" smtClean="0">
                <a:latin typeface="Arial" pitchFamily="34" charset="0"/>
                <a:cs typeface="Arial" pitchFamily="34" charset="0"/>
              </a:rPr>
              <a:t>Application of the Octet RED96 system</a:t>
            </a:r>
            <a:endParaRPr lang="en-US" sz="3200" i="0" dirty="0">
              <a:latin typeface="Arial" pitchFamily="34" charset="0"/>
              <a:cs typeface="Arial" pitchFamily="34" charset="0"/>
            </a:endParaRPr>
          </a:p>
        </p:txBody>
      </p:sp>
      <p:sp>
        <p:nvSpPr>
          <p:cNvPr id="3" name="Content Placeholder 2"/>
          <p:cNvSpPr txBox="1">
            <a:spLocks/>
          </p:cNvSpPr>
          <p:nvPr/>
        </p:nvSpPr>
        <p:spPr>
          <a:xfrm>
            <a:off x="456605" y="1143000"/>
            <a:ext cx="8230195" cy="5257800"/>
          </a:xfrm>
          <a:prstGeom prst="rect">
            <a:avLst/>
          </a:prstGeom>
        </p:spPr>
        <p:txBody>
          <a:bodyPr/>
          <a:lstStyle>
            <a:lvl1pPr marL="342900" indent="-342900" algn="l" rtl="0" eaLnBrk="0" fontAlgn="base" hangingPunct="0">
              <a:spcBef>
                <a:spcPct val="20000"/>
              </a:spcBef>
              <a:spcAft>
                <a:spcPct val="0"/>
              </a:spcAft>
              <a:buChar char="•"/>
              <a:defRPr sz="3600">
                <a:solidFill>
                  <a:schemeClr val="bg1"/>
                </a:solidFill>
                <a:latin typeface="+mn-lt"/>
                <a:ea typeface="+mn-ea"/>
                <a:cs typeface="+mn-cs"/>
              </a:defRPr>
            </a:lvl1pPr>
            <a:lvl2pPr marL="742950" indent="-285750" algn="l" rtl="0" eaLnBrk="0" fontAlgn="base" hangingPunct="0">
              <a:spcBef>
                <a:spcPct val="20000"/>
              </a:spcBef>
              <a:spcAft>
                <a:spcPct val="0"/>
              </a:spcAft>
              <a:buChar char="–"/>
              <a:defRPr sz="3600">
                <a:solidFill>
                  <a:schemeClr val="bg1"/>
                </a:solidFill>
                <a:latin typeface="+mn-lt"/>
              </a:defRPr>
            </a:lvl2pPr>
            <a:lvl3pPr marL="1143000" indent="-228600" algn="l" rtl="0" eaLnBrk="0" fontAlgn="base" hangingPunct="0">
              <a:spcBef>
                <a:spcPct val="20000"/>
              </a:spcBef>
              <a:spcAft>
                <a:spcPct val="0"/>
              </a:spcAft>
              <a:buChar char="•"/>
              <a:defRPr sz="3600">
                <a:solidFill>
                  <a:schemeClr val="bg1"/>
                </a:solidFill>
                <a:latin typeface="+mn-lt"/>
              </a:defRPr>
            </a:lvl3pPr>
            <a:lvl4pPr marL="1600200" indent="-228600" algn="l" rtl="0" eaLnBrk="0" fontAlgn="base" hangingPunct="0">
              <a:spcBef>
                <a:spcPct val="20000"/>
              </a:spcBef>
              <a:spcAft>
                <a:spcPct val="0"/>
              </a:spcAft>
              <a:buChar char="–"/>
              <a:defRPr sz="3600">
                <a:solidFill>
                  <a:schemeClr val="bg1"/>
                </a:solidFill>
                <a:latin typeface="+mn-lt"/>
              </a:defRPr>
            </a:lvl4pPr>
            <a:lvl5pPr marL="2057400" indent="-228600" algn="l" rtl="0" eaLnBrk="0" fontAlgn="base" hangingPunct="0">
              <a:spcBef>
                <a:spcPct val="20000"/>
              </a:spcBef>
              <a:spcAft>
                <a:spcPct val="0"/>
              </a:spcAft>
              <a:buChar char="»"/>
              <a:defRPr sz="3600">
                <a:solidFill>
                  <a:schemeClr val="bg1"/>
                </a:solidFill>
                <a:latin typeface="+mn-lt"/>
              </a:defRPr>
            </a:lvl5pPr>
            <a:lvl6pPr marL="2514600" indent="-228600" algn="l" rtl="0" eaLnBrk="0" fontAlgn="base" hangingPunct="0">
              <a:spcBef>
                <a:spcPct val="20000"/>
              </a:spcBef>
              <a:spcAft>
                <a:spcPct val="0"/>
              </a:spcAft>
              <a:buChar char="»"/>
              <a:defRPr sz="3600">
                <a:solidFill>
                  <a:schemeClr val="bg1"/>
                </a:solidFill>
                <a:latin typeface="+mn-lt"/>
              </a:defRPr>
            </a:lvl6pPr>
            <a:lvl7pPr marL="2971800" indent="-228600" algn="l" rtl="0" eaLnBrk="0" fontAlgn="base" hangingPunct="0">
              <a:spcBef>
                <a:spcPct val="20000"/>
              </a:spcBef>
              <a:spcAft>
                <a:spcPct val="0"/>
              </a:spcAft>
              <a:buChar char="»"/>
              <a:defRPr sz="3600">
                <a:solidFill>
                  <a:schemeClr val="bg1"/>
                </a:solidFill>
                <a:latin typeface="+mn-lt"/>
              </a:defRPr>
            </a:lvl7pPr>
            <a:lvl8pPr marL="3429000" indent="-228600" algn="l" rtl="0" eaLnBrk="0" fontAlgn="base" hangingPunct="0">
              <a:spcBef>
                <a:spcPct val="20000"/>
              </a:spcBef>
              <a:spcAft>
                <a:spcPct val="0"/>
              </a:spcAft>
              <a:buChar char="»"/>
              <a:defRPr sz="3600">
                <a:solidFill>
                  <a:schemeClr val="bg1"/>
                </a:solidFill>
                <a:latin typeface="+mn-lt"/>
              </a:defRPr>
            </a:lvl8pPr>
            <a:lvl9pPr marL="3886200" indent="-228600" algn="l" rtl="0" eaLnBrk="0" fontAlgn="base" hangingPunct="0">
              <a:spcBef>
                <a:spcPct val="20000"/>
              </a:spcBef>
              <a:spcAft>
                <a:spcPct val="0"/>
              </a:spcAft>
              <a:buChar char="»"/>
              <a:defRPr sz="3600">
                <a:solidFill>
                  <a:schemeClr val="bg1"/>
                </a:solidFill>
                <a:latin typeface="+mn-lt"/>
              </a:defRPr>
            </a:lvl9pPr>
          </a:lstStyle>
          <a:p>
            <a:r>
              <a:rPr lang="en-US" sz="2400" b="1" smtClean="0">
                <a:latin typeface="Arial" pitchFamily="34" charset="0"/>
                <a:cs typeface="Arial" pitchFamily="34" charset="0"/>
              </a:rPr>
              <a:t>Assay development and optimization after target determined</a:t>
            </a:r>
          </a:p>
          <a:p>
            <a:pPr marL="0" indent="0">
              <a:buFontTx/>
              <a:buNone/>
            </a:pPr>
            <a:r>
              <a:rPr lang="en-US" sz="2400" b="1" smtClean="0">
                <a:latin typeface="Arial" pitchFamily="34" charset="0"/>
                <a:cs typeface="Arial" pitchFamily="34" charset="0"/>
              </a:rPr>
              <a:t>	</a:t>
            </a:r>
            <a:r>
              <a:rPr lang="en-US" sz="2000" b="1" smtClean="0">
                <a:latin typeface="Arial" pitchFamily="34" charset="0"/>
                <a:cs typeface="Arial" pitchFamily="34" charset="0"/>
              </a:rPr>
              <a:t>accuracy: compared with results from other well-	established assays; misleading data is worse than no data</a:t>
            </a:r>
          </a:p>
          <a:p>
            <a:pPr marL="0" indent="0">
              <a:buFontTx/>
              <a:buNone/>
            </a:pPr>
            <a:r>
              <a:rPr lang="en-US" sz="2000" b="1" smtClean="0">
                <a:latin typeface="Arial" pitchFamily="34" charset="0"/>
                <a:cs typeface="Arial" pitchFamily="34" charset="0"/>
              </a:rPr>
              <a:t>	reproducibility, stability, cost, feasibility</a:t>
            </a:r>
          </a:p>
          <a:p>
            <a:pPr>
              <a:buFont typeface="Wingdings" pitchFamily="2" charset="2"/>
              <a:buChar char="Ø"/>
            </a:pPr>
            <a:r>
              <a:rPr lang="en-US" sz="2400" b="1" smtClean="0">
                <a:latin typeface="Arial" pitchFamily="34" charset="0"/>
                <a:cs typeface="Arial" pitchFamily="34" charset="0"/>
              </a:rPr>
              <a:t>Find proper sensors: SSA sensors for small molecules; possible less expensive alternatives</a:t>
            </a:r>
          </a:p>
          <a:p>
            <a:pPr>
              <a:buFont typeface="Wingdings" pitchFamily="2" charset="2"/>
              <a:buChar char="Ø"/>
            </a:pPr>
            <a:r>
              <a:rPr lang="en-US" sz="2400" b="1" smtClean="0">
                <a:latin typeface="Arial" pitchFamily="34" charset="0"/>
                <a:cs typeface="Arial" pitchFamily="34" charset="0"/>
              </a:rPr>
              <a:t>Protein immobilization conditions: Biotinylation, protein concentrations, buffer conditions</a:t>
            </a:r>
          </a:p>
          <a:p>
            <a:pPr>
              <a:buFont typeface="Wingdings" pitchFamily="2" charset="2"/>
              <a:buChar char="Ø"/>
            </a:pPr>
            <a:r>
              <a:rPr lang="en-US" sz="2400" b="1" smtClean="0">
                <a:latin typeface="Arial" pitchFamily="34" charset="0"/>
                <a:cs typeface="Arial" pitchFamily="34" charset="0"/>
              </a:rPr>
              <a:t>Assay condition optimization, data interpretation</a:t>
            </a:r>
          </a:p>
          <a:p>
            <a:pPr marL="0" indent="0">
              <a:buFontTx/>
              <a:buNone/>
            </a:pPr>
            <a:endParaRPr lang="en-US" sz="2400" b="1" smtClean="0">
              <a:latin typeface="Arial" pitchFamily="34" charset="0"/>
              <a:cs typeface="Arial" pitchFamily="34" charset="0"/>
            </a:endParaRPr>
          </a:p>
          <a:p>
            <a:pPr marL="0" indent="0">
              <a:buFontTx/>
              <a:buNone/>
            </a:pPr>
            <a:r>
              <a:rPr lang="en-US" sz="2400" b="1" smtClean="0">
                <a:solidFill>
                  <a:srgbClr val="FFFF00"/>
                </a:solidFill>
                <a:latin typeface="Arial" pitchFamily="34" charset="0"/>
                <a:cs typeface="Arial" pitchFamily="34" charset="0"/>
              </a:rPr>
              <a:t>Help needed from the manufacturers, particularly in the initial stages; fairly quick and straightforward</a:t>
            </a:r>
          </a:p>
          <a:p>
            <a:pPr marL="0" indent="0">
              <a:buFontTx/>
              <a:buNone/>
            </a:pPr>
            <a:r>
              <a:rPr lang="en-US" sz="2400" b="1" smtClean="0">
                <a:latin typeface="Arial" pitchFamily="34" charset="0"/>
                <a:cs typeface="Arial" pitchFamily="34" charset="0"/>
              </a:rPr>
              <a:t> </a:t>
            </a:r>
          </a:p>
          <a:p>
            <a:pPr marL="0" indent="0">
              <a:buFontTx/>
              <a:buNone/>
            </a:pPr>
            <a:endParaRPr lang="en-US" sz="2400" b="1" smtClean="0">
              <a:latin typeface="Arial" pitchFamily="34" charset="0"/>
              <a:cs typeface="Arial" pitchFamily="34" charset="0"/>
            </a:endParaRPr>
          </a:p>
          <a:p>
            <a:pPr marL="0" indent="0">
              <a:buFontTx/>
              <a:buNone/>
            </a:pPr>
            <a:endParaRPr lang="en-US" sz="2400" b="1" dirty="0">
              <a:latin typeface="Arial" pitchFamily="34" charset="0"/>
              <a:cs typeface="Arial" pitchFamily="34" charset="0"/>
            </a:endParaRPr>
          </a:p>
        </p:txBody>
      </p:sp>
    </p:spTree>
    <p:extLst>
      <p:ext uri="{BB962C8B-B14F-4D97-AF65-F5344CB8AC3E}">
        <p14:creationId xmlns:p14="http://schemas.microsoft.com/office/powerpoint/2010/main" val="310332111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81780" y="3898095"/>
            <a:ext cx="1525180"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8" name="Rectangle 68"/>
          <p:cNvSpPr>
            <a:spLocks noChangeArrowheads="1"/>
          </p:cNvSpPr>
          <p:nvPr/>
        </p:nvSpPr>
        <p:spPr bwMode="auto">
          <a:xfrm>
            <a:off x="1554238" y="182563"/>
            <a:ext cx="7317619" cy="912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0" fontAlgn="base" hangingPunct="0">
              <a:lnSpc>
                <a:spcPts val="3200"/>
              </a:lnSpc>
              <a:spcBef>
                <a:spcPct val="0"/>
              </a:spcBef>
              <a:spcAft>
                <a:spcPct val="0"/>
              </a:spcAft>
            </a:pPr>
            <a:r>
              <a:rPr lang="en-US" sz="3200" b="1" dirty="0">
                <a:solidFill>
                  <a:prstClr val="white"/>
                </a:solidFill>
                <a:latin typeface="Arial" charset="0"/>
                <a:cs typeface="Arial" charset="0"/>
              </a:rPr>
              <a:t>K</a:t>
            </a:r>
            <a:r>
              <a:rPr lang="en-US" sz="3200" b="1" baseline="-25000" dirty="0">
                <a:solidFill>
                  <a:prstClr val="white"/>
                </a:solidFill>
                <a:latin typeface="Arial" charset="0"/>
                <a:cs typeface="Arial" charset="0"/>
              </a:rPr>
              <a:t>D</a:t>
            </a:r>
            <a:r>
              <a:rPr lang="en-US" sz="3200" b="1" dirty="0">
                <a:solidFill>
                  <a:prstClr val="white"/>
                </a:solidFill>
                <a:latin typeface="Arial" charset="0"/>
                <a:cs typeface="Arial" charset="0"/>
              </a:rPr>
              <a:t> values of reference compounds to BRD4BD2 determined by BLI</a:t>
            </a:r>
            <a:endParaRPr lang="en-US" sz="3200" dirty="0">
              <a:solidFill>
                <a:prstClr val="white"/>
              </a:solidFill>
              <a:latin typeface="Arial" charset="0"/>
              <a:cs typeface="Arial" charset="0"/>
            </a:endParaRPr>
          </a:p>
        </p:txBody>
      </p:sp>
      <p:pic>
        <p:nvPicPr>
          <p:cNvPr id="16389" name="Picture 1"/>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6999" y="3816236"/>
            <a:ext cx="1915886" cy="14313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90" name="Picture 1"/>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6999" y="5279277"/>
            <a:ext cx="1915886" cy="13993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91" name="Picture 7"/>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382877" y="5306543"/>
            <a:ext cx="1524150"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92" name="TextBox 2"/>
          <p:cNvSpPr txBox="1">
            <a:spLocks noChangeArrowheads="1"/>
          </p:cNvSpPr>
          <p:nvPr/>
        </p:nvSpPr>
        <p:spPr bwMode="auto">
          <a:xfrm>
            <a:off x="2653626" y="6104542"/>
            <a:ext cx="144302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0" fontAlgn="base" hangingPunct="0">
              <a:spcBef>
                <a:spcPct val="0"/>
              </a:spcBef>
              <a:spcAft>
                <a:spcPct val="0"/>
              </a:spcAft>
            </a:pPr>
            <a:r>
              <a:rPr lang="en-US" sz="1800" b="1" dirty="0" smtClean="0">
                <a:solidFill>
                  <a:prstClr val="black"/>
                </a:solidFill>
                <a:latin typeface="Arial" charset="0"/>
                <a:cs typeface="Arial" charset="0"/>
              </a:rPr>
              <a:t>K</a:t>
            </a:r>
            <a:r>
              <a:rPr lang="en-US" sz="1800" b="1" baseline="-25000" dirty="0" smtClean="0">
                <a:solidFill>
                  <a:prstClr val="black"/>
                </a:solidFill>
                <a:latin typeface="Arial" charset="0"/>
                <a:cs typeface="Arial" charset="0"/>
              </a:rPr>
              <a:t>D</a:t>
            </a:r>
            <a:r>
              <a:rPr lang="en-US" sz="1800" b="1" dirty="0" smtClean="0">
                <a:solidFill>
                  <a:prstClr val="black"/>
                </a:solidFill>
                <a:latin typeface="Arial" charset="0"/>
                <a:cs typeface="Arial" charset="0"/>
              </a:rPr>
              <a:t> </a:t>
            </a:r>
            <a:r>
              <a:rPr lang="en-US" sz="1800" b="1" dirty="0">
                <a:solidFill>
                  <a:prstClr val="black"/>
                </a:solidFill>
                <a:latin typeface="Arial" charset="0"/>
                <a:cs typeface="Arial" charset="0"/>
              </a:rPr>
              <a:t>= </a:t>
            </a:r>
            <a:r>
              <a:rPr lang="en-US" sz="1800" b="1" dirty="0" smtClean="0">
                <a:solidFill>
                  <a:prstClr val="black"/>
                </a:solidFill>
                <a:latin typeface="Arial" charset="0"/>
                <a:cs typeface="Arial" charset="0"/>
              </a:rPr>
              <a:t>100nM</a:t>
            </a:r>
            <a:endParaRPr lang="en-US" sz="1800" b="1" dirty="0">
              <a:solidFill>
                <a:prstClr val="black"/>
              </a:solidFill>
              <a:latin typeface="Arial" charset="0"/>
              <a:cs typeface="Arial" charset="0"/>
            </a:endParaRPr>
          </a:p>
        </p:txBody>
      </p:sp>
      <p:sp>
        <p:nvSpPr>
          <p:cNvPr id="16393" name="TextBox 9"/>
          <p:cNvSpPr txBox="1">
            <a:spLocks noChangeArrowheads="1"/>
          </p:cNvSpPr>
          <p:nvPr/>
        </p:nvSpPr>
        <p:spPr bwMode="auto">
          <a:xfrm>
            <a:off x="2644551" y="4694064"/>
            <a:ext cx="144302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0" fontAlgn="base" hangingPunct="0">
              <a:spcBef>
                <a:spcPct val="0"/>
              </a:spcBef>
              <a:spcAft>
                <a:spcPct val="0"/>
              </a:spcAft>
            </a:pPr>
            <a:r>
              <a:rPr lang="en-US" sz="1800" b="1" dirty="0" smtClean="0">
                <a:solidFill>
                  <a:prstClr val="black"/>
                </a:solidFill>
                <a:latin typeface="Arial" charset="0"/>
                <a:cs typeface="Arial" charset="0"/>
              </a:rPr>
              <a:t>K</a:t>
            </a:r>
            <a:r>
              <a:rPr lang="en-US" sz="1800" b="1" baseline="-25000" dirty="0" smtClean="0">
                <a:solidFill>
                  <a:prstClr val="black"/>
                </a:solidFill>
                <a:latin typeface="Arial" charset="0"/>
                <a:cs typeface="Arial" charset="0"/>
              </a:rPr>
              <a:t>D</a:t>
            </a:r>
            <a:r>
              <a:rPr lang="en-US" sz="1800" b="1" dirty="0" smtClean="0">
                <a:solidFill>
                  <a:prstClr val="black"/>
                </a:solidFill>
                <a:latin typeface="Arial" charset="0"/>
                <a:cs typeface="Arial" charset="0"/>
              </a:rPr>
              <a:t> </a:t>
            </a:r>
            <a:r>
              <a:rPr lang="en-US" sz="1800" b="1" dirty="0">
                <a:solidFill>
                  <a:prstClr val="black"/>
                </a:solidFill>
                <a:latin typeface="Arial" charset="0"/>
                <a:cs typeface="Arial" charset="0"/>
              </a:rPr>
              <a:t>= </a:t>
            </a:r>
            <a:r>
              <a:rPr lang="en-US" sz="1800" b="1" dirty="0" smtClean="0">
                <a:solidFill>
                  <a:prstClr val="black"/>
                </a:solidFill>
                <a:latin typeface="Arial" charset="0"/>
                <a:cs typeface="Arial" charset="0"/>
              </a:rPr>
              <a:t>380nM</a:t>
            </a:r>
            <a:endParaRPr lang="en-US" sz="1800" b="1" dirty="0">
              <a:solidFill>
                <a:prstClr val="black"/>
              </a:solidFill>
              <a:latin typeface="Arial" charset="0"/>
              <a:cs typeface="Arial" charset="0"/>
            </a:endParaRPr>
          </a:p>
        </p:txBody>
      </p:sp>
      <p:pic>
        <p:nvPicPr>
          <p:cNvPr id="10" name="Picture 9"/>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381793" y="2503295"/>
            <a:ext cx="1523999"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9"/>
          <p:cNvSpPr txBox="1">
            <a:spLocks noChangeArrowheads="1"/>
          </p:cNvSpPr>
          <p:nvPr/>
        </p:nvSpPr>
        <p:spPr bwMode="auto">
          <a:xfrm>
            <a:off x="2705618" y="3287502"/>
            <a:ext cx="131478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0" fontAlgn="base" hangingPunct="0">
              <a:spcBef>
                <a:spcPct val="0"/>
              </a:spcBef>
              <a:spcAft>
                <a:spcPct val="0"/>
              </a:spcAft>
            </a:pPr>
            <a:r>
              <a:rPr lang="en-US" sz="1800" b="1" dirty="0" smtClean="0">
                <a:solidFill>
                  <a:prstClr val="black"/>
                </a:solidFill>
                <a:latin typeface="Arial" charset="0"/>
                <a:cs typeface="Arial" charset="0"/>
              </a:rPr>
              <a:t>K</a:t>
            </a:r>
            <a:r>
              <a:rPr lang="en-US" sz="1800" b="1" baseline="-25000" dirty="0" smtClean="0">
                <a:solidFill>
                  <a:prstClr val="black"/>
                </a:solidFill>
                <a:latin typeface="Arial" charset="0"/>
                <a:cs typeface="Arial" charset="0"/>
              </a:rPr>
              <a:t>D</a:t>
            </a:r>
            <a:r>
              <a:rPr lang="en-US" sz="1800" b="1" dirty="0" smtClean="0">
                <a:solidFill>
                  <a:prstClr val="black"/>
                </a:solidFill>
                <a:latin typeface="Arial" charset="0"/>
                <a:cs typeface="Arial" charset="0"/>
              </a:rPr>
              <a:t> </a:t>
            </a:r>
            <a:r>
              <a:rPr lang="en-US" sz="1800" b="1" dirty="0">
                <a:solidFill>
                  <a:prstClr val="black"/>
                </a:solidFill>
                <a:latin typeface="Arial" charset="0"/>
                <a:cs typeface="Arial" charset="0"/>
              </a:rPr>
              <a:t>= </a:t>
            </a:r>
            <a:r>
              <a:rPr lang="en-US" sz="1800" b="1" dirty="0" smtClean="0">
                <a:solidFill>
                  <a:prstClr val="black"/>
                </a:solidFill>
                <a:latin typeface="Arial" charset="0"/>
                <a:cs typeface="Arial" charset="0"/>
              </a:rPr>
              <a:t>54nM</a:t>
            </a:r>
            <a:endParaRPr lang="en-US" sz="1800" b="1" dirty="0">
              <a:solidFill>
                <a:prstClr val="black"/>
              </a:solidFill>
              <a:latin typeface="Arial" charset="0"/>
              <a:cs typeface="Arial" charset="0"/>
            </a:endParaRPr>
          </a:p>
        </p:txBody>
      </p:sp>
      <p:pic>
        <p:nvPicPr>
          <p:cNvPr id="2" name="Picture 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36999" y="2503295"/>
            <a:ext cx="1915886" cy="1289148"/>
          </a:xfrm>
          <a:prstGeom prst="rect">
            <a:avLst/>
          </a:prstGeom>
        </p:spPr>
      </p:pic>
      <p:graphicFrame>
        <p:nvGraphicFramePr>
          <p:cNvPr id="3" name="Table 2"/>
          <p:cNvGraphicFramePr>
            <a:graphicFrameLocks noGrp="1"/>
          </p:cNvGraphicFramePr>
          <p:nvPr>
            <p:extLst>
              <p:ext uri="{D42A27DB-BD31-4B8C-83A1-F6EECF244321}">
                <p14:modId xmlns:p14="http://schemas.microsoft.com/office/powerpoint/2010/main" val="2665610744"/>
              </p:ext>
            </p:extLst>
          </p:nvPr>
        </p:nvGraphicFramePr>
        <p:xfrm>
          <a:off x="4248915" y="2658211"/>
          <a:ext cx="3744685" cy="2926080"/>
        </p:xfrm>
        <a:graphic>
          <a:graphicData uri="http://schemas.openxmlformats.org/drawingml/2006/table">
            <a:tbl>
              <a:tblPr firstRow="1" bandRow="1">
                <a:tableStyleId>{5940675A-B579-460E-94D1-54222C63F5DA}</a:tableStyleId>
              </a:tblPr>
              <a:tblGrid>
                <a:gridCol w="783771"/>
                <a:gridCol w="1045029"/>
                <a:gridCol w="1132114"/>
                <a:gridCol w="783771"/>
              </a:tblGrid>
              <a:tr h="457200">
                <a:tc gridSpan="2">
                  <a:txBody>
                    <a:bodyPr/>
                    <a:lstStyle/>
                    <a:p>
                      <a:pPr algn="ctr"/>
                      <a:r>
                        <a:rPr lang="en-US" b="1" dirty="0" smtClean="0">
                          <a:latin typeface="Arial" pitchFamily="34" charset="0"/>
                          <a:cs typeface="Arial" pitchFamily="34" charset="0"/>
                        </a:rPr>
                        <a:t>CMPDs</a:t>
                      </a:r>
                      <a:endParaRPr lang="en-US" b="1" dirty="0">
                        <a:latin typeface="Arial" pitchFamily="34" charset="0"/>
                        <a:cs typeface="Arial" pitchFamily="34" charset="0"/>
                      </a:endParaRPr>
                    </a:p>
                  </a:txBody>
                  <a:tcPr marL="87086" marR="87086" anchor="ctr">
                    <a:solidFill>
                      <a:schemeClr val="bg1"/>
                    </a:solidFill>
                  </a:tcPr>
                </a:tc>
                <a:tc hMerge="1">
                  <a:txBody>
                    <a:bodyPr/>
                    <a:lstStyle/>
                    <a:p>
                      <a:endParaRPr lang="en-US" b="1" dirty="0">
                        <a:latin typeface="Arial" pitchFamily="34" charset="0"/>
                        <a:cs typeface="Arial" pitchFamily="34" charset="0"/>
                      </a:endParaRPr>
                    </a:p>
                  </a:txBody>
                  <a:tcPr>
                    <a:solidFill>
                      <a:schemeClr val="bg1"/>
                    </a:solidFill>
                  </a:tcPr>
                </a:tc>
                <a:tc>
                  <a:txBody>
                    <a:bodyPr/>
                    <a:lstStyle/>
                    <a:p>
                      <a:pPr algn="ctr"/>
                      <a:r>
                        <a:rPr lang="en-US" b="1" dirty="0" smtClean="0">
                          <a:latin typeface="Arial" pitchFamily="34" charset="0"/>
                          <a:cs typeface="Arial" pitchFamily="34" charset="0"/>
                        </a:rPr>
                        <a:t>IBET-762</a:t>
                      </a:r>
                      <a:endParaRPr lang="en-US" b="1" dirty="0">
                        <a:latin typeface="Arial" pitchFamily="34" charset="0"/>
                        <a:cs typeface="Arial" pitchFamily="34" charset="0"/>
                      </a:endParaRPr>
                    </a:p>
                  </a:txBody>
                  <a:tcPr marL="87086" marR="87086" anchor="ctr">
                    <a:solidFill>
                      <a:schemeClr val="bg1"/>
                    </a:solidFill>
                  </a:tcPr>
                </a:tc>
                <a:tc>
                  <a:txBody>
                    <a:bodyPr/>
                    <a:lstStyle/>
                    <a:p>
                      <a:pPr algn="ctr"/>
                      <a:r>
                        <a:rPr lang="en-US" b="1" dirty="0" smtClean="0">
                          <a:latin typeface="Arial" pitchFamily="34" charset="0"/>
                          <a:cs typeface="Arial" pitchFamily="34" charset="0"/>
                        </a:rPr>
                        <a:t>PFI-1</a:t>
                      </a:r>
                      <a:endParaRPr lang="en-US" b="1" dirty="0">
                        <a:latin typeface="Arial" pitchFamily="34" charset="0"/>
                        <a:cs typeface="Arial" pitchFamily="34" charset="0"/>
                      </a:endParaRPr>
                    </a:p>
                  </a:txBody>
                  <a:tcPr marL="87086" marR="87086" anchor="ctr">
                    <a:solidFill>
                      <a:schemeClr val="bg1"/>
                    </a:solidFill>
                  </a:tcPr>
                </a:tc>
              </a:tr>
              <a:tr h="457200">
                <a:tc gridSpan="2">
                  <a:txBody>
                    <a:bodyPr/>
                    <a:lstStyle/>
                    <a:p>
                      <a:pPr algn="ctr"/>
                      <a:r>
                        <a:rPr lang="en-US" b="1" dirty="0" smtClean="0">
                          <a:latin typeface="Arial" pitchFamily="34" charset="0"/>
                          <a:cs typeface="Arial" pitchFamily="34" charset="0"/>
                        </a:rPr>
                        <a:t>MW</a:t>
                      </a:r>
                      <a:endParaRPr lang="en-US" b="1" dirty="0">
                        <a:latin typeface="Arial" pitchFamily="34" charset="0"/>
                        <a:cs typeface="Arial" pitchFamily="34" charset="0"/>
                      </a:endParaRPr>
                    </a:p>
                  </a:txBody>
                  <a:tcPr marL="87086" marR="87086" anchor="ctr">
                    <a:solidFill>
                      <a:schemeClr val="bg1"/>
                    </a:solidFill>
                  </a:tcPr>
                </a:tc>
                <a:tc hMerge="1">
                  <a:txBody>
                    <a:bodyPr/>
                    <a:lstStyle/>
                    <a:p>
                      <a:endParaRPr lang="en-US" b="1" dirty="0">
                        <a:latin typeface="Arial" pitchFamily="34" charset="0"/>
                        <a:cs typeface="Arial" pitchFamily="34" charset="0"/>
                      </a:endParaRPr>
                    </a:p>
                  </a:txBody>
                  <a:tcPr>
                    <a:solidFill>
                      <a:schemeClr val="bg1"/>
                    </a:solidFill>
                  </a:tcPr>
                </a:tc>
                <a:tc>
                  <a:txBody>
                    <a:bodyPr/>
                    <a:lstStyle/>
                    <a:p>
                      <a:pPr algn="ctr"/>
                      <a:r>
                        <a:rPr lang="en-US" b="1" dirty="0" smtClean="0">
                          <a:latin typeface="Arial" pitchFamily="34" charset="0"/>
                          <a:cs typeface="Arial" pitchFamily="34" charset="0"/>
                        </a:rPr>
                        <a:t>424</a:t>
                      </a:r>
                      <a:endParaRPr lang="en-US" b="1" dirty="0">
                        <a:latin typeface="Arial" pitchFamily="34" charset="0"/>
                        <a:cs typeface="Arial" pitchFamily="34" charset="0"/>
                      </a:endParaRPr>
                    </a:p>
                  </a:txBody>
                  <a:tcPr marL="87086" marR="87086" anchor="ctr">
                    <a:solidFill>
                      <a:schemeClr val="bg1"/>
                    </a:solidFill>
                  </a:tcPr>
                </a:tc>
                <a:tc>
                  <a:txBody>
                    <a:bodyPr/>
                    <a:lstStyle/>
                    <a:p>
                      <a:pPr algn="ctr"/>
                      <a:r>
                        <a:rPr lang="en-US" b="1" dirty="0" smtClean="0">
                          <a:latin typeface="Arial" pitchFamily="34" charset="0"/>
                          <a:cs typeface="Arial" pitchFamily="34" charset="0"/>
                        </a:rPr>
                        <a:t>374</a:t>
                      </a:r>
                      <a:endParaRPr lang="en-US" b="1" dirty="0">
                        <a:latin typeface="Arial" pitchFamily="34" charset="0"/>
                        <a:cs typeface="Arial" pitchFamily="34" charset="0"/>
                      </a:endParaRPr>
                    </a:p>
                  </a:txBody>
                  <a:tcPr marL="87086" marR="87086" anchor="ctr">
                    <a:solidFill>
                      <a:schemeClr val="bg1"/>
                    </a:solidFill>
                  </a:tcPr>
                </a:tc>
              </a:tr>
              <a:tr h="457200">
                <a:tc rowSpan="2">
                  <a:txBody>
                    <a:bodyPr/>
                    <a:lstStyle/>
                    <a:p>
                      <a:pPr algn="ctr"/>
                      <a:r>
                        <a:rPr lang="en-US" b="1" dirty="0" smtClean="0">
                          <a:latin typeface="Arial" pitchFamily="34" charset="0"/>
                          <a:cs typeface="Arial" pitchFamily="34" charset="0"/>
                        </a:rPr>
                        <a:t>BRD4BD1</a:t>
                      </a:r>
                      <a:endParaRPr lang="en-US" b="1" dirty="0">
                        <a:latin typeface="Arial" pitchFamily="34" charset="0"/>
                        <a:cs typeface="Arial" pitchFamily="34" charset="0"/>
                      </a:endParaRPr>
                    </a:p>
                  </a:txBody>
                  <a:tcPr marL="87086" marR="87086" anchor="ctr">
                    <a:solidFill>
                      <a:schemeClr val="bg1"/>
                    </a:solidFill>
                  </a:tcPr>
                </a:tc>
                <a:tc>
                  <a:txBody>
                    <a:bodyPr/>
                    <a:lstStyle/>
                    <a:p>
                      <a:pPr algn="ctr"/>
                      <a:r>
                        <a:rPr lang="en-US" sz="1400" b="1" dirty="0" err="1" smtClean="0">
                          <a:latin typeface="Arial" pitchFamily="34" charset="0"/>
                          <a:cs typeface="Arial" pitchFamily="34" charset="0"/>
                        </a:rPr>
                        <a:t>OctetRED</a:t>
                      </a:r>
                      <a:endParaRPr lang="en-US" sz="1400" b="1" dirty="0">
                        <a:latin typeface="Arial" pitchFamily="34" charset="0"/>
                        <a:cs typeface="Arial" pitchFamily="34" charset="0"/>
                      </a:endParaRPr>
                    </a:p>
                  </a:txBody>
                  <a:tcPr marL="87086" marR="87086" anchor="ctr">
                    <a:solidFill>
                      <a:schemeClr val="bg1"/>
                    </a:solidFill>
                  </a:tcPr>
                </a:tc>
                <a:tc>
                  <a:txBody>
                    <a:bodyPr/>
                    <a:lstStyle/>
                    <a:p>
                      <a:pPr algn="ctr"/>
                      <a:r>
                        <a:rPr lang="en-US" b="1" dirty="0" smtClean="0">
                          <a:latin typeface="Arial" pitchFamily="34" charset="0"/>
                          <a:cs typeface="Arial" pitchFamily="34" charset="0"/>
                        </a:rPr>
                        <a:t>147</a:t>
                      </a:r>
                      <a:endParaRPr lang="en-US" b="1" dirty="0">
                        <a:latin typeface="Arial" pitchFamily="34" charset="0"/>
                        <a:cs typeface="Arial" pitchFamily="34" charset="0"/>
                      </a:endParaRPr>
                    </a:p>
                  </a:txBody>
                  <a:tcPr marL="87086" marR="87086" anchor="ctr">
                    <a:solidFill>
                      <a:schemeClr val="bg1"/>
                    </a:solidFill>
                  </a:tcPr>
                </a:tc>
                <a:tc>
                  <a:txBody>
                    <a:bodyPr/>
                    <a:lstStyle/>
                    <a:p>
                      <a:pPr algn="ctr"/>
                      <a:r>
                        <a:rPr lang="en-US" b="1" dirty="0" smtClean="0">
                          <a:latin typeface="Arial" pitchFamily="34" charset="0"/>
                          <a:cs typeface="Arial" pitchFamily="34" charset="0"/>
                        </a:rPr>
                        <a:t>131</a:t>
                      </a:r>
                      <a:endParaRPr lang="en-US" b="1" dirty="0">
                        <a:latin typeface="Arial" pitchFamily="34" charset="0"/>
                        <a:cs typeface="Arial" pitchFamily="34" charset="0"/>
                      </a:endParaRPr>
                    </a:p>
                  </a:txBody>
                  <a:tcPr marL="87086" marR="87086" anchor="ctr">
                    <a:solidFill>
                      <a:schemeClr val="bg1"/>
                    </a:solidFill>
                  </a:tcPr>
                </a:tc>
              </a:tr>
              <a:tr h="457200">
                <a:tc vMerge="1">
                  <a:txBody>
                    <a:bodyPr/>
                    <a:lstStyle/>
                    <a:p>
                      <a:endParaRPr lang="en-US" dirty="0"/>
                    </a:p>
                  </a:txBody>
                  <a:tcPr/>
                </a:tc>
                <a:tc>
                  <a:txBody>
                    <a:bodyPr/>
                    <a:lstStyle/>
                    <a:p>
                      <a:pPr algn="ctr"/>
                      <a:r>
                        <a:rPr lang="en-US" sz="1400" b="1" dirty="0" smtClean="0">
                          <a:latin typeface="Arial" pitchFamily="34" charset="0"/>
                          <a:cs typeface="Arial" pitchFamily="34" charset="0"/>
                        </a:rPr>
                        <a:t>Published</a:t>
                      </a:r>
                      <a:endParaRPr lang="en-US" sz="1400" b="1" dirty="0">
                        <a:latin typeface="Arial" pitchFamily="34" charset="0"/>
                        <a:cs typeface="Arial" pitchFamily="34" charset="0"/>
                      </a:endParaRPr>
                    </a:p>
                  </a:txBody>
                  <a:tcPr marL="87086" marR="87086" anchor="ctr">
                    <a:solidFill>
                      <a:schemeClr val="bg1"/>
                    </a:solidFill>
                  </a:tcPr>
                </a:tc>
                <a:tc>
                  <a:txBody>
                    <a:bodyPr/>
                    <a:lstStyle/>
                    <a:p>
                      <a:pPr algn="ctr"/>
                      <a:r>
                        <a:rPr lang="en-US" b="1" dirty="0" smtClean="0">
                          <a:latin typeface="Arial" pitchFamily="34" charset="0"/>
                          <a:cs typeface="Arial" pitchFamily="34" charset="0"/>
                        </a:rPr>
                        <a:t>53*</a:t>
                      </a:r>
                      <a:endParaRPr lang="en-US" b="1" dirty="0">
                        <a:latin typeface="Arial" pitchFamily="34" charset="0"/>
                        <a:cs typeface="Arial" pitchFamily="34" charset="0"/>
                      </a:endParaRPr>
                    </a:p>
                  </a:txBody>
                  <a:tcPr marL="87086" marR="87086" anchor="ctr">
                    <a:solidFill>
                      <a:schemeClr val="bg1"/>
                    </a:solidFill>
                  </a:tcPr>
                </a:tc>
                <a:tc>
                  <a:txBody>
                    <a:bodyPr/>
                    <a:lstStyle/>
                    <a:p>
                      <a:pPr algn="ctr"/>
                      <a:r>
                        <a:rPr lang="en-US" b="1" dirty="0" smtClean="0">
                          <a:latin typeface="Arial" pitchFamily="34" charset="0"/>
                          <a:cs typeface="Arial" pitchFamily="34" charset="0"/>
                        </a:rPr>
                        <a:t>136</a:t>
                      </a:r>
                      <a:endParaRPr lang="en-US" b="1" dirty="0">
                        <a:latin typeface="Arial" pitchFamily="34" charset="0"/>
                        <a:cs typeface="Arial" pitchFamily="34" charset="0"/>
                      </a:endParaRPr>
                    </a:p>
                  </a:txBody>
                  <a:tcPr marL="87086" marR="87086" anchor="ctr">
                    <a:solidFill>
                      <a:schemeClr val="bg1"/>
                    </a:solidFill>
                  </a:tcPr>
                </a:tc>
              </a:tr>
              <a:tr h="457200">
                <a:tc rowSpan="2">
                  <a:txBody>
                    <a:bodyPr/>
                    <a:lstStyle/>
                    <a:p>
                      <a:pPr algn="ctr"/>
                      <a:r>
                        <a:rPr lang="en-US" b="1" dirty="0" smtClean="0">
                          <a:latin typeface="Arial" pitchFamily="34" charset="0"/>
                          <a:cs typeface="Arial" pitchFamily="34" charset="0"/>
                        </a:rPr>
                        <a:t>BRD4BD2</a:t>
                      </a:r>
                      <a:endParaRPr lang="en-US" b="1" dirty="0">
                        <a:latin typeface="Arial" pitchFamily="34" charset="0"/>
                        <a:cs typeface="Arial" pitchFamily="34" charset="0"/>
                      </a:endParaRPr>
                    </a:p>
                  </a:txBody>
                  <a:tcPr marL="87086" marR="87086" anchor="ctr">
                    <a:solidFill>
                      <a:schemeClr val="bg1"/>
                    </a:solidFill>
                  </a:tcPr>
                </a:tc>
                <a:tc>
                  <a:txBody>
                    <a:bodyPr/>
                    <a:lstStyle/>
                    <a:p>
                      <a:pPr algn="ctr"/>
                      <a:r>
                        <a:rPr lang="en-US" sz="1400" b="1" dirty="0" err="1" smtClean="0">
                          <a:latin typeface="Arial" pitchFamily="34" charset="0"/>
                          <a:cs typeface="Arial" pitchFamily="34" charset="0"/>
                        </a:rPr>
                        <a:t>OctetRED</a:t>
                      </a:r>
                      <a:endParaRPr lang="en-US" sz="1400" b="1" dirty="0">
                        <a:latin typeface="Arial" pitchFamily="34" charset="0"/>
                        <a:cs typeface="Arial" pitchFamily="34" charset="0"/>
                      </a:endParaRPr>
                    </a:p>
                  </a:txBody>
                  <a:tcPr marL="87086" marR="87086" anchor="ctr">
                    <a:solidFill>
                      <a:schemeClr val="bg1"/>
                    </a:solidFill>
                  </a:tcPr>
                </a:tc>
                <a:tc>
                  <a:txBody>
                    <a:bodyPr/>
                    <a:lstStyle/>
                    <a:p>
                      <a:pPr algn="ctr"/>
                      <a:r>
                        <a:rPr lang="en-US" b="1" dirty="0" smtClean="0">
                          <a:latin typeface="Arial" pitchFamily="34" charset="0"/>
                          <a:cs typeface="Arial" pitchFamily="34" charset="0"/>
                        </a:rPr>
                        <a:t>54</a:t>
                      </a:r>
                      <a:endParaRPr lang="en-US" b="1" dirty="0">
                        <a:latin typeface="Arial" pitchFamily="34" charset="0"/>
                        <a:cs typeface="Arial" pitchFamily="34" charset="0"/>
                      </a:endParaRPr>
                    </a:p>
                  </a:txBody>
                  <a:tcPr marL="87086" marR="87086" anchor="ctr">
                    <a:solidFill>
                      <a:schemeClr val="bg1"/>
                    </a:solidFill>
                  </a:tcPr>
                </a:tc>
                <a:tc>
                  <a:txBody>
                    <a:bodyPr/>
                    <a:lstStyle/>
                    <a:p>
                      <a:pPr algn="ctr"/>
                      <a:r>
                        <a:rPr lang="en-US" b="1" dirty="0" smtClean="0">
                          <a:latin typeface="Arial" pitchFamily="34" charset="0"/>
                          <a:cs typeface="Arial" pitchFamily="34" charset="0"/>
                        </a:rPr>
                        <a:t>380</a:t>
                      </a:r>
                      <a:endParaRPr lang="en-US" b="1" dirty="0">
                        <a:latin typeface="Arial" pitchFamily="34" charset="0"/>
                        <a:cs typeface="Arial" pitchFamily="34" charset="0"/>
                      </a:endParaRPr>
                    </a:p>
                  </a:txBody>
                  <a:tcPr marL="87086" marR="87086" anchor="ctr">
                    <a:solidFill>
                      <a:schemeClr val="bg1"/>
                    </a:solidFill>
                  </a:tcPr>
                </a:tc>
              </a:tr>
              <a:tr h="457200">
                <a:tc vMerge="1">
                  <a:txBody>
                    <a:bodyPr/>
                    <a:lstStyle/>
                    <a:p>
                      <a:endParaRPr lang="en-US" dirty="0"/>
                    </a:p>
                  </a:txBody>
                  <a:tcPr/>
                </a:tc>
                <a:tc>
                  <a:txBody>
                    <a:bodyPr/>
                    <a:lstStyle/>
                    <a:p>
                      <a:pPr algn="ctr"/>
                      <a:r>
                        <a:rPr lang="en-US" sz="1400" b="1" dirty="0" smtClean="0">
                          <a:latin typeface="Arial" pitchFamily="34" charset="0"/>
                          <a:cs typeface="Arial" pitchFamily="34" charset="0"/>
                        </a:rPr>
                        <a:t>Published</a:t>
                      </a:r>
                      <a:endParaRPr lang="en-US" sz="1400" b="1" dirty="0">
                        <a:latin typeface="Arial" pitchFamily="34" charset="0"/>
                        <a:cs typeface="Arial" pitchFamily="34" charset="0"/>
                      </a:endParaRPr>
                    </a:p>
                  </a:txBody>
                  <a:tcPr marL="87086" marR="87086" anchor="ctr">
                    <a:solidFill>
                      <a:schemeClr val="bg1"/>
                    </a:solidFill>
                  </a:tcPr>
                </a:tc>
                <a:tc>
                  <a:txBody>
                    <a:bodyPr/>
                    <a:lstStyle/>
                    <a:p>
                      <a:pPr algn="ctr"/>
                      <a:r>
                        <a:rPr lang="en-US" b="1" dirty="0" smtClean="0">
                          <a:latin typeface="Arial" pitchFamily="34" charset="0"/>
                          <a:cs typeface="Arial" pitchFamily="34" charset="0"/>
                        </a:rPr>
                        <a:t>53*</a:t>
                      </a:r>
                      <a:endParaRPr lang="en-US" b="1" dirty="0">
                        <a:latin typeface="Arial" pitchFamily="34" charset="0"/>
                        <a:cs typeface="Arial" pitchFamily="34" charset="0"/>
                      </a:endParaRPr>
                    </a:p>
                  </a:txBody>
                  <a:tcPr marL="87086" marR="87086" anchor="ctr">
                    <a:solidFill>
                      <a:schemeClr val="bg1"/>
                    </a:solidFill>
                  </a:tcPr>
                </a:tc>
                <a:tc>
                  <a:txBody>
                    <a:bodyPr/>
                    <a:lstStyle/>
                    <a:p>
                      <a:pPr algn="ctr"/>
                      <a:r>
                        <a:rPr lang="en-US" b="1" dirty="0" smtClean="0">
                          <a:latin typeface="Arial" pitchFamily="34" charset="0"/>
                          <a:cs typeface="Arial" pitchFamily="34" charset="0"/>
                        </a:rPr>
                        <a:t>303</a:t>
                      </a:r>
                      <a:endParaRPr lang="en-US" b="1" dirty="0">
                        <a:latin typeface="Arial" pitchFamily="34" charset="0"/>
                        <a:cs typeface="Arial" pitchFamily="34" charset="0"/>
                      </a:endParaRPr>
                    </a:p>
                  </a:txBody>
                  <a:tcPr marL="87086" marR="87086" anchor="ctr">
                    <a:solidFill>
                      <a:schemeClr val="bg1"/>
                    </a:solidFill>
                  </a:tcPr>
                </a:tc>
              </a:tr>
            </a:tbl>
          </a:graphicData>
        </a:graphic>
      </p:graphicFrame>
      <p:sp>
        <p:nvSpPr>
          <p:cNvPr id="17" name="TextBox 16"/>
          <p:cNvSpPr txBox="1"/>
          <p:nvPr/>
        </p:nvSpPr>
        <p:spPr>
          <a:xfrm>
            <a:off x="4191000" y="5562600"/>
            <a:ext cx="4425830" cy="1077218"/>
          </a:xfrm>
          <a:prstGeom prst="rect">
            <a:avLst/>
          </a:prstGeom>
          <a:noFill/>
        </p:spPr>
        <p:txBody>
          <a:bodyPr wrap="square" rtlCol="0">
            <a:spAutoFit/>
          </a:bodyPr>
          <a:lstStyle/>
          <a:p>
            <a:pPr eaLnBrk="0" fontAlgn="base" hangingPunct="0">
              <a:spcBef>
                <a:spcPct val="0"/>
              </a:spcBef>
              <a:spcAft>
                <a:spcPct val="0"/>
              </a:spcAft>
            </a:pPr>
            <a:r>
              <a:rPr lang="en-US" sz="1600" b="1" dirty="0">
                <a:solidFill>
                  <a:prstClr val="white"/>
                </a:solidFill>
                <a:latin typeface="Arial" pitchFamily="34" charset="0"/>
                <a:cs typeface="Arial" pitchFamily="34" charset="0"/>
              </a:rPr>
              <a:t>* BRD4 BD1-2, both reported data and our own data suggested no significant difference between BD1-2 and BD1 and BD2.</a:t>
            </a:r>
          </a:p>
        </p:txBody>
      </p:sp>
      <p:sp>
        <p:nvSpPr>
          <p:cNvPr id="6" name="TextBox 5"/>
          <p:cNvSpPr txBox="1"/>
          <p:nvPr/>
        </p:nvSpPr>
        <p:spPr>
          <a:xfrm>
            <a:off x="470734" y="1163249"/>
            <a:ext cx="7808927" cy="1631216"/>
          </a:xfrm>
          <a:prstGeom prst="rect">
            <a:avLst/>
          </a:prstGeom>
          <a:noFill/>
        </p:spPr>
        <p:txBody>
          <a:bodyPr wrap="square" rtlCol="0">
            <a:spAutoFit/>
          </a:bodyPr>
          <a:lstStyle/>
          <a:p>
            <a:pPr marL="342900" indent="-342900" eaLnBrk="0" fontAlgn="base" hangingPunct="0">
              <a:spcBef>
                <a:spcPct val="0"/>
              </a:spcBef>
              <a:spcAft>
                <a:spcPct val="0"/>
              </a:spcAft>
              <a:buFont typeface="Wingdings" pitchFamily="2" charset="2"/>
              <a:buChar char="Ø"/>
            </a:pPr>
            <a:r>
              <a:rPr lang="en-US" sz="2000" b="1" dirty="0">
                <a:solidFill>
                  <a:prstClr val="white"/>
                </a:solidFill>
                <a:latin typeface="Arial" pitchFamily="34" charset="0"/>
                <a:cs typeface="Arial" pitchFamily="34" charset="0"/>
              </a:rPr>
              <a:t>Assays developed in a couple days</a:t>
            </a:r>
          </a:p>
          <a:p>
            <a:pPr marL="342900" indent="-342900" eaLnBrk="0" fontAlgn="base" hangingPunct="0">
              <a:spcBef>
                <a:spcPct val="0"/>
              </a:spcBef>
              <a:spcAft>
                <a:spcPct val="0"/>
              </a:spcAft>
              <a:buFont typeface="Wingdings" pitchFamily="2" charset="2"/>
              <a:buChar char="Ø"/>
            </a:pPr>
            <a:r>
              <a:rPr lang="en-US" sz="2000" b="1" dirty="0">
                <a:solidFill>
                  <a:prstClr val="white"/>
                </a:solidFill>
                <a:latin typeface="Arial" charset="0"/>
                <a:cs typeface="Arial" charset="0"/>
              </a:rPr>
              <a:t>Super Streptavidin (SSA) sensors, PBS with 0.1% BSA, 0.01% Tween-20, 0.5% DMSO</a:t>
            </a:r>
          </a:p>
          <a:p>
            <a:pPr marL="342900" indent="-342900" eaLnBrk="0" fontAlgn="base" hangingPunct="0">
              <a:spcBef>
                <a:spcPct val="0"/>
              </a:spcBef>
              <a:spcAft>
                <a:spcPct val="0"/>
              </a:spcAft>
              <a:buFont typeface="Wingdings" pitchFamily="2" charset="2"/>
              <a:buChar char="Ø"/>
            </a:pPr>
            <a:r>
              <a:rPr lang="en-US" sz="2000" b="1" dirty="0">
                <a:solidFill>
                  <a:prstClr val="white"/>
                </a:solidFill>
                <a:latin typeface="Arial" charset="0"/>
                <a:cs typeface="Arial" charset="0"/>
              </a:rPr>
              <a:t>Inactive blocked Streptavidin and buffer as double references</a:t>
            </a:r>
          </a:p>
        </p:txBody>
      </p:sp>
    </p:spTree>
    <p:extLst>
      <p:ext uri="{BB962C8B-B14F-4D97-AF65-F5344CB8AC3E}">
        <p14:creationId xmlns:p14="http://schemas.microsoft.com/office/powerpoint/2010/main" val="74021442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68"/>
          <p:cNvSpPr>
            <a:spLocks noChangeArrowheads="1"/>
          </p:cNvSpPr>
          <p:nvPr/>
        </p:nvSpPr>
        <p:spPr bwMode="auto">
          <a:xfrm>
            <a:off x="1378857" y="182567"/>
            <a:ext cx="7317619" cy="50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0" fontAlgn="base" hangingPunct="0">
              <a:lnSpc>
                <a:spcPts val="3200"/>
              </a:lnSpc>
              <a:spcBef>
                <a:spcPct val="0"/>
              </a:spcBef>
              <a:spcAft>
                <a:spcPct val="0"/>
              </a:spcAft>
            </a:pPr>
            <a:r>
              <a:rPr lang="en-US" sz="3200" b="1">
                <a:solidFill>
                  <a:prstClr val="white"/>
                </a:solidFill>
                <a:latin typeface="Arial" charset="0"/>
                <a:cs typeface="Arial" charset="0"/>
              </a:rPr>
              <a:t>Screening to BRD4BD2</a:t>
            </a:r>
            <a:endParaRPr lang="en-US" sz="3200">
              <a:solidFill>
                <a:prstClr val="white"/>
              </a:solidFill>
              <a:latin typeface="Arial" charset="0"/>
              <a:cs typeface="Arial" charset="0"/>
            </a:endParaRPr>
          </a:p>
        </p:txBody>
      </p:sp>
      <p:sp>
        <p:nvSpPr>
          <p:cNvPr id="17411" name="TextBox 2"/>
          <p:cNvSpPr txBox="1">
            <a:spLocks noChangeArrowheads="1"/>
          </p:cNvSpPr>
          <p:nvPr/>
        </p:nvSpPr>
        <p:spPr bwMode="auto">
          <a:xfrm>
            <a:off x="1436314" y="5619779"/>
            <a:ext cx="6780893"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0" fontAlgn="base" hangingPunct="0">
              <a:spcBef>
                <a:spcPct val="0"/>
              </a:spcBef>
              <a:spcAft>
                <a:spcPct val="0"/>
              </a:spcAft>
              <a:buFont typeface="Wingdings" pitchFamily="2" charset="2"/>
              <a:buChar char="Ø"/>
            </a:pPr>
            <a:r>
              <a:rPr lang="en-US" sz="2000" b="1" dirty="0" smtClean="0">
                <a:solidFill>
                  <a:prstClr val="white"/>
                </a:solidFill>
                <a:latin typeface="Arial" charset="0"/>
                <a:cs typeface="Arial" charset="0"/>
              </a:rPr>
              <a:t>250µM, 0.5% DMSO, finished in a few hours</a:t>
            </a:r>
          </a:p>
          <a:p>
            <a:pPr eaLnBrk="0" fontAlgn="base" hangingPunct="0">
              <a:spcBef>
                <a:spcPct val="0"/>
              </a:spcBef>
              <a:spcAft>
                <a:spcPct val="0"/>
              </a:spcAft>
              <a:buFont typeface="Wingdings" pitchFamily="2" charset="2"/>
              <a:buChar char="Ø"/>
            </a:pPr>
            <a:r>
              <a:rPr lang="en-US" sz="2000" b="1" dirty="0" smtClean="0">
                <a:solidFill>
                  <a:prstClr val="white"/>
                </a:solidFill>
                <a:latin typeface="Arial" charset="0"/>
                <a:cs typeface="Arial" charset="0"/>
              </a:rPr>
              <a:t>Positive </a:t>
            </a:r>
            <a:r>
              <a:rPr lang="en-US" sz="2000" b="1" dirty="0">
                <a:solidFill>
                  <a:prstClr val="white"/>
                </a:solidFill>
                <a:latin typeface="Arial" charset="0"/>
                <a:cs typeface="Arial" charset="0"/>
              </a:rPr>
              <a:t>hits: &gt; average of buffer + 3 SD </a:t>
            </a:r>
          </a:p>
          <a:p>
            <a:pPr eaLnBrk="0" fontAlgn="base" hangingPunct="0">
              <a:spcBef>
                <a:spcPct val="0"/>
              </a:spcBef>
              <a:spcAft>
                <a:spcPct val="0"/>
              </a:spcAft>
              <a:buFont typeface="Wingdings" pitchFamily="2" charset="2"/>
              <a:buChar char="Ø"/>
            </a:pPr>
            <a:r>
              <a:rPr lang="en-US" sz="2000" b="1" dirty="0">
                <a:solidFill>
                  <a:prstClr val="white"/>
                </a:solidFill>
                <a:latin typeface="Arial" charset="0"/>
                <a:cs typeface="Arial" charset="0"/>
              </a:rPr>
              <a:t>Hit 1, 2, 3 </a:t>
            </a:r>
            <a:r>
              <a:rPr lang="en-US" sz="2000" b="1" dirty="0" smtClean="0">
                <a:solidFill>
                  <a:prstClr val="white"/>
                </a:solidFill>
                <a:latin typeface="Arial" charset="0"/>
                <a:cs typeface="Arial" charset="0"/>
              </a:rPr>
              <a:t>are </a:t>
            </a:r>
            <a:r>
              <a:rPr lang="en-US" sz="2000" b="1" dirty="0">
                <a:solidFill>
                  <a:prstClr val="white"/>
                </a:solidFill>
                <a:latin typeface="Arial" charset="0"/>
                <a:cs typeface="Arial" charset="0"/>
              </a:rPr>
              <a:t>derivatives from the same scaffold.</a:t>
            </a:r>
          </a:p>
        </p:txBody>
      </p:sp>
      <p:pic>
        <p:nvPicPr>
          <p:cNvPr id="17412" name="Picture 57"/>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366776" y="1150967"/>
            <a:ext cx="1141489"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3" name="Picture 58"/>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366776" y="1643064"/>
            <a:ext cx="1141489"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4" name="Picture 59"/>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366776" y="2135217"/>
            <a:ext cx="1141489"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5" name="Picture 60"/>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366776" y="2627342"/>
            <a:ext cx="1141489"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6" name="Picture 61"/>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366776" y="3119467"/>
            <a:ext cx="1141489"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7" name="Picture 62"/>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1366776" y="3611566"/>
            <a:ext cx="1141489"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8" name="Picture 63"/>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1366776" y="4103717"/>
            <a:ext cx="1141489"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9" name="Picture 64"/>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1366776" y="4595842"/>
            <a:ext cx="1141489"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0" name="Picture 65"/>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1366776" y="5087967"/>
            <a:ext cx="1141489"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1" name="Picture 66"/>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2508250" y="1150967"/>
            <a:ext cx="1141488"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2" name="Picture 67"/>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2508250" y="1643064"/>
            <a:ext cx="1141488"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3" name="Picture 68"/>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2508250" y="2135217"/>
            <a:ext cx="1141488"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4" name="Picture 69"/>
          <p:cNvPicPr>
            <a:picLocks noChangeAspect="1"/>
          </p:cNvPicPr>
          <p:nvPr/>
        </p:nvPicPr>
        <p:blipFill>
          <a:blip r:embed="rId14">
            <a:extLst>
              <a:ext uri="{28A0092B-C50C-407E-A947-70E740481C1C}">
                <a14:useLocalDpi xmlns:a14="http://schemas.microsoft.com/office/drawing/2010/main" val="0"/>
              </a:ext>
            </a:extLst>
          </a:blip>
          <a:srcRect/>
          <a:stretch>
            <a:fillRect/>
          </a:stretch>
        </p:blipFill>
        <p:spPr bwMode="auto">
          <a:xfrm>
            <a:off x="2508250" y="2627342"/>
            <a:ext cx="1141488"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5" name="Picture 70"/>
          <p:cNvPicPr>
            <a:picLocks noChangeAspect="1"/>
          </p:cNvPicPr>
          <p:nvPr/>
        </p:nvPicPr>
        <p:blipFill>
          <a:blip r:embed="rId15">
            <a:extLst>
              <a:ext uri="{28A0092B-C50C-407E-A947-70E740481C1C}">
                <a14:useLocalDpi xmlns:a14="http://schemas.microsoft.com/office/drawing/2010/main" val="0"/>
              </a:ext>
            </a:extLst>
          </a:blip>
          <a:srcRect/>
          <a:stretch>
            <a:fillRect/>
          </a:stretch>
        </p:blipFill>
        <p:spPr bwMode="auto">
          <a:xfrm>
            <a:off x="2508250" y="3119467"/>
            <a:ext cx="1141488"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6" name="Picture 71"/>
          <p:cNvPicPr>
            <a:picLocks noChangeAspect="1"/>
          </p:cNvPicPr>
          <p:nvPr/>
        </p:nvPicPr>
        <p:blipFill>
          <a:blip r:embed="rId16">
            <a:extLst>
              <a:ext uri="{28A0092B-C50C-407E-A947-70E740481C1C}">
                <a14:useLocalDpi xmlns:a14="http://schemas.microsoft.com/office/drawing/2010/main" val="0"/>
              </a:ext>
            </a:extLst>
          </a:blip>
          <a:srcRect/>
          <a:stretch>
            <a:fillRect/>
          </a:stretch>
        </p:blipFill>
        <p:spPr bwMode="auto">
          <a:xfrm>
            <a:off x="2508250" y="3611566"/>
            <a:ext cx="1141488"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7" name="Picture 72"/>
          <p:cNvPicPr>
            <a:picLocks noChangeAspect="1"/>
          </p:cNvPicPr>
          <p:nvPr/>
        </p:nvPicPr>
        <p:blipFill>
          <a:blip r:embed="rId17">
            <a:extLst>
              <a:ext uri="{28A0092B-C50C-407E-A947-70E740481C1C}">
                <a14:useLocalDpi xmlns:a14="http://schemas.microsoft.com/office/drawing/2010/main" val="0"/>
              </a:ext>
            </a:extLst>
          </a:blip>
          <a:srcRect/>
          <a:stretch>
            <a:fillRect/>
          </a:stretch>
        </p:blipFill>
        <p:spPr bwMode="auto">
          <a:xfrm>
            <a:off x="2508250" y="4103717"/>
            <a:ext cx="1141488"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8" name="Picture 73"/>
          <p:cNvPicPr>
            <a:picLocks noChangeAspect="1"/>
          </p:cNvPicPr>
          <p:nvPr/>
        </p:nvPicPr>
        <p:blipFill>
          <a:blip r:embed="rId18">
            <a:extLst>
              <a:ext uri="{28A0092B-C50C-407E-A947-70E740481C1C}">
                <a14:useLocalDpi xmlns:a14="http://schemas.microsoft.com/office/drawing/2010/main" val="0"/>
              </a:ext>
            </a:extLst>
          </a:blip>
          <a:srcRect/>
          <a:stretch>
            <a:fillRect/>
          </a:stretch>
        </p:blipFill>
        <p:spPr bwMode="auto">
          <a:xfrm>
            <a:off x="2508250" y="4595842"/>
            <a:ext cx="1141488"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9" name="Picture 74"/>
          <p:cNvPicPr>
            <a:picLocks noChangeAspect="1"/>
          </p:cNvPicPr>
          <p:nvPr/>
        </p:nvPicPr>
        <p:blipFill>
          <a:blip r:embed="rId19">
            <a:extLst>
              <a:ext uri="{28A0092B-C50C-407E-A947-70E740481C1C}">
                <a14:useLocalDpi xmlns:a14="http://schemas.microsoft.com/office/drawing/2010/main" val="0"/>
              </a:ext>
            </a:extLst>
          </a:blip>
          <a:srcRect/>
          <a:stretch>
            <a:fillRect/>
          </a:stretch>
        </p:blipFill>
        <p:spPr bwMode="auto">
          <a:xfrm>
            <a:off x="2508250" y="5087967"/>
            <a:ext cx="1141488"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30" name="Picture 75"/>
          <p:cNvPicPr>
            <a:picLocks noChangeAspect="1"/>
          </p:cNvPicPr>
          <p:nvPr/>
        </p:nvPicPr>
        <p:blipFill>
          <a:blip r:embed="rId20">
            <a:extLst>
              <a:ext uri="{28A0092B-C50C-407E-A947-70E740481C1C}">
                <a14:useLocalDpi xmlns:a14="http://schemas.microsoft.com/office/drawing/2010/main" val="0"/>
              </a:ext>
            </a:extLst>
          </a:blip>
          <a:srcRect/>
          <a:stretch>
            <a:fillRect/>
          </a:stretch>
        </p:blipFill>
        <p:spPr bwMode="auto">
          <a:xfrm>
            <a:off x="3649752" y="1150967"/>
            <a:ext cx="1141489"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31" name="Picture 76"/>
          <p:cNvPicPr>
            <a:picLocks noChangeAspect="1"/>
          </p:cNvPicPr>
          <p:nvPr/>
        </p:nvPicPr>
        <p:blipFill>
          <a:blip r:embed="rId21">
            <a:extLst>
              <a:ext uri="{28A0092B-C50C-407E-A947-70E740481C1C}">
                <a14:useLocalDpi xmlns:a14="http://schemas.microsoft.com/office/drawing/2010/main" val="0"/>
              </a:ext>
            </a:extLst>
          </a:blip>
          <a:srcRect/>
          <a:stretch>
            <a:fillRect/>
          </a:stretch>
        </p:blipFill>
        <p:spPr bwMode="auto">
          <a:xfrm>
            <a:off x="3649752" y="1643064"/>
            <a:ext cx="1141489"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32" name="Picture 77"/>
          <p:cNvPicPr>
            <a:picLocks noChangeAspect="1"/>
          </p:cNvPicPr>
          <p:nvPr/>
        </p:nvPicPr>
        <p:blipFill>
          <a:blip r:embed="rId22">
            <a:extLst>
              <a:ext uri="{28A0092B-C50C-407E-A947-70E740481C1C}">
                <a14:useLocalDpi xmlns:a14="http://schemas.microsoft.com/office/drawing/2010/main" val="0"/>
              </a:ext>
            </a:extLst>
          </a:blip>
          <a:srcRect/>
          <a:stretch>
            <a:fillRect/>
          </a:stretch>
        </p:blipFill>
        <p:spPr bwMode="auto">
          <a:xfrm>
            <a:off x="3649752" y="2135217"/>
            <a:ext cx="1141489"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33" name="Picture 78"/>
          <p:cNvPicPr>
            <a:picLocks noChangeAspect="1"/>
          </p:cNvPicPr>
          <p:nvPr/>
        </p:nvPicPr>
        <p:blipFill>
          <a:blip r:embed="rId23">
            <a:extLst>
              <a:ext uri="{28A0092B-C50C-407E-A947-70E740481C1C}">
                <a14:useLocalDpi xmlns:a14="http://schemas.microsoft.com/office/drawing/2010/main" val="0"/>
              </a:ext>
            </a:extLst>
          </a:blip>
          <a:srcRect/>
          <a:stretch>
            <a:fillRect/>
          </a:stretch>
        </p:blipFill>
        <p:spPr bwMode="auto">
          <a:xfrm>
            <a:off x="3649752" y="2627342"/>
            <a:ext cx="1141489"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34" name="Picture 79"/>
          <p:cNvPicPr>
            <a:picLocks noChangeAspect="1"/>
          </p:cNvPicPr>
          <p:nvPr/>
        </p:nvPicPr>
        <p:blipFill>
          <a:blip r:embed="rId24">
            <a:extLst>
              <a:ext uri="{28A0092B-C50C-407E-A947-70E740481C1C}">
                <a14:useLocalDpi xmlns:a14="http://schemas.microsoft.com/office/drawing/2010/main" val="0"/>
              </a:ext>
            </a:extLst>
          </a:blip>
          <a:srcRect/>
          <a:stretch>
            <a:fillRect/>
          </a:stretch>
        </p:blipFill>
        <p:spPr bwMode="auto">
          <a:xfrm>
            <a:off x="3649752" y="3119467"/>
            <a:ext cx="1141489"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35" name="Picture 80"/>
          <p:cNvPicPr>
            <a:picLocks noChangeAspect="1"/>
          </p:cNvPicPr>
          <p:nvPr/>
        </p:nvPicPr>
        <p:blipFill>
          <a:blip r:embed="rId25">
            <a:extLst>
              <a:ext uri="{28A0092B-C50C-407E-A947-70E740481C1C}">
                <a14:useLocalDpi xmlns:a14="http://schemas.microsoft.com/office/drawing/2010/main" val="0"/>
              </a:ext>
            </a:extLst>
          </a:blip>
          <a:srcRect/>
          <a:stretch>
            <a:fillRect/>
          </a:stretch>
        </p:blipFill>
        <p:spPr bwMode="auto">
          <a:xfrm>
            <a:off x="3649752" y="3611566"/>
            <a:ext cx="1141489"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36" name="Picture 81"/>
          <p:cNvPicPr>
            <a:picLocks noChangeAspect="1"/>
          </p:cNvPicPr>
          <p:nvPr/>
        </p:nvPicPr>
        <p:blipFill>
          <a:blip r:embed="rId26">
            <a:extLst>
              <a:ext uri="{28A0092B-C50C-407E-A947-70E740481C1C}">
                <a14:useLocalDpi xmlns:a14="http://schemas.microsoft.com/office/drawing/2010/main" val="0"/>
              </a:ext>
            </a:extLst>
          </a:blip>
          <a:srcRect/>
          <a:stretch>
            <a:fillRect/>
          </a:stretch>
        </p:blipFill>
        <p:spPr bwMode="auto">
          <a:xfrm>
            <a:off x="3649752" y="4103717"/>
            <a:ext cx="1141489"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37" name="Picture 82"/>
          <p:cNvPicPr>
            <a:picLocks noChangeAspect="1"/>
          </p:cNvPicPr>
          <p:nvPr/>
        </p:nvPicPr>
        <p:blipFill>
          <a:blip r:embed="rId27">
            <a:extLst>
              <a:ext uri="{28A0092B-C50C-407E-A947-70E740481C1C}">
                <a14:useLocalDpi xmlns:a14="http://schemas.microsoft.com/office/drawing/2010/main" val="0"/>
              </a:ext>
            </a:extLst>
          </a:blip>
          <a:srcRect/>
          <a:stretch>
            <a:fillRect/>
          </a:stretch>
        </p:blipFill>
        <p:spPr bwMode="auto">
          <a:xfrm>
            <a:off x="3649752" y="4595842"/>
            <a:ext cx="1141489"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38" name="Picture 83"/>
          <p:cNvPicPr>
            <a:picLocks noChangeAspect="1"/>
          </p:cNvPicPr>
          <p:nvPr/>
        </p:nvPicPr>
        <p:blipFill>
          <a:blip r:embed="rId28">
            <a:extLst>
              <a:ext uri="{28A0092B-C50C-407E-A947-70E740481C1C}">
                <a14:useLocalDpi xmlns:a14="http://schemas.microsoft.com/office/drawing/2010/main" val="0"/>
              </a:ext>
            </a:extLst>
          </a:blip>
          <a:srcRect/>
          <a:stretch>
            <a:fillRect/>
          </a:stretch>
        </p:blipFill>
        <p:spPr bwMode="auto">
          <a:xfrm>
            <a:off x="3649752" y="5087967"/>
            <a:ext cx="1141489"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39" name="Picture 84"/>
          <p:cNvPicPr>
            <a:picLocks noChangeAspect="1"/>
          </p:cNvPicPr>
          <p:nvPr/>
        </p:nvPicPr>
        <p:blipFill>
          <a:blip r:embed="rId29">
            <a:extLst>
              <a:ext uri="{28A0092B-C50C-407E-A947-70E740481C1C}">
                <a14:useLocalDpi xmlns:a14="http://schemas.microsoft.com/office/drawing/2010/main" val="0"/>
              </a:ext>
            </a:extLst>
          </a:blip>
          <a:srcRect/>
          <a:stretch>
            <a:fillRect/>
          </a:stretch>
        </p:blipFill>
        <p:spPr bwMode="auto">
          <a:xfrm>
            <a:off x="4791226" y="1150967"/>
            <a:ext cx="1141488"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40" name="Picture 85"/>
          <p:cNvPicPr>
            <a:picLocks noChangeAspect="1"/>
          </p:cNvPicPr>
          <p:nvPr/>
        </p:nvPicPr>
        <p:blipFill>
          <a:blip r:embed="rId30">
            <a:extLst>
              <a:ext uri="{28A0092B-C50C-407E-A947-70E740481C1C}">
                <a14:useLocalDpi xmlns:a14="http://schemas.microsoft.com/office/drawing/2010/main" val="0"/>
              </a:ext>
            </a:extLst>
          </a:blip>
          <a:srcRect/>
          <a:stretch>
            <a:fillRect/>
          </a:stretch>
        </p:blipFill>
        <p:spPr bwMode="auto">
          <a:xfrm>
            <a:off x="4791226" y="1643064"/>
            <a:ext cx="1141488"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41" name="Picture 86"/>
          <p:cNvPicPr>
            <a:picLocks noChangeAspect="1"/>
          </p:cNvPicPr>
          <p:nvPr/>
        </p:nvPicPr>
        <p:blipFill>
          <a:blip r:embed="rId31">
            <a:extLst>
              <a:ext uri="{28A0092B-C50C-407E-A947-70E740481C1C}">
                <a14:useLocalDpi xmlns:a14="http://schemas.microsoft.com/office/drawing/2010/main" val="0"/>
              </a:ext>
            </a:extLst>
          </a:blip>
          <a:srcRect/>
          <a:stretch>
            <a:fillRect/>
          </a:stretch>
        </p:blipFill>
        <p:spPr bwMode="auto">
          <a:xfrm>
            <a:off x="4791226" y="2135217"/>
            <a:ext cx="1141488"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42" name="Picture 87"/>
          <p:cNvPicPr>
            <a:picLocks noChangeAspect="1"/>
          </p:cNvPicPr>
          <p:nvPr/>
        </p:nvPicPr>
        <p:blipFill>
          <a:blip r:embed="rId32">
            <a:extLst>
              <a:ext uri="{28A0092B-C50C-407E-A947-70E740481C1C}">
                <a14:useLocalDpi xmlns:a14="http://schemas.microsoft.com/office/drawing/2010/main" val="0"/>
              </a:ext>
            </a:extLst>
          </a:blip>
          <a:srcRect/>
          <a:stretch>
            <a:fillRect/>
          </a:stretch>
        </p:blipFill>
        <p:spPr bwMode="auto">
          <a:xfrm>
            <a:off x="4791226" y="2627342"/>
            <a:ext cx="1141488"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43" name="Picture 88"/>
          <p:cNvPicPr>
            <a:picLocks noChangeAspect="1"/>
          </p:cNvPicPr>
          <p:nvPr/>
        </p:nvPicPr>
        <p:blipFill>
          <a:blip r:embed="rId33">
            <a:extLst>
              <a:ext uri="{28A0092B-C50C-407E-A947-70E740481C1C}">
                <a14:useLocalDpi xmlns:a14="http://schemas.microsoft.com/office/drawing/2010/main" val="0"/>
              </a:ext>
            </a:extLst>
          </a:blip>
          <a:srcRect/>
          <a:stretch>
            <a:fillRect/>
          </a:stretch>
        </p:blipFill>
        <p:spPr bwMode="auto">
          <a:xfrm>
            <a:off x="4791226" y="3119467"/>
            <a:ext cx="1141488"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44" name="Picture 89"/>
          <p:cNvPicPr>
            <a:picLocks noChangeAspect="1"/>
          </p:cNvPicPr>
          <p:nvPr/>
        </p:nvPicPr>
        <p:blipFill>
          <a:blip r:embed="rId34">
            <a:extLst>
              <a:ext uri="{28A0092B-C50C-407E-A947-70E740481C1C}">
                <a14:useLocalDpi xmlns:a14="http://schemas.microsoft.com/office/drawing/2010/main" val="0"/>
              </a:ext>
            </a:extLst>
          </a:blip>
          <a:srcRect/>
          <a:stretch>
            <a:fillRect/>
          </a:stretch>
        </p:blipFill>
        <p:spPr bwMode="auto">
          <a:xfrm>
            <a:off x="4791226" y="3611566"/>
            <a:ext cx="1141488"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45" name="Picture 90"/>
          <p:cNvPicPr>
            <a:picLocks noChangeAspect="1"/>
          </p:cNvPicPr>
          <p:nvPr/>
        </p:nvPicPr>
        <p:blipFill>
          <a:blip r:embed="rId35">
            <a:extLst>
              <a:ext uri="{28A0092B-C50C-407E-A947-70E740481C1C}">
                <a14:useLocalDpi xmlns:a14="http://schemas.microsoft.com/office/drawing/2010/main" val="0"/>
              </a:ext>
            </a:extLst>
          </a:blip>
          <a:srcRect/>
          <a:stretch>
            <a:fillRect/>
          </a:stretch>
        </p:blipFill>
        <p:spPr bwMode="auto">
          <a:xfrm>
            <a:off x="4791226" y="4103717"/>
            <a:ext cx="1141488"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46" name="Picture 91"/>
          <p:cNvPicPr>
            <a:picLocks noChangeAspect="1"/>
          </p:cNvPicPr>
          <p:nvPr/>
        </p:nvPicPr>
        <p:blipFill>
          <a:blip r:embed="rId36">
            <a:extLst>
              <a:ext uri="{28A0092B-C50C-407E-A947-70E740481C1C}">
                <a14:useLocalDpi xmlns:a14="http://schemas.microsoft.com/office/drawing/2010/main" val="0"/>
              </a:ext>
            </a:extLst>
          </a:blip>
          <a:srcRect/>
          <a:stretch>
            <a:fillRect/>
          </a:stretch>
        </p:blipFill>
        <p:spPr bwMode="auto">
          <a:xfrm>
            <a:off x="4791226" y="4595842"/>
            <a:ext cx="1141488"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47" name="Picture 92"/>
          <p:cNvPicPr>
            <a:picLocks noChangeAspect="1"/>
          </p:cNvPicPr>
          <p:nvPr/>
        </p:nvPicPr>
        <p:blipFill>
          <a:blip r:embed="rId37">
            <a:extLst>
              <a:ext uri="{28A0092B-C50C-407E-A947-70E740481C1C}">
                <a14:useLocalDpi xmlns:a14="http://schemas.microsoft.com/office/drawing/2010/main" val="0"/>
              </a:ext>
            </a:extLst>
          </a:blip>
          <a:srcRect/>
          <a:stretch>
            <a:fillRect/>
          </a:stretch>
        </p:blipFill>
        <p:spPr bwMode="auto">
          <a:xfrm>
            <a:off x="4791226" y="5087967"/>
            <a:ext cx="1141488"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48" name="Picture 93"/>
          <p:cNvPicPr>
            <a:picLocks noChangeAspect="1"/>
          </p:cNvPicPr>
          <p:nvPr/>
        </p:nvPicPr>
        <p:blipFill>
          <a:blip r:embed="rId38">
            <a:extLst>
              <a:ext uri="{28A0092B-C50C-407E-A947-70E740481C1C}">
                <a14:useLocalDpi xmlns:a14="http://schemas.microsoft.com/office/drawing/2010/main" val="0"/>
              </a:ext>
            </a:extLst>
          </a:blip>
          <a:srcRect/>
          <a:stretch>
            <a:fillRect/>
          </a:stretch>
        </p:blipFill>
        <p:spPr bwMode="auto">
          <a:xfrm>
            <a:off x="5932714" y="1150967"/>
            <a:ext cx="1143000"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49" name="Picture 94"/>
          <p:cNvPicPr>
            <a:picLocks noChangeAspect="1"/>
          </p:cNvPicPr>
          <p:nvPr/>
        </p:nvPicPr>
        <p:blipFill>
          <a:blip r:embed="rId39">
            <a:extLst>
              <a:ext uri="{28A0092B-C50C-407E-A947-70E740481C1C}">
                <a14:useLocalDpi xmlns:a14="http://schemas.microsoft.com/office/drawing/2010/main" val="0"/>
              </a:ext>
            </a:extLst>
          </a:blip>
          <a:srcRect/>
          <a:stretch>
            <a:fillRect/>
          </a:stretch>
        </p:blipFill>
        <p:spPr bwMode="auto">
          <a:xfrm>
            <a:off x="5932714" y="1643064"/>
            <a:ext cx="1143000"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50" name="Picture 95"/>
          <p:cNvPicPr>
            <a:picLocks noChangeAspect="1"/>
          </p:cNvPicPr>
          <p:nvPr/>
        </p:nvPicPr>
        <p:blipFill>
          <a:blip r:embed="rId40">
            <a:extLst>
              <a:ext uri="{28A0092B-C50C-407E-A947-70E740481C1C}">
                <a14:useLocalDpi xmlns:a14="http://schemas.microsoft.com/office/drawing/2010/main" val="0"/>
              </a:ext>
            </a:extLst>
          </a:blip>
          <a:srcRect/>
          <a:stretch>
            <a:fillRect/>
          </a:stretch>
        </p:blipFill>
        <p:spPr bwMode="auto">
          <a:xfrm>
            <a:off x="5932714" y="2135217"/>
            <a:ext cx="1143000"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51" name="Picture 96"/>
          <p:cNvPicPr>
            <a:picLocks noChangeAspect="1"/>
          </p:cNvPicPr>
          <p:nvPr/>
        </p:nvPicPr>
        <p:blipFill>
          <a:blip r:embed="rId41">
            <a:extLst>
              <a:ext uri="{28A0092B-C50C-407E-A947-70E740481C1C}">
                <a14:useLocalDpi xmlns:a14="http://schemas.microsoft.com/office/drawing/2010/main" val="0"/>
              </a:ext>
            </a:extLst>
          </a:blip>
          <a:srcRect/>
          <a:stretch>
            <a:fillRect/>
          </a:stretch>
        </p:blipFill>
        <p:spPr bwMode="auto">
          <a:xfrm>
            <a:off x="5932714" y="2627342"/>
            <a:ext cx="1143000"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52" name="Picture 97"/>
          <p:cNvPicPr>
            <a:picLocks noChangeAspect="1"/>
          </p:cNvPicPr>
          <p:nvPr/>
        </p:nvPicPr>
        <p:blipFill>
          <a:blip r:embed="rId42">
            <a:extLst>
              <a:ext uri="{28A0092B-C50C-407E-A947-70E740481C1C}">
                <a14:useLocalDpi xmlns:a14="http://schemas.microsoft.com/office/drawing/2010/main" val="0"/>
              </a:ext>
            </a:extLst>
          </a:blip>
          <a:srcRect/>
          <a:stretch>
            <a:fillRect/>
          </a:stretch>
        </p:blipFill>
        <p:spPr bwMode="auto">
          <a:xfrm>
            <a:off x="5932714" y="3119467"/>
            <a:ext cx="1143000"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53" name="Picture 98"/>
          <p:cNvPicPr>
            <a:picLocks noChangeAspect="1"/>
          </p:cNvPicPr>
          <p:nvPr/>
        </p:nvPicPr>
        <p:blipFill>
          <a:blip r:embed="rId43">
            <a:extLst>
              <a:ext uri="{28A0092B-C50C-407E-A947-70E740481C1C}">
                <a14:useLocalDpi xmlns:a14="http://schemas.microsoft.com/office/drawing/2010/main" val="0"/>
              </a:ext>
            </a:extLst>
          </a:blip>
          <a:srcRect/>
          <a:stretch>
            <a:fillRect/>
          </a:stretch>
        </p:blipFill>
        <p:spPr bwMode="auto">
          <a:xfrm>
            <a:off x="5932714" y="3611566"/>
            <a:ext cx="1143000"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54" name="Picture 99"/>
          <p:cNvPicPr>
            <a:picLocks noChangeAspect="1"/>
          </p:cNvPicPr>
          <p:nvPr/>
        </p:nvPicPr>
        <p:blipFill>
          <a:blip r:embed="rId44">
            <a:extLst>
              <a:ext uri="{28A0092B-C50C-407E-A947-70E740481C1C}">
                <a14:useLocalDpi xmlns:a14="http://schemas.microsoft.com/office/drawing/2010/main" val="0"/>
              </a:ext>
            </a:extLst>
          </a:blip>
          <a:srcRect/>
          <a:stretch>
            <a:fillRect/>
          </a:stretch>
        </p:blipFill>
        <p:spPr bwMode="auto">
          <a:xfrm>
            <a:off x="5932714" y="5087967"/>
            <a:ext cx="1143000"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55" name="Picture 100"/>
          <p:cNvPicPr>
            <a:picLocks noChangeAspect="1"/>
          </p:cNvPicPr>
          <p:nvPr/>
        </p:nvPicPr>
        <p:blipFill>
          <a:blip r:embed="rId45">
            <a:extLst>
              <a:ext uri="{28A0092B-C50C-407E-A947-70E740481C1C}">
                <a14:useLocalDpi xmlns:a14="http://schemas.microsoft.com/office/drawing/2010/main" val="0"/>
              </a:ext>
            </a:extLst>
          </a:blip>
          <a:srcRect/>
          <a:stretch>
            <a:fillRect/>
          </a:stretch>
        </p:blipFill>
        <p:spPr bwMode="auto">
          <a:xfrm>
            <a:off x="5932714" y="4103717"/>
            <a:ext cx="1143000"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56" name="Picture 101"/>
          <p:cNvPicPr>
            <a:picLocks noChangeAspect="1"/>
          </p:cNvPicPr>
          <p:nvPr/>
        </p:nvPicPr>
        <p:blipFill>
          <a:blip r:embed="rId46">
            <a:extLst>
              <a:ext uri="{28A0092B-C50C-407E-A947-70E740481C1C}">
                <a14:useLocalDpi xmlns:a14="http://schemas.microsoft.com/office/drawing/2010/main" val="0"/>
              </a:ext>
            </a:extLst>
          </a:blip>
          <a:srcRect/>
          <a:stretch>
            <a:fillRect/>
          </a:stretch>
        </p:blipFill>
        <p:spPr bwMode="auto">
          <a:xfrm>
            <a:off x="5932714" y="4595842"/>
            <a:ext cx="1143000"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57" name="Picture 102"/>
          <p:cNvPicPr>
            <a:picLocks noChangeAspect="1"/>
          </p:cNvPicPr>
          <p:nvPr/>
        </p:nvPicPr>
        <p:blipFill>
          <a:blip r:embed="rId47">
            <a:extLst>
              <a:ext uri="{28A0092B-C50C-407E-A947-70E740481C1C}">
                <a14:useLocalDpi xmlns:a14="http://schemas.microsoft.com/office/drawing/2010/main" val="0"/>
              </a:ext>
            </a:extLst>
          </a:blip>
          <a:srcRect/>
          <a:stretch>
            <a:fillRect/>
          </a:stretch>
        </p:blipFill>
        <p:spPr bwMode="auto">
          <a:xfrm>
            <a:off x="7075729" y="1150967"/>
            <a:ext cx="1141489"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58" name="Picture 103"/>
          <p:cNvPicPr>
            <a:picLocks noChangeAspect="1"/>
          </p:cNvPicPr>
          <p:nvPr/>
        </p:nvPicPr>
        <p:blipFill>
          <a:blip r:embed="rId48">
            <a:extLst>
              <a:ext uri="{28A0092B-C50C-407E-A947-70E740481C1C}">
                <a14:useLocalDpi xmlns:a14="http://schemas.microsoft.com/office/drawing/2010/main" val="0"/>
              </a:ext>
            </a:extLst>
          </a:blip>
          <a:srcRect/>
          <a:stretch>
            <a:fillRect/>
          </a:stretch>
        </p:blipFill>
        <p:spPr bwMode="auto">
          <a:xfrm>
            <a:off x="7075729" y="1643064"/>
            <a:ext cx="1141489"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59" name="Picture 104"/>
          <p:cNvPicPr>
            <a:picLocks noChangeAspect="1"/>
          </p:cNvPicPr>
          <p:nvPr/>
        </p:nvPicPr>
        <p:blipFill>
          <a:blip r:embed="rId49">
            <a:extLst>
              <a:ext uri="{28A0092B-C50C-407E-A947-70E740481C1C}">
                <a14:useLocalDpi xmlns:a14="http://schemas.microsoft.com/office/drawing/2010/main" val="0"/>
              </a:ext>
            </a:extLst>
          </a:blip>
          <a:srcRect/>
          <a:stretch>
            <a:fillRect/>
          </a:stretch>
        </p:blipFill>
        <p:spPr bwMode="auto">
          <a:xfrm>
            <a:off x="7075729" y="2135217"/>
            <a:ext cx="1141489"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60" name="Picture 105"/>
          <p:cNvPicPr>
            <a:picLocks noChangeAspect="1"/>
          </p:cNvPicPr>
          <p:nvPr/>
        </p:nvPicPr>
        <p:blipFill>
          <a:blip r:embed="rId50">
            <a:extLst>
              <a:ext uri="{28A0092B-C50C-407E-A947-70E740481C1C}">
                <a14:useLocalDpi xmlns:a14="http://schemas.microsoft.com/office/drawing/2010/main" val="0"/>
              </a:ext>
            </a:extLst>
          </a:blip>
          <a:srcRect/>
          <a:stretch>
            <a:fillRect/>
          </a:stretch>
        </p:blipFill>
        <p:spPr bwMode="auto">
          <a:xfrm>
            <a:off x="7075729" y="2627342"/>
            <a:ext cx="1141489"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61" name="Picture 106"/>
          <p:cNvPicPr>
            <a:picLocks noChangeAspect="1"/>
          </p:cNvPicPr>
          <p:nvPr/>
        </p:nvPicPr>
        <p:blipFill>
          <a:blip r:embed="rId51">
            <a:extLst>
              <a:ext uri="{28A0092B-C50C-407E-A947-70E740481C1C}">
                <a14:useLocalDpi xmlns:a14="http://schemas.microsoft.com/office/drawing/2010/main" val="0"/>
              </a:ext>
            </a:extLst>
          </a:blip>
          <a:srcRect/>
          <a:stretch>
            <a:fillRect/>
          </a:stretch>
        </p:blipFill>
        <p:spPr bwMode="auto">
          <a:xfrm>
            <a:off x="7075729" y="3119467"/>
            <a:ext cx="1141489"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62" name="Picture 107"/>
          <p:cNvPicPr>
            <a:picLocks noChangeAspect="1"/>
          </p:cNvPicPr>
          <p:nvPr/>
        </p:nvPicPr>
        <p:blipFill>
          <a:blip r:embed="rId52">
            <a:extLst>
              <a:ext uri="{28A0092B-C50C-407E-A947-70E740481C1C}">
                <a14:useLocalDpi xmlns:a14="http://schemas.microsoft.com/office/drawing/2010/main" val="0"/>
              </a:ext>
            </a:extLst>
          </a:blip>
          <a:srcRect/>
          <a:stretch>
            <a:fillRect/>
          </a:stretch>
        </p:blipFill>
        <p:spPr bwMode="auto">
          <a:xfrm>
            <a:off x="7075729" y="3611566"/>
            <a:ext cx="1141489"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63" name="Picture 108"/>
          <p:cNvPicPr>
            <a:picLocks noChangeAspect="1"/>
          </p:cNvPicPr>
          <p:nvPr/>
        </p:nvPicPr>
        <p:blipFill>
          <a:blip r:embed="rId53">
            <a:extLst>
              <a:ext uri="{28A0092B-C50C-407E-A947-70E740481C1C}">
                <a14:useLocalDpi xmlns:a14="http://schemas.microsoft.com/office/drawing/2010/main" val="0"/>
              </a:ext>
            </a:extLst>
          </a:blip>
          <a:srcRect/>
          <a:stretch>
            <a:fillRect/>
          </a:stretch>
        </p:blipFill>
        <p:spPr bwMode="auto">
          <a:xfrm>
            <a:off x="7075729" y="4103717"/>
            <a:ext cx="1141489"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64" name="Picture 109"/>
          <p:cNvPicPr>
            <a:picLocks noChangeAspect="1"/>
          </p:cNvPicPr>
          <p:nvPr/>
        </p:nvPicPr>
        <p:blipFill>
          <a:blip r:embed="rId54">
            <a:extLst>
              <a:ext uri="{28A0092B-C50C-407E-A947-70E740481C1C}">
                <a14:useLocalDpi xmlns:a14="http://schemas.microsoft.com/office/drawing/2010/main" val="0"/>
              </a:ext>
            </a:extLst>
          </a:blip>
          <a:srcRect/>
          <a:stretch>
            <a:fillRect/>
          </a:stretch>
        </p:blipFill>
        <p:spPr bwMode="auto">
          <a:xfrm>
            <a:off x="7075729" y="4595842"/>
            <a:ext cx="1141489"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65" name="Picture 110"/>
          <p:cNvPicPr>
            <a:picLocks noChangeAspect="1"/>
          </p:cNvPicPr>
          <p:nvPr/>
        </p:nvPicPr>
        <p:blipFill>
          <a:blip r:embed="rId55">
            <a:extLst>
              <a:ext uri="{28A0092B-C50C-407E-A947-70E740481C1C}">
                <a14:useLocalDpi xmlns:a14="http://schemas.microsoft.com/office/drawing/2010/main" val="0"/>
              </a:ext>
            </a:extLst>
          </a:blip>
          <a:srcRect/>
          <a:stretch>
            <a:fillRect/>
          </a:stretch>
        </p:blipFill>
        <p:spPr bwMode="auto">
          <a:xfrm>
            <a:off x="7075729" y="5087967"/>
            <a:ext cx="1141489"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15" name="Group 114"/>
          <p:cNvGrpSpPr>
            <a:grpSpLocks/>
          </p:cNvGrpSpPr>
          <p:nvPr/>
        </p:nvGrpSpPr>
        <p:grpSpPr bwMode="auto">
          <a:xfrm>
            <a:off x="1233714" y="1685925"/>
            <a:ext cx="5962952" cy="3455988"/>
            <a:chOff x="1294791" y="1685509"/>
            <a:chExt cx="6262478" cy="3457078"/>
          </a:xfrm>
        </p:grpSpPr>
        <p:grpSp>
          <p:nvGrpSpPr>
            <p:cNvPr id="17467" name="Group 2"/>
            <p:cNvGrpSpPr>
              <a:grpSpLocks/>
            </p:cNvGrpSpPr>
            <p:nvPr/>
          </p:nvGrpSpPr>
          <p:grpSpPr bwMode="auto">
            <a:xfrm>
              <a:off x="1294791" y="2054088"/>
              <a:ext cx="6262478" cy="3088499"/>
              <a:chOff x="1294791" y="2054088"/>
              <a:chExt cx="6262478" cy="3088499"/>
            </a:xfrm>
          </p:grpSpPr>
          <p:sp>
            <p:nvSpPr>
              <p:cNvPr id="17471" name="Oval 1"/>
              <p:cNvSpPr>
                <a:spLocks noChangeArrowheads="1"/>
              </p:cNvSpPr>
              <p:nvPr/>
            </p:nvSpPr>
            <p:spPr bwMode="auto">
              <a:xfrm>
                <a:off x="1294791" y="4513479"/>
                <a:ext cx="1455725" cy="629108"/>
              </a:xfrm>
              <a:prstGeom prst="ellipse">
                <a:avLst/>
              </a:prstGeom>
              <a:noFill/>
              <a:ln w="38100" algn="ctr">
                <a:solidFill>
                  <a:srgbClr val="FF33CC"/>
                </a:solidFill>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2400">
                  <a:solidFill>
                    <a:prstClr val="black"/>
                  </a:solidFill>
                </a:endParaRPr>
              </a:p>
            </p:txBody>
          </p:sp>
          <p:sp>
            <p:nvSpPr>
              <p:cNvPr id="17472" name="Oval 112"/>
              <p:cNvSpPr>
                <a:spLocks noChangeArrowheads="1"/>
              </p:cNvSpPr>
              <p:nvPr/>
            </p:nvSpPr>
            <p:spPr bwMode="auto">
              <a:xfrm>
                <a:off x="4902707" y="2066412"/>
                <a:ext cx="1455725" cy="629108"/>
              </a:xfrm>
              <a:prstGeom prst="ellipse">
                <a:avLst/>
              </a:prstGeom>
              <a:noFill/>
              <a:ln w="38100" algn="ctr">
                <a:solidFill>
                  <a:srgbClr val="FF33CC"/>
                </a:solidFill>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2400">
                  <a:solidFill>
                    <a:prstClr val="black"/>
                  </a:solidFill>
                </a:endParaRPr>
              </a:p>
            </p:txBody>
          </p:sp>
          <p:sp>
            <p:nvSpPr>
              <p:cNvPr id="17473" name="Oval 113"/>
              <p:cNvSpPr>
                <a:spLocks noChangeArrowheads="1"/>
              </p:cNvSpPr>
              <p:nvPr/>
            </p:nvSpPr>
            <p:spPr bwMode="auto">
              <a:xfrm>
                <a:off x="6101544" y="2054088"/>
                <a:ext cx="1455725" cy="629108"/>
              </a:xfrm>
              <a:prstGeom prst="ellipse">
                <a:avLst/>
              </a:prstGeom>
              <a:noFill/>
              <a:ln w="38100" algn="ctr">
                <a:solidFill>
                  <a:srgbClr val="FF33CC"/>
                </a:solidFill>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2400">
                  <a:solidFill>
                    <a:prstClr val="black"/>
                  </a:solidFill>
                </a:endParaRPr>
              </a:p>
            </p:txBody>
          </p:sp>
        </p:grpSp>
        <p:sp>
          <p:nvSpPr>
            <p:cNvPr id="17468" name="TextBox 111"/>
            <p:cNvSpPr txBox="1">
              <a:spLocks noChangeArrowheads="1"/>
            </p:cNvSpPr>
            <p:nvPr/>
          </p:nvSpPr>
          <p:spPr bwMode="auto">
            <a:xfrm>
              <a:off x="5241386" y="1695990"/>
              <a:ext cx="894288" cy="4618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0" fontAlgn="base" hangingPunct="0">
                <a:spcBef>
                  <a:spcPct val="0"/>
                </a:spcBef>
                <a:spcAft>
                  <a:spcPct val="0"/>
                </a:spcAft>
              </a:pPr>
              <a:r>
                <a:rPr lang="en-US" b="1">
                  <a:solidFill>
                    <a:srgbClr val="FF33CC"/>
                  </a:solidFill>
                  <a:latin typeface="Arial" charset="0"/>
                  <a:cs typeface="Arial" charset="0"/>
                </a:rPr>
                <a:t>Hit 1</a:t>
              </a:r>
            </a:p>
          </p:txBody>
        </p:sp>
        <p:sp>
          <p:nvSpPr>
            <p:cNvPr id="17469" name="TextBox 116"/>
            <p:cNvSpPr txBox="1">
              <a:spLocks noChangeArrowheads="1"/>
            </p:cNvSpPr>
            <p:nvPr/>
          </p:nvSpPr>
          <p:spPr bwMode="auto">
            <a:xfrm>
              <a:off x="6440223" y="1685509"/>
              <a:ext cx="894288" cy="4618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0" fontAlgn="base" hangingPunct="0">
                <a:spcBef>
                  <a:spcPct val="0"/>
                </a:spcBef>
                <a:spcAft>
                  <a:spcPct val="0"/>
                </a:spcAft>
              </a:pPr>
              <a:r>
                <a:rPr lang="en-US" b="1">
                  <a:solidFill>
                    <a:srgbClr val="FF33CC"/>
                  </a:solidFill>
                  <a:latin typeface="Arial" charset="0"/>
                  <a:cs typeface="Arial" charset="0"/>
                </a:rPr>
                <a:t>Hit 2</a:t>
              </a:r>
            </a:p>
          </p:txBody>
        </p:sp>
        <p:sp>
          <p:nvSpPr>
            <p:cNvPr id="17470" name="TextBox 117"/>
            <p:cNvSpPr txBox="1">
              <a:spLocks noChangeArrowheads="1"/>
            </p:cNvSpPr>
            <p:nvPr/>
          </p:nvSpPr>
          <p:spPr bwMode="auto">
            <a:xfrm>
              <a:off x="1608303" y="4137239"/>
              <a:ext cx="894288" cy="4618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0" fontAlgn="base" hangingPunct="0">
                <a:spcBef>
                  <a:spcPct val="0"/>
                </a:spcBef>
                <a:spcAft>
                  <a:spcPct val="0"/>
                </a:spcAft>
              </a:pPr>
              <a:r>
                <a:rPr lang="en-US" b="1">
                  <a:solidFill>
                    <a:srgbClr val="FF33CC"/>
                  </a:solidFill>
                  <a:latin typeface="Arial" charset="0"/>
                  <a:cs typeface="Arial" charset="0"/>
                </a:rPr>
                <a:t>Hit 3</a:t>
              </a:r>
            </a:p>
          </p:txBody>
        </p:sp>
      </p:grpSp>
    </p:spTree>
    <p:extLst>
      <p:ext uri="{BB962C8B-B14F-4D97-AF65-F5344CB8AC3E}">
        <p14:creationId xmlns:p14="http://schemas.microsoft.com/office/powerpoint/2010/main" val="125262379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1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68"/>
          <p:cNvSpPr>
            <a:spLocks noChangeArrowheads="1"/>
          </p:cNvSpPr>
          <p:nvPr/>
        </p:nvSpPr>
        <p:spPr bwMode="auto">
          <a:xfrm>
            <a:off x="1826381" y="182563"/>
            <a:ext cx="5618238" cy="912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0" fontAlgn="base" hangingPunct="0">
              <a:lnSpc>
                <a:spcPts val="3200"/>
              </a:lnSpc>
              <a:spcBef>
                <a:spcPct val="0"/>
              </a:spcBef>
              <a:spcAft>
                <a:spcPct val="0"/>
              </a:spcAft>
            </a:pPr>
            <a:r>
              <a:rPr lang="en-US" sz="3200" b="1">
                <a:solidFill>
                  <a:prstClr val="white"/>
                </a:solidFill>
                <a:latin typeface="Arial" charset="0"/>
                <a:cs typeface="Arial" charset="0"/>
              </a:rPr>
              <a:t>Hit confirmation by dose dependence titration</a:t>
            </a:r>
            <a:endParaRPr lang="en-US" sz="3200">
              <a:solidFill>
                <a:prstClr val="white"/>
              </a:solidFill>
              <a:latin typeface="Arial" charset="0"/>
              <a:cs typeface="Arial" charset="0"/>
            </a:endParaRPr>
          </a:p>
        </p:txBody>
      </p:sp>
      <p:graphicFrame>
        <p:nvGraphicFramePr>
          <p:cNvPr id="5" name="Table 4"/>
          <p:cNvGraphicFramePr>
            <a:graphicFrameLocks noGrp="1"/>
          </p:cNvGraphicFramePr>
          <p:nvPr/>
        </p:nvGraphicFramePr>
        <p:xfrm>
          <a:off x="982751" y="4052888"/>
          <a:ext cx="7178525" cy="1671636"/>
        </p:xfrm>
        <a:graphic>
          <a:graphicData uri="http://schemas.openxmlformats.org/drawingml/2006/table">
            <a:tbl>
              <a:tblPr>
                <a:tableStyleId>{2D5ABB26-0587-4C30-8999-92F81FD0307C}</a:tableStyleId>
              </a:tblPr>
              <a:tblGrid>
                <a:gridCol w="1435705"/>
                <a:gridCol w="1435705"/>
                <a:gridCol w="1435705"/>
                <a:gridCol w="1435705"/>
                <a:gridCol w="1435705"/>
              </a:tblGrid>
              <a:tr h="417909">
                <a:tc>
                  <a:txBody>
                    <a:bodyPr/>
                    <a:lstStyle/>
                    <a:p>
                      <a:pPr algn="ctr" fontAlgn="b"/>
                      <a:r>
                        <a:rPr lang="en-US" sz="1800" b="1" u="none" strike="noStrike" dirty="0" smtClean="0">
                          <a:effectLst/>
                          <a:latin typeface="Arial" pitchFamily="34" charset="0"/>
                          <a:cs typeface="Arial" pitchFamily="34" charset="0"/>
                        </a:rPr>
                        <a:t>CMPD</a:t>
                      </a:r>
                      <a:endParaRPr lang="en-US" sz="1800" b="1" i="0" u="none" strike="noStrike" dirty="0">
                        <a:solidFill>
                          <a:schemeClr val="tx1"/>
                        </a:solidFill>
                        <a:effectLst/>
                        <a:latin typeface="Arial" pitchFamily="34" charset="0"/>
                        <a:cs typeface="Arial" pitchFamily="34" charset="0"/>
                      </a:endParaRPr>
                    </a:p>
                  </a:txBody>
                  <a:tcPr marL="9069" marR="9069" marT="9525" marB="0" anchor="ctr">
                    <a:solidFill>
                      <a:schemeClr val="bg1"/>
                    </a:solidFill>
                  </a:tcPr>
                </a:tc>
                <a:tc>
                  <a:txBody>
                    <a:bodyPr/>
                    <a:lstStyle/>
                    <a:p>
                      <a:pPr algn="ctr" fontAlgn="b"/>
                      <a:r>
                        <a:rPr lang="en-US" sz="1800" b="1" u="none" strike="noStrike" dirty="0" smtClean="0">
                          <a:effectLst/>
                          <a:latin typeface="Arial" pitchFamily="34" charset="0"/>
                          <a:cs typeface="Arial" pitchFamily="34" charset="0"/>
                        </a:rPr>
                        <a:t>MW</a:t>
                      </a:r>
                      <a:endParaRPr lang="en-US" sz="1800" b="1" i="0" u="none" strike="noStrike" dirty="0">
                        <a:solidFill>
                          <a:schemeClr val="tx1"/>
                        </a:solidFill>
                        <a:effectLst/>
                        <a:latin typeface="Arial" pitchFamily="34" charset="0"/>
                        <a:cs typeface="Arial" pitchFamily="34" charset="0"/>
                      </a:endParaRPr>
                    </a:p>
                  </a:txBody>
                  <a:tcPr marL="9069" marR="9069" marT="9525" marB="0" anchor="ctr">
                    <a:solidFill>
                      <a:schemeClr val="bg1"/>
                    </a:solidFill>
                  </a:tcPr>
                </a:tc>
                <a:tc>
                  <a:txBody>
                    <a:bodyPr/>
                    <a:lstStyle/>
                    <a:p>
                      <a:pPr algn="ctr" fontAlgn="b"/>
                      <a:r>
                        <a:rPr lang="en-US" sz="1800" b="1" u="none" strike="noStrike" dirty="0">
                          <a:effectLst/>
                          <a:latin typeface="Arial" pitchFamily="34" charset="0"/>
                          <a:cs typeface="Arial" pitchFamily="34" charset="0"/>
                        </a:rPr>
                        <a:t>K</a:t>
                      </a:r>
                      <a:r>
                        <a:rPr lang="en-US" sz="1800" b="1" u="none" strike="noStrike" baseline="-25000" dirty="0">
                          <a:effectLst/>
                          <a:latin typeface="Arial" pitchFamily="34" charset="0"/>
                          <a:cs typeface="Arial" pitchFamily="34" charset="0"/>
                        </a:rPr>
                        <a:t>D</a:t>
                      </a:r>
                      <a:r>
                        <a:rPr lang="en-US" sz="1800" b="1" u="none" strike="noStrike" dirty="0">
                          <a:effectLst/>
                          <a:latin typeface="Arial" pitchFamily="34" charset="0"/>
                          <a:cs typeface="Arial" pitchFamily="34" charset="0"/>
                        </a:rPr>
                        <a:t> </a:t>
                      </a:r>
                      <a:r>
                        <a:rPr lang="en-US" sz="1800" b="1" u="none" strike="noStrike" dirty="0" smtClean="0">
                          <a:effectLst/>
                          <a:latin typeface="Arial" pitchFamily="34" charset="0"/>
                          <a:cs typeface="Arial" pitchFamily="34" charset="0"/>
                        </a:rPr>
                        <a:t>(µM</a:t>
                      </a:r>
                      <a:r>
                        <a:rPr lang="en-US" sz="1800" b="1" u="none" strike="noStrike" dirty="0">
                          <a:effectLst/>
                          <a:latin typeface="Arial" pitchFamily="34" charset="0"/>
                          <a:cs typeface="Arial" pitchFamily="34" charset="0"/>
                        </a:rPr>
                        <a:t>)</a:t>
                      </a:r>
                      <a:endParaRPr lang="en-US" sz="1800" b="1" i="0" u="none" strike="noStrike" dirty="0">
                        <a:solidFill>
                          <a:schemeClr val="tx1"/>
                        </a:solidFill>
                        <a:effectLst/>
                        <a:latin typeface="Arial" pitchFamily="34" charset="0"/>
                        <a:cs typeface="Arial" pitchFamily="34" charset="0"/>
                      </a:endParaRPr>
                    </a:p>
                  </a:txBody>
                  <a:tcPr marL="9069" marR="9069" marT="9525" marB="0" anchor="ctr">
                    <a:solidFill>
                      <a:schemeClr val="bg1"/>
                    </a:solidFill>
                  </a:tcPr>
                </a:tc>
                <a:tc>
                  <a:txBody>
                    <a:bodyPr/>
                    <a:lstStyle/>
                    <a:p>
                      <a:pPr algn="ctr" fontAlgn="b"/>
                      <a:r>
                        <a:rPr lang="en-US" sz="1800" b="1" u="none" strike="noStrike" dirty="0" err="1" smtClean="0">
                          <a:effectLst/>
                          <a:latin typeface="Arial" pitchFamily="34" charset="0"/>
                          <a:cs typeface="Arial" pitchFamily="34" charset="0"/>
                        </a:rPr>
                        <a:t>k</a:t>
                      </a:r>
                      <a:r>
                        <a:rPr lang="en-US" sz="1800" b="1" u="none" strike="noStrike" baseline="-25000" dirty="0" err="1" smtClean="0">
                          <a:effectLst/>
                          <a:latin typeface="Arial" pitchFamily="34" charset="0"/>
                          <a:cs typeface="Arial" pitchFamily="34" charset="0"/>
                        </a:rPr>
                        <a:t>on</a:t>
                      </a:r>
                      <a:r>
                        <a:rPr lang="en-US" sz="1800" b="1" u="none" strike="noStrike" baseline="-25000" dirty="0" smtClean="0">
                          <a:effectLst/>
                          <a:latin typeface="Arial" pitchFamily="34" charset="0"/>
                          <a:cs typeface="Arial" pitchFamily="34" charset="0"/>
                        </a:rPr>
                        <a:t> </a:t>
                      </a:r>
                      <a:r>
                        <a:rPr lang="en-US" sz="1800" b="1" u="none" strike="noStrike" dirty="0" smtClean="0">
                          <a:effectLst/>
                          <a:latin typeface="Arial" pitchFamily="34" charset="0"/>
                          <a:cs typeface="Arial" pitchFamily="34" charset="0"/>
                        </a:rPr>
                        <a:t>(</a:t>
                      </a:r>
                      <a:r>
                        <a:rPr lang="en-US" sz="1800" b="1" u="none" strike="noStrike" dirty="0">
                          <a:effectLst/>
                          <a:latin typeface="Arial" pitchFamily="34" charset="0"/>
                          <a:cs typeface="Arial" pitchFamily="34" charset="0"/>
                        </a:rPr>
                        <a:t>1/</a:t>
                      </a:r>
                      <a:r>
                        <a:rPr lang="en-US" sz="1800" b="1" u="none" strike="noStrike" dirty="0" err="1">
                          <a:effectLst/>
                          <a:latin typeface="Arial" pitchFamily="34" charset="0"/>
                          <a:cs typeface="Arial" pitchFamily="34" charset="0"/>
                        </a:rPr>
                        <a:t>Ms</a:t>
                      </a:r>
                      <a:r>
                        <a:rPr lang="en-US" sz="1800" b="1" u="none" strike="noStrike" dirty="0">
                          <a:effectLst/>
                          <a:latin typeface="Arial" pitchFamily="34" charset="0"/>
                          <a:cs typeface="Arial" pitchFamily="34" charset="0"/>
                        </a:rPr>
                        <a:t>)</a:t>
                      </a:r>
                      <a:endParaRPr lang="en-US" sz="1800" b="1" i="0" u="none" strike="noStrike" dirty="0">
                        <a:solidFill>
                          <a:schemeClr val="tx1"/>
                        </a:solidFill>
                        <a:effectLst/>
                        <a:latin typeface="Arial" pitchFamily="34" charset="0"/>
                        <a:cs typeface="Arial" pitchFamily="34" charset="0"/>
                      </a:endParaRPr>
                    </a:p>
                  </a:txBody>
                  <a:tcPr marL="9069" marR="9069" marT="9525" marB="0" anchor="ctr">
                    <a:solidFill>
                      <a:schemeClr val="bg1"/>
                    </a:solidFill>
                  </a:tcPr>
                </a:tc>
                <a:tc>
                  <a:txBody>
                    <a:bodyPr/>
                    <a:lstStyle/>
                    <a:p>
                      <a:pPr algn="ctr" fontAlgn="b"/>
                      <a:r>
                        <a:rPr lang="en-US" sz="1800" b="1" u="none" strike="noStrike" dirty="0" err="1" smtClean="0">
                          <a:effectLst/>
                          <a:latin typeface="Arial" pitchFamily="34" charset="0"/>
                          <a:cs typeface="Arial" pitchFamily="34" charset="0"/>
                        </a:rPr>
                        <a:t>k</a:t>
                      </a:r>
                      <a:r>
                        <a:rPr lang="en-US" sz="1800" b="1" u="none" strike="noStrike" baseline="-25000" dirty="0" err="1" smtClean="0">
                          <a:effectLst/>
                          <a:latin typeface="Arial" pitchFamily="34" charset="0"/>
                          <a:cs typeface="Arial" pitchFamily="34" charset="0"/>
                        </a:rPr>
                        <a:t>dis</a:t>
                      </a:r>
                      <a:r>
                        <a:rPr lang="en-US" sz="1800" b="1" u="none" strike="noStrike" dirty="0" smtClean="0">
                          <a:effectLst/>
                          <a:latin typeface="Arial" pitchFamily="34" charset="0"/>
                          <a:cs typeface="Arial" pitchFamily="34" charset="0"/>
                        </a:rPr>
                        <a:t> (</a:t>
                      </a:r>
                      <a:r>
                        <a:rPr lang="en-US" sz="1800" b="1" u="none" strike="noStrike" dirty="0">
                          <a:effectLst/>
                          <a:latin typeface="Arial" pitchFamily="34" charset="0"/>
                          <a:cs typeface="Arial" pitchFamily="34" charset="0"/>
                        </a:rPr>
                        <a:t>1/s)</a:t>
                      </a:r>
                      <a:endParaRPr lang="en-US" sz="1800" b="1" i="0" u="none" strike="noStrike" dirty="0">
                        <a:solidFill>
                          <a:schemeClr val="tx1"/>
                        </a:solidFill>
                        <a:effectLst/>
                        <a:latin typeface="Arial" pitchFamily="34" charset="0"/>
                        <a:cs typeface="Arial" pitchFamily="34" charset="0"/>
                      </a:endParaRPr>
                    </a:p>
                  </a:txBody>
                  <a:tcPr marL="9069" marR="9069" marT="9525" marB="0" anchor="ctr">
                    <a:solidFill>
                      <a:schemeClr val="bg1"/>
                    </a:solidFill>
                  </a:tcPr>
                </a:tc>
              </a:tr>
              <a:tr h="417909">
                <a:tc>
                  <a:txBody>
                    <a:bodyPr/>
                    <a:lstStyle/>
                    <a:p>
                      <a:pPr algn="ctr" fontAlgn="b"/>
                      <a:r>
                        <a:rPr lang="en-US" sz="1800" b="1" u="none" strike="noStrike" dirty="0" smtClean="0">
                          <a:effectLst/>
                          <a:latin typeface="Arial" pitchFamily="34" charset="0"/>
                          <a:cs typeface="Arial" pitchFamily="34" charset="0"/>
                        </a:rPr>
                        <a:t>Hit 1</a:t>
                      </a:r>
                      <a:endParaRPr lang="en-US" sz="1800" b="1" i="0" u="none" strike="noStrike" dirty="0">
                        <a:solidFill>
                          <a:schemeClr val="tx1"/>
                        </a:solidFill>
                        <a:effectLst/>
                        <a:latin typeface="Arial" pitchFamily="34" charset="0"/>
                        <a:cs typeface="Arial" pitchFamily="34" charset="0"/>
                      </a:endParaRPr>
                    </a:p>
                  </a:txBody>
                  <a:tcPr marL="9069" marR="9069" marT="9525" marB="0" anchor="ctr">
                    <a:solidFill>
                      <a:schemeClr val="bg1"/>
                    </a:solidFill>
                  </a:tcPr>
                </a:tc>
                <a:tc>
                  <a:txBody>
                    <a:bodyPr/>
                    <a:lstStyle/>
                    <a:p>
                      <a:pPr algn="ctr" fontAlgn="b"/>
                      <a:r>
                        <a:rPr lang="en-US" sz="1800" b="1" u="none" strike="noStrike" dirty="0" smtClean="0">
                          <a:effectLst/>
                          <a:latin typeface="Arial" pitchFamily="34" charset="0"/>
                          <a:cs typeface="Arial" pitchFamily="34" charset="0"/>
                        </a:rPr>
                        <a:t>133</a:t>
                      </a:r>
                      <a:endParaRPr lang="en-US" sz="1800" b="1" i="0" u="none" strike="noStrike" dirty="0">
                        <a:solidFill>
                          <a:schemeClr val="tx1"/>
                        </a:solidFill>
                        <a:effectLst/>
                        <a:latin typeface="Arial" pitchFamily="34" charset="0"/>
                        <a:cs typeface="Arial" pitchFamily="34" charset="0"/>
                      </a:endParaRPr>
                    </a:p>
                  </a:txBody>
                  <a:tcPr marL="9069" marR="9069" marT="9525" marB="0" anchor="ctr">
                    <a:solidFill>
                      <a:schemeClr val="bg1"/>
                    </a:solidFill>
                  </a:tcPr>
                </a:tc>
                <a:tc>
                  <a:txBody>
                    <a:bodyPr/>
                    <a:lstStyle/>
                    <a:p>
                      <a:pPr algn="ctr" fontAlgn="b"/>
                      <a:r>
                        <a:rPr lang="en-US" sz="1800" b="1" u="none" strike="noStrike" dirty="0" smtClean="0">
                          <a:effectLst/>
                          <a:latin typeface="Arial" pitchFamily="34" charset="0"/>
                          <a:cs typeface="Arial" pitchFamily="34" charset="0"/>
                        </a:rPr>
                        <a:t>89.2</a:t>
                      </a:r>
                      <a:endParaRPr lang="en-US" sz="1800" b="1" i="0" u="none" strike="noStrike" dirty="0">
                        <a:solidFill>
                          <a:schemeClr val="tx1"/>
                        </a:solidFill>
                        <a:effectLst/>
                        <a:latin typeface="Arial" pitchFamily="34" charset="0"/>
                        <a:cs typeface="Arial" pitchFamily="34" charset="0"/>
                      </a:endParaRPr>
                    </a:p>
                  </a:txBody>
                  <a:tcPr marL="9069" marR="9069" marT="9525" marB="0" anchor="ctr">
                    <a:solidFill>
                      <a:schemeClr val="bg1"/>
                    </a:solidFill>
                  </a:tcPr>
                </a:tc>
                <a:tc>
                  <a:txBody>
                    <a:bodyPr/>
                    <a:lstStyle/>
                    <a:p>
                      <a:pPr algn="ctr" fontAlgn="b"/>
                      <a:r>
                        <a:rPr lang="en-US" sz="1800" b="1" u="none" strike="noStrike" dirty="0">
                          <a:effectLst/>
                          <a:latin typeface="Arial" pitchFamily="34" charset="0"/>
                          <a:cs typeface="Arial" pitchFamily="34" charset="0"/>
                        </a:rPr>
                        <a:t>2.21E+02</a:t>
                      </a:r>
                      <a:endParaRPr lang="en-US" sz="1800" b="1" i="0" u="none" strike="noStrike" dirty="0">
                        <a:solidFill>
                          <a:schemeClr val="tx1"/>
                        </a:solidFill>
                        <a:effectLst/>
                        <a:latin typeface="Arial" pitchFamily="34" charset="0"/>
                        <a:cs typeface="Arial" pitchFamily="34" charset="0"/>
                      </a:endParaRPr>
                    </a:p>
                  </a:txBody>
                  <a:tcPr marL="9069" marR="9069" marT="9525" marB="0" anchor="ctr">
                    <a:solidFill>
                      <a:schemeClr val="bg1"/>
                    </a:solidFill>
                  </a:tcPr>
                </a:tc>
                <a:tc>
                  <a:txBody>
                    <a:bodyPr/>
                    <a:lstStyle/>
                    <a:p>
                      <a:pPr algn="ctr" fontAlgn="b"/>
                      <a:r>
                        <a:rPr lang="en-US" sz="1800" b="1" u="none" strike="noStrike">
                          <a:effectLst/>
                          <a:latin typeface="Arial" pitchFamily="34" charset="0"/>
                          <a:cs typeface="Arial" pitchFamily="34" charset="0"/>
                        </a:rPr>
                        <a:t>1.97E-02</a:t>
                      </a:r>
                      <a:endParaRPr lang="en-US" sz="1800" b="1" i="0" u="none" strike="noStrike">
                        <a:solidFill>
                          <a:schemeClr val="tx1"/>
                        </a:solidFill>
                        <a:effectLst/>
                        <a:latin typeface="Arial" pitchFamily="34" charset="0"/>
                        <a:cs typeface="Arial" pitchFamily="34" charset="0"/>
                      </a:endParaRPr>
                    </a:p>
                  </a:txBody>
                  <a:tcPr marL="9069" marR="9069" marT="9525" marB="0" anchor="ctr">
                    <a:solidFill>
                      <a:schemeClr val="bg1"/>
                    </a:solidFill>
                  </a:tcPr>
                </a:tc>
              </a:tr>
              <a:tr h="417909">
                <a:tc>
                  <a:txBody>
                    <a:bodyPr/>
                    <a:lstStyle/>
                    <a:p>
                      <a:pPr algn="ctr" fontAlgn="b"/>
                      <a:r>
                        <a:rPr lang="en-US" sz="1800" b="1" u="none" strike="noStrike" dirty="0" smtClean="0">
                          <a:effectLst/>
                          <a:latin typeface="Arial" pitchFamily="34" charset="0"/>
                          <a:cs typeface="Arial" pitchFamily="34" charset="0"/>
                        </a:rPr>
                        <a:t>Hit</a:t>
                      </a:r>
                      <a:r>
                        <a:rPr lang="en-US" sz="1800" b="1" u="none" strike="noStrike" baseline="0" dirty="0" smtClean="0">
                          <a:effectLst/>
                          <a:latin typeface="Arial" pitchFamily="34" charset="0"/>
                          <a:cs typeface="Arial" pitchFamily="34" charset="0"/>
                        </a:rPr>
                        <a:t> 2</a:t>
                      </a:r>
                      <a:endParaRPr lang="en-US" sz="1800" b="1" i="0" u="none" strike="noStrike" dirty="0">
                        <a:solidFill>
                          <a:schemeClr val="tx1"/>
                        </a:solidFill>
                        <a:effectLst/>
                        <a:latin typeface="Arial" pitchFamily="34" charset="0"/>
                        <a:cs typeface="Arial" pitchFamily="34" charset="0"/>
                      </a:endParaRPr>
                    </a:p>
                  </a:txBody>
                  <a:tcPr marL="9069" marR="9069" marT="9525" marB="0" anchor="ctr">
                    <a:solidFill>
                      <a:schemeClr val="bg1"/>
                    </a:solidFill>
                  </a:tcPr>
                </a:tc>
                <a:tc>
                  <a:txBody>
                    <a:bodyPr/>
                    <a:lstStyle/>
                    <a:p>
                      <a:pPr algn="ctr" fontAlgn="b"/>
                      <a:r>
                        <a:rPr lang="en-US" sz="1800" b="1" u="none" strike="noStrike" dirty="0" smtClean="0">
                          <a:effectLst/>
                          <a:latin typeface="Arial" pitchFamily="34" charset="0"/>
                          <a:cs typeface="Arial" pitchFamily="34" charset="0"/>
                        </a:rPr>
                        <a:t>210</a:t>
                      </a:r>
                      <a:endParaRPr lang="en-US" sz="1800" b="1" i="0" u="none" strike="noStrike" dirty="0">
                        <a:solidFill>
                          <a:schemeClr val="tx1"/>
                        </a:solidFill>
                        <a:effectLst/>
                        <a:latin typeface="Arial" pitchFamily="34" charset="0"/>
                        <a:cs typeface="Arial" pitchFamily="34" charset="0"/>
                      </a:endParaRPr>
                    </a:p>
                  </a:txBody>
                  <a:tcPr marL="9069" marR="9069" marT="9525" marB="0" anchor="ctr">
                    <a:solidFill>
                      <a:schemeClr val="bg1"/>
                    </a:solidFill>
                  </a:tcPr>
                </a:tc>
                <a:tc>
                  <a:txBody>
                    <a:bodyPr/>
                    <a:lstStyle/>
                    <a:p>
                      <a:pPr algn="ctr" fontAlgn="b"/>
                      <a:r>
                        <a:rPr lang="en-US" sz="1800" b="1" u="none" strike="noStrike" dirty="0" smtClean="0">
                          <a:effectLst/>
                          <a:latin typeface="Arial" pitchFamily="34" charset="0"/>
                          <a:cs typeface="Arial" pitchFamily="34" charset="0"/>
                        </a:rPr>
                        <a:t>42.5</a:t>
                      </a:r>
                      <a:endParaRPr lang="en-US" sz="1800" b="1" i="0" u="none" strike="noStrike" dirty="0">
                        <a:solidFill>
                          <a:schemeClr val="tx1"/>
                        </a:solidFill>
                        <a:effectLst/>
                        <a:latin typeface="Arial" pitchFamily="34" charset="0"/>
                        <a:cs typeface="Arial" pitchFamily="34" charset="0"/>
                      </a:endParaRPr>
                    </a:p>
                  </a:txBody>
                  <a:tcPr marL="9069" marR="9069" marT="9525" marB="0" anchor="ctr">
                    <a:solidFill>
                      <a:schemeClr val="bg1"/>
                    </a:solidFill>
                  </a:tcPr>
                </a:tc>
                <a:tc>
                  <a:txBody>
                    <a:bodyPr/>
                    <a:lstStyle/>
                    <a:p>
                      <a:pPr algn="ctr" fontAlgn="b"/>
                      <a:r>
                        <a:rPr lang="en-US" sz="1800" b="1" u="none" strike="noStrike" dirty="0" smtClean="0">
                          <a:effectLst/>
                          <a:latin typeface="Arial" pitchFamily="34" charset="0"/>
                          <a:cs typeface="Arial" pitchFamily="34" charset="0"/>
                        </a:rPr>
                        <a:t>5.57E+02</a:t>
                      </a:r>
                      <a:endParaRPr lang="en-US" sz="1800" b="1" i="0" u="none" strike="noStrike" dirty="0">
                        <a:solidFill>
                          <a:schemeClr val="tx1"/>
                        </a:solidFill>
                        <a:effectLst/>
                        <a:latin typeface="Arial" pitchFamily="34" charset="0"/>
                        <a:cs typeface="Arial" pitchFamily="34" charset="0"/>
                      </a:endParaRPr>
                    </a:p>
                  </a:txBody>
                  <a:tcPr marL="9069" marR="9069" marT="9525" marB="0" anchor="ctr">
                    <a:solidFill>
                      <a:schemeClr val="bg1"/>
                    </a:solidFill>
                  </a:tcPr>
                </a:tc>
                <a:tc>
                  <a:txBody>
                    <a:bodyPr/>
                    <a:lstStyle/>
                    <a:p>
                      <a:pPr algn="ctr" fontAlgn="b"/>
                      <a:r>
                        <a:rPr lang="en-US" sz="1800" b="1" u="none" strike="noStrike" dirty="0" smtClean="0">
                          <a:effectLst/>
                          <a:latin typeface="Arial" pitchFamily="34" charset="0"/>
                          <a:cs typeface="Arial" pitchFamily="34" charset="0"/>
                        </a:rPr>
                        <a:t>2.37E-02</a:t>
                      </a:r>
                      <a:endParaRPr lang="en-US" sz="1800" b="1" i="0" u="none" strike="noStrike" dirty="0">
                        <a:solidFill>
                          <a:schemeClr val="tx1"/>
                        </a:solidFill>
                        <a:effectLst/>
                        <a:latin typeface="Arial" pitchFamily="34" charset="0"/>
                        <a:cs typeface="Arial" pitchFamily="34" charset="0"/>
                      </a:endParaRPr>
                    </a:p>
                  </a:txBody>
                  <a:tcPr marL="9069" marR="9069" marT="9525" marB="0" anchor="ctr">
                    <a:solidFill>
                      <a:schemeClr val="bg1"/>
                    </a:solidFill>
                  </a:tcPr>
                </a:tc>
              </a:tr>
              <a:tr h="417909">
                <a:tc>
                  <a:txBody>
                    <a:bodyPr/>
                    <a:lstStyle/>
                    <a:p>
                      <a:pPr algn="ctr" fontAlgn="b"/>
                      <a:r>
                        <a:rPr lang="en-US" sz="1800" b="1" u="none" strike="noStrike" dirty="0" smtClean="0">
                          <a:effectLst/>
                          <a:latin typeface="Arial" pitchFamily="34" charset="0"/>
                          <a:cs typeface="Arial" pitchFamily="34" charset="0"/>
                        </a:rPr>
                        <a:t>Hit 3</a:t>
                      </a:r>
                      <a:endParaRPr lang="en-US" sz="1800" b="1" i="0" u="none" strike="noStrike" dirty="0">
                        <a:solidFill>
                          <a:schemeClr val="tx1"/>
                        </a:solidFill>
                        <a:effectLst/>
                        <a:latin typeface="Arial" pitchFamily="34" charset="0"/>
                        <a:cs typeface="Arial" pitchFamily="34" charset="0"/>
                      </a:endParaRPr>
                    </a:p>
                  </a:txBody>
                  <a:tcPr marL="9069" marR="9069" marT="9525" marB="0" anchor="ctr">
                    <a:solidFill>
                      <a:schemeClr val="bg1"/>
                    </a:solidFill>
                  </a:tcPr>
                </a:tc>
                <a:tc>
                  <a:txBody>
                    <a:bodyPr/>
                    <a:lstStyle/>
                    <a:p>
                      <a:pPr algn="ctr" fontAlgn="b"/>
                      <a:r>
                        <a:rPr lang="en-US" sz="1800" b="1" u="none" strike="noStrike" dirty="0" smtClean="0">
                          <a:effectLst/>
                          <a:latin typeface="Arial" pitchFamily="34" charset="0"/>
                          <a:cs typeface="Arial" pitchFamily="34" charset="0"/>
                        </a:rPr>
                        <a:t>211</a:t>
                      </a:r>
                      <a:endParaRPr lang="en-US" sz="1800" b="1" i="0" u="none" strike="noStrike" dirty="0">
                        <a:solidFill>
                          <a:schemeClr val="tx1"/>
                        </a:solidFill>
                        <a:effectLst/>
                        <a:latin typeface="Arial" pitchFamily="34" charset="0"/>
                        <a:cs typeface="Arial" pitchFamily="34" charset="0"/>
                      </a:endParaRPr>
                    </a:p>
                  </a:txBody>
                  <a:tcPr marL="9069" marR="9069" marT="9525" marB="0" anchor="ctr">
                    <a:solidFill>
                      <a:schemeClr val="bg1"/>
                    </a:solidFill>
                  </a:tcPr>
                </a:tc>
                <a:tc>
                  <a:txBody>
                    <a:bodyPr/>
                    <a:lstStyle/>
                    <a:p>
                      <a:pPr algn="ctr" fontAlgn="b"/>
                      <a:r>
                        <a:rPr lang="en-US" sz="1800" b="1" u="none" strike="noStrike" dirty="0" smtClean="0">
                          <a:effectLst/>
                          <a:latin typeface="Arial" pitchFamily="34" charset="0"/>
                          <a:cs typeface="Arial" pitchFamily="34" charset="0"/>
                        </a:rPr>
                        <a:t>14.9</a:t>
                      </a:r>
                      <a:endParaRPr lang="en-US" sz="1800" b="1" i="0" u="none" strike="noStrike" dirty="0">
                        <a:solidFill>
                          <a:schemeClr val="tx1"/>
                        </a:solidFill>
                        <a:effectLst/>
                        <a:latin typeface="Arial" pitchFamily="34" charset="0"/>
                        <a:cs typeface="Arial" pitchFamily="34" charset="0"/>
                      </a:endParaRPr>
                    </a:p>
                  </a:txBody>
                  <a:tcPr marL="9069" marR="9069" marT="9525" marB="0" anchor="ctr">
                    <a:solidFill>
                      <a:schemeClr val="bg1"/>
                    </a:solidFill>
                  </a:tcP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en-US" sz="1800" b="1" u="none" strike="noStrike" dirty="0" smtClean="0">
                          <a:effectLst/>
                          <a:latin typeface="Arial" pitchFamily="34" charset="0"/>
                          <a:cs typeface="Arial" pitchFamily="34" charset="0"/>
                        </a:rPr>
                        <a:t>1.52E+03</a:t>
                      </a:r>
                      <a:endParaRPr lang="en-US" sz="1800" b="1" i="0" u="none" strike="noStrike" dirty="0">
                        <a:solidFill>
                          <a:schemeClr val="tx1"/>
                        </a:solidFill>
                        <a:effectLst/>
                        <a:latin typeface="Arial" pitchFamily="34" charset="0"/>
                        <a:cs typeface="Arial" pitchFamily="34" charset="0"/>
                      </a:endParaRPr>
                    </a:p>
                  </a:txBody>
                  <a:tcPr marL="9069" marR="9069" marT="9525" marB="0" anchor="ctr">
                    <a:solidFill>
                      <a:schemeClr val="bg1"/>
                    </a:solidFill>
                  </a:tcPr>
                </a:tc>
                <a:tc>
                  <a:txBody>
                    <a:bodyPr/>
                    <a:lstStyle/>
                    <a:p>
                      <a:pPr algn="ctr" fontAlgn="b"/>
                      <a:r>
                        <a:rPr lang="en-US" sz="1800" b="1" u="none" strike="noStrike" dirty="0" smtClean="0">
                          <a:effectLst/>
                          <a:latin typeface="Arial" pitchFamily="34" charset="0"/>
                          <a:cs typeface="Arial" pitchFamily="34" charset="0"/>
                        </a:rPr>
                        <a:t>2.27E-02</a:t>
                      </a:r>
                      <a:endParaRPr lang="en-US" sz="1800" b="1" i="0" u="none" strike="noStrike" dirty="0">
                        <a:solidFill>
                          <a:schemeClr val="tx1"/>
                        </a:solidFill>
                        <a:effectLst/>
                        <a:latin typeface="Arial" pitchFamily="34" charset="0"/>
                        <a:cs typeface="Arial" pitchFamily="34" charset="0"/>
                      </a:endParaRPr>
                    </a:p>
                  </a:txBody>
                  <a:tcPr marL="9069" marR="9069" marT="9525" marB="0" anchor="ctr">
                    <a:solidFill>
                      <a:schemeClr val="bg1"/>
                    </a:solidFill>
                  </a:tcPr>
                </a:tc>
              </a:tr>
            </a:tbl>
          </a:graphicData>
        </a:graphic>
      </p:graphicFrame>
      <p:pic>
        <p:nvPicPr>
          <p:cNvPr id="18456" name="Picture 3"/>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113013" y="1525617"/>
            <a:ext cx="2960310" cy="1919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57" name="Picture 5"/>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4452" y="1525617"/>
            <a:ext cx="2908905" cy="192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58" name="Picture 3"/>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99024" y="1525617"/>
            <a:ext cx="2914952" cy="192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274336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989917" y="3009900"/>
            <a:ext cx="2030488"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59" name="TextBox 1"/>
          <p:cNvSpPr txBox="1">
            <a:spLocks noChangeArrowheads="1"/>
          </p:cNvSpPr>
          <p:nvPr/>
        </p:nvSpPr>
        <p:spPr bwMode="auto">
          <a:xfrm>
            <a:off x="1945828" y="182563"/>
            <a:ext cx="5575905" cy="912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eaLnBrk="0" fontAlgn="base" hangingPunct="0">
              <a:lnSpc>
                <a:spcPts val="3200"/>
              </a:lnSpc>
              <a:spcBef>
                <a:spcPct val="0"/>
              </a:spcBef>
              <a:spcAft>
                <a:spcPct val="0"/>
              </a:spcAft>
            </a:pPr>
            <a:r>
              <a:rPr lang="en-US" sz="3200" b="1">
                <a:solidFill>
                  <a:prstClr val="white"/>
                </a:solidFill>
                <a:latin typeface="Arial" charset="0"/>
                <a:cs typeface="Arial" charset="0"/>
              </a:rPr>
              <a:t>Binding affinities of Hit 3 to other BET-BRDs</a:t>
            </a:r>
          </a:p>
        </p:txBody>
      </p:sp>
      <p:pic>
        <p:nvPicPr>
          <p:cNvPr id="19460" name="Picture 3"/>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76265" y="3025775"/>
            <a:ext cx="2777370"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1" name="Picture 6"/>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988405" y="4889500"/>
            <a:ext cx="2032000"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2" name="Picture 7"/>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97434" y="4894263"/>
            <a:ext cx="2709333"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3" name="Picture 1"/>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197443" y="1158875"/>
            <a:ext cx="2756203"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4" name="Picture 7"/>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4000500" y="1158875"/>
            <a:ext cx="2032000"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3" name="Table 2"/>
          <p:cNvGraphicFramePr>
            <a:graphicFrameLocks noGrp="1"/>
          </p:cNvGraphicFramePr>
          <p:nvPr>
            <p:extLst>
              <p:ext uri="{D42A27DB-BD31-4B8C-83A1-F6EECF244321}">
                <p14:modId xmlns:p14="http://schemas.microsoft.com/office/powerpoint/2010/main" val="581047274"/>
              </p:ext>
            </p:extLst>
          </p:nvPr>
        </p:nvGraphicFramePr>
        <p:xfrm>
          <a:off x="6130775" y="1782763"/>
          <a:ext cx="2698750" cy="3657600"/>
        </p:xfrm>
        <a:graphic>
          <a:graphicData uri="http://schemas.openxmlformats.org/drawingml/2006/table">
            <a:tbl>
              <a:tblPr firstRow="1" bandRow="1">
                <a:tableStyleId>{2D5ABB26-0587-4C30-8999-92F81FD0307C}</a:tableStyleId>
              </a:tblPr>
              <a:tblGrid>
                <a:gridCol w="1392903"/>
                <a:gridCol w="1305847"/>
              </a:tblGrid>
              <a:tr h="914400">
                <a:tc>
                  <a:txBody>
                    <a:bodyPr/>
                    <a:lstStyle/>
                    <a:p>
                      <a:pPr algn="ctr"/>
                      <a:r>
                        <a:rPr lang="en-US" sz="2000" b="1" dirty="0" smtClean="0">
                          <a:latin typeface="Arial" pitchFamily="34" charset="0"/>
                          <a:cs typeface="Arial" pitchFamily="34" charset="0"/>
                        </a:rPr>
                        <a:t>BETs</a:t>
                      </a:r>
                      <a:endParaRPr lang="en-US" sz="2000" b="1" dirty="0">
                        <a:latin typeface="Arial" pitchFamily="34" charset="0"/>
                        <a:cs typeface="Arial" pitchFamily="34" charset="0"/>
                      </a:endParaRPr>
                    </a:p>
                  </a:txBody>
                  <a:tcPr marL="87056" marR="87056" anchor="ctr">
                    <a:solidFill>
                      <a:schemeClr val="bg1"/>
                    </a:solidFill>
                  </a:tcPr>
                </a:tc>
                <a:tc>
                  <a:txBody>
                    <a:bodyPr/>
                    <a:lstStyle/>
                    <a:p>
                      <a:pPr algn="ctr"/>
                      <a:r>
                        <a:rPr lang="en-US" sz="2000" b="1" dirty="0" smtClean="0">
                          <a:latin typeface="Arial" pitchFamily="34" charset="0"/>
                          <a:cs typeface="Arial" pitchFamily="34" charset="0"/>
                        </a:rPr>
                        <a:t>K</a:t>
                      </a:r>
                      <a:r>
                        <a:rPr lang="en-US" sz="2000" b="1" baseline="-25000" dirty="0" smtClean="0">
                          <a:latin typeface="Arial" pitchFamily="34" charset="0"/>
                          <a:cs typeface="Arial" pitchFamily="34" charset="0"/>
                        </a:rPr>
                        <a:t>D</a:t>
                      </a:r>
                      <a:r>
                        <a:rPr lang="en-US" sz="2000" b="1" dirty="0" smtClean="0">
                          <a:latin typeface="Arial" pitchFamily="34" charset="0"/>
                          <a:cs typeface="Arial" pitchFamily="34" charset="0"/>
                        </a:rPr>
                        <a:t> (µM)</a:t>
                      </a:r>
                      <a:endParaRPr lang="en-US" sz="2000" b="1" dirty="0">
                        <a:latin typeface="Arial" pitchFamily="34" charset="0"/>
                        <a:cs typeface="Arial" pitchFamily="34" charset="0"/>
                      </a:endParaRPr>
                    </a:p>
                  </a:txBody>
                  <a:tcPr marL="87056" marR="87056" anchor="ctr">
                    <a:solidFill>
                      <a:schemeClr val="bg1"/>
                    </a:solidFill>
                  </a:tcPr>
                </a:tc>
              </a:tr>
              <a:tr h="914400">
                <a:tc>
                  <a:txBody>
                    <a:bodyPr/>
                    <a:lstStyle/>
                    <a:p>
                      <a:pPr algn="ctr"/>
                      <a:r>
                        <a:rPr lang="en-US" sz="2000" b="1" dirty="0" smtClean="0">
                          <a:latin typeface="Arial" pitchFamily="34" charset="0"/>
                          <a:cs typeface="Arial" pitchFamily="34" charset="0"/>
                        </a:rPr>
                        <a:t>BRD3BD1</a:t>
                      </a:r>
                      <a:endParaRPr lang="en-US" sz="2000" b="1" dirty="0">
                        <a:latin typeface="Arial" pitchFamily="34" charset="0"/>
                        <a:cs typeface="Arial" pitchFamily="34" charset="0"/>
                      </a:endParaRPr>
                    </a:p>
                  </a:txBody>
                  <a:tcPr marL="87056" marR="87056" anchor="ctr">
                    <a:solidFill>
                      <a:schemeClr val="bg1"/>
                    </a:solidFill>
                  </a:tcPr>
                </a:tc>
                <a:tc>
                  <a:txBody>
                    <a:bodyPr/>
                    <a:lstStyle/>
                    <a:p>
                      <a:pPr algn="ctr"/>
                      <a:r>
                        <a:rPr lang="en-US" sz="2000" b="1" dirty="0" smtClean="0">
                          <a:latin typeface="Arial" pitchFamily="34" charset="0"/>
                          <a:cs typeface="Arial" pitchFamily="34" charset="0"/>
                        </a:rPr>
                        <a:t>58.7</a:t>
                      </a:r>
                      <a:endParaRPr lang="en-US" sz="2000" b="1" dirty="0">
                        <a:latin typeface="Arial" pitchFamily="34" charset="0"/>
                        <a:cs typeface="Arial" pitchFamily="34" charset="0"/>
                      </a:endParaRPr>
                    </a:p>
                  </a:txBody>
                  <a:tcPr marL="87056" marR="87056" anchor="ctr">
                    <a:solidFill>
                      <a:schemeClr val="bg1"/>
                    </a:solidFill>
                  </a:tcPr>
                </a:tc>
              </a:tr>
              <a:tr h="914400">
                <a:tc>
                  <a:txBody>
                    <a:bodyPr/>
                    <a:lstStyle/>
                    <a:p>
                      <a:pPr algn="ctr"/>
                      <a:r>
                        <a:rPr lang="en-US" sz="2000" b="1" dirty="0" smtClean="0">
                          <a:latin typeface="Arial" pitchFamily="34" charset="0"/>
                          <a:cs typeface="Arial" pitchFamily="34" charset="0"/>
                        </a:rPr>
                        <a:t>BRD4BD1</a:t>
                      </a:r>
                      <a:endParaRPr lang="en-US" sz="2000" b="1" dirty="0">
                        <a:latin typeface="Arial" pitchFamily="34" charset="0"/>
                        <a:cs typeface="Arial" pitchFamily="34" charset="0"/>
                      </a:endParaRPr>
                    </a:p>
                  </a:txBody>
                  <a:tcPr marL="87056" marR="87056" anchor="ctr">
                    <a:solidFill>
                      <a:schemeClr val="bg1"/>
                    </a:solidFill>
                  </a:tcPr>
                </a:tc>
                <a:tc>
                  <a:txBody>
                    <a:bodyPr/>
                    <a:lstStyle/>
                    <a:p>
                      <a:pPr algn="ctr"/>
                      <a:r>
                        <a:rPr lang="en-US" sz="2000" b="1" dirty="0" smtClean="0">
                          <a:latin typeface="Arial" pitchFamily="34" charset="0"/>
                          <a:cs typeface="Arial" pitchFamily="34" charset="0"/>
                        </a:rPr>
                        <a:t>14.9</a:t>
                      </a:r>
                      <a:endParaRPr lang="en-US" sz="2000" b="1" dirty="0">
                        <a:latin typeface="Arial" pitchFamily="34" charset="0"/>
                        <a:cs typeface="Arial" pitchFamily="34" charset="0"/>
                      </a:endParaRPr>
                    </a:p>
                  </a:txBody>
                  <a:tcPr marL="87056" marR="87056" anchor="ctr">
                    <a:solidFill>
                      <a:schemeClr val="bg1"/>
                    </a:solidFill>
                  </a:tcPr>
                </a:tc>
              </a:tr>
              <a:tr h="914400">
                <a:tc>
                  <a:txBody>
                    <a:bodyPr/>
                    <a:lstStyle/>
                    <a:p>
                      <a:pPr algn="ctr"/>
                      <a:r>
                        <a:rPr lang="en-US" sz="2000" b="1" dirty="0" smtClean="0">
                          <a:latin typeface="Arial" pitchFamily="34" charset="0"/>
                          <a:cs typeface="Arial" pitchFamily="34" charset="0"/>
                        </a:rPr>
                        <a:t>BRD4BD2</a:t>
                      </a:r>
                      <a:endParaRPr lang="en-US" sz="2000" b="1" dirty="0">
                        <a:latin typeface="Arial" pitchFamily="34" charset="0"/>
                        <a:cs typeface="Arial" pitchFamily="34" charset="0"/>
                      </a:endParaRPr>
                    </a:p>
                  </a:txBody>
                  <a:tcPr marL="87056" marR="87056" anchor="ctr">
                    <a:solidFill>
                      <a:schemeClr val="bg1"/>
                    </a:solidFill>
                  </a:tcPr>
                </a:tc>
                <a:tc>
                  <a:txBody>
                    <a:bodyPr/>
                    <a:lstStyle/>
                    <a:p>
                      <a:pPr algn="ctr"/>
                      <a:r>
                        <a:rPr lang="en-US" sz="2000" b="1" dirty="0" smtClean="0">
                          <a:latin typeface="Arial" pitchFamily="34" charset="0"/>
                          <a:cs typeface="Arial" pitchFamily="34" charset="0"/>
                        </a:rPr>
                        <a:t>18.3</a:t>
                      </a:r>
                      <a:endParaRPr lang="en-US" sz="2000" b="1" dirty="0">
                        <a:latin typeface="Arial" pitchFamily="34" charset="0"/>
                        <a:cs typeface="Arial" pitchFamily="34" charset="0"/>
                      </a:endParaRPr>
                    </a:p>
                  </a:txBody>
                  <a:tcPr marL="87056" marR="87056" anchor="ctr">
                    <a:solidFill>
                      <a:schemeClr val="bg1"/>
                    </a:solidFill>
                  </a:tcPr>
                </a:tc>
              </a:tr>
            </a:tbl>
          </a:graphicData>
        </a:graphic>
      </p:graphicFrame>
    </p:spTree>
    <p:extLst>
      <p:ext uri="{BB962C8B-B14F-4D97-AF65-F5344CB8AC3E}">
        <p14:creationId xmlns:p14="http://schemas.microsoft.com/office/powerpoint/2010/main" val="30472293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1452282" y="415925"/>
            <a:ext cx="7350406" cy="635000"/>
          </a:xfrm>
        </p:spPr>
        <p:txBody>
          <a:bodyPr/>
          <a:lstStyle/>
          <a:p>
            <a:r>
              <a:rPr lang="en-US" sz="2400" dirty="0" smtClean="0">
                <a:latin typeface="Calibri Bold" pitchFamily="34" charset="0"/>
                <a:cs typeface="Calibri Bold" pitchFamily="34" charset="0"/>
              </a:rPr>
              <a:t>Direct Comparison of Octet RED to </a:t>
            </a:r>
            <a:r>
              <a:rPr lang="en-US" sz="2400" dirty="0" err="1" smtClean="0">
                <a:latin typeface="Calibri Bold" pitchFamily="34" charset="0"/>
                <a:cs typeface="Calibri Bold" pitchFamily="34" charset="0"/>
              </a:rPr>
              <a:t>Biacore</a:t>
            </a:r>
            <a:r>
              <a:rPr lang="en-US" sz="2400" dirty="0" smtClean="0">
                <a:latin typeface="Calibri Bold" pitchFamily="34" charset="0"/>
                <a:cs typeface="Calibri Bold" pitchFamily="34" charset="0"/>
              </a:rPr>
              <a:t> Published Results</a:t>
            </a:r>
          </a:p>
        </p:txBody>
      </p:sp>
      <p:graphicFrame>
        <p:nvGraphicFramePr>
          <p:cNvPr id="107573" name="Group 53"/>
          <p:cNvGraphicFramePr>
            <a:graphicFrameLocks noGrp="1"/>
          </p:cNvGraphicFramePr>
          <p:nvPr>
            <p:ph idx="1"/>
          </p:nvPr>
        </p:nvGraphicFramePr>
        <p:xfrm>
          <a:off x="1546225" y="1379538"/>
          <a:ext cx="6248400" cy="3542602"/>
        </p:xfrm>
        <a:graphic>
          <a:graphicData uri="http://schemas.openxmlformats.org/drawingml/2006/table">
            <a:tbl>
              <a:tblPr/>
              <a:tblGrid>
                <a:gridCol w="2154238"/>
                <a:gridCol w="1914525"/>
                <a:gridCol w="2179637"/>
              </a:tblGrid>
              <a:tr h="896938">
                <a:tc>
                  <a:txBody>
                    <a:bodyPr/>
                    <a:lstStyle/>
                    <a:p>
                      <a:pPr marL="0" marR="0" lvl="0" indent="0" algn="l" defTabSz="914400" rtl="0" eaLnBrk="0" fontAlgn="base" latinLnBrk="0" hangingPunct="0">
                        <a:lnSpc>
                          <a:spcPct val="100000"/>
                        </a:lnSpc>
                        <a:spcBef>
                          <a:spcPct val="20000"/>
                        </a:spcBef>
                        <a:spcAft>
                          <a:spcPct val="0"/>
                        </a:spcAft>
                        <a:buClr>
                          <a:srgbClr val="3A6E8F"/>
                        </a:buClr>
                        <a:buSzTx/>
                        <a:buFontTx/>
                        <a:buNone/>
                        <a:tabLst/>
                      </a:pPr>
                      <a:r>
                        <a:rPr kumimoji="0" lang="en-US" sz="2500" b="0" i="0" u="none" strike="noStrike" cap="none" normalizeH="0" baseline="0" dirty="0" smtClean="0">
                          <a:ln>
                            <a:noFill/>
                          </a:ln>
                          <a:solidFill>
                            <a:srgbClr val="3A6E8F"/>
                          </a:solidFill>
                          <a:effectLst/>
                          <a:latin typeface="Calibri" pitchFamily="34" charset="0"/>
                          <a:ea typeface="Geneva" pitchFamily="84" charset="-128"/>
                        </a:rPr>
                        <a:t>Compound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3A6E8F"/>
                        </a:buClr>
                        <a:buSzTx/>
                        <a:buFontTx/>
                        <a:buNone/>
                        <a:tabLst/>
                      </a:pPr>
                      <a:r>
                        <a:rPr kumimoji="0" lang="en-US" sz="2500" b="0" i="0" u="none" strike="noStrike" cap="none" normalizeH="0" baseline="0" smtClean="0">
                          <a:ln>
                            <a:noFill/>
                          </a:ln>
                          <a:solidFill>
                            <a:srgbClr val="3A6E8F"/>
                          </a:solidFill>
                          <a:effectLst/>
                          <a:latin typeface="Calibri" pitchFamily="34" charset="0"/>
                          <a:ea typeface="Geneva" pitchFamily="84" charset="-128"/>
                        </a:rPr>
                        <a:t>ForteBio</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3A6E8F"/>
                        </a:buClr>
                        <a:buSzTx/>
                        <a:buFontTx/>
                        <a:buNone/>
                        <a:tabLst/>
                      </a:pPr>
                      <a:r>
                        <a:rPr kumimoji="0" lang="en-US" sz="2500" b="0" i="0" u="none" strike="noStrike" cap="none" normalizeH="0" baseline="0" smtClean="0">
                          <a:ln>
                            <a:noFill/>
                          </a:ln>
                          <a:solidFill>
                            <a:srgbClr val="3A6E8F"/>
                          </a:solidFill>
                          <a:effectLst/>
                          <a:latin typeface="Calibri" pitchFamily="34" charset="0"/>
                          <a:ea typeface="Geneva" pitchFamily="84" charset="-128"/>
                        </a:rPr>
                        <a:t>Biacore </a:t>
                      </a:r>
                      <a:r>
                        <a:rPr kumimoji="0" lang="en-US" sz="2500" b="0" i="0" u="none" strike="noStrike" cap="none" normalizeH="0" baseline="30000" smtClean="0">
                          <a:ln>
                            <a:noFill/>
                          </a:ln>
                          <a:solidFill>
                            <a:srgbClr val="3A6E8F"/>
                          </a:solidFill>
                          <a:effectLst/>
                          <a:latin typeface="Calibri" pitchFamily="34" charset="0"/>
                          <a:ea typeface="Geneva" pitchFamily="84" charset="-128"/>
                        </a:rPr>
                        <a:t>1,2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631825">
                <a:tc>
                  <a:txBody>
                    <a:bodyPr/>
                    <a:lstStyle/>
                    <a:p>
                      <a:pPr marL="0" marR="0" lvl="0" indent="0" algn="l" defTabSz="914400" rtl="0" eaLnBrk="0" fontAlgn="base" latinLnBrk="0" hangingPunct="0">
                        <a:lnSpc>
                          <a:spcPct val="100000"/>
                        </a:lnSpc>
                        <a:spcBef>
                          <a:spcPct val="20000"/>
                        </a:spcBef>
                        <a:spcAft>
                          <a:spcPct val="0"/>
                        </a:spcAft>
                        <a:buClr>
                          <a:srgbClr val="3A6E8F"/>
                        </a:buClr>
                        <a:buSzTx/>
                        <a:buFontTx/>
                        <a:buNone/>
                        <a:tabLst/>
                      </a:pPr>
                      <a:r>
                        <a:rPr kumimoji="0" lang="en-US" sz="1700" b="0" i="0" u="none" strike="noStrike" cap="none" normalizeH="0" baseline="0" smtClean="0">
                          <a:ln>
                            <a:noFill/>
                          </a:ln>
                          <a:solidFill>
                            <a:srgbClr val="3A6E8F"/>
                          </a:solidFill>
                          <a:effectLst/>
                          <a:latin typeface="Calibri" pitchFamily="34" charset="0"/>
                          <a:ea typeface="Geneva" pitchFamily="84" charset="-128"/>
                        </a:rPr>
                        <a:t>Acetazolamide</a:t>
                      </a:r>
                    </a:p>
                    <a:p>
                      <a:pPr marL="0" marR="0" lvl="0" indent="0" algn="l" defTabSz="914400" rtl="0" eaLnBrk="0" fontAlgn="base" latinLnBrk="0" hangingPunct="0">
                        <a:lnSpc>
                          <a:spcPct val="100000"/>
                        </a:lnSpc>
                        <a:spcBef>
                          <a:spcPct val="20000"/>
                        </a:spcBef>
                        <a:spcAft>
                          <a:spcPct val="0"/>
                        </a:spcAft>
                        <a:buClr>
                          <a:srgbClr val="3A6E8F"/>
                        </a:buClr>
                        <a:buSzTx/>
                        <a:buFontTx/>
                        <a:buNone/>
                        <a:tabLst/>
                      </a:pPr>
                      <a:r>
                        <a:rPr kumimoji="0" lang="en-US" sz="1700" b="0" i="0" u="none" strike="noStrike" cap="none" normalizeH="0" baseline="0" smtClean="0">
                          <a:ln>
                            <a:noFill/>
                          </a:ln>
                          <a:solidFill>
                            <a:srgbClr val="3A6E8F"/>
                          </a:solidFill>
                          <a:effectLst/>
                          <a:latin typeface="Calibri" pitchFamily="34" charset="0"/>
                          <a:ea typeface="Geneva" pitchFamily="84" charset="-128"/>
                        </a:rPr>
                        <a:t>222 Daltons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3A6E8F"/>
                        </a:buClr>
                        <a:buSzTx/>
                        <a:buFontTx/>
                        <a:buNone/>
                        <a:tabLst/>
                      </a:pPr>
                      <a:r>
                        <a:rPr kumimoji="0" lang="en-US" sz="1700" b="0" i="0" u="none" strike="noStrike" cap="none" normalizeH="0" baseline="0" smtClean="0">
                          <a:ln>
                            <a:noFill/>
                          </a:ln>
                          <a:solidFill>
                            <a:srgbClr val="3A6E8F"/>
                          </a:solidFill>
                          <a:effectLst/>
                          <a:latin typeface="Calibri" pitchFamily="34" charset="0"/>
                          <a:ea typeface="Geneva" pitchFamily="84" charset="-128"/>
                        </a:rPr>
                        <a:t>K</a:t>
                      </a:r>
                      <a:r>
                        <a:rPr kumimoji="0" lang="en-US" sz="1700" b="0" i="0" u="none" strike="noStrike" cap="none" normalizeH="0" baseline="-25000" smtClean="0">
                          <a:ln>
                            <a:noFill/>
                          </a:ln>
                          <a:solidFill>
                            <a:srgbClr val="3A6E8F"/>
                          </a:solidFill>
                          <a:effectLst/>
                          <a:latin typeface="Calibri" pitchFamily="34" charset="0"/>
                          <a:ea typeface="Geneva" pitchFamily="84" charset="-128"/>
                        </a:rPr>
                        <a:t>D</a:t>
                      </a:r>
                      <a:r>
                        <a:rPr kumimoji="0" lang="en-US" sz="1700" b="0" i="0" u="none" strike="noStrike" cap="none" normalizeH="0" baseline="0" smtClean="0">
                          <a:ln>
                            <a:noFill/>
                          </a:ln>
                          <a:solidFill>
                            <a:srgbClr val="3A6E8F"/>
                          </a:solidFill>
                          <a:effectLst/>
                          <a:latin typeface="Calibri" pitchFamily="34" charset="0"/>
                          <a:ea typeface="Geneva" pitchFamily="84" charset="-128"/>
                        </a:rPr>
                        <a:t> = 0.039 µM</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3A6E8F"/>
                        </a:buClr>
                        <a:buSzTx/>
                        <a:buFontTx/>
                        <a:buNone/>
                        <a:tabLst/>
                      </a:pPr>
                      <a:r>
                        <a:rPr kumimoji="0" lang="en-US" sz="1700" b="0" i="0" u="none" strike="noStrike" cap="none" normalizeH="0" baseline="0" smtClean="0">
                          <a:ln>
                            <a:noFill/>
                          </a:ln>
                          <a:solidFill>
                            <a:srgbClr val="3A6E8F"/>
                          </a:solidFill>
                          <a:effectLst/>
                          <a:latin typeface="Calibri" pitchFamily="34" charset="0"/>
                          <a:ea typeface="Geneva" pitchFamily="84" charset="-128"/>
                        </a:rPr>
                        <a:t>K</a:t>
                      </a:r>
                      <a:r>
                        <a:rPr kumimoji="0" lang="en-US" sz="1700" b="0" i="0" u="none" strike="noStrike" cap="none" normalizeH="0" baseline="-25000" smtClean="0">
                          <a:ln>
                            <a:noFill/>
                          </a:ln>
                          <a:solidFill>
                            <a:srgbClr val="3A6E8F"/>
                          </a:solidFill>
                          <a:effectLst/>
                          <a:latin typeface="Calibri" pitchFamily="34" charset="0"/>
                          <a:ea typeface="Geneva" pitchFamily="84" charset="-128"/>
                        </a:rPr>
                        <a:t>D</a:t>
                      </a:r>
                      <a:r>
                        <a:rPr kumimoji="0" lang="en-US" sz="1700" b="0" i="0" u="none" strike="noStrike" cap="none" normalizeH="0" baseline="0" smtClean="0">
                          <a:ln>
                            <a:noFill/>
                          </a:ln>
                          <a:solidFill>
                            <a:srgbClr val="3A6E8F"/>
                          </a:solidFill>
                          <a:effectLst/>
                          <a:latin typeface="Calibri" pitchFamily="34" charset="0"/>
                          <a:ea typeface="Geneva" pitchFamily="84" charset="-128"/>
                        </a:rPr>
                        <a:t> = 0.039, 0.019 µM</a:t>
                      </a:r>
                    </a:p>
                    <a:p>
                      <a:pPr marL="0" marR="0" lvl="0" indent="0" algn="ctr" defTabSz="914400" rtl="0" eaLnBrk="0" fontAlgn="base" latinLnBrk="0" hangingPunct="0">
                        <a:lnSpc>
                          <a:spcPct val="100000"/>
                        </a:lnSpc>
                        <a:spcBef>
                          <a:spcPct val="20000"/>
                        </a:spcBef>
                        <a:spcAft>
                          <a:spcPct val="0"/>
                        </a:spcAft>
                        <a:buClr>
                          <a:srgbClr val="3A6E8F"/>
                        </a:buClr>
                        <a:buSzTx/>
                        <a:buFontTx/>
                        <a:buNone/>
                        <a:tabLst/>
                      </a:pPr>
                      <a:endParaRPr kumimoji="0" lang="en-US" sz="1700" b="0" i="0" u="none" strike="noStrike" cap="none" normalizeH="0" baseline="0" smtClean="0">
                        <a:ln>
                          <a:noFill/>
                        </a:ln>
                        <a:solidFill>
                          <a:srgbClr val="3A6E8F"/>
                        </a:solidFill>
                        <a:effectLst/>
                        <a:latin typeface="Calibri" pitchFamily="34" charset="0"/>
                        <a:ea typeface="Geneva" pitchFamily="84" charset="-128"/>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652463">
                <a:tc>
                  <a:txBody>
                    <a:bodyPr/>
                    <a:lstStyle/>
                    <a:p>
                      <a:pPr marL="0" marR="0" lvl="0" indent="0" algn="l" defTabSz="914400" rtl="0" eaLnBrk="0" fontAlgn="base" latinLnBrk="0" hangingPunct="0">
                        <a:lnSpc>
                          <a:spcPct val="100000"/>
                        </a:lnSpc>
                        <a:spcBef>
                          <a:spcPct val="20000"/>
                        </a:spcBef>
                        <a:spcAft>
                          <a:spcPct val="0"/>
                        </a:spcAft>
                        <a:buClr>
                          <a:srgbClr val="3A6E8F"/>
                        </a:buClr>
                        <a:buSzTx/>
                        <a:buFontTx/>
                        <a:buNone/>
                        <a:tabLst/>
                      </a:pPr>
                      <a:r>
                        <a:rPr kumimoji="0" lang="en-US" sz="1700" b="0" i="0" u="none" strike="noStrike" cap="none" normalizeH="0" baseline="0" smtClean="0">
                          <a:ln>
                            <a:noFill/>
                          </a:ln>
                          <a:solidFill>
                            <a:srgbClr val="3A6E8F"/>
                          </a:solidFill>
                          <a:effectLst/>
                          <a:latin typeface="Calibri" pitchFamily="34" charset="0"/>
                          <a:ea typeface="Geneva" pitchFamily="84" charset="-128"/>
                        </a:rPr>
                        <a:t>Benzenesulfonamide</a:t>
                      </a:r>
                    </a:p>
                    <a:p>
                      <a:pPr marL="0" marR="0" lvl="0" indent="0" algn="l" defTabSz="914400" rtl="0" eaLnBrk="0" fontAlgn="base" latinLnBrk="0" hangingPunct="0">
                        <a:lnSpc>
                          <a:spcPct val="100000"/>
                        </a:lnSpc>
                        <a:spcBef>
                          <a:spcPct val="20000"/>
                        </a:spcBef>
                        <a:spcAft>
                          <a:spcPct val="0"/>
                        </a:spcAft>
                        <a:buClr>
                          <a:srgbClr val="3A6E8F"/>
                        </a:buClr>
                        <a:buSzTx/>
                        <a:buFontTx/>
                        <a:buNone/>
                        <a:tabLst/>
                      </a:pPr>
                      <a:r>
                        <a:rPr kumimoji="0" lang="en-US" sz="1700" b="0" i="0" u="none" strike="noStrike" cap="none" normalizeH="0" baseline="0" smtClean="0">
                          <a:ln>
                            <a:noFill/>
                          </a:ln>
                          <a:solidFill>
                            <a:srgbClr val="3A6E8F"/>
                          </a:solidFill>
                          <a:effectLst/>
                          <a:latin typeface="Calibri" pitchFamily="34" charset="0"/>
                          <a:ea typeface="Geneva" pitchFamily="84" charset="-128"/>
                        </a:rPr>
                        <a:t>157 Daltons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3A6E8F"/>
                        </a:buClr>
                        <a:buSzTx/>
                        <a:buFontTx/>
                        <a:buNone/>
                        <a:tabLst/>
                      </a:pPr>
                      <a:r>
                        <a:rPr kumimoji="0" lang="en-US" sz="1700" b="0" i="0" u="none" strike="noStrike" cap="none" normalizeH="0" baseline="0" smtClean="0">
                          <a:ln>
                            <a:noFill/>
                          </a:ln>
                          <a:solidFill>
                            <a:srgbClr val="3A6E8F"/>
                          </a:solidFill>
                          <a:effectLst/>
                          <a:latin typeface="Calibri" pitchFamily="34" charset="0"/>
                          <a:ea typeface="Geneva" pitchFamily="84" charset="-128"/>
                        </a:rPr>
                        <a:t>K</a:t>
                      </a:r>
                      <a:r>
                        <a:rPr kumimoji="0" lang="en-US" sz="1700" b="0" i="0" u="none" strike="noStrike" cap="none" normalizeH="0" baseline="-25000" smtClean="0">
                          <a:ln>
                            <a:noFill/>
                          </a:ln>
                          <a:solidFill>
                            <a:srgbClr val="3A6E8F"/>
                          </a:solidFill>
                          <a:effectLst/>
                          <a:latin typeface="Calibri" pitchFamily="34" charset="0"/>
                          <a:ea typeface="Geneva" pitchFamily="84" charset="-128"/>
                        </a:rPr>
                        <a:t>D</a:t>
                      </a:r>
                      <a:r>
                        <a:rPr kumimoji="0" lang="en-US" sz="1700" b="0" i="0" u="none" strike="noStrike" cap="none" normalizeH="0" baseline="0" smtClean="0">
                          <a:ln>
                            <a:noFill/>
                          </a:ln>
                          <a:solidFill>
                            <a:srgbClr val="3A6E8F"/>
                          </a:solidFill>
                          <a:effectLst/>
                          <a:latin typeface="Calibri" pitchFamily="34" charset="0"/>
                          <a:ea typeface="Geneva" pitchFamily="84" charset="-128"/>
                        </a:rPr>
                        <a:t> = 2.4 µM</a:t>
                      </a:r>
                    </a:p>
                    <a:p>
                      <a:pPr marL="0" marR="0" lvl="0" indent="0" algn="ctr" defTabSz="914400" rtl="0" eaLnBrk="0" fontAlgn="base" latinLnBrk="0" hangingPunct="0">
                        <a:lnSpc>
                          <a:spcPct val="100000"/>
                        </a:lnSpc>
                        <a:spcBef>
                          <a:spcPct val="20000"/>
                        </a:spcBef>
                        <a:spcAft>
                          <a:spcPct val="0"/>
                        </a:spcAft>
                        <a:buClr>
                          <a:srgbClr val="3A6E8F"/>
                        </a:buClr>
                        <a:buSzTx/>
                        <a:buFontTx/>
                        <a:buNone/>
                        <a:tabLst/>
                      </a:pPr>
                      <a:endParaRPr kumimoji="0" lang="en-US" sz="1700" b="0" i="0" u="none" strike="noStrike" cap="none" normalizeH="0" baseline="0" smtClean="0">
                        <a:ln>
                          <a:noFill/>
                        </a:ln>
                        <a:solidFill>
                          <a:srgbClr val="3A6E8F"/>
                        </a:solidFill>
                        <a:effectLst/>
                        <a:latin typeface="Calibri" pitchFamily="34" charset="0"/>
                        <a:ea typeface="Geneva" pitchFamily="84" charset="-128"/>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3A6E8F"/>
                        </a:buClr>
                        <a:buSzTx/>
                        <a:buFontTx/>
                        <a:buNone/>
                        <a:tabLst/>
                      </a:pPr>
                      <a:r>
                        <a:rPr kumimoji="0" lang="en-US" sz="1700" b="0" i="0" u="none" strike="noStrike" cap="none" normalizeH="0" baseline="0" dirty="0" smtClean="0">
                          <a:ln>
                            <a:noFill/>
                          </a:ln>
                          <a:solidFill>
                            <a:srgbClr val="3A6E8F"/>
                          </a:solidFill>
                          <a:effectLst/>
                          <a:latin typeface="Calibri" pitchFamily="34" charset="0"/>
                          <a:ea typeface="Geneva" pitchFamily="84" charset="-128"/>
                        </a:rPr>
                        <a:t>K</a:t>
                      </a:r>
                      <a:r>
                        <a:rPr kumimoji="0" lang="en-US" sz="1700" b="0" i="0" u="none" strike="noStrike" cap="none" normalizeH="0" baseline="-25000" dirty="0" smtClean="0">
                          <a:ln>
                            <a:noFill/>
                          </a:ln>
                          <a:solidFill>
                            <a:srgbClr val="3A6E8F"/>
                          </a:solidFill>
                          <a:effectLst/>
                          <a:latin typeface="Calibri" pitchFamily="34" charset="0"/>
                          <a:ea typeface="Geneva" pitchFamily="84" charset="-128"/>
                        </a:rPr>
                        <a:t>D</a:t>
                      </a:r>
                      <a:r>
                        <a:rPr kumimoji="0" lang="en-US" sz="1700" b="0" i="0" u="none" strike="noStrike" cap="none" normalizeH="0" baseline="0" dirty="0" smtClean="0">
                          <a:ln>
                            <a:noFill/>
                          </a:ln>
                          <a:solidFill>
                            <a:srgbClr val="3A6E8F"/>
                          </a:solidFill>
                          <a:effectLst/>
                          <a:latin typeface="Calibri" pitchFamily="34" charset="0"/>
                          <a:ea typeface="Geneva" pitchFamily="84" charset="-128"/>
                        </a:rPr>
                        <a:t> = 0.8, 0.85 µM</a:t>
                      </a:r>
                    </a:p>
                    <a:p>
                      <a:pPr marL="0" marR="0" lvl="0" indent="0" algn="ctr" defTabSz="914400" rtl="0" eaLnBrk="0" fontAlgn="base" latinLnBrk="0" hangingPunct="0">
                        <a:lnSpc>
                          <a:spcPct val="100000"/>
                        </a:lnSpc>
                        <a:spcBef>
                          <a:spcPct val="20000"/>
                        </a:spcBef>
                        <a:spcAft>
                          <a:spcPct val="0"/>
                        </a:spcAft>
                        <a:buClr>
                          <a:srgbClr val="3A6E8F"/>
                        </a:buClr>
                        <a:buSzTx/>
                        <a:buFontTx/>
                        <a:buNone/>
                        <a:tabLst/>
                      </a:pPr>
                      <a:endParaRPr kumimoji="0" lang="en-US" sz="1700" b="0" i="0" u="none" strike="noStrike" cap="none" normalizeH="0" baseline="0" dirty="0" smtClean="0">
                        <a:ln>
                          <a:noFill/>
                        </a:ln>
                        <a:solidFill>
                          <a:srgbClr val="3A6E8F"/>
                        </a:solidFill>
                        <a:effectLst/>
                        <a:latin typeface="Calibri" pitchFamily="34" charset="0"/>
                        <a:ea typeface="Geneva" pitchFamily="84" charset="-128"/>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641350">
                <a:tc>
                  <a:txBody>
                    <a:bodyPr/>
                    <a:lstStyle/>
                    <a:p>
                      <a:pPr marL="0" marR="0" lvl="0" indent="0" algn="l" defTabSz="914400" rtl="0" eaLnBrk="0" fontAlgn="base" latinLnBrk="0" hangingPunct="0">
                        <a:lnSpc>
                          <a:spcPct val="100000"/>
                        </a:lnSpc>
                        <a:spcBef>
                          <a:spcPct val="20000"/>
                        </a:spcBef>
                        <a:spcAft>
                          <a:spcPct val="0"/>
                        </a:spcAft>
                        <a:buClr>
                          <a:srgbClr val="3A6E8F"/>
                        </a:buClr>
                        <a:buSzTx/>
                        <a:buFontTx/>
                        <a:buNone/>
                        <a:tabLst/>
                      </a:pPr>
                      <a:r>
                        <a:rPr kumimoji="0" lang="en-US" sz="1700" b="0" i="0" u="none" strike="noStrike" cap="none" normalizeH="0" baseline="0" smtClean="0">
                          <a:ln>
                            <a:noFill/>
                          </a:ln>
                          <a:solidFill>
                            <a:srgbClr val="3A6E8F"/>
                          </a:solidFill>
                          <a:effectLst/>
                          <a:latin typeface="Calibri" pitchFamily="34" charset="0"/>
                          <a:ea typeface="Geneva" pitchFamily="84" charset="-128"/>
                        </a:rPr>
                        <a:t>Furosemide</a:t>
                      </a:r>
                    </a:p>
                    <a:p>
                      <a:pPr marL="0" marR="0" lvl="0" indent="0" algn="l" defTabSz="914400" rtl="0" eaLnBrk="0" fontAlgn="base" latinLnBrk="0" hangingPunct="0">
                        <a:lnSpc>
                          <a:spcPct val="100000"/>
                        </a:lnSpc>
                        <a:spcBef>
                          <a:spcPct val="20000"/>
                        </a:spcBef>
                        <a:spcAft>
                          <a:spcPct val="0"/>
                        </a:spcAft>
                        <a:buClr>
                          <a:srgbClr val="3A6E8F"/>
                        </a:buClr>
                        <a:buSzTx/>
                        <a:buFontTx/>
                        <a:buNone/>
                        <a:tabLst/>
                      </a:pPr>
                      <a:r>
                        <a:rPr kumimoji="0" lang="en-US" sz="1700" b="0" i="0" u="none" strike="noStrike" cap="none" normalizeH="0" baseline="0" smtClean="0">
                          <a:ln>
                            <a:noFill/>
                          </a:ln>
                          <a:solidFill>
                            <a:srgbClr val="3A6E8F"/>
                          </a:solidFill>
                          <a:effectLst/>
                          <a:latin typeface="Calibri" pitchFamily="34" charset="0"/>
                          <a:ea typeface="Geneva" pitchFamily="84" charset="-128"/>
                        </a:rPr>
                        <a:t>330 Daltons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3A6E8F"/>
                        </a:buClr>
                        <a:buSzTx/>
                        <a:buFontTx/>
                        <a:buNone/>
                        <a:tabLst/>
                      </a:pPr>
                      <a:r>
                        <a:rPr kumimoji="0" lang="en-US" sz="1700" b="0" i="0" u="none" strike="noStrike" cap="none" normalizeH="0" baseline="0" smtClean="0">
                          <a:ln>
                            <a:noFill/>
                          </a:ln>
                          <a:solidFill>
                            <a:srgbClr val="3A6E8F"/>
                          </a:solidFill>
                          <a:effectLst/>
                          <a:latin typeface="Calibri" pitchFamily="34" charset="0"/>
                          <a:ea typeface="Geneva" pitchFamily="84" charset="-128"/>
                        </a:rPr>
                        <a:t>K</a:t>
                      </a:r>
                      <a:r>
                        <a:rPr kumimoji="0" lang="en-US" sz="1700" b="0" i="0" u="none" strike="noStrike" cap="none" normalizeH="0" baseline="-25000" smtClean="0">
                          <a:ln>
                            <a:noFill/>
                          </a:ln>
                          <a:solidFill>
                            <a:srgbClr val="3A6E8F"/>
                          </a:solidFill>
                          <a:effectLst/>
                          <a:latin typeface="Calibri" pitchFamily="34" charset="0"/>
                          <a:ea typeface="Geneva" pitchFamily="84" charset="-128"/>
                        </a:rPr>
                        <a:t>D</a:t>
                      </a:r>
                      <a:r>
                        <a:rPr kumimoji="0" lang="en-US" sz="1700" b="0" i="0" u="none" strike="noStrike" cap="none" normalizeH="0" baseline="0" smtClean="0">
                          <a:ln>
                            <a:noFill/>
                          </a:ln>
                          <a:solidFill>
                            <a:srgbClr val="3A6E8F"/>
                          </a:solidFill>
                          <a:effectLst/>
                          <a:latin typeface="Calibri" pitchFamily="34" charset="0"/>
                          <a:ea typeface="Geneva" pitchFamily="84" charset="-128"/>
                        </a:rPr>
                        <a:t> = 1.2 µM</a:t>
                      </a:r>
                    </a:p>
                    <a:p>
                      <a:pPr marL="0" marR="0" lvl="0" indent="0" algn="ctr" defTabSz="914400" rtl="0" eaLnBrk="0" fontAlgn="base" latinLnBrk="0" hangingPunct="0">
                        <a:lnSpc>
                          <a:spcPct val="100000"/>
                        </a:lnSpc>
                        <a:spcBef>
                          <a:spcPct val="20000"/>
                        </a:spcBef>
                        <a:spcAft>
                          <a:spcPct val="0"/>
                        </a:spcAft>
                        <a:buClr>
                          <a:srgbClr val="3A6E8F"/>
                        </a:buClr>
                        <a:buSzTx/>
                        <a:buFontTx/>
                        <a:buNone/>
                        <a:tabLst/>
                      </a:pPr>
                      <a:endParaRPr kumimoji="0" lang="en-US" sz="1700" b="0" i="0" u="none" strike="noStrike" cap="none" normalizeH="0" baseline="0" smtClean="0">
                        <a:ln>
                          <a:noFill/>
                        </a:ln>
                        <a:solidFill>
                          <a:srgbClr val="3A6E8F"/>
                        </a:solidFill>
                        <a:effectLst/>
                        <a:latin typeface="Calibri" pitchFamily="34" charset="0"/>
                        <a:ea typeface="Geneva" pitchFamily="84" charset="-128"/>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3A6E8F"/>
                        </a:buClr>
                        <a:buSzTx/>
                        <a:buFontTx/>
                        <a:buNone/>
                        <a:tabLst/>
                      </a:pPr>
                      <a:r>
                        <a:rPr kumimoji="0" lang="en-US" sz="1700" b="0" i="0" u="none" strike="noStrike" cap="none" normalizeH="0" baseline="0" smtClean="0">
                          <a:ln>
                            <a:noFill/>
                          </a:ln>
                          <a:solidFill>
                            <a:srgbClr val="3A6E8F"/>
                          </a:solidFill>
                          <a:effectLst/>
                          <a:latin typeface="Calibri" pitchFamily="34" charset="0"/>
                          <a:ea typeface="Geneva" pitchFamily="84" charset="-128"/>
                        </a:rPr>
                        <a:t>K</a:t>
                      </a:r>
                      <a:r>
                        <a:rPr kumimoji="0" lang="en-US" sz="1700" b="0" i="0" u="none" strike="noStrike" cap="none" normalizeH="0" baseline="-25000" smtClean="0">
                          <a:ln>
                            <a:noFill/>
                          </a:ln>
                          <a:solidFill>
                            <a:srgbClr val="3A6E8F"/>
                          </a:solidFill>
                          <a:effectLst/>
                          <a:latin typeface="Calibri" pitchFamily="34" charset="0"/>
                          <a:ea typeface="Geneva" pitchFamily="84" charset="-128"/>
                        </a:rPr>
                        <a:t>D</a:t>
                      </a:r>
                      <a:r>
                        <a:rPr kumimoji="0" lang="en-US" sz="1700" b="0" i="0" u="none" strike="noStrike" cap="none" normalizeH="0" baseline="0" smtClean="0">
                          <a:ln>
                            <a:noFill/>
                          </a:ln>
                          <a:solidFill>
                            <a:srgbClr val="3A6E8F"/>
                          </a:solidFill>
                          <a:effectLst/>
                          <a:latin typeface="Calibri" pitchFamily="34" charset="0"/>
                          <a:ea typeface="Geneva" pitchFamily="84" charset="-128"/>
                        </a:rPr>
                        <a:t> = 1.0, 0.51 µM</a:t>
                      </a:r>
                    </a:p>
                    <a:p>
                      <a:pPr marL="0" marR="0" lvl="0" indent="0" algn="ctr" defTabSz="914400" rtl="0" eaLnBrk="0" fontAlgn="base" latinLnBrk="0" hangingPunct="0">
                        <a:lnSpc>
                          <a:spcPct val="100000"/>
                        </a:lnSpc>
                        <a:spcBef>
                          <a:spcPct val="20000"/>
                        </a:spcBef>
                        <a:spcAft>
                          <a:spcPct val="0"/>
                        </a:spcAft>
                        <a:buClr>
                          <a:srgbClr val="3A6E8F"/>
                        </a:buClr>
                        <a:buSzTx/>
                        <a:buFontTx/>
                        <a:buNone/>
                        <a:tabLst/>
                      </a:pPr>
                      <a:endParaRPr kumimoji="0" lang="en-US" sz="1700" b="0" i="0" u="none" strike="noStrike" cap="none" normalizeH="0" baseline="0" smtClean="0">
                        <a:ln>
                          <a:noFill/>
                        </a:ln>
                        <a:solidFill>
                          <a:srgbClr val="3A6E8F"/>
                        </a:solidFill>
                        <a:effectLst/>
                        <a:latin typeface="Calibri" pitchFamily="34" charset="0"/>
                        <a:ea typeface="Geneva" pitchFamily="84" charset="-128"/>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639763">
                <a:tc>
                  <a:txBody>
                    <a:bodyPr/>
                    <a:lstStyle/>
                    <a:p>
                      <a:pPr marL="0" marR="0" lvl="0" indent="0" algn="l" defTabSz="914400" rtl="0" eaLnBrk="0" fontAlgn="base" latinLnBrk="0" hangingPunct="0">
                        <a:lnSpc>
                          <a:spcPct val="100000"/>
                        </a:lnSpc>
                        <a:spcBef>
                          <a:spcPct val="20000"/>
                        </a:spcBef>
                        <a:spcAft>
                          <a:spcPct val="0"/>
                        </a:spcAft>
                        <a:buClr>
                          <a:srgbClr val="3A6E8F"/>
                        </a:buClr>
                        <a:buSzTx/>
                        <a:buFontTx/>
                        <a:buNone/>
                        <a:tabLst/>
                      </a:pPr>
                      <a:r>
                        <a:rPr kumimoji="0" lang="en-US" sz="1700" b="0" i="0" u="none" strike="noStrike" cap="none" normalizeH="0" baseline="0" smtClean="0">
                          <a:ln>
                            <a:noFill/>
                          </a:ln>
                          <a:solidFill>
                            <a:srgbClr val="3A6E8F"/>
                          </a:solidFill>
                          <a:effectLst/>
                          <a:latin typeface="Calibri" pitchFamily="34" charset="0"/>
                          <a:ea typeface="Geneva" pitchFamily="84" charset="-128"/>
                        </a:rPr>
                        <a:t>Sulpiride</a:t>
                      </a:r>
                    </a:p>
                    <a:p>
                      <a:pPr marL="0" marR="0" lvl="0" indent="0" algn="l" defTabSz="914400" rtl="0" eaLnBrk="0" fontAlgn="base" latinLnBrk="0" hangingPunct="0">
                        <a:lnSpc>
                          <a:spcPct val="100000"/>
                        </a:lnSpc>
                        <a:spcBef>
                          <a:spcPct val="20000"/>
                        </a:spcBef>
                        <a:spcAft>
                          <a:spcPct val="0"/>
                        </a:spcAft>
                        <a:buClr>
                          <a:srgbClr val="3A6E8F"/>
                        </a:buClr>
                        <a:buSzTx/>
                        <a:buFontTx/>
                        <a:buNone/>
                        <a:tabLst/>
                      </a:pPr>
                      <a:r>
                        <a:rPr kumimoji="0" lang="en-US" sz="1700" b="0" i="0" u="none" strike="noStrike" cap="none" normalizeH="0" baseline="0" smtClean="0">
                          <a:ln>
                            <a:noFill/>
                          </a:ln>
                          <a:solidFill>
                            <a:srgbClr val="3A6E8F"/>
                          </a:solidFill>
                          <a:effectLst/>
                          <a:latin typeface="Calibri" pitchFamily="34" charset="0"/>
                          <a:ea typeface="Geneva" pitchFamily="84" charset="-128"/>
                        </a:rPr>
                        <a:t>341 Daltons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3A6E8F"/>
                        </a:buClr>
                        <a:buSzTx/>
                        <a:buFontTx/>
                        <a:buNone/>
                        <a:tabLst/>
                      </a:pPr>
                      <a:r>
                        <a:rPr kumimoji="0" lang="en-US" sz="1700" b="0" i="0" u="none" strike="noStrike" cap="none" normalizeH="0" baseline="0" smtClean="0">
                          <a:ln>
                            <a:noFill/>
                          </a:ln>
                          <a:solidFill>
                            <a:srgbClr val="3A6E8F"/>
                          </a:solidFill>
                          <a:effectLst/>
                          <a:latin typeface="Calibri" pitchFamily="34" charset="0"/>
                          <a:ea typeface="Geneva" pitchFamily="84" charset="-128"/>
                        </a:rPr>
                        <a:t>K</a:t>
                      </a:r>
                      <a:r>
                        <a:rPr kumimoji="0" lang="en-US" sz="1700" b="0" i="0" u="none" strike="noStrike" cap="none" normalizeH="0" baseline="-25000" smtClean="0">
                          <a:ln>
                            <a:noFill/>
                          </a:ln>
                          <a:solidFill>
                            <a:srgbClr val="3A6E8F"/>
                          </a:solidFill>
                          <a:effectLst/>
                          <a:latin typeface="Calibri" pitchFamily="34" charset="0"/>
                          <a:ea typeface="Geneva" pitchFamily="84" charset="-128"/>
                        </a:rPr>
                        <a:t>D</a:t>
                      </a:r>
                      <a:r>
                        <a:rPr kumimoji="0" lang="en-US" sz="1700" b="0" i="0" u="none" strike="noStrike" cap="none" normalizeH="0" baseline="0" smtClean="0">
                          <a:ln>
                            <a:noFill/>
                          </a:ln>
                          <a:solidFill>
                            <a:srgbClr val="3A6E8F"/>
                          </a:solidFill>
                          <a:effectLst/>
                          <a:latin typeface="Calibri" pitchFamily="34" charset="0"/>
                          <a:ea typeface="Geneva" pitchFamily="84" charset="-128"/>
                        </a:rPr>
                        <a:t> = 239 µM</a:t>
                      </a:r>
                    </a:p>
                    <a:p>
                      <a:pPr marL="0" marR="0" lvl="0" indent="0" algn="ctr" defTabSz="914400" rtl="0" eaLnBrk="0" fontAlgn="base" latinLnBrk="0" hangingPunct="0">
                        <a:lnSpc>
                          <a:spcPct val="100000"/>
                        </a:lnSpc>
                        <a:spcBef>
                          <a:spcPct val="20000"/>
                        </a:spcBef>
                        <a:spcAft>
                          <a:spcPct val="0"/>
                        </a:spcAft>
                        <a:buClr>
                          <a:srgbClr val="3A6E8F"/>
                        </a:buClr>
                        <a:buSzTx/>
                        <a:buFontTx/>
                        <a:buNone/>
                        <a:tabLst/>
                      </a:pPr>
                      <a:endParaRPr kumimoji="0" lang="en-US" sz="1700" b="0" i="0" u="none" strike="noStrike" cap="none" normalizeH="0" baseline="0" smtClean="0">
                        <a:ln>
                          <a:noFill/>
                        </a:ln>
                        <a:solidFill>
                          <a:srgbClr val="3A6E8F"/>
                        </a:solidFill>
                        <a:effectLst/>
                        <a:latin typeface="Calibri" pitchFamily="34" charset="0"/>
                        <a:ea typeface="Geneva" pitchFamily="84" charset="-128"/>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3A6E8F"/>
                        </a:buClr>
                        <a:buSzTx/>
                        <a:buFontTx/>
                        <a:buNone/>
                        <a:tabLst/>
                      </a:pPr>
                      <a:r>
                        <a:rPr kumimoji="0" lang="en-US" sz="1700" b="0" i="0" u="none" strike="noStrike" cap="none" normalizeH="0" baseline="0" smtClean="0">
                          <a:ln>
                            <a:noFill/>
                          </a:ln>
                          <a:solidFill>
                            <a:srgbClr val="3A6E8F"/>
                          </a:solidFill>
                          <a:effectLst/>
                          <a:latin typeface="Calibri" pitchFamily="34" charset="0"/>
                          <a:ea typeface="Geneva" pitchFamily="84" charset="-128"/>
                        </a:rPr>
                        <a:t>K</a:t>
                      </a:r>
                      <a:r>
                        <a:rPr kumimoji="0" lang="en-US" sz="1700" b="0" i="0" u="none" strike="noStrike" cap="none" normalizeH="0" baseline="-25000" smtClean="0">
                          <a:ln>
                            <a:noFill/>
                          </a:ln>
                          <a:solidFill>
                            <a:srgbClr val="3A6E8F"/>
                          </a:solidFill>
                          <a:effectLst/>
                          <a:latin typeface="Calibri" pitchFamily="34" charset="0"/>
                          <a:ea typeface="Geneva" pitchFamily="84" charset="-128"/>
                        </a:rPr>
                        <a:t>D</a:t>
                      </a:r>
                      <a:r>
                        <a:rPr kumimoji="0" lang="en-US" sz="1700" b="0" i="0" u="none" strike="noStrike" cap="none" normalizeH="0" baseline="0" smtClean="0">
                          <a:ln>
                            <a:noFill/>
                          </a:ln>
                          <a:solidFill>
                            <a:srgbClr val="3A6E8F"/>
                          </a:solidFill>
                          <a:effectLst/>
                          <a:latin typeface="Calibri" pitchFamily="34" charset="0"/>
                          <a:ea typeface="Geneva" pitchFamily="84" charset="-128"/>
                        </a:rPr>
                        <a:t> = 48, 186 µM</a:t>
                      </a:r>
                    </a:p>
                    <a:p>
                      <a:pPr marL="0" marR="0" lvl="0" indent="0" algn="ctr" defTabSz="914400" rtl="0" eaLnBrk="0" fontAlgn="base" latinLnBrk="0" hangingPunct="0">
                        <a:lnSpc>
                          <a:spcPct val="100000"/>
                        </a:lnSpc>
                        <a:spcBef>
                          <a:spcPct val="20000"/>
                        </a:spcBef>
                        <a:spcAft>
                          <a:spcPct val="0"/>
                        </a:spcAft>
                        <a:buClr>
                          <a:srgbClr val="3A6E8F"/>
                        </a:buClr>
                        <a:buSzTx/>
                        <a:buFontTx/>
                        <a:buNone/>
                        <a:tabLst/>
                      </a:pPr>
                      <a:endParaRPr kumimoji="0" lang="en-US" sz="1700" b="0" i="0" u="none" strike="noStrike" cap="none" normalizeH="0" baseline="0" smtClean="0">
                        <a:ln>
                          <a:noFill/>
                        </a:ln>
                        <a:solidFill>
                          <a:srgbClr val="3A6E8F"/>
                        </a:solidFill>
                        <a:effectLst/>
                        <a:latin typeface="Calibri" pitchFamily="34" charset="0"/>
                        <a:ea typeface="Geneva" pitchFamily="84" charset="-128"/>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7197" name="Rectangle 3"/>
          <p:cNvSpPr>
            <a:spLocks noChangeArrowheads="1"/>
          </p:cNvSpPr>
          <p:nvPr/>
        </p:nvSpPr>
        <p:spPr bwMode="auto">
          <a:xfrm>
            <a:off x="1619250" y="5035550"/>
            <a:ext cx="6137275" cy="1190625"/>
          </a:xfrm>
          <a:prstGeom prst="rect">
            <a:avLst/>
          </a:prstGeom>
          <a:noFill/>
          <a:ln w="9525">
            <a:noFill/>
            <a:miter lim="800000"/>
            <a:headEnd/>
            <a:tailEnd/>
          </a:ln>
        </p:spPr>
        <p:txBody>
          <a:bodyPr>
            <a:spAutoFit/>
          </a:bodyPr>
          <a:lstStyle/>
          <a:p>
            <a:pPr marL="457200" indent="-457200">
              <a:spcBef>
                <a:spcPct val="50000"/>
              </a:spcBef>
            </a:pPr>
            <a:r>
              <a:rPr lang="en-US" sz="1800" dirty="0">
                <a:solidFill>
                  <a:srgbClr val="000000"/>
                </a:solidFill>
                <a:latin typeface="Calibri" pitchFamily="34" charset="0"/>
              </a:rPr>
              <a:t>Results were within 3x and considered equivalent for affinity.</a:t>
            </a:r>
          </a:p>
          <a:p>
            <a:pPr marL="457200" indent="-457200">
              <a:spcBef>
                <a:spcPct val="50000"/>
              </a:spcBef>
            </a:pPr>
            <a:endParaRPr lang="en-US" sz="1200" dirty="0">
              <a:solidFill>
                <a:srgbClr val="000000"/>
              </a:solidFill>
              <a:latin typeface="Calibri" pitchFamily="34" charset="0"/>
            </a:endParaRPr>
          </a:p>
          <a:p>
            <a:pPr marL="457200" indent="-457200">
              <a:spcBef>
                <a:spcPct val="50000"/>
              </a:spcBef>
            </a:pPr>
            <a:r>
              <a:rPr lang="en-US" sz="1200" dirty="0">
                <a:solidFill>
                  <a:srgbClr val="000000"/>
                </a:solidFill>
                <a:latin typeface="Calibri" pitchFamily="34" charset="0"/>
              </a:rPr>
              <a:t>1. </a:t>
            </a:r>
            <a:r>
              <a:rPr lang="en-US" sz="1200" dirty="0" err="1">
                <a:solidFill>
                  <a:srgbClr val="000000"/>
                </a:solidFill>
                <a:latin typeface="Calibri" pitchFamily="34" charset="0"/>
              </a:rPr>
              <a:t>Papalia</a:t>
            </a:r>
            <a:r>
              <a:rPr lang="en-US" sz="1200" dirty="0">
                <a:solidFill>
                  <a:srgbClr val="000000"/>
                </a:solidFill>
                <a:latin typeface="Calibri" pitchFamily="34" charset="0"/>
              </a:rPr>
              <a:t> et al, Analytical </a:t>
            </a:r>
            <a:r>
              <a:rPr lang="en-US" sz="1200" dirty="0" err="1">
                <a:solidFill>
                  <a:srgbClr val="000000"/>
                </a:solidFill>
                <a:latin typeface="Calibri" pitchFamily="34" charset="0"/>
              </a:rPr>
              <a:t>Biochem</a:t>
            </a:r>
            <a:r>
              <a:rPr lang="en-US" sz="1200" dirty="0">
                <a:solidFill>
                  <a:srgbClr val="000000"/>
                </a:solidFill>
                <a:latin typeface="Calibri" pitchFamily="34" charset="0"/>
              </a:rPr>
              <a:t>. 359 (2006), 94-105 </a:t>
            </a:r>
          </a:p>
          <a:p>
            <a:pPr marL="457200" indent="-457200">
              <a:spcBef>
                <a:spcPct val="50000"/>
              </a:spcBef>
            </a:pPr>
            <a:r>
              <a:rPr lang="en-US" sz="1200" dirty="0">
                <a:solidFill>
                  <a:srgbClr val="000000"/>
                </a:solidFill>
                <a:latin typeface="Calibri" pitchFamily="34" charset="0"/>
              </a:rPr>
              <a:t>2. </a:t>
            </a:r>
            <a:r>
              <a:rPr lang="en-US" sz="1200" dirty="0" err="1">
                <a:solidFill>
                  <a:srgbClr val="000000"/>
                </a:solidFill>
                <a:latin typeface="Calibri" pitchFamily="34" charset="0"/>
              </a:rPr>
              <a:t>Myszka</a:t>
            </a:r>
            <a:r>
              <a:rPr lang="en-US" sz="1200" dirty="0">
                <a:solidFill>
                  <a:srgbClr val="000000"/>
                </a:solidFill>
                <a:latin typeface="Calibri" pitchFamily="34" charset="0"/>
              </a:rPr>
              <a:t>, Analytical </a:t>
            </a:r>
            <a:r>
              <a:rPr lang="en-US" sz="1200" dirty="0" err="1">
                <a:solidFill>
                  <a:srgbClr val="000000"/>
                </a:solidFill>
                <a:latin typeface="Calibri" pitchFamily="34" charset="0"/>
              </a:rPr>
              <a:t>Biochem</a:t>
            </a:r>
            <a:r>
              <a:rPr lang="en-US" sz="1200" dirty="0">
                <a:solidFill>
                  <a:srgbClr val="000000"/>
                </a:solidFill>
                <a:latin typeface="Calibri" pitchFamily="34" charset="0"/>
              </a:rPr>
              <a:t>. 329 (2004), 316-323</a:t>
            </a:r>
          </a:p>
        </p:txBody>
      </p:sp>
    </p:spTree>
    <p:extLst>
      <p:ext uri="{BB962C8B-B14F-4D97-AF65-F5344CB8AC3E}">
        <p14:creationId xmlns:p14="http://schemas.microsoft.com/office/powerpoint/2010/main" val="3595169216"/>
      </p:ext>
    </p:extLst>
  </p:cSld>
  <p:clrMapOvr>
    <a:masterClrMapping/>
  </p:clrMapOvr>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1667435" y="228600"/>
            <a:ext cx="6985318" cy="765243"/>
          </a:xfrm>
        </p:spPr>
        <p:txBody>
          <a:bodyPr/>
          <a:lstStyle/>
          <a:p>
            <a:r>
              <a:rPr lang="en-US" dirty="0" smtClean="0">
                <a:latin typeface="Calibri Bold" pitchFamily="34" charset="0"/>
                <a:cs typeface="Calibri Bold" pitchFamily="34" charset="0"/>
              </a:rPr>
              <a:t>Comparable to </a:t>
            </a:r>
            <a:r>
              <a:rPr lang="en-US" dirty="0" err="1" smtClean="0">
                <a:latin typeface="Calibri Bold" pitchFamily="34" charset="0"/>
                <a:cs typeface="Calibri Bold" pitchFamily="34" charset="0"/>
              </a:rPr>
              <a:t>Biacore</a:t>
            </a:r>
            <a:r>
              <a:rPr lang="en-US" dirty="0" smtClean="0">
                <a:latin typeface="Calibri Bold" pitchFamily="34" charset="0"/>
                <a:cs typeface="Calibri Bold" pitchFamily="34" charset="0"/>
              </a:rPr>
              <a:t> in a Roche Blind Study:  </a:t>
            </a:r>
            <a:br>
              <a:rPr lang="en-US" dirty="0" smtClean="0">
                <a:latin typeface="Calibri Bold" pitchFamily="34" charset="0"/>
                <a:cs typeface="Calibri Bold" pitchFamily="34" charset="0"/>
              </a:rPr>
            </a:br>
            <a:r>
              <a:rPr lang="en-US" dirty="0" smtClean="0">
                <a:latin typeface="Calibri Bold" pitchFamily="34" charset="0"/>
                <a:cs typeface="Calibri Bold" pitchFamily="34" charset="0"/>
              </a:rPr>
              <a:t>12/12 Match</a:t>
            </a:r>
          </a:p>
        </p:txBody>
      </p:sp>
      <p:graphicFrame>
        <p:nvGraphicFramePr>
          <p:cNvPr id="256072" name="Group 72"/>
          <p:cNvGraphicFramePr>
            <a:graphicFrameLocks noGrp="1"/>
          </p:cNvGraphicFramePr>
          <p:nvPr>
            <p:ph idx="1"/>
          </p:nvPr>
        </p:nvGraphicFramePr>
        <p:xfrm>
          <a:off x="400050" y="1279525"/>
          <a:ext cx="6242957" cy="4738053"/>
        </p:xfrm>
        <a:graphic>
          <a:graphicData uri="http://schemas.openxmlformats.org/drawingml/2006/table">
            <a:tbl>
              <a:tblPr/>
              <a:tblGrid>
                <a:gridCol w="1894892"/>
                <a:gridCol w="2127379"/>
                <a:gridCol w="2220686"/>
              </a:tblGrid>
              <a:tr h="531813">
                <a:tc>
                  <a:txBody>
                    <a:bodyPr/>
                    <a:lstStyle/>
                    <a:p>
                      <a:pPr marL="342900" marR="0" lvl="0" indent="-342900" algn="ctr" defTabSz="914400" rtl="0" eaLnBrk="0" fontAlgn="b" latinLnBrk="0" hangingPunct="0">
                        <a:lnSpc>
                          <a:spcPct val="100000"/>
                        </a:lnSpc>
                        <a:spcBef>
                          <a:spcPct val="0"/>
                        </a:spcBef>
                        <a:spcAft>
                          <a:spcPct val="0"/>
                        </a:spcAft>
                        <a:buClrTx/>
                        <a:buSzTx/>
                        <a:buFontTx/>
                        <a:buNone/>
                        <a:tabLst/>
                      </a:pPr>
                      <a:r>
                        <a:rPr kumimoji="0" lang="en-US" sz="1900" b="1" i="0" u="none" strike="noStrike" cap="none" normalizeH="0" baseline="0" dirty="0" smtClean="0">
                          <a:ln>
                            <a:noFill/>
                          </a:ln>
                          <a:solidFill>
                            <a:srgbClr val="3A6E8F"/>
                          </a:solidFill>
                          <a:effectLst/>
                          <a:latin typeface="Calibri" pitchFamily="34" charset="0"/>
                          <a:ea typeface="Geneva" pitchFamily="84" charset="-128"/>
                          <a:cs typeface="Arial" pitchFamily="34" charset="0"/>
                        </a:rPr>
                        <a:t>MW (Dalton)</a:t>
                      </a:r>
                      <a:endParaRPr kumimoji="0" lang="en-US" sz="1900" b="1" i="0" u="none" strike="noStrike" cap="none" normalizeH="0" baseline="0" dirty="0" smtClean="0">
                        <a:ln>
                          <a:noFill/>
                        </a:ln>
                        <a:solidFill>
                          <a:srgbClr val="3A6E8F"/>
                        </a:solidFill>
                        <a:effectLst/>
                        <a:latin typeface="Calibri" pitchFamily="34" charset="0"/>
                        <a:ea typeface="Geneva" pitchFamily="84" charset="-128"/>
                      </a:endParaRPr>
                    </a:p>
                  </a:txBody>
                  <a:tcPr marL="121920" marR="121920" anchor="b" horzOverflow="overflow">
                    <a:lnL cap="flat">
                      <a:noFill/>
                    </a:lnL>
                    <a:lnR>
                      <a:noFill/>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0" fontAlgn="b" latinLnBrk="0" hangingPunct="0">
                        <a:lnSpc>
                          <a:spcPct val="100000"/>
                        </a:lnSpc>
                        <a:spcBef>
                          <a:spcPct val="0"/>
                        </a:spcBef>
                        <a:spcAft>
                          <a:spcPct val="0"/>
                        </a:spcAft>
                        <a:buClrTx/>
                        <a:buSzTx/>
                        <a:buFontTx/>
                        <a:buNone/>
                        <a:tabLst/>
                      </a:pPr>
                      <a:r>
                        <a:rPr kumimoji="0" lang="en-US" sz="1900" b="1" i="0" u="none" strike="noStrike" cap="none" normalizeH="0" baseline="0" smtClean="0">
                          <a:ln>
                            <a:noFill/>
                          </a:ln>
                          <a:solidFill>
                            <a:srgbClr val="3A6E8F"/>
                          </a:solidFill>
                          <a:effectLst/>
                          <a:latin typeface="Calibri" pitchFamily="34" charset="0"/>
                          <a:ea typeface="Geneva" pitchFamily="84" charset="-128"/>
                          <a:cs typeface="Arial" pitchFamily="34" charset="0"/>
                        </a:rPr>
                        <a:t>ForteBio (uM)</a:t>
                      </a:r>
                      <a:endParaRPr kumimoji="0" lang="en-US" sz="1900" b="1" i="0" u="none" strike="noStrike" cap="none" normalizeH="0" baseline="0" smtClean="0">
                        <a:ln>
                          <a:noFill/>
                        </a:ln>
                        <a:solidFill>
                          <a:srgbClr val="3A6E8F"/>
                        </a:solidFill>
                        <a:effectLst/>
                        <a:latin typeface="Calibri" pitchFamily="34" charset="0"/>
                        <a:ea typeface="Geneva" pitchFamily="84" charset="-128"/>
                      </a:endParaRPr>
                    </a:p>
                  </a:txBody>
                  <a:tcPr marL="121920" marR="121920" anchor="b" horzOverflow="overflow">
                    <a:lnL>
                      <a:noFill/>
                    </a:lnL>
                    <a:lnR>
                      <a:noFill/>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0" fontAlgn="b" latinLnBrk="0" hangingPunct="0">
                        <a:lnSpc>
                          <a:spcPct val="100000"/>
                        </a:lnSpc>
                        <a:spcBef>
                          <a:spcPct val="0"/>
                        </a:spcBef>
                        <a:spcAft>
                          <a:spcPct val="0"/>
                        </a:spcAft>
                        <a:buClrTx/>
                        <a:buSzTx/>
                        <a:buFontTx/>
                        <a:buNone/>
                        <a:tabLst/>
                      </a:pPr>
                      <a:r>
                        <a:rPr kumimoji="0" lang="en-US" sz="1900" b="1" i="0" u="none" strike="noStrike" cap="none" normalizeH="0" baseline="0" smtClean="0">
                          <a:ln>
                            <a:noFill/>
                          </a:ln>
                          <a:solidFill>
                            <a:srgbClr val="3A6E8F"/>
                          </a:solidFill>
                          <a:effectLst/>
                          <a:latin typeface="Calibri" pitchFamily="34" charset="0"/>
                          <a:ea typeface="Geneva" pitchFamily="84" charset="-128"/>
                          <a:cs typeface="Arial" pitchFamily="34" charset="0"/>
                        </a:rPr>
                        <a:t>Biacore (uM)</a:t>
                      </a:r>
                      <a:endParaRPr kumimoji="0" lang="en-US" sz="1900" b="1" i="0" u="none" strike="noStrike" cap="none" normalizeH="0" baseline="0" smtClean="0">
                        <a:ln>
                          <a:noFill/>
                        </a:ln>
                        <a:solidFill>
                          <a:srgbClr val="3A6E8F"/>
                        </a:solidFill>
                        <a:effectLst/>
                        <a:latin typeface="Calibri" pitchFamily="34" charset="0"/>
                        <a:ea typeface="Geneva" pitchFamily="84" charset="-128"/>
                      </a:endParaRPr>
                    </a:p>
                  </a:txBody>
                  <a:tcPr marL="121920" marR="121920" anchor="b" horzOverflow="overflow">
                    <a:lnL>
                      <a:noFill/>
                    </a:lnL>
                    <a:lnR cap="flat">
                      <a:noFill/>
                    </a:lnR>
                    <a:lnT cap="flat">
                      <a:noFill/>
                    </a:lnT>
                    <a:lnB w="12700" cap="flat" cmpd="sng" algn="ctr">
                      <a:solidFill>
                        <a:srgbClr val="000000"/>
                      </a:solidFill>
                      <a:prstDash val="solid"/>
                      <a:round/>
                      <a:headEnd type="none" w="med" len="med"/>
                      <a:tailEnd type="none" w="med" len="med"/>
                    </a:lnB>
                    <a:lnTlToBr>
                      <a:noFill/>
                    </a:lnTlToBr>
                    <a:lnBlToTr>
                      <a:noFill/>
                    </a:lnBlToTr>
                    <a:noFill/>
                  </a:tcPr>
                </a:tc>
              </a:tr>
              <a:tr h="328613">
                <a:tc>
                  <a:txBody>
                    <a:bodyPr/>
                    <a:lstStyle/>
                    <a:p>
                      <a:pPr marL="342900" marR="0" lvl="0" indent="-342900" algn="ctr" defTabSz="914400" rtl="0" eaLnBrk="0" fontAlgn="b" latinLnBrk="0" hangingPunct="0">
                        <a:lnSpc>
                          <a:spcPct val="100000"/>
                        </a:lnSpc>
                        <a:spcBef>
                          <a:spcPct val="0"/>
                        </a:spcBef>
                        <a:spcAft>
                          <a:spcPct val="0"/>
                        </a:spcAft>
                        <a:buClrTx/>
                        <a:buSzTx/>
                        <a:buFontTx/>
                        <a:buNone/>
                        <a:tabLst/>
                      </a:pPr>
                      <a:r>
                        <a:rPr kumimoji="0" lang="en-US" sz="1700" b="1" i="0" u="none" strike="noStrike" cap="none" normalizeH="0" baseline="0" smtClean="0">
                          <a:ln>
                            <a:noFill/>
                          </a:ln>
                          <a:solidFill>
                            <a:srgbClr val="3A6E8F"/>
                          </a:solidFill>
                          <a:effectLst/>
                          <a:latin typeface="Calibri" pitchFamily="34" charset="0"/>
                          <a:ea typeface="Geneva" pitchFamily="84" charset="-128"/>
                          <a:cs typeface="Arial" pitchFamily="34" charset="0"/>
                        </a:rPr>
                        <a:t>258</a:t>
                      </a:r>
                      <a:endParaRPr kumimoji="0" lang="en-US" sz="2900" b="0" i="0" u="none" strike="noStrike" cap="none" normalizeH="0" baseline="0" smtClean="0">
                        <a:ln>
                          <a:noFill/>
                        </a:ln>
                        <a:solidFill>
                          <a:srgbClr val="3A6E8F"/>
                        </a:solidFill>
                        <a:effectLst/>
                        <a:latin typeface="Calibri" pitchFamily="34" charset="0"/>
                        <a:ea typeface="Geneva" pitchFamily="84" charset="-128"/>
                      </a:endParaRPr>
                    </a:p>
                  </a:txBody>
                  <a:tcPr marL="121920" marR="121920"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0" fontAlgn="t" latinLnBrk="0" hangingPunct="0">
                        <a:lnSpc>
                          <a:spcPct val="100000"/>
                        </a:lnSpc>
                        <a:spcBef>
                          <a:spcPct val="0"/>
                        </a:spcBef>
                        <a:spcAft>
                          <a:spcPct val="0"/>
                        </a:spcAft>
                        <a:buClrTx/>
                        <a:buSzTx/>
                        <a:buFontTx/>
                        <a:buNone/>
                        <a:tabLst/>
                      </a:pPr>
                      <a:r>
                        <a:rPr kumimoji="0" lang="en-US" sz="1700" b="1" i="0" u="none" strike="noStrike" cap="none" normalizeH="0" baseline="0" smtClean="0">
                          <a:ln>
                            <a:noFill/>
                          </a:ln>
                          <a:solidFill>
                            <a:srgbClr val="3A6E8F"/>
                          </a:solidFill>
                          <a:effectLst/>
                          <a:latin typeface="Calibri" pitchFamily="34" charset="0"/>
                          <a:ea typeface="Geneva" pitchFamily="84" charset="-128"/>
                          <a:cs typeface="Arial" pitchFamily="34" charset="0"/>
                        </a:rPr>
                        <a:t>0.560</a:t>
                      </a:r>
                      <a:endParaRPr kumimoji="0" lang="en-US" sz="2900" b="0" i="0" u="none" strike="noStrike" cap="none" normalizeH="0" baseline="0" smtClean="0">
                        <a:ln>
                          <a:noFill/>
                        </a:ln>
                        <a:solidFill>
                          <a:srgbClr val="3A6E8F"/>
                        </a:solidFill>
                        <a:effectLst/>
                        <a:latin typeface="Calibri" pitchFamily="34" charset="0"/>
                        <a:ea typeface="Geneva" pitchFamily="84" charset="-128"/>
                      </a:endParaRPr>
                    </a:p>
                  </a:txBody>
                  <a:tcPr marL="121920" marR="12192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0" fontAlgn="t" latinLnBrk="0" hangingPunct="0">
                        <a:lnSpc>
                          <a:spcPct val="100000"/>
                        </a:lnSpc>
                        <a:spcBef>
                          <a:spcPct val="0"/>
                        </a:spcBef>
                        <a:spcAft>
                          <a:spcPct val="0"/>
                        </a:spcAft>
                        <a:buClrTx/>
                        <a:buSzTx/>
                        <a:buFontTx/>
                        <a:buNone/>
                        <a:tabLst/>
                      </a:pPr>
                      <a:r>
                        <a:rPr kumimoji="0" lang="en-US" sz="1700" b="1" i="0" u="none" strike="noStrike" cap="none" normalizeH="0" baseline="0" dirty="0" smtClean="0">
                          <a:ln>
                            <a:noFill/>
                          </a:ln>
                          <a:solidFill>
                            <a:srgbClr val="3A6E8F"/>
                          </a:solidFill>
                          <a:effectLst/>
                          <a:latin typeface="Calibri" pitchFamily="34" charset="0"/>
                          <a:ea typeface="Geneva" pitchFamily="84" charset="-128"/>
                          <a:cs typeface="Arial" pitchFamily="34" charset="0"/>
                        </a:rPr>
                        <a:t>0.396</a:t>
                      </a:r>
                      <a:endParaRPr kumimoji="0" lang="en-US" sz="2900" b="0" i="0" u="none" strike="noStrike" cap="none" normalizeH="0" baseline="0" dirty="0" smtClean="0">
                        <a:ln>
                          <a:noFill/>
                        </a:ln>
                        <a:solidFill>
                          <a:srgbClr val="3A6E8F"/>
                        </a:solidFill>
                        <a:effectLst/>
                        <a:latin typeface="Calibri" pitchFamily="34" charset="0"/>
                        <a:ea typeface="Geneva" pitchFamily="84" charset="-128"/>
                      </a:endParaRPr>
                    </a:p>
                  </a:txBody>
                  <a:tcPr marL="121920" marR="12192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27025">
                <a:tc>
                  <a:txBody>
                    <a:bodyPr/>
                    <a:lstStyle/>
                    <a:p>
                      <a:pPr marL="342900" marR="0" lvl="0" indent="-342900" algn="ctr" defTabSz="914400" rtl="0" eaLnBrk="0" fontAlgn="b" latinLnBrk="0" hangingPunct="0">
                        <a:lnSpc>
                          <a:spcPct val="100000"/>
                        </a:lnSpc>
                        <a:spcBef>
                          <a:spcPct val="0"/>
                        </a:spcBef>
                        <a:spcAft>
                          <a:spcPct val="0"/>
                        </a:spcAft>
                        <a:buClrTx/>
                        <a:buSzTx/>
                        <a:buFontTx/>
                        <a:buNone/>
                        <a:tabLst/>
                      </a:pPr>
                      <a:r>
                        <a:rPr kumimoji="0" lang="en-US" sz="1700" b="1" i="0" u="none" strike="noStrike" cap="none" normalizeH="0" baseline="0" smtClean="0">
                          <a:ln>
                            <a:noFill/>
                          </a:ln>
                          <a:solidFill>
                            <a:srgbClr val="3A6E8F"/>
                          </a:solidFill>
                          <a:effectLst/>
                          <a:latin typeface="Calibri" pitchFamily="34" charset="0"/>
                          <a:ea typeface="Geneva" pitchFamily="84" charset="-128"/>
                          <a:cs typeface="Arial" pitchFamily="34" charset="0"/>
                        </a:rPr>
                        <a:t>162</a:t>
                      </a:r>
                      <a:endParaRPr kumimoji="0" lang="en-US" sz="2900" b="0" i="0" u="none" strike="noStrike" cap="none" normalizeH="0" baseline="0" smtClean="0">
                        <a:ln>
                          <a:noFill/>
                        </a:ln>
                        <a:solidFill>
                          <a:srgbClr val="3A6E8F"/>
                        </a:solidFill>
                        <a:effectLst/>
                        <a:latin typeface="Calibri" pitchFamily="34" charset="0"/>
                        <a:ea typeface="Geneva" pitchFamily="84" charset="-128"/>
                      </a:endParaRPr>
                    </a:p>
                  </a:txBody>
                  <a:tcPr marL="121920" marR="121920"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0" fontAlgn="t" latinLnBrk="0" hangingPunct="0">
                        <a:lnSpc>
                          <a:spcPct val="100000"/>
                        </a:lnSpc>
                        <a:spcBef>
                          <a:spcPct val="0"/>
                        </a:spcBef>
                        <a:spcAft>
                          <a:spcPct val="0"/>
                        </a:spcAft>
                        <a:buClrTx/>
                        <a:buSzTx/>
                        <a:buFontTx/>
                        <a:buNone/>
                        <a:tabLst/>
                      </a:pPr>
                      <a:r>
                        <a:rPr kumimoji="0" lang="en-US" sz="1700" b="1" i="0" u="none" strike="noStrike" cap="none" normalizeH="0" baseline="0" smtClean="0">
                          <a:ln>
                            <a:noFill/>
                          </a:ln>
                          <a:solidFill>
                            <a:srgbClr val="3A6E8F"/>
                          </a:solidFill>
                          <a:effectLst/>
                          <a:latin typeface="Calibri" pitchFamily="34" charset="0"/>
                          <a:ea typeface="Geneva" pitchFamily="84" charset="-128"/>
                          <a:cs typeface="Arial" pitchFamily="34" charset="0"/>
                        </a:rPr>
                        <a:t>0.139</a:t>
                      </a:r>
                      <a:endParaRPr kumimoji="0" lang="en-US" sz="2900" b="0" i="0" u="none" strike="noStrike" cap="none" normalizeH="0" baseline="0" smtClean="0">
                        <a:ln>
                          <a:noFill/>
                        </a:ln>
                        <a:solidFill>
                          <a:srgbClr val="3A6E8F"/>
                        </a:solidFill>
                        <a:effectLst/>
                        <a:latin typeface="Calibri" pitchFamily="34" charset="0"/>
                        <a:ea typeface="Geneva" pitchFamily="84" charset="-128"/>
                      </a:endParaRPr>
                    </a:p>
                  </a:txBody>
                  <a:tcPr marL="121920" marR="12192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0" fontAlgn="t" latinLnBrk="0" hangingPunct="0">
                        <a:lnSpc>
                          <a:spcPct val="100000"/>
                        </a:lnSpc>
                        <a:spcBef>
                          <a:spcPct val="0"/>
                        </a:spcBef>
                        <a:spcAft>
                          <a:spcPct val="0"/>
                        </a:spcAft>
                        <a:buClrTx/>
                        <a:buSzTx/>
                        <a:buFontTx/>
                        <a:buNone/>
                        <a:tabLst/>
                      </a:pPr>
                      <a:r>
                        <a:rPr kumimoji="0" lang="en-US" sz="1700" b="1" i="0" u="none" strike="noStrike" cap="none" normalizeH="0" baseline="0" dirty="0" smtClean="0">
                          <a:ln>
                            <a:noFill/>
                          </a:ln>
                          <a:solidFill>
                            <a:srgbClr val="3A6E8F"/>
                          </a:solidFill>
                          <a:effectLst/>
                          <a:latin typeface="Calibri" pitchFamily="34" charset="0"/>
                          <a:ea typeface="Geneva" pitchFamily="84" charset="-128"/>
                          <a:cs typeface="Arial" pitchFamily="34" charset="0"/>
                        </a:rPr>
                        <a:t>0.458</a:t>
                      </a:r>
                      <a:endParaRPr kumimoji="0" lang="en-US" sz="2900" b="0" i="0" u="none" strike="noStrike" cap="none" normalizeH="0" baseline="0" dirty="0" smtClean="0">
                        <a:ln>
                          <a:noFill/>
                        </a:ln>
                        <a:solidFill>
                          <a:srgbClr val="3A6E8F"/>
                        </a:solidFill>
                        <a:effectLst/>
                        <a:latin typeface="Calibri" pitchFamily="34" charset="0"/>
                        <a:ea typeface="Geneva" pitchFamily="84" charset="-128"/>
                      </a:endParaRPr>
                    </a:p>
                  </a:txBody>
                  <a:tcPr marL="121920" marR="12192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36550">
                <a:tc>
                  <a:txBody>
                    <a:bodyPr/>
                    <a:lstStyle/>
                    <a:p>
                      <a:pPr marL="342900" marR="0" lvl="0" indent="-342900" algn="ctr" defTabSz="914400" rtl="0" eaLnBrk="0" fontAlgn="b" latinLnBrk="0" hangingPunct="0">
                        <a:lnSpc>
                          <a:spcPct val="100000"/>
                        </a:lnSpc>
                        <a:spcBef>
                          <a:spcPct val="0"/>
                        </a:spcBef>
                        <a:spcAft>
                          <a:spcPct val="0"/>
                        </a:spcAft>
                        <a:buClrTx/>
                        <a:buSzTx/>
                        <a:buFontTx/>
                        <a:buNone/>
                        <a:tabLst/>
                      </a:pPr>
                      <a:r>
                        <a:rPr kumimoji="0" lang="en-US" sz="1700" b="1" i="0" u="none" strike="noStrike" cap="none" normalizeH="0" baseline="0" smtClean="0">
                          <a:ln>
                            <a:noFill/>
                          </a:ln>
                          <a:solidFill>
                            <a:srgbClr val="3A6E8F"/>
                          </a:solidFill>
                          <a:effectLst/>
                          <a:latin typeface="Calibri" pitchFamily="34" charset="0"/>
                          <a:ea typeface="Geneva" pitchFamily="84" charset="-128"/>
                          <a:cs typeface="Arial" pitchFamily="34" charset="0"/>
                        </a:rPr>
                        <a:t>268</a:t>
                      </a:r>
                      <a:endParaRPr kumimoji="0" lang="en-US" sz="2900" b="0" i="0" u="none" strike="noStrike" cap="none" normalizeH="0" baseline="0" smtClean="0">
                        <a:ln>
                          <a:noFill/>
                        </a:ln>
                        <a:solidFill>
                          <a:srgbClr val="3A6E8F"/>
                        </a:solidFill>
                        <a:effectLst/>
                        <a:latin typeface="Calibri" pitchFamily="34" charset="0"/>
                        <a:ea typeface="Geneva" pitchFamily="84" charset="-128"/>
                      </a:endParaRPr>
                    </a:p>
                  </a:txBody>
                  <a:tcPr marL="121920" marR="121920"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0" fontAlgn="b" latinLnBrk="0" hangingPunct="0">
                        <a:lnSpc>
                          <a:spcPct val="100000"/>
                        </a:lnSpc>
                        <a:spcBef>
                          <a:spcPct val="0"/>
                        </a:spcBef>
                        <a:spcAft>
                          <a:spcPct val="0"/>
                        </a:spcAft>
                        <a:buClrTx/>
                        <a:buSzTx/>
                        <a:buFontTx/>
                        <a:buNone/>
                        <a:tabLst/>
                      </a:pPr>
                      <a:r>
                        <a:rPr kumimoji="0" lang="en-US" sz="1700" b="1" i="0" u="none" strike="noStrike" cap="none" normalizeH="0" baseline="0" smtClean="0">
                          <a:ln>
                            <a:noFill/>
                          </a:ln>
                          <a:solidFill>
                            <a:srgbClr val="3A6E8F"/>
                          </a:solidFill>
                          <a:effectLst/>
                          <a:latin typeface="Calibri" pitchFamily="34" charset="0"/>
                          <a:ea typeface="Geneva" pitchFamily="84" charset="-128"/>
                          <a:cs typeface="Arial" pitchFamily="34" charset="0"/>
                        </a:rPr>
                        <a:t>1.24</a:t>
                      </a:r>
                      <a:endParaRPr kumimoji="0" lang="en-US" sz="2900" b="0" i="0" u="none" strike="noStrike" cap="none" normalizeH="0" baseline="0" smtClean="0">
                        <a:ln>
                          <a:noFill/>
                        </a:ln>
                        <a:solidFill>
                          <a:srgbClr val="3A6E8F"/>
                        </a:solidFill>
                        <a:effectLst/>
                        <a:latin typeface="Calibri" pitchFamily="34" charset="0"/>
                        <a:ea typeface="Geneva" pitchFamily="84" charset="-128"/>
                      </a:endParaRPr>
                    </a:p>
                  </a:txBody>
                  <a:tcPr marL="121920" marR="121920"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0" fontAlgn="t" latinLnBrk="0" hangingPunct="0">
                        <a:lnSpc>
                          <a:spcPct val="100000"/>
                        </a:lnSpc>
                        <a:spcBef>
                          <a:spcPct val="0"/>
                        </a:spcBef>
                        <a:spcAft>
                          <a:spcPct val="0"/>
                        </a:spcAft>
                        <a:buClrTx/>
                        <a:buSzTx/>
                        <a:buFontTx/>
                        <a:buNone/>
                        <a:tabLst/>
                      </a:pPr>
                      <a:r>
                        <a:rPr kumimoji="0" lang="en-US" sz="1700" b="1" i="0" u="none" strike="noStrike" cap="none" normalizeH="0" baseline="0" smtClean="0">
                          <a:ln>
                            <a:noFill/>
                          </a:ln>
                          <a:solidFill>
                            <a:srgbClr val="3A6E8F"/>
                          </a:solidFill>
                          <a:effectLst/>
                          <a:latin typeface="Calibri" pitchFamily="34" charset="0"/>
                          <a:ea typeface="Geneva" pitchFamily="84" charset="-128"/>
                          <a:cs typeface="Arial" pitchFamily="34" charset="0"/>
                        </a:rPr>
                        <a:t>3.31</a:t>
                      </a:r>
                      <a:endParaRPr kumimoji="0" lang="en-US" sz="2900" b="0" i="0" u="none" strike="noStrike" cap="none" normalizeH="0" baseline="0" smtClean="0">
                        <a:ln>
                          <a:noFill/>
                        </a:ln>
                        <a:solidFill>
                          <a:srgbClr val="3A6E8F"/>
                        </a:solidFill>
                        <a:effectLst/>
                        <a:latin typeface="Calibri" pitchFamily="34" charset="0"/>
                        <a:ea typeface="Geneva" pitchFamily="84" charset="-128"/>
                      </a:endParaRPr>
                    </a:p>
                  </a:txBody>
                  <a:tcPr marL="121920" marR="12192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0">
                <a:tc>
                  <a:txBody>
                    <a:bodyPr/>
                    <a:lstStyle/>
                    <a:p>
                      <a:pPr marL="342900" marR="0" lvl="0" indent="-342900" algn="ctr" defTabSz="914400" rtl="0" eaLnBrk="0" fontAlgn="b" latinLnBrk="0" hangingPunct="0">
                        <a:lnSpc>
                          <a:spcPct val="100000"/>
                        </a:lnSpc>
                        <a:spcBef>
                          <a:spcPct val="0"/>
                        </a:spcBef>
                        <a:spcAft>
                          <a:spcPct val="0"/>
                        </a:spcAft>
                        <a:buClrTx/>
                        <a:buSzTx/>
                        <a:buFontTx/>
                        <a:buNone/>
                        <a:tabLst/>
                      </a:pPr>
                      <a:r>
                        <a:rPr kumimoji="0" lang="en-US" sz="1700" b="1" i="0" u="none" strike="noStrike" cap="none" normalizeH="0" baseline="0" smtClean="0">
                          <a:ln>
                            <a:noFill/>
                          </a:ln>
                          <a:solidFill>
                            <a:srgbClr val="3A6E8F"/>
                          </a:solidFill>
                          <a:effectLst/>
                          <a:latin typeface="Calibri" pitchFamily="34" charset="0"/>
                          <a:ea typeface="Geneva" pitchFamily="84" charset="-128"/>
                          <a:cs typeface="Arial" pitchFamily="34" charset="0"/>
                        </a:rPr>
                        <a:t>282</a:t>
                      </a:r>
                      <a:endParaRPr kumimoji="0" lang="en-US" sz="2900" b="0" i="0" u="none" strike="noStrike" cap="none" normalizeH="0" baseline="0" smtClean="0">
                        <a:ln>
                          <a:noFill/>
                        </a:ln>
                        <a:solidFill>
                          <a:srgbClr val="3A6E8F"/>
                        </a:solidFill>
                        <a:effectLst/>
                        <a:latin typeface="Calibri" pitchFamily="34" charset="0"/>
                        <a:ea typeface="Geneva" pitchFamily="84" charset="-128"/>
                      </a:endParaRPr>
                    </a:p>
                  </a:txBody>
                  <a:tcPr marL="121920" marR="121920"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0" fontAlgn="b" latinLnBrk="0" hangingPunct="0">
                        <a:lnSpc>
                          <a:spcPct val="100000"/>
                        </a:lnSpc>
                        <a:spcBef>
                          <a:spcPct val="0"/>
                        </a:spcBef>
                        <a:spcAft>
                          <a:spcPct val="0"/>
                        </a:spcAft>
                        <a:buClrTx/>
                        <a:buSzTx/>
                        <a:buFontTx/>
                        <a:buNone/>
                        <a:tabLst/>
                      </a:pPr>
                      <a:r>
                        <a:rPr kumimoji="0" lang="en-US" sz="1700" b="1" i="0" u="none" strike="noStrike" cap="none" normalizeH="0" baseline="0" smtClean="0">
                          <a:ln>
                            <a:noFill/>
                          </a:ln>
                          <a:solidFill>
                            <a:srgbClr val="3A6E8F"/>
                          </a:solidFill>
                          <a:effectLst/>
                          <a:latin typeface="Calibri" pitchFamily="34" charset="0"/>
                          <a:ea typeface="Geneva" pitchFamily="84" charset="-128"/>
                          <a:cs typeface="Arial" pitchFamily="34" charset="0"/>
                        </a:rPr>
                        <a:t>4.0</a:t>
                      </a:r>
                      <a:endParaRPr kumimoji="0" lang="en-US" sz="2900" b="0" i="0" u="none" strike="noStrike" cap="none" normalizeH="0" baseline="0" smtClean="0">
                        <a:ln>
                          <a:noFill/>
                        </a:ln>
                        <a:solidFill>
                          <a:srgbClr val="3A6E8F"/>
                        </a:solidFill>
                        <a:effectLst/>
                        <a:latin typeface="Calibri" pitchFamily="34" charset="0"/>
                        <a:ea typeface="Geneva" pitchFamily="84" charset="-128"/>
                      </a:endParaRPr>
                    </a:p>
                  </a:txBody>
                  <a:tcPr marL="121920" marR="121920"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0" fontAlgn="t" latinLnBrk="0" hangingPunct="0">
                        <a:lnSpc>
                          <a:spcPct val="100000"/>
                        </a:lnSpc>
                        <a:spcBef>
                          <a:spcPct val="0"/>
                        </a:spcBef>
                        <a:spcAft>
                          <a:spcPct val="0"/>
                        </a:spcAft>
                        <a:buClrTx/>
                        <a:buSzTx/>
                        <a:buFontTx/>
                        <a:buNone/>
                        <a:tabLst/>
                      </a:pPr>
                      <a:r>
                        <a:rPr kumimoji="0" lang="en-US" sz="1700" b="1" i="0" u="none" strike="noStrike" cap="none" normalizeH="0" baseline="0" smtClean="0">
                          <a:ln>
                            <a:noFill/>
                          </a:ln>
                          <a:solidFill>
                            <a:srgbClr val="3A6E8F"/>
                          </a:solidFill>
                          <a:effectLst/>
                          <a:latin typeface="Calibri" pitchFamily="34" charset="0"/>
                          <a:ea typeface="Geneva" pitchFamily="84" charset="-128"/>
                          <a:cs typeface="Arial" pitchFamily="34" charset="0"/>
                        </a:rPr>
                        <a:t>5.7</a:t>
                      </a:r>
                      <a:endParaRPr kumimoji="0" lang="en-US" sz="2900" b="0" i="0" u="none" strike="noStrike" cap="none" normalizeH="0" baseline="0" smtClean="0">
                        <a:ln>
                          <a:noFill/>
                        </a:ln>
                        <a:solidFill>
                          <a:srgbClr val="3A6E8F"/>
                        </a:solidFill>
                        <a:effectLst/>
                        <a:latin typeface="Calibri" pitchFamily="34" charset="0"/>
                        <a:ea typeface="Geneva" pitchFamily="84" charset="-128"/>
                      </a:endParaRPr>
                    </a:p>
                  </a:txBody>
                  <a:tcPr marL="121920" marR="12192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0">
                <a:tc>
                  <a:txBody>
                    <a:bodyPr/>
                    <a:lstStyle/>
                    <a:p>
                      <a:pPr marL="342900" marR="0" lvl="0" indent="-342900" algn="ctr" defTabSz="914400" rtl="0" eaLnBrk="0" fontAlgn="b" latinLnBrk="0" hangingPunct="0">
                        <a:lnSpc>
                          <a:spcPct val="100000"/>
                        </a:lnSpc>
                        <a:spcBef>
                          <a:spcPct val="0"/>
                        </a:spcBef>
                        <a:spcAft>
                          <a:spcPct val="0"/>
                        </a:spcAft>
                        <a:buClrTx/>
                        <a:buSzTx/>
                        <a:buFontTx/>
                        <a:buNone/>
                        <a:tabLst/>
                      </a:pPr>
                      <a:r>
                        <a:rPr kumimoji="0" lang="en-US" sz="1700" b="1" i="0" u="none" strike="noStrike" cap="none" normalizeH="0" baseline="0" smtClean="0">
                          <a:ln>
                            <a:noFill/>
                          </a:ln>
                          <a:solidFill>
                            <a:srgbClr val="3A6E8F"/>
                          </a:solidFill>
                          <a:effectLst/>
                          <a:latin typeface="Calibri" pitchFamily="34" charset="0"/>
                          <a:ea typeface="Geneva" pitchFamily="84" charset="-128"/>
                          <a:cs typeface="Arial" pitchFamily="34" charset="0"/>
                        </a:rPr>
                        <a:t>296</a:t>
                      </a:r>
                      <a:endParaRPr kumimoji="0" lang="en-US" sz="2900" b="0" i="0" u="none" strike="noStrike" cap="none" normalizeH="0" baseline="0" smtClean="0">
                        <a:ln>
                          <a:noFill/>
                        </a:ln>
                        <a:solidFill>
                          <a:srgbClr val="3A6E8F"/>
                        </a:solidFill>
                        <a:effectLst/>
                        <a:latin typeface="Calibri" pitchFamily="34" charset="0"/>
                        <a:ea typeface="Geneva" pitchFamily="84" charset="-128"/>
                      </a:endParaRPr>
                    </a:p>
                  </a:txBody>
                  <a:tcPr marL="121920" marR="121920"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0" fontAlgn="b" latinLnBrk="0" hangingPunct="0">
                        <a:lnSpc>
                          <a:spcPct val="100000"/>
                        </a:lnSpc>
                        <a:spcBef>
                          <a:spcPct val="0"/>
                        </a:spcBef>
                        <a:spcAft>
                          <a:spcPct val="0"/>
                        </a:spcAft>
                        <a:buClrTx/>
                        <a:buSzTx/>
                        <a:buFontTx/>
                        <a:buNone/>
                        <a:tabLst/>
                      </a:pPr>
                      <a:r>
                        <a:rPr kumimoji="0" lang="en-US" sz="1700" b="1" i="0" u="none" strike="noStrike" cap="none" normalizeH="0" baseline="0" smtClean="0">
                          <a:ln>
                            <a:noFill/>
                          </a:ln>
                          <a:solidFill>
                            <a:srgbClr val="3A6E8F"/>
                          </a:solidFill>
                          <a:effectLst/>
                          <a:latin typeface="Calibri" pitchFamily="34" charset="0"/>
                          <a:ea typeface="Geneva" pitchFamily="84" charset="-128"/>
                          <a:cs typeface="Arial" pitchFamily="34" charset="0"/>
                        </a:rPr>
                        <a:t>0.635</a:t>
                      </a:r>
                      <a:endParaRPr kumimoji="0" lang="en-US" sz="2900" b="0" i="0" u="none" strike="noStrike" cap="none" normalizeH="0" baseline="0" smtClean="0">
                        <a:ln>
                          <a:noFill/>
                        </a:ln>
                        <a:solidFill>
                          <a:srgbClr val="3A6E8F"/>
                        </a:solidFill>
                        <a:effectLst/>
                        <a:latin typeface="Calibri" pitchFamily="34" charset="0"/>
                        <a:ea typeface="Geneva" pitchFamily="84" charset="-128"/>
                      </a:endParaRPr>
                    </a:p>
                  </a:txBody>
                  <a:tcPr marL="121920" marR="121920"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0" fontAlgn="t" latinLnBrk="0" hangingPunct="0">
                        <a:lnSpc>
                          <a:spcPct val="100000"/>
                        </a:lnSpc>
                        <a:spcBef>
                          <a:spcPct val="0"/>
                        </a:spcBef>
                        <a:spcAft>
                          <a:spcPct val="0"/>
                        </a:spcAft>
                        <a:buClrTx/>
                        <a:buSzTx/>
                        <a:buFontTx/>
                        <a:buNone/>
                        <a:tabLst/>
                      </a:pPr>
                      <a:r>
                        <a:rPr kumimoji="0" lang="en-US" sz="1700" b="1" i="0" u="none" strike="noStrike" cap="none" normalizeH="0" baseline="0" smtClean="0">
                          <a:ln>
                            <a:noFill/>
                          </a:ln>
                          <a:solidFill>
                            <a:srgbClr val="3A6E8F"/>
                          </a:solidFill>
                          <a:effectLst/>
                          <a:latin typeface="Calibri" pitchFamily="34" charset="0"/>
                          <a:ea typeface="Geneva" pitchFamily="84" charset="-128"/>
                          <a:cs typeface="Arial" pitchFamily="34" charset="0"/>
                        </a:rPr>
                        <a:t>0.246</a:t>
                      </a:r>
                      <a:endParaRPr kumimoji="0" lang="en-US" sz="2900" b="0" i="0" u="none" strike="noStrike" cap="none" normalizeH="0" baseline="0" smtClean="0">
                        <a:ln>
                          <a:noFill/>
                        </a:ln>
                        <a:solidFill>
                          <a:srgbClr val="3A6E8F"/>
                        </a:solidFill>
                        <a:effectLst/>
                        <a:latin typeface="Calibri" pitchFamily="34" charset="0"/>
                        <a:ea typeface="Geneva" pitchFamily="84" charset="-128"/>
                      </a:endParaRPr>
                    </a:p>
                  </a:txBody>
                  <a:tcPr marL="121920" marR="12192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36550">
                <a:tc>
                  <a:txBody>
                    <a:bodyPr/>
                    <a:lstStyle/>
                    <a:p>
                      <a:pPr marL="342900" marR="0" lvl="0" indent="-342900" algn="ctr" defTabSz="914400" rtl="0" eaLnBrk="0" fontAlgn="b" latinLnBrk="0" hangingPunct="0">
                        <a:lnSpc>
                          <a:spcPct val="100000"/>
                        </a:lnSpc>
                        <a:spcBef>
                          <a:spcPct val="0"/>
                        </a:spcBef>
                        <a:spcAft>
                          <a:spcPct val="0"/>
                        </a:spcAft>
                        <a:buClrTx/>
                        <a:buSzTx/>
                        <a:buFontTx/>
                        <a:buNone/>
                        <a:tabLst/>
                      </a:pPr>
                      <a:r>
                        <a:rPr kumimoji="0" lang="en-US" sz="1700" b="1" i="0" u="none" strike="noStrike" cap="none" normalizeH="0" baseline="0" smtClean="0">
                          <a:ln>
                            <a:noFill/>
                          </a:ln>
                          <a:solidFill>
                            <a:srgbClr val="3A6E8F"/>
                          </a:solidFill>
                          <a:effectLst/>
                          <a:latin typeface="Calibri" pitchFamily="34" charset="0"/>
                          <a:ea typeface="Geneva" pitchFamily="84" charset="-128"/>
                          <a:cs typeface="Arial" pitchFamily="34" charset="0"/>
                        </a:rPr>
                        <a:t>331</a:t>
                      </a:r>
                      <a:endParaRPr kumimoji="0" lang="en-US" sz="2900" b="0" i="0" u="none" strike="noStrike" cap="none" normalizeH="0" baseline="0" smtClean="0">
                        <a:ln>
                          <a:noFill/>
                        </a:ln>
                        <a:solidFill>
                          <a:srgbClr val="3A6E8F"/>
                        </a:solidFill>
                        <a:effectLst/>
                        <a:latin typeface="Calibri" pitchFamily="34" charset="0"/>
                        <a:ea typeface="Geneva" pitchFamily="84" charset="-128"/>
                      </a:endParaRPr>
                    </a:p>
                  </a:txBody>
                  <a:tcPr marL="121920" marR="121920"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0" fontAlgn="t" latinLnBrk="0" hangingPunct="0">
                        <a:lnSpc>
                          <a:spcPct val="100000"/>
                        </a:lnSpc>
                        <a:spcBef>
                          <a:spcPct val="0"/>
                        </a:spcBef>
                        <a:spcAft>
                          <a:spcPct val="0"/>
                        </a:spcAft>
                        <a:buClrTx/>
                        <a:buSzTx/>
                        <a:buFontTx/>
                        <a:buNone/>
                        <a:tabLst/>
                      </a:pPr>
                      <a:r>
                        <a:rPr kumimoji="0" lang="en-US" sz="1700" b="1" i="0" u="none" strike="noStrike" cap="none" normalizeH="0" baseline="0" smtClean="0">
                          <a:ln>
                            <a:noFill/>
                          </a:ln>
                          <a:solidFill>
                            <a:srgbClr val="3A6E8F"/>
                          </a:solidFill>
                          <a:effectLst/>
                          <a:latin typeface="Calibri" pitchFamily="34" charset="0"/>
                          <a:ea typeface="Geneva" pitchFamily="84" charset="-128"/>
                          <a:cs typeface="Arial" pitchFamily="34" charset="0"/>
                        </a:rPr>
                        <a:t>10.31</a:t>
                      </a:r>
                      <a:endParaRPr kumimoji="0" lang="en-US" sz="2900" b="0" i="0" u="none" strike="noStrike" cap="none" normalizeH="0" baseline="0" smtClean="0">
                        <a:ln>
                          <a:noFill/>
                        </a:ln>
                        <a:solidFill>
                          <a:srgbClr val="3A6E8F"/>
                        </a:solidFill>
                        <a:effectLst/>
                        <a:latin typeface="Calibri" pitchFamily="34" charset="0"/>
                        <a:ea typeface="Geneva" pitchFamily="84" charset="-128"/>
                      </a:endParaRPr>
                    </a:p>
                  </a:txBody>
                  <a:tcPr marL="121920" marR="12192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0" fontAlgn="t" latinLnBrk="0" hangingPunct="0">
                        <a:lnSpc>
                          <a:spcPct val="100000"/>
                        </a:lnSpc>
                        <a:spcBef>
                          <a:spcPct val="0"/>
                        </a:spcBef>
                        <a:spcAft>
                          <a:spcPct val="0"/>
                        </a:spcAft>
                        <a:buClrTx/>
                        <a:buSzTx/>
                        <a:buFontTx/>
                        <a:buNone/>
                        <a:tabLst/>
                      </a:pPr>
                      <a:r>
                        <a:rPr kumimoji="0" lang="en-US" sz="1700" b="1" i="0" u="none" strike="noStrike" cap="none" normalizeH="0" baseline="0" smtClean="0">
                          <a:ln>
                            <a:noFill/>
                          </a:ln>
                          <a:solidFill>
                            <a:srgbClr val="3A6E8F"/>
                          </a:solidFill>
                          <a:effectLst/>
                          <a:latin typeface="Calibri" pitchFamily="34" charset="0"/>
                          <a:ea typeface="Geneva" pitchFamily="84" charset="-128"/>
                          <a:cs typeface="Arial" pitchFamily="34" charset="0"/>
                        </a:rPr>
                        <a:t>5.57</a:t>
                      </a:r>
                      <a:endParaRPr kumimoji="0" lang="en-US" sz="2900" b="0" i="0" u="none" strike="noStrike" cap="none" normalizeH="0" baseline="0" smtClean="0">
                        <a:ln>
                          <a:noFill/>
                        </a:ln>
                        <a:solidFill>
                          <a:srgbClr val="3A6E8F"/>
                        </a:solidFill>
                        <a:effectLst/>
                        <a:latin typeface="Calibri" pitchFamily="34" charset="0"/>
                        <a:ea typeface="Geneva" pitchFamily="84" charset="-128"/>
                      </a:endParaRPr>
                    </a:p>
                  </a:txBody>
                  <a:tcPr marL="121920" marR="12192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03213">
                <a:tc>
                  <a:txBody>
                    <a:bodyPr/>
                    <a:lstStyle/>
                    <a:p>
                      <a:pPr marL="342900" marR="0" lvl="0" indent="-342900" algn="ctr" defTabSz="914400" rtl="0" eaLnBrk="0" fontAlgn="b" latinLnBrk="0" hangingPunct="0">
                        <a:lnSpc>
                          <a:spcPct val="100000"/>
                        </a:lnSpc>
                        <a:spcBef>
                          <a:spcPct val="0"/>
                        </a:spcBef>
                        <a:spcAft>
                          <a:spcPct val="0"/>
                        </a:spcAft>
                        <a:buClrTx/>
                        <a:buSzTx/>
                        <a:buFontTx/>
                        <a:buNone/>
                        <a:tabLst/>
                      </a:pPr>
                      <a:r>
                        <a:rPr kumimoji="0" lang="en-US" sz="1700" b="1" i="0" u="none" strike="noStrike" cap="none" normalizeH="0" baseline="0" smtClean="0">
                          <a:ln>
                            <a:noFill/>
                          </a:ln>
                          <a:solidFill>
                            <a:srgbClr val="3A6E8F"/>
                          </a:solidFill>
                          <a:effectLst/>
                          <a:latin typeface="Calibri" pitchFamily="34" charset="0"/>
                          <a:ea typeface="Geneva" pitchFamily="84" charset="-128"/>
                          <a:cs typeface="Arial" pitchFamily="34" charset="0"/>
                        </a:rPr>
                        <a:t>295</a:t>
                      </a:r>
                      <a:endParaRPr kumimoji="0" lang="en-US" sz="2900" b="0" i="0" u="none" strike="noStrike" cap="none" normalizeH="0" baseline="0" smtClean="0">
                        <a:ln>
                          <a:noFill/>
                        </a:ln>
                        <a:solidFill>
                          <a:srgbClr val="3A6E8F"/>
                        </a:solidFill>
                        <a:effectLst/>
                        <a:latin typeface="Calibri" pitchFamily="34" charset="0"/>
                        <a:ea typeface="Geneva" pitchFamily="84" charset="-128"/>
                      </a:endParaRPr>
                    </a:p>
                  </a:txBody>
                  <a:tcPr marL="121920" marR="121920"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0" fontAlgn="b" latinLnBrk="0" hangingPunct="0">
                        <a:lnSpc>
                          <a:spcPct val="100000"/>
                        </a:lnSpc>
                        <a:spcBef>
                          <a:spcPct val="0"/>
                        </a:spcBef>
                        <a:spcAft>
                          <a:spcPct val="0"/>
                        </a:spcAft>
                        <a:buClrTx/>
                        <a:buSzTx/>
                        <a:buFontTx/>
                        <a:buNone/>
                        <a:tabLst/>
                      </a:pPr>
                      <a:r>
                        <a:rPr kumimoji="0" lang="en-US" sz="1700" b="1" i="0" u="none" strike="noStrike" cap="none" normalizeH="0" baseline="0" smtClean="0">
                          <a:ln>
                            <a:noFill/>
                          </a:ln>
                          <a:solidFill>
                            <a:srgbClr val="3A6E8F"/>
                          </a:solidFill>
                          <a:effectLst/>
                          <a:latin typeface="Calibri" pitchFamily="34" charset="0"/>
                          <a:ea typeface="Geneva" pitchFamily="84" charset="-128"/>
                          <a:cs typeface="Arial" pitchFamily="34" charset="0"/>
                        </a:rPr>
                        <a:t>1.46</a:t>
                      </a:r>
                      <a:endParaRPr kumimoji="0" lang="en-US" sz="2900" b="0" i="0" u="none" strike="noStrike" cap="none" normalizeH="0" baseline="0" smtClean="0">
                        <a:ln>
                          <a:noFill/>
                        </a:ln>
                        <a:solidFill>
                          <a:srgbClr val="3A6E8F"/>
                        </a:solidFill>
                        <a:effectLst/>
                        <a:latin typeface="Calibri" pitchFamily="34" charset="0"/>
                        <a:ea typeface="Geneva" pitchFamily="84" charset="-128"/>
                      </a:endParaRPr>
                    </a:p>
                  </a:txBody>
                  <a:tcPr marL="121920" marR="121920"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0" fontAlgn="t" latinLnBrk="0" hangingPunct="0">
                        <a:lnSpc>
                          <a:spcPct val="100000"/>
                        </a:lnSpc>
                        <a:spcBef>
                          <a:spcPct val="0"/>
                        </a:spcBef>
                        <a:spcAft>
                          <a:spcPct val="0"/>
                        </a:spcAft>
                        <a:buClrTx/>
                        <a:buSzTx/>
                        <a:buFontTx/>
                        <a:buNone/>
                        <a:tabLst/>
                      </a:pPr>
                      <a:r>
                        <a:rPr kumimoji="0" lang="en-US" sz="1700" b="1" i="0" u="none" strike="noStrike" cap="none" normalizeH="0" baseline="0" smtClean="0">
                          <a:ln>
                            <a:noFill/>
                          </a:ln>
                          <a:solidFill>
                            <a:srgbClr val="3A6E8F"/>
                          </a:solidFill>
                          <a:effectLst/>
                          <a:latin typeface="Calibri" pitchFamily="34" charset="0"/>
                          <a:ea typeface="Geneva" pitchFamily="84" charset="-128"/>
                          <a:cs typeface="Arial" pitchFamily="34" charset="0"/>
                        </a:rPr>
                        <a:t>1.28</a:t>
                      </a:r>
                      <a:endParaRPr kumimoji="0" lang="en-US" sz="2900" b="0" i="0" u="none" strike="noStrike" cap="none" normalizeH="0" baseline="0" smtClean="0">
                        <a:ln>
                          <a:noFill/>
                        </a:ln>
                        <a:solidFill>
                          <a:srgbClr val="3A6E8F"/>
                        </a:solidFill>
                        <a:effectLst/>
                        <a:latin typeface="Calibri" pitchFamily="34" charset="0"/>
                        <a:ea typeface="Geneva" pitchFamily="84" charset="-128"/>
                      </a:endParaRPr>
                    </a:p>
                  </a:txBody>
                  <a:tcPr marL="121920" marR="12192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28613">
                <a:tc>
                  <a:txBody>
                    <a:bodyPr/>
                    <a:lstStyle/>
                    <a:p>
                      <a:pPr marL="342900" marR="0" lvl="0" indent="-342900" algn="ctr" defTabSz="914400" rtl="0" eaLnBrk="0" fontAlgn="b" latinLnBrk="0" hangingPunct="0">
                        <a:lnSpc>
                          <a:spcPct val="100000"/>
                        </a:lnSpc>
                        <a:spcBef>
                          <a:spcPct val="0"/>
                        </a:spcBef>
                        <a:spcAft>
                          <a:spcPct val="0"/>
                        </a:spcAft>
                        <a:buClrTx/>
                        <a:buSzTx/>
                        <a:buFontTx/>
                        <a:buNone/>
                        <a:tabLst/>
                      </a:pPr>
                      <a:r>
                        <a:rPr kumimoji="0" lang="en-US" sz="1700" b="1" i="0" u="none" strike="noStrike" cap="none" normalizeH="0" baseline="0" smtClean="0">
                          <a:ln>
                            <a:noFill/>
                          </a:ln>
                          <a:solidFill>
                            <a:srgbClr val="3A6E8F"/>
                          </a:solidFill>
                          <a:effectLst/>
                          <a:latin typeface="Calibri" pitchFamily="34" charset="0"/>
                          <a:ea typeface="Geneva" pitchFamily="84" charset="-128"/>
                          <a:cs typeface="Arial" pitchFamily="34" charset="0"/>
                        </a:rPr>
                        <a:t>269</a:t>
                      </a:r>
                      <a:endParaRPr kumimoji="0" lang="en-US" sz="2900" b="0" i="0" u="none" strike="noStrike" cap="none" normalizeH="0" baseline="0" smtClean="0">
                        <a:ln>
                          <a:noFill/>
                        </a:ln>
                        <a:solidFill>
                          <a:srgbClr val="3A6E8F"/>
                        </a:solidFill>
                        <a:effectLst/>
                        <a:latin typeface="Calibri" pitchFamily="34" charset="0"/>
                        <a:ea typeface="Geneva" pitchFamily="84" charset="-128"/>
                      </a:endParaRPr>
                    </a:p>
                  </a:txBody>
                  <a:tcPr marL="121920" marR="121920"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0" fontAlgn="t" latinLnBrk="0" hangingPunct="0">
                        <a:lnSpc>
                          <a:spcPct val="100000"/>
                        </a:lnSpc>
                        <a:spcBef>
                          <a:spcPct val="0"/>
                        </a:spcBef>
                        <a:spcAft>
                          <a:spcPct val="0"/>
                        </a:spcAft>
                        <a:buClrTx/>
                        <a:buSzTx/>
                        <a:buFontTx/>
                        <a:buNone/>
                        <a:tabLst/>
                      </a:pPr>
                      <a:r>
                        <a:rPr kumimoji="0" lang="en-US" sz="1700" b="1" i="0" u="none" strike="noStrike" cap="none" normalizeH="0" baseline="0" smtClean="0">
                          <a:ln>
                            <a:noFill/>
                          </a:ln>
                          <a:solidFill>
                            <a:srgbClr val="3A6E8F"/>
                          </a:solidFill>
                          <a:effectLst/>
                          <a:latin typeface="Calibri" pitchFamily="34" charset="0"/>
                          <a:ea typeface="Geneva" pitchFamily="84" charset="-128"/>
                          <a:cs typeface="Arial" pitchFamily="34" charset="0"/>
                        </a:rPr>
                        <a:t>11.78</a:t>
                      </a:r>
                      <a:endParaRPr kumimoji="0" lang="en-US" sz="2900" b="0" i="0" u="none" strike="noStrike" cap="none" normalizeH="0" baseline="0" smtClean="0">
                        <a:ln>
                          <a:noFill/>
                        </a:ln>
                        <a:solidFill>
                          <a:srgbClr val="3A6E8F"/>
                        </a:solidFill>
                        <a:effectLst/>
                        <a:latin typeface="Calibri" pitchFamily="34" charset="0"/>
                        <a:ea typeface="Geneva" pitchFamily="84" charset="-128"/>
                      </a:endParaRPr>
                    </a:p>
                  </a:txBody>
                  <a:tcPr marL="121920" marR="12192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0" fontAlgn="t" latinLnBrk="0" hangingPunct="0">
                        <a:lnSpc>
                          <a:spcPct val="100000"/>
                        </a:lnSpc>
                        <a:spcBef>
                          <a:spcPct val="0"/>
                        </a:spcBef>
                        <a:spcAft>
                          <a:spcPct val="0"/>
                        </a:spcAft>
                        <a:buClrTx/>
                        <a:buSzTx/>
                        <a:buFontTx/>
                        <a:buNone/>
                        <a:tabLst/>
                      </a:pPr>
                      <a:r>
                        <a:rPr kumimoji="0" lang="en-US" sz="1700" b="1" i="0" u="none" strike="noStrike" cap="none" normalizeH="0" baseline="0" smtClean="0">
                          <a:ln>
                            <a:noFill/>
                          </a:ln>
                          <a:solidFill>
                            <a:srgbClr val="3A6E8F"/>
                          </a:solidFill>
                          <a:effectLst/>
                          <a:latin typeface="Calibri" pitchFamily="34" charset="0"/>
                          <a:ea typeface="Geneva" pitchFamily="84" charset="-128"/>
                          <a:cs typeface="Arial" pitchFamily="34" charset="0"/>
                        </a:rPr>
                        <a:t>4.63</a:t>
                      </a:r>
                      <a:endParaRPr kumimoji="0" lang="en-US" sz="2900" b="0" i="0" u="none" strike="noStrike" cap="none" normalizeH="0" baseline="0" smtClean="0">
                        <a:ln>
                          <a:noFill/>
                        </a:ln>
                        <a:solidFill>
                          <a:srgbClr val="3A6E8F"/>
                        </a:solidFill>
                        <a:effectLst/>
                        <a:latin typeface="Calibri" pitchFamily="34" charset="0"/>
                        <a:ea typeface="Geneva" pitchFamily="84" charset="-128"/>
                      </a:endParaRPr>
                    </a:p>
                  </a:txBody>
                  <a:tcPr marL="121920" marR="12192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36550">
                <a:tc>
                  <a:txBody>
                    <a:bodyPr/>
                    <a:lstStyle/>
                    <a:p>
                      <a:pPr marL="342900" marR="0" lvl="0" indent="-342900" algn="ctr" defTabSz="914400" rtl="0" eaLnBrk="0" fontAlgn="b" latinLnBrk="0" hangingPunct="0">
                        <a:lnSpc>
                          <a:spcPct val="100000"/>
                        </a:lnSpc>
                        <a:spcBef>
                          <a:spcPct val="0"/>
                        </a:spcBef>
                        <a:spcAft>
                          <a:spcPct val="0"/>
                        </a:spcAft>
                        <a:buClrTx/>
                        <a:buSzTx/>
                        <a:buFontTx/>
                        <a:buNone/>
                        <a:tabLst/>
                      </a:pPr>
                      <a:r>
                        <a:rPr kumimoji="0" lang="en-US" sz="1700" b="1" i="0" u="none" strike="noStrike" cap="none" normalizeH="0" baseline="0" smtClean="0">
                          <a:ln>
                            <a:noFill/>
                          </a:ln>
                          <a:solidFill>
                            <a:srgbClr val="3A6E8F"/>
                          </a:solidFill>
                          <a:effectLst/>
                          <a:latin typeface="Calibri" pitchFamily="34" charset="0"/>
                          <a:ea typeface="Geneva" pitchFamily="84" charset="-128"/>
                          <a:cs typeface="Arial" pitchFamily="34" charset="0"/>
                        </a:rPr>
                        <a:t>269</a:t>
                      </a:r>
                      <a:endParaRPr kumimoji="0" lang="en-US" sz="2900" b="0" i="0" u="none" strike="noStrike" cap="none" normalizeH="0" baseline="0" smtClean="0">
                        <a:ln>
                          <a:noFill/>
                        </a:ln>
                        <a:solidFill>
                          <a:srgbClr val="3A6E8F"/>
                        </a:solidFill>
                        <a:effectLst/>
                        <a:latin typeface="Calibri" pitchFamily="34" charset="0"/>
                        <a:ea typeface="Geneva" pitchFamily="84" charset="-128"/>
                      </a:endParaRPr>
                    </a:p>
                  </a:txBody>
                  <a:tcPr marL="121920" marR="121920"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0" fontAlgn="b" latinLnBrk="0" hangingPunct="0">
                        <a:lnSpc>
                          <a:spcPct val="100000"/>
                        </a:lnSpc>
                        <a:spcBef>
                          <a:spcPct val="0"/>
                        </a:spcBef>
                        <a:spcAft>
                          <a:spcPct val="0"/>
                        </a:spcAft>
                        <a:buClrTx/>
                        <a:buSzTx/>
                        <a:buFontTx/>
                        <a:buNone/>
                        <a:tabLst/>
                      </a:pPr>
                      <a:r>
                        <a:rPr kumimoji="0" lang="en-US" sz="1700" b="1" i="0" u="none" strike="noStrike" cap="none" normalizeH="0" baseline="0" smtClean="0">
                          <a:ln>
                            <a:noFill/>
                          </a:ln>
                          <a:solidFill>
                            <a:srgbClr val="3A6E8F"/>
                          </a:solidFill>
                          <a:effectLst/>
                          <a:latin typeface="Calibri" pitchFamily="34" charset="0"/>
                          <a:ea typeface="Geneva" pitchFamily="84" charset="-128"/>
                          <a:cs typeface="Arial" pitchFamily="34" charset="0"/>
                        </a:rPr>
                        <a:t>0.261</a:t>
                      </a:r>
                      <a:endParaRPr kumimoji="0" lang="en-US" sz="2900" b="0" i="0" u="none" strike="noStrike" cap="none" normalizeH="0" baseline="0" smtClean="0">
                        <a:ln>
                          <a:noFill/>
                        </a:ln>
                        <a:solidFill>
                          <a:srgbClr val="3A6E8F"/>
                        </a:solidFill>
                        <a:effectLst/>
                        <a:latin typeface="Calibri" pitchFamily="34" charset="0"/>
                        <a:ea typeface="Geneva" pitchFamily="84" charset="-128"/>
                      </a:endParaRPr>
                    </a:p>
                  </a:txBody>
                  <a:tcPr marL="121920" marR="121920"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0" fontAlgn="t" latinLnBrk="0" hangingPunct="0">
                        <a:lnSpc>
                          <a:spcPct val="100000"/>
                        </a:lnSpc>
                        <a:spcBef>
                          <a:spcPct val="0"/>
                        </a:spcBef>
                        <a:spcAft>
                          <a:spcPct val="0"/>
                        </a:spcAft>
                        <a:buClrTx/>
                        <a:buSzTx/>
                        <a:buFontTx/>
                        <a:buNone/>
                        <a:tabLst/>
                      </a:pPr>
                      <a:r>
                        <a:rPr kumimoji="0" lang="en-US" sz="1700" b="1" i="0" u="none" strike="noStrike" cap="none" normalizeH="0" baseline="0" smtClean="0">
                          <a:ln>
                            <a:noFill/>
                          </a:ln>
                          <a:solidFill>
                            <a:srgbClr val="3A6E8F"/>
                          </a:solidFill>
                          <a:effectLst/>
                          <a:latin typeface="Calibri" pitchFamily="34" charset="0"/>
                          <a:ea typeface="Geneva" pitchFamily="84" charset="-128"/>
                          <a:cs typeface="Arial" pitchFamily="34" charset="0"/>
                        </a:rPr>
                        <a:t>0.418</a:t>
                      </a:r>
                      <a:endParaRPr kumimoji="0" lang="en-US" sz="2900" b="0" i="0" u="none" strike="noStrike" cap="none" normalizeH="0" baseline="0" smtClean="0">
                        <a:ln>
                          <a:noFill/>
                        </a:ln>
                        <a:solidFill>
                          <a:srgbClr val="3A6E8F"/>
                        </a:solidFill>
                        <a:effectLst/>
                        <a:latin typeface="Calibri" pitchFamily="34" charset="0"/>
                        <a:ea typeface="Geneva" pitchFamily="84" charset="-128"/>
                      </a:endParaRPr>
                    </a:p>
                  </a:txBody>
                  <a:tcPr marL="121920" marR="12192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28613">
                <a:tc>
                  <a:txBody>
                    <a:bodyPr/>
                    <a:lstStyle/>
                    <a:p>
                      <a:pPr marL="342900" marR="0" lvl="0" indent="-342900" algn="ctr" defTabSz="914400" rtl="0" eaLnBrk="0" fontAlgn="b" latinLnBrk="0" hangingPunct="0">
                        <a:lnSpc>
                          <a:spcPct val="100000"/>
                        </a:lnSpc>
                        <a:spcBef>
                          <a:spcPct val="0"/>
                        </a:spcBef>
                        <a:spcAft>
                          <a:spcPct val="0"/>
                        </a:spcAft>
                        <a:buClrTx/>
                        <a:buSzTx/>
                        <a:buFontTx/>
                        <a:buNone/>
                        <a:tabLst/>
                      </a:pPr>
                      <a:r>
                        <a:rPr kumimoji="0" lang="en-US" sz="1700" b="1" i="0" u="none" strike="noStrike" cap="none" normalizeH="0" baseline="0" smtClean="0">
                          <a:ln>
                            <a:noFill/>
                          </a:ln>
                          <a:solidFill>
                            <a:srgbClr val="3A6E8F"/>
                          </a:solidFill>
                          <a:effectLst/>
                          <a:latin typeface="Calibri" pitchFamily="34" charset="0"/>
                          <a:ea typeface="Geneva" pitchFamily="84" charset="-128"/>
                          <a:cs typeface="Arial" pitchFamily="34" charset="0"/>
                        </a:rPr>
                        <a:t>221</a:t>
                      </a:r>
                      <a:endParaRPr kumimoji="0" lang="en-US" sz="2900" b="0" i="0" u="none" strike="noStrike" cap="none" normalizeH="0" baseline="0" smtClean="0">
                        <a:ln>
                          <a:noFill/>
                        </a:ln>
                        <a:solidFill>
                          <a:srgbClr val="3A6E8F"/>
                        </a:solidFill>
                        <a:effectLst/>
                        <a:latin typeface="Calibri" pitchFamily="34" charset="0"/>
                        <a:ea typeface="Geneva" pitchFamily="84" charset="-128"/>
                      </a:endParaRPr>
                    </a:p>
                  </a:txBody>
                  <a:tcPr marL="121920" marR="121920"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0" fontAlgn="t" latinLnBrk="0" hangingPunct="0">
                        <a:lnSpc>
                          <a:spcPct val="100000"/>
                        </a:lnSpc>
                        <a:spcBef>
                          <a:spcPct val="0"/>
                        </a:spcBef>
                        <a:spcAft>
                          <a:spcPct val="0"/>
                        </a:spcAft>
                        <a:buClrTx/>
                        <a:buSzTx/>
                        <a:buFontTx/>
                        <a:buNone/>
                        <a:tabLst/>
                      </a:pPr>
                      <a:r>
                        <a:rPr kumimoji="0" lang="en-US" sz="1700" b="1" i="0" u="none" strike="noStrike" cap="none" normalizeH="0" baseline="0" smtClean="0">
                          <a:ln>
                            <a:noFill/>
                          </a:ln>
                          <a:solidFill>
                            <a:srgbClr val="3A6E8F"/>
                          </a:solidFill>
                          <a:effectLst/>
                          <a:latin typeface="Calibri" pitchFamily="34" charset="0"/>
                          <a:ea typeface="Geneva" pitchFamily="84" charset="-128"/>
                          <a:cs typeface="Arial" pitchFamily="34" charset="0"/>
                        </a:rPr>
                        <a:t>1.68</a:t>
                      </a:r>
                      <a:endParaRPr kumimoji="0" lang="en-US" sz="2900" b="0" i="0" u="none" strike="noStrike" cap="none" normalizeH="0" baseline="0" smtClean="0">
                        <a:ln>
                          <a:noFill/>
                        </a:ln>
                        <a:solidFill>
                          <a:srgbClr val="3A6E8F"/>
                        </a:solidFill>
                        <a:effectLst/>
                        <a:latin typeface="Calibri" pitchFamily="34" charset="0"/>
                        <a:ea typeface="Geneva" pitchFamily="84" charset="-128"/>
                      </a:endParaRPr>
                    </a:p>
                  </a:txBody>
                  <a:tcPr marL="121920" marR="12192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0" fontAlgn="t" latinLnBrk="0" hangingPunct="0">
                        <a:lnSpc>
                          <a:spcPct val="100000"/>
                        </a:lnSpc>
                        <a:spcBef>
                          <a:spcPct val="0"/>
                        </a:spcBef>
                        <a:spcAft>
                          <a:spcPct val="0"/>
                        </a:spcAft>
                        <a:buClrTx/>
                        <a:buSzTx/>
                        <a:buFontTx/>
                        <a:buNone/>
                        <a:tabLst/>
                      </a:pPr>
                      <a:r>
                        <a:rPr kumimoji="0" lang="en-US" sz="1700" b="1" i="0" u="none" strike="noStrike" cap="none" normalizeH="0" baseline="0" smtClean="0">
                          <a:ln>
                            <a:noFill/>
                          </a:ln>
                          <a:solidFill>
                            <a:srgbClr val="3A6E8F"/>
                          </a:solidFill>
                          <a:effectLst/>
                          <a:latin typeface="Calibri" pitchFamily="34" charset="0"/>
                          <a:ea typeface="Geneva" pitchFamily="84" charset="-128"/>
                          <a:cs typeface="Arial" pitchFamily="34" charset="0"/>
                        </a:rPr>
                        <a:t>1.88</a:t>
                      </a:r>
                      <a:endParaRPr kumimoji="0" lang="en-US" sz="2900" b="0" i="0" u="none" strike="noStrike" cap="none" normalizeH="0" baseline="0" smtClean="0">
                        <a:ln>
                          <a:noFill/>
                        </a:ln>
                        <a:solidFill>
                          <a:srgbClr val="3A6E8F"/>
                        </a:solidFill>
                        <a:effectLst/>
                        <a:latin typeface="Calibri" pitchFamily="34" charset="0"/>
                        <a:ea typeface="Geneva" pitchFamily="84" charset="-128"/>
                      </a:endParaRPr>
                    </a:p>
                  </a:txBody>
                  <a:tcPr marL="121920" marR="12192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28613">
                <a:tc>
                  <a:txBody>
                    <a:bodyPr/>
                    <a:lstStyle/>
                    <a:p>
                      <a:pPr marL="342900" marR="0" lvl="0" indent="-342900" algn="ctr" defTabSz="914400" rtl="0" eaLnBrk="0" fontAlgn="b" latinLnBrk="0" hangingPunct="0">
                        <a:lnSpc>
                          <a:spcPct val="100000"/>
                        </a:lnSpc>
                        <a:spcBef>
                          <a:spcPct val="0"/>
                        </a:spcBef>
                        <a:spcAft>
                          <a:spcPct val="0"/>
                        </a:spcAft>
                        <a:buClrTx/>
                        <a:buSzTx/>
                        <a:buFontTx/>
                        <a:buNone/>
                        <a:tabLst/>
                      </a:pPr>
                      <a:r>
                        <a:rPr kumimoji="0" lang="en-US" sz="1700" b="1" i="0" u="none" strike="noStrike" cap="none" normalizeH="0" baseline="0" smtClean="0">
                          <a:ln>
                            <a:noFill/>
                          </a:ln>
                          <a:solidFill>
                            <a:srgbClr val="3A6E8F"/>
                          </a:solidFill>
                          <a:effectLst/>
                          <a:latin typeface="Calibri" pitchFamily="34" charset="0"/>
                          <a:ea typeface="Geneva" pitchFamily="84" charset="-128"/>
                        </a:rPr>
                        <a:t>324</a:t>
                      </a:r>
                    </a:p>
                  </a:txBody>
                  <a:tcPr marL="121920" marR="121920"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0" fontAlgn="t" latinLnBrk="0" hangingPunct="0">
                        <a:lnSpc>
                          <a:spcPct val="100000"/>
                        </a:lnSpc>
                        <a:spcBef>
                          <a:spcPct val="0"/>
                        </a:spcBef>
                        <a:spcAft>
                          <a:spcPct val="0"/>
                        </a:spcAft>
                        <a:buClrTx/>
                        <a:buSzTx/>
                        <a:buFontTx/>
                        <a:buNone/>
                        <a:tabLst/>
                      </a:pPr>
                      <a:r>
                        <a:rPr kumimoji="0" lang="en-US" sz="1700" b="1" i="0" u="none" strike="noStrike" cap="none" normalizeH="0" baseline="0" smtClean="0">
                          <a:ln>
                            <a:noFill/>
                          </a:ln>
                          <a:solidFill>
                            <a:srgbClr val="3A6E8F"/>
                          </a:solidFill>
                          <a:effectLst/>
                          <a:latin typeface="Calibri" pitchFamily="34" charset="0"/>
                          <a:ea typeface="Geneva" pitchFamily="84" charset="-128"/>
                          <a:cs typeface="Arial" pitchFamily="34" charset="0"/>
                        </a:rPr>
                        <a:t>No Binding</a:t>
                      </a:r>
                      <a:endParaRPr kumimoji="0" lang="en-US" sz="2900" b="0" i="0" u="none" strike="noStrike" cap="none" normalizeH="0" baseline="0" smtClean="0">
                        <a:ln>
                          <a:noFill/>
                        </a:ln>
                        <a:solidFill>
                          <a:srgbClr val="3A6E8F"/>
                        </a:solidFill>
                        <a:effectLst/>
                        <a:latin typeface="Calibri" pitchFamily="34" charset="0"/>
                        <a:ea typeface="Geneva" pitchFamily="84" charset="-128"/>
                      </a:endParaRPr>
                    </a:p>
                  </a:txBody>
                  <a:tcPr marL="121920" marR="12192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0" fontAlgn="t" latinLnBrk="0" hangingPunct="0">
                        <a:lnSpc>
                          <a:spcPct val="100000"/>
                        </a:lnSpc>
                        <a:spcBef>
                          <a:spcPct val="0"/>
                        </a:spcBef>
                        <a:spcAft>
                          <a:spcPct val="0"/>
                        </a:spcAft>
                        <a:buClrTx/>
                        <a:buSzTx/>
                        <a:buFontTx/>
                        <a:buNone/>
                        <a:tabLst/>
                      </a:pPr>
                      <a:r>
                        <a:rPr kumimoji="0" lang="en-US" sz="1700" b="1" i="0" u="none" strike="noStrike" cap="none" normalizeH="0" baseline="0" smtClean="0">
                          <a:ln>
                            <a:noFill/>
                          </a:ln>
                          <a:solidFill>
                            <a:srgbClr val="3A6E8F"/>
                          </a:solidFill>
                          <a:effectLst/>
                          <a:latin typeface="Calibri" pitchFamily="34" charset="0"/>
                          <a:ea typeface="Geneva" pitchFamily="84" charset="-128"/>
                          <a:cs typeface="Arial" pitchFamily="34" charset="0"/>
                        </a:rPr>
                        <a:t>No Binding</a:t>
                      </a:r>
                    </a:p>
                  </a:txBody>
                  <a:tcPr marL="121920" marR="12192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28613">
                <a:tc>
                  <a:txBody>
                    <a:bodyPr/>
                    <a:lstStyle/>
                    <a:p>
                      <a:pPr marL="342900" marR="0" lvl="0" indent="-342900" algn="ctr" defTabSz="914400" rtl="0" eaLnBrk="0" fontAlgn="b" latinLnBrk="0" hangingPunct="0">
                        <a:lnSpc>
                          <a:spcPct val="100000"/>
                        </a:lnSpc>
                        <a:spcBef>
                          <a:spcPct val="0"/>
                        </a:spcBef>
                        <a:spcAft>
                          <a:spcPct val="0"/>
                        </a:spcAft>
                        <a:buClrTx/>
                        <a:buSzTx/>
                        <a:buFontTx/>
                        <a:buNone/>
                        <a:tabLst/>
                      </a:pPr>
                      <a:r>
                        <a:rPr kumimoji="0" lang="en-US" sz="1700" b="1" i="0" u="none" strike="noStrike" cap="none" normalizeH="0" baseline="0" dirty="0" smtClean="0">
                          <a:ln>
                            <a:noFill/>
                          </a:ln>
                          <a:solidFill>
                            <a:srgbClr val="3A6E8F"/>
                          </a:solidFill>
                          <a:effectLst/>
                          <a:latin typeface="Calibri" pitchFamily="34" charset="0"/>
                          <a:ea typeface="Geneva" pitchFamily="84" charset="-128"/>
                        </a:rPr>
                        <a:t>300</a:t>
                      </a:r>
                    </a:p>
                  </a:txBody>
                  <a:tcPr marL="121920" marR="121920"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0" fontAlgn="t" latinLnBrk="0" hangingPunct="0">
                        <a:lnSpc>
                          <a:spcPct val="100000"/>
                        </a:lnSpc>
                        <a:spcBef>
                          <a:spcPct val="0"/>
                        </a:spcBef>
                        <a:spcAft>
                          <a:spcPct val="0"/>
                        </a:spcAft>
                        <a:buClrTx/>
                        <a:buSzTx/>
                        <a:buFontTx/>
                        <a:buNone/>
                        <a:tabLst/>
                      </a:pPr>
                      <a:r>
                        <a:rPr kumimoji="0" lang="en-US" sz="1700" b="1" i="0" u="none" strike="noStrike" cap="none" normalizeH="0" baseline="0" smtClean="0">
                          <a:ln>
                            <a:noFill/>
                          </a:ln>
                          <a:solidFill>
                            <a:srgbClr val="3A6E8F"/>
                          </a:solidFill>
                          <a:effectLst/>
                          <a:latin typeface="Calibri" pitchFamily="34" charset="0"/>
                          <a:ea typeface="Geneva" pitchFamily="84" charset="-128"/>
                          <a:cs typeface="Arial" pitchFamily="34" charset="0"/>
                        </a:rPr>
                        <a:t>No Binding</a:t>
                      </a:r>
                    </a:p>
                  </a:txBody>
                  <a:tcPr marL="121920" marR="12192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0" fontAlgn="t" latinLnBrk="0" hangingPunct="0">
                        <a:lnSpc>
                          <a:spcPct val="100000"/>
                        </a:lnSpc>
                        <a:spcBef>
                          <a:spcPct val="0"/>
                        </a:spcBef>
                        <a:spcAft>
                          <a:spcPct val="0"/>
                        </a:spcAft>
                        <a:buClrTx/>
                        <a:buSzTx/>
                        <a:buFontTx/>
                        <a:buNone/>
                        <a:tabLst/>
                      </a:pPr>
                      <a:r>
                        <a:rPr kumimoji="0" lang="en-US" sz="1700" b="1" i="0" u="none" strike="noStrike" cap="none" normalizeH="0" baseline="0" dirty="0" smtClean="0">
                          <a:ln>
                            <a:noFill/>
                          </a:ln>
                          <a:solidFill>
                            <a:srgbClr val="3A6E8F"/>
                          </a:solidFill>
                          <a:effectLst/>
                          <a:latin typeface="Calibri" pitchFamily="34" charset="0"/>
                          <a:ea typeface="Geneva" pitchFamily="84" charset="-128"/>
                          <a:cs typeface="Arial" pitchFamily="34" charset="0"/>
                        </a:rPr>
                        <a:t>No Binding</a:t>
                      </a:r>
                    </a:p>
                  </a:txBody>
                  <a:tcPr marL="121920" marR="12192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
        <p:nvSpPr>
          <p:cNvPr id="10300" name="Text Box 63"/>
          <p:cNvSpPr txBox="1">
            <a:spLocks noChangeArrowheads="1"/>
          </p:cNvSpPr>
          <p:nvPr/>
        </p:nvSpPr>
        <p:spPr bwMode="auto">
          <a:xfrm>
            <a:off x="6705600" y="2057400"/>
            <a:ext cx="2209800" cy="2014538"/>
          </a:xfrm>
          <a:prstGeom prst="rect">
            <a:avLst/>
          </a:prstGeom>
          <a:noFill/>
          <a:ln w="9525">
            <a:noFill/>
            <a:miter lim="800000"/>
            <a:headEnd/>
            <a:tailEnd/>
          </a:ln>
        </p:spPr>
        <p:txBody>
          <a:bodyPr>
            <a:spAutoFit/>
          </a:bodyPr>
          <a:lstStyle/>
          <a:p>
            <a:r>
              <a:rPr lang="en-US" sz="1800">
                <a:solidFill>
                  <a:srgbClr val="3AA8E4"/>
                </a:solidFill>
              </a:rPr>
              <a:t>Customer Requirement:  </a:t>
            </a:r>
          </a:p>
          <a:p>
            <a:endParaRPr lang="en-US" sz="1800">
              <a:solidFill>
                <a:srgbClr val="3AA8E4"/>
              </a:solidFill>
            </a:endParaRPr>
          </a:p>
          <a:p>
            <a:r>
              <a:rPr lang="en-US" sz="1800">
                <a:solidFill>
                  <a:srgbClr val="3AA8E4"/>
                </a:solidFill>
              </a:rPr>
              <a:t>Results must be within 2-3X of Biacore values</a:t>
            </a:r>
          </a:p>
          <a:p>
            <a:r>
              <a:rPr lang="en-US" sz="1800">
                <a:solidFill>
                  <a:srgbClr val="3AA8E4"/>
                </a:solidFill>
              </a:rPr>
              <a:t>= Equivalent</a:t>
            </a:r>
          </a:p>
        </p:txBody>
      </p:sp>
      <p:sp>
        <p:nvSpPr>
          <p:cNvPr id="10301" name="Line 64"/>
          <p:cNvSpPr>
            <a:spLocks noChangeShapeType="1"/>
          </p:cNvSpPr>
          <p:nvPr/>
        </p:nvSpPr>
        <p:spPr bwMode="auto">
          <a:xfrm flipH="1">
            <a:off x="6705600" y="5867400"/>
            <a:ext cx="304800" cy="0"/>
          </a:xfrm>
          <a:prstGeom prst="line">
            <a:avLst/>
          </a:prstGeom>
          <a:noFill/>
          <a:ln w="9525">
            <a:solidFill>
              <a:schemeClr val="tx1"/>
            </a:solidFill>
            <a:round/>
            <a:headEnd/>
            <a:tailEnd type="triangle" w="med" len="med"/>
          </a:ln>
        </p:spPr>
        <p:txBody>
          <a:bodyPr/>
          <a:lstStyle/>
          <a:p>
            <a:endParaRPr lang="en-US">
              <a:solidFill>
                <a:srgbClr val="000000"/>
              </a:solidFill>
            </a:endParaRPr>
          </a:p>
        </p:txBody>
      </p:sp>
      <p:sp>
        <p:nvSpPr>
          <p:cNvPr id="10302" name="Text Box 65"/>
          <p:cNvSpPr txBox="1">
            <a:spLocks noChangeArrowheads="1"/>
          </p:cNvSpPr>
          <p:nvPr/>
        </p:nvSpPr>
        <p:spPr bwMode="auto">
          <a:xfrm>
            <a:off x="7086600" y="5387975"/>
            <a:ext cx="1924050" cy="730250"/>
          </a:xfrm>
          <a:prstGeom prst="rect">
            <a:avLst/>
          </a:prstGeom>
          <a:noFill/>
          <a:ln w="9525">
            <a:noFill/>
            <a:miter lim="800000"/>
            <a:headEnd/>
            <a:tailEnd/>
          </a:ln>
        </p:spPr>
        <p:txBody>
          <a:bodyPr wrap="none">
            <a:spAutoFit/>
          </a:bodyPr>
          <a:lstStyle/>
          <a:p>
            <a:r>
              <a:rPr lang="en-US" b="1">
                <a:solidFill>
                  <a:srgbClr val="006600"/>
                </a:solidFill>
              </a:rPr>
              <a:t>Test for non-specific</a:t>
            </a:r>
          </a:p>
          <a:p>
            <a:r>
              <a:rPr lang="en-US" b="1">
                <a:solidFill>
                  <a:srgbClr val="006600"/>
                </a:solidFill>
              </a:rPr>
              <a:t>binding property </a:t>
            </a:r>
          </a:p>
          <a:p>
            <a:r>
              <a:rPr lang="en-US" b="1">
                <a:solidFill>
                  <a:srgbClr val="006600"/>
                </a:solidFill>
              </a:rPr>
              <a:t>of sensors</a:t>
            </a:r>
          </a:p>
        </p:txBody>
      </p:sp>
      <p:sp>
        <p:nvSpPr>
          <p:cNvPr id="10303" name="Line 66"/>
          <p:cNvSpPr>
            <a:spLocks noChangeShapeType="1"/>
          </p:cNvSpPr>
          <p:nvPr/>
        </p:nvSpPr>
        <p:spPr bwMode="auto">
          <a:xfrm flipH="1">
            <a:off x="6705600" y="5487988"/>
            <a:ext cx="304800" cy="0"/>
          </a:xfrm>
          <a:prstGeom prst="line">
            <a:avLst/>
          </a:prstGeom>
          <a:noFill/>
          <a:ln w="9525">
            <a:solidFill>
              <a:schemeClr val="tx1"/>
            </a:solidFill>
            <a:round/>
            <a:headEnd/>
            <a:tailEnd type="triangle" w="med" len="med"/>
          </a:ln>
        </p:spPr>
        <p:txBody>
          <a:bodyPr/>
          <a:lstStyle/>
          <a:p>
            <a:endParaRPr lang="en-US">
              <a:solidFill>
                <a:srgbClr val="000000"/>
              </a:solidFill>
            </a:endParaRPr>
          </a:p>
        </p:txBody>
      </p:sp>
    </p:spTree>
    <p:extLst>
      <p:ext uri="{BB962C8B-B14F-4D97-AF65-F5344CB8AC3E}">
        <p14:creationId xmlns:p14="http://schemas.microsoft.com/office/powerpoint/2010/main" val="2040772797"/>
      </p:ext>
    </p:extLst>
  </p:cSld>
  <p:clrMapOvr>
    <a:masterClrMapping/>
  </p:clrMapOvr>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63526" y="166148"/>
            <a:ext cx="7831427" cy="769441"/>
          </a:xfrm>
        </p:spPr>
        <p:txBody>
          <a:bodyPr/>
          <a:lstStyle/>
          <a:p>
            <a:r>
              <a:rPr lang="en-US" dirty="0" smtClean="0"/>
              <a:t>Typical Epitope Binning Assay Formats</a:t>
            </a:r>
            <a:br>
              <a:rPr lang="en-US" dirty="0" smtClean="0"/>
            </a:br>
            <a:r>
              <a:rPr lang="en-US" sz="1800" b="0" dirty="0" smtClean="0"/>
              <a:t>Cross-Blocking Assays To </a:t>
            </a:r>
            <a:r>
              <a:rPr lang="en-US" sz="1800" b="0" dirty="0"/>
              <a:t>Establish Antibody Diversity</a:t>
            </a:r>
            <a:endParaRPr lang="en-US" sz="2000" b="0" dirty="0"/>
          </a:p>
        </p:txBody>
      </p:sp>
      <p:sp>
        <p:nvSpPr>
          <p:cNvPr id="17" name="Content Placeholder 1"/>
          <p:cNvSpPr>
            <a:spLocks noGrp="1"/>
          </p:cNvSpPr>
          <p:nvPr>
            <p:ph idx="1"/>
          </p:nvPr>
        </p:nvSpPr>
        <p:spPr>
          <a:xfrm>
            <a:off x="806450" y="4419600"/>
            <a:ext cx="7432675" cy="1087527"/>
          </a:xfrm>
        </p:spPr>
        <p:txBody>
          <a:bodyPr/>
          <a:lstStyle/>
          <a:p>
            <a:pPr marL="0" indent="0">
              <a:buNone/>
            </a:pPr>
            <a:r>
              <a:rPr lang="en-US" sz="2000" dirty="0" smtClean="0"/>
              <a:t>All Octet systems can perform binning in all three binning formats</a:t>
            </a:r>
          </a:p>
          <a:p>
            <a:pPr marL="0" indent="0">
              <a:buNone/>
            </a:pPr>
            <a:r>
              <a:rPr lang="en-US" sz="2000" dirty="0" smtClean="0"/>
              <a:t>Discrete, parallel and independent processing of multiple interactions (8-96 channels) simultaneously on Octet systems  </a:t>
            </a:r>
          </a:p>
        </p:txBody>
      </p:sp>
      <p:pic>
        <p:nvPicPr>
          <p:cNvPr id="12" name="Picture 11"/>
          <p:cNvPicPr>
            <a:picLocks noChangeAspect="1"/>
          </p:cNvPicPr>
          <p:nvPr/>
        </p:nvPicPr>
        <p:blipFill>
          <a:blip r:embed="rId3"/>
          <a:stretch>
            <a:fillRect/>
          </a:stretch>
        </p:blipFill>
        <p:spPr>
          <a:xfrm>
            <a:off x="2209800" y="5929162"/>
            <a:ext cx="4075569" cy="548714"/>
          </a:xfrm>
          <a:prstGeom prst="rect">
            <a:avLst/>
          </a:prstGeom>
        </p:spPr>
      </p:pic>
      <p:pic>
        <p:nvPicPr>
          <p:cNvPr id="614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2475" y="1352550"/>
            <a:ext cx="7629525" cy="2762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165078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17">
                                            <p:txEl>
                                              <p:pRg st="0" end="0"/>
                                            </p:txEl>
                                          </p:spTgt>
                                        </p:tgtEl>
                                        <p:attrNameLst>
                                          <p:attrName>style.visibility</p:attrName>
                                        </p:attrNameLst>
                                      </p:cBhvr>
                                      <p:to>
                                        <p:strVal val="visible"/>
                                      </p:to>
                                    </p:set>
                                    <p:animEffect transition="in" filter="fade">
                                      <p:cBhvr>
                                        <p:cTn id="13" dur="500"/>
                                        <p:tgtEl>
                                          <p:spTgt spid="17">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7">
                                            <p:txEl>
                                              <p:pRg st="1" end="1"/>
                                            </p:txEl>
                                          </p:spTgt>
                                        </p:tgtEl>
                                        <p:attrNameLst>
                                          <p:attrName>style.visibility</p:attrName>
                                        </p:attrNameLst>
                                      </p:cBhvr>
                                      <p:to>
                                        <p:strVal val="visible"/>
                                      </p:to>
                                    </p:set>
                                    <p:animEffect transition="in" filter="fade">
                                      <p:cBhvr>
                                        <p:cTn id="18" dur="500"/>
                                        <p:tgtEl>
                                          <p:spTgt spid="1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err="1"/>
              <a:t>ForteBio</a:t>
            </a:r>
            <a:r>
              <a:rPr lang="en-US" sz="2400" dirty="0"/>
              <a:t> BLI Systems: </a:t>
            </a:r>
            <a:r>
              <a:rPr lang="en-US" sz="2400" dirty="0" smtClean="0"/>
              <a:t>Blitz</a:t>
            </a:r>
            <a:endParaRPr lang="en-US" sz="2400" dirty="0"/>
          </a:p>
        </p:txBody>
      </p:sp>
      <p:sp>
        <p:nvSpPr>
          <p:cNvPr id="4" name="Line 9"/>
          <p:cNvSpPr>
            <a:spLocks noChangeShapeType="1"/>
          </p:cNvSpPr>
          <p:nvPr/>
        </p:nvSpPr>
        <p:spPr bwMode="auto">
          <a:xfrm>
            <a:off x="0" y="1384300"/>
            <a:ext cx="9144000" cy="0"/>
          </a:xfrm>
          <a:prstGeom prst="line">
            <a:avLst/>
          </a:prstGeom>
          <a:noFill/>
          <a:ln w="28575">
            <a:solidFill>
              <a:srgbClr val="FFD27C"/>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000000"/>
              </a:solidFill>
            </a:endParaRPr>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388" y="1573213"/>
            <a:ext cx="2635250" cy="4551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56100" y="2182813"/>
            <a:ext cx="3990975" cy="2703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11"/>
          <p:cNvSpPr txBox="1">
            <a:spLocks noChangeArrowheads="1"/>
          </p:cNvSpPr>
          <p:nvPr/>
        </p:nvSpPr>
        <p:spPr bwMode="auto">
          <a:xfrm>
            <a:off x="3836988" y="5073650"/>
            <a:ext cx="5048250"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Geneva" pitchFamily="84" charset="-128"/>
              </a:defRPr>
            </a:lvl1pPr>
            <a:lvl2pPr marL="742950" indent="-285750" eaLnBrk="0" hangingPunct="0">
              <a:defRPr sz="2400">
                <a:solidFill>
                  <a:schemeClr val="tx1"/>
                </a:solidFill>
                <a:latin typeface="Arial" pitchFamily="34" charset="0"/>
                <a:ea typeface="Geneva" pitchFamily="84" charset="-128"/>
              </a:defRPr>
            </a:lvl2pPr>
            <a:lvl3pPr marL="1143000" indent="-228600" eaLnBrk="0" hangingPunct="0">
              <a:defRPr sz="2400">
                <a:solidFill>
                  <a:schemeClr val="tx1"/>
                </a:solidFill>
                <a:latin typeface="Arial" pitchFamily="34" charset="0"/>
                <a:ea typeface="Geneva" pitchFamily="84" charset="-128"/>
              </a:defRPr>
            </a:lvl3pPr>
            <a:lvl4pPr marL="1600200" indent="-228600" eaLnBrk="0" hangingPunct="0">
              <a:defRPr sz="2400">
                <a:solidFill>
                  <a:schemeClr val="tx1"/>
                </a:solidFill>
                <a:latin typeface="Arial" pitchFamily="34" charset="0"/>
                <a:ea typeface="Geneva" pitchFamily="84" charset="-128"/>
              </a:defRPr>
            </a:lvl4pPr>
            <a:lvl5pPr marL="2057400" indent="-228600" eaLnBrk="0" hangingPunct="0">
              <a:defRPr sz="2400">
                <a:solidFill>
                  <a:schemeClr val="tx1"/>
                </a:solidFill>
                <a:latin typeface="Arial" pitchFamily="34" charset="0"/>
                <a:ea typeface="Geneva" pitchFamily="84" charset="-128"/>
              </a:defRPr>
            </a:lvl5pPr>
            <a:lvl6pPr marL="2514600" indent="-228600" eaLnBrk="0" fontAlgn="base" hangingPunct="0">
              <a:spcBef>
                <a:spcPct val="0"/>
              </a:spcBef>
              <a:spcAft>
                <a:spcPct val="0"/>
              </a:spcAft>
              <a:defRPr sz="2400">
                <a:solidFill>
                  <a:schemeClr val="tx1"/>
                </a:solidFill>
                <a:latin typeface="Arial" pitchFamily="34" charset="0"/>
                <a:ea typeface="Geneva" pitchFamily="84" charset="-128"/>
              </a:defRPr>
            </a:lvl6pPr>
            <a:lvl7pPr marL="2971800" indent="-228600" eaLnBrk="0" fontAlgn="base" hangingPunct="0">
              <a:spcBef>
                <a:spcPct val="0"/>
              </a:spcBef>
              <a:spcAft>
                <a:spcPct val="0"/>
              </a:spcAft>
              <a:defRPr sz="2400">
                <a:solidFill>
                  <a:schemeClr val="tx1"/>
                </a:solidFill>
                <a:latin typeface="Arial" pitchFamily="34" charset="0"/>
                <a:ea typeface="Geneva" pitchFamily="84" charset="-128"/>
              </a:defRPr>
            </a:lvl7pPr>
            <a:lvl8pPr marL="3429000" indent="-228600" eaLnBrk="0" fontAlgn="base" hangingPunct="0">
              <a:spcBef>
                <a:spcPct val="0"/>
              </a:spcBef>
              <a:spcAft>
                <a:spcPct val="0"/>
              </a:spcAft>
              <a:defRPr sz="2400">
                <a:solidFill>
                  <a:schemeClr val="tx1"/>
                </a:solidFill>
                <a:latin typeface="Arial" pitchFamily="34" charset="0"/>
                <a:ea typeface="Geneva" pitchFamily="84" charset="-128"/>
              </a:defRPr>
            </a:lvl8pPr>
            <a:lvl9pPr marL="3886200" indent="-228600" eaLnBrk="0" fontAlgn="base" hangingPunct="0">
              <a:spcBef>
                <a:spcPct val="0"/>
              </a:spcBef>
              <a:spcAft>
                <a:spcPct val="0"/>
              </a:spcAft>
              <a:defRPr sz="2400">
                <a:solidFill>
                  <a:schemeClr val="tx1"/>
                </a:solidFill>
                <a:latin typeface="Arial" pitchFamily="34" charset="0"/>
                <a:ea typeface="Geneva" pitchFamily="84" charset="-128"/>
              </a:defRPr>
            </a:lvl9pPr>
          </a:lstStyle>
          <a:p>
            <a:pPr algn="ctr"/>
            <a:r>
              <a:rPr lang="en-US" sz="2000" dirty="0">
                <a:solidFill>
                  <a:srgbClr val="000000"/>
                </a:solidFill>
              </a:rPr>
              <a:t>Needs only 4 µL of sample in drop holder.</a:t>
            </a:r>
          </a:p>
          <a:p>
            <a:pPr algn="ctr"/>
            <a:r>
              <a:rPr lang="en-US" sz="2000" dirty="0">
                <a:solidFill>
                  <a:srgbClr val="000000"/>
                </a:solidFill>
              </a:rPr>
              <a:t>Can use 250 µL in tube holder.</a:t>
            </a:r>
            <a:r>
              <a:rPr lang="en-US" dirty="0">
                <a:solidFill>
                  <a:srgbClr val="000000"/>
                </a:solidFill>
              </a:rPr>
              <a:t/>
            </a:r>
            <a:br>
              <a:rPr lang="en-US" dirty="0">
                <a:solidFill>
                  <a:srgbClr val="000000"/>
                </a:solidFill>
              </a:rPr>
            </a:br>
            <a:endParaRPr lang="en-US" dirty="0">
              <a:solidFill>
                <a:srgbClr val="3A6E8F"/>
              </a:solidFill>
            </a:endParaRPr>
          </a:p>
        </p:txBody>
      </p:sp>
      <p:sp>
        <p:nvSpPr>
          <p:cNvPr id="8" name="Oval 8"/>
          <p:cNvSpPr>
            <a:spLocks noChangeArrowheads="1"/>
          </p:cNvSpPr>
          <p:nvPr/>
        </p:nvSpPr>
        <p:spPr bwMode="auto">
          <a:xfrm>
            <a:off x="1022350" y="4102100"/>
            <a:ext cx="1047750" cy="746125"/>
          </a:xfrm>
          <a:prstGeom prst="ellipse">
            <a:avLst/>
          </a:prstGeom>
          <a:solidFill>
            <a:srgbClr val="FF0000">
              <a:alpha val="0"/>
            </a:srgbClr>
          </a:solidFill>
          <a:ln w="19050" algn="ctr">
            <a:solidFill>
              <a:srgbClr val="FF0000"/>
            </a:solidFill>
            <a:round/>
            <a:headEnd/>
            <a:tailEnd/>
          </a:ln>
        </p:spPr>
        <p:txBody>
          <a:bodyPr/>
          <a:lstStyle/>
          <a:p>
            <a:endParaRPr lang="en-US">
              <a:solidFill>
                <a:srgbClr val="000000"/>
              </a:solidFill>
            </a:endParaRPr>
          </a:p>
        </p:txBody>
      </p:sp>
      <p:cxnSp>
        <p:nvCxnSpPr>
          <p:cNvPr id="9" name="Straight Arrow Connector 8"/>
          <p:cNvCxnSpPr>
            <a:stCxn id="8" idx="6"/>
          </p:cNvCxnSpPr>
          <p:nvPr/>
        </p:nvCxnSpPr>
        <p:spPr bwMode="auto">
          <a:xfrm flipV="1">
            <a:off x="2070100" y="3367088"/>
            <a:ext cx="2276475" cy="1108075"/>
          </a:xfrm>
          <a:prstGeom prst="straightConnector1">
            <a:avLst/>
          </a:prstGeom>
          <a:solidFill>
            <a:schemeClr val="accent1"/>
          </a:solidFill>
          <a:ln w="19050" cap="flat" cmpd="sng" algn="ctr">
            <a:solidFill>
              <a:schemeClr val="accent4">
                <a:lumMod val="50000"/>
              </a:schemeClr>
            </a:solidFill>
            <a:prstDash val="solid"/>
            <a:round/>
            <a:headEnd type="none" w="med" len="med"/>
            <a:tailEnd type="arrow"/>
          </a:ln>
          <a:effectLst/>
        </p:spPr>
      </p:cxnSp>
      <p:sp>
        <p:nvSpPr>
          <p:cNvPr id="11" name="Isosceles Triangle 10"/>
          <p:cNvSpPr/>
          <p:nvPr/>
        </p:nvSpPr>
        <p:spPr bwMode="auto">
          <a:xfrm rot="20886687">
            <a:off x="6310313" y="3665538"/>
            <a:ext cx="184150" cy="127000"/>
          </a:xfrm>
          <a:prstGeom prst="triangle">
            <a:avLst/>
          </a:prstGeom>
          <a:solidFill>
            <a:schemeClr val="accent4">
              <a:lumMod val="50000"/>
            </a:schemeClr>
          </a:solidFill>
          <a:ln w="9525" cap="flat" cmpd="sng" algn="ctr">
            <a:solidFill>
              <a:schemeClr val="accent4">
                <a:lumMod val="50000"/>
              </a:schemeClr>
            </a:solidFill>
            <a:prstDash val="solid"/>
            <a:round/>
            <a:headEnd type="none" w="med" len="med"/>
            <a:tailEnd type="none" w="med" len="med"/>
          </a:ln>
          <a:effectLst/>
        </p:spPr>
        <p:txBody>
          <a:bodyPr/>
          <a:lstStyle/>
          <a:p>
            <a:pPr>
              <a:defRPr/>
            </a:pPr>
            <a:endParaRPr lang="en-US">
              <a:solidFill>
                <a:srgbClr val="000000"/>
              </a:solidFill>
              <a:ea typeface="Geneva" charset="0"/>
              <a:cs typeface="Geneva" charset="0"/>
            </a:endParaRPr>
          </a:p>
        </p:txBody>
      </p:sp>
    </p:spTree>
    <p:extLst>
      <p:ext uri="{BB962C8B-B14F-4D97-AF65-F5344CB8AC3E}">
        <p14:creationId xmlns:p14="http://schemas.microsoft.com/office/powerpoint/2010/main" val="2969522423"/>
      </p:ext>
    </p:extLst>
  </p:cSld>
  <p:clrMapOvr>
    <a:masterClrMapping/>
  </p:clrMapOvr>
  <p:transition>
    <p:fade/>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a:xfrm>
            <a:off x="1338065" y="267604"/>
            <a:ext cx="7514106" cy="725488"/>
          </a:xfrm>
        </p:spPr>
        <p:txBody>
          <a:bodyPr/>
          <a:lstStyle/>
          <a:p>
            <a:pPr eaLnBrk="1" hangingPunct="1"/>
            <a:r>
              <a:rPr lang="en-US" b="1" dirty="0" smtClean="0">
                <a:latin typeface="Calibri" pitchFamily="34" charset="0"/>
              </a:rPr>
              <a:t>Octet QK enables fast </a:t>
            </a:r>
            <a:r>
              <a:rPr lang="en-US" b="1" dirty="0" err="1" smtClean="0">
                <a:latin typeface="Calibri" pitchFamily="34" charset="0"/>
              </a:rPr>
              <a:t>Epitope</a:t>
            </a:r>
            <a:r>
              <a:rPr lang="en-US" b="1" dirty="0" smtClean="0">
                <a:latin typeface="Calibri" pitchFamily="34" charset="0"/>
              </a:rPr>
              <a:t> Mapping / </a:t>
            </a:r>
            <a:r>
              <a:rPr lang="en-US" b="1" dirty="0" err="1" smtClean="0">
                <a:latin typeface="Calibri" pitchFamily="34" charset="0"/>
              </a:rPr>
              <a:t>Epitope</a:t>
            </a:r>
            <a:r>
              <a:rPr lang="en-US" b="1" dirty="0" smtClean="0">
                <a:latin typeface="Calibri" pitchFamily="34" charset="0"/>
              </a:rPr>
              <a:t> Binning</a:t>
            </a:r>
          </a:p>
        </p:txBody>
      </p:sp>
      <p:grpSp>
        <p:nvGrpSpPr>
          <p:cNvPr id="2051" name="Group 3"/>
          <p:cNvGrpSpPr>
            <a:grpSpLocks/>
          </p:cNvGrpSpPr>
          <p:nvPr/>
        </p:nvGrpSpPr>
        <p:grpSpPr bwMode="auto">
          <a:xfrm>
            <a:off x="41049" y="1206274"/>
            <a:ext cx="6975475" cy="4516437"/>
            <a:chOff x="0" y="528"/>
            <a:chExt cx="5760" cy="3792"/>
          </a:xfrm>
        </p:grpSpPr>
        <p:pic>
          <p:nvPicPr>
            <p:cNvPr id="2091" name="Picture 4"/>
            <p:cNvPicPr>
              <a:picLocks noChangeAspect="1" noChangeArrowheads="1"/>
            </p:cNvPicPr>
            <p:nvPr/>
          </p:nvPicPr>
          <p:blipFill>
            <a:blip r:embed="rId3" cstate="print"/>
            <a:srcRect/>
            <a:stretch>
              <a:fillRect/>
            </a:stretch>
          </p:blipFill>
          <p:spPr bwMode="auto">
            <a:xfrm>
              <a:off x="0" y="528"/>
              <a:ext cx="5760" cy="3792"/>
            </a:xfrm>
            <a:prstGeom prst="rect">
              <a:avLst/>
            </a:prstGeom>
            <a:noFill/>
            <a:ln w="9525">
              <a:noFill/>
              <a:miter lim="800000"/>
              <a:headEnd/>
              <a:tailEnd/>
            </a:ln>
          </p:spPr>
        </p:pic>
        <p:sp>
          <p:nvSpPr>
            <p:cNvPr id="2092" name="Oval 5"/>
            <p:cNvSpPr>
              <a:spLocks noChangeArrowheads="1"/>
            </p:cNvSpPr>
            <p:nvPr/>
          </p:nvSpPr>
          <p:spPr bwMode="auto">
            <a:xfrm>
              <a:off x="936" y="2544"/>
              <a:ext cx="144" cy="144"/>
            </a:xfrm>
            <a:prstGeom prst="ellipse">
              <a:avLst/>
            </a:prstGeom>
            <a:solidFill>
              <a:srgbClr val="FFFF99"/>
            </a:solidFill>
            <a:ln w="9525">
              <a:noFill/>
              <a:round/>
              <a:headEnd/>
              <a:tailEnd/>
            </a:ln>
          </p:spPr>
          <p:txBody>
            <a:bodyPr wrap="none" anchor="ctr"/>
            <a:lstStyle/>
            <a:p>
              <a:endParaRPr lang="en-US"/>
            </a:p>
          </p:txBody>
        </p:sp>
        <p:sp>
          <p:nvSpPr>
            <p:cNvPr id="2093" name="Oval 6"/>
            <p:cNvSpPr>
              <a:spLocks noChangeArrowheads="1"/>
            </p:cNvSpPr>
            <p:nvPr/>
          </p:nvSpPr>
          <p:spPr bwMode="auto">
            <a:xfrm>
              <a:off x="2367" y="2940"/>
              <a:ext cx="144" cy="144"/>
            </a:xfrm>
            <a:prstGeom prst="ellipse">
              <a:avLst/>
            </a:prstGeom>
            <a:solidFill>
              <a:srgbClr val="FFFF99"/>
            </a:solidFill>
            <a:ln w="9525">
              <a:noFill/>
              <a:round/>
              <a:headEnd/>
              <a:tailEnd/>
            </a:ln>
          </p:spPr>
          <p:txBody>
            <a:bodyPr wrap="none" anchor="ctr"/>
            <a:lstStyle/>
            <a:p>
              <a:endParaRPr lang="en-US"/>
            </a:p>
          </p:txBody>
        </p:sp>
        <p:sp>
          <p:nvSpPr>
            <p:cNvPr id="2094" name="Oval 7"/>
            <p:cNvSpPr>
              <a:spLocks noChangeArrowheads="1"/>
            </p:cNvSpPr>
            <p:nvPr/>
          </p:nvSpPr>
          <p:spPr bwMode="auto">
            <a:xfrm>
              <a:off x="2466" y="2856"/>
              <a:ext cx="144" cy="144"/>
            </a:xfrm>
            <a:prstGeom prst="ellipse">
              <a:avLst/>
            </a:prstGeom>
            <a:solidFill>
              <a:srgbClr val="FFFF99"/>
            </a:solidFill>
            <a:ln w="9525">
              <a:noFill/>
              <a:round/>
              <a:headEnd/>
              <a:tailEnd/>
            </a:ln>
          </p:spPr>
          <p:txBody>
            <a:bodyPr wrap="none" anchor="ctr"/>
            <a:lstStyle/>
            <a:p>
              <a:endParaRPr lang="en-US"/>
            </a:p>
          </p:txBody>
        </p:sp>
        <p:sp>
          <p:nvSpPr>
            <p:cNvPr id="2095" name="Oval 8"/>
            <p:cNvSpPr>
              <a:spLocks noChangeArrowheads="1"/>
            </p:cNvSpPr>
            <p:nvPr/>
          </p:nvSpPr>
          <p:spPr bwMode="auto">
            <a:xfrm>
              <a:off x="2712" y="2874"/>
              <a:ext cx="144" cy="144"/>
            </a:xfrm>
            <a:prstGeom prst="ellipse">
              <a:avLst/>
            </a:prstGeom>
            <a:solidFill>
              <a:srgbClr val="FFFF99"/>
            </a:solidFill>
            <a:ln w="9525">
              <a:noFill/>
              <a:round/>
              <a:headEnd/>
              <a:tailEnd/>
            </a:ln>
          </p:spPr>
          <p:txBody>
            <a:bodyPr wrap="none" anchor="ctr"/>
            <a:lstStyle/>
            <a:p>
              <a:endParaRPr lang="en-US"/>
            </a:p>
          </p:txBody>
        </p:sp>
        <p:sp>
          <p:nvSpPr>
            <p:cNvPr id="2096" name="Oval 9"/>
            <p:cNvSpPr>
              <a:spLocks noChangeArrowheads="1"/>
            </p:cNvSpPr>
            <p:nvPr/>
          </p:nvSpPr>
          <p:spPr bwMode="auto">
            <a:xfrm>
              <a:off x="2805" y="2952"/>
              <a:ext cx="144" cy="144"/>
            </a:xfrm>
            <a:prstGeom prst="ellipse">
              <a:avLst/>
            </a:prstGeom>
            <a:solidFill>
              <a:srgbClr val="FFFF99"/>
            </a:solidFill>
            <a:ln w="9525">
              <a:noFill/>
              <a:round/>
              <a:headEnd/>
              <a:tailEnd/>
            </a:ln>
          </p:spPr>
          <p:txBody>
            <a:bodyPr wrap="none" anchor="ctr"/>
            <a:lstStyle/>
            <a:p>
              <a:endParaRPr lang="en-US"/>
            </a:p>
          </p:txBody>
        </p:sp>
      </p:grpSp>
      <p:graphicFrame>
        <p:nvGraphicFramePr>
          <p:cNvPr id="150538" name="Group 10"/>
          <p:cNvGraphicFramePr>
            <a:graphicFrameLocks noGrp="1"/>
          </p:cNvGraphicFramePr>
          <p:nvPr>
            <p:ph idx="1"/>
          </p:nvPr>
        </p:nvGraphicFramePr>
        <p:xfrm>
          <a:off x="7146925" y="1320800"/>
          <a:ext cx="1825625" cy="3794760"/>
        </p:xfrm>
        <a:graphic>
          <a:graphicData uri="http://schemas.openxmlformats.org/drawingml/2006/table">
            <a:tbl>
              <a:tblPr/>
              <a:tblGrid>
                <a:gridCol w="952500"/>
                <a:gridCol w="873125"/>
              </a:tblGrid>
              <a:tr h="414338">
                <a:tc>
                  <a:txBody>
                    <a:bodyPr/>
                    <a:lstStyle/>
                    <a:p>
                      <a:pPr marL="0" marR="0" lvl="0" indent="0" algn="ctr" defTabSz="914400" rtl="0" eaLnBrk="1" fontAlgn="base" latinLnBrk="0" hangingPunct="1">
                        <a:lnSpc>
                          <a:spcPct val="100000"/>
                        </a:lnSpc>
                        <a:spcBef>
                          <a:spcPct val="20000"/>
                        </a:spcBef>
                        <a:spcAft>
                          <a:spcPct val="0"/>
                        </a:spcAft>
                        <a:buClr>
                          <a:srgbClr val="3A6E8F"/>
                        </a:buClr>
                        <a:buSzTx/>
                        <a:buFontTx/>
                        <a:buNone/>
                        <a:tabLst/>
                      </a:pPr>
                      <a:r>
                        <a:rPr kumimoji="0" lang="en-US" sz="1500" b="0" i="0" u="none" strike="noStrike" cap="none" normalizeH="0" baseline="0" smtClean="0">
                          <a:ln>
                            <a:noFill/>
                          </a:ln>
                          <a:solidFill>
                            <a:srgbClr val="3A6E8F"/>
                          </a:solidFill>
                          <a:effectLst/>
                          <a:latin typeface="Calibri" pitchFamily="34" charset="0"/>
                          <a:ea typeface="Geneva" pitchFamily="84" charset="-128"/>
                        </a:rPr>
                        <a:t>ALDER </a:t>
                      </a:r>
                    </a:p>
                    <a:p>
                      <a:pPr marL="0" marR="0" lvl="0" indent="0" algn="ctr" defTabSz="914400" rtl="0" eaLnBrk="1" fontAlgn="base" latinLnBrk="0" hangingPunct="1">
                        <a:lnSpc>
                          <a:spcPct val="100000"/>
                        </a:lnSpc>
                        <a:spcBef>
                          <a:spcPct val="20000"/>
                        </a:spcBef>
                        <a:spcAft>
                          <a:spcPct val="0"/>
                        </a:spcAft>
                        <a:buClr>
                          <a:srgbClr val="3A6E8F"/>
                        </a:buClr>
                        <a:buSzTx/>
                        <a:buFontTx/>
                        <a:buNone/>
                        <a:tabLst/>
                      </a:pPr>
                      <a:r>
                        <a:rPr kumimoji="0" lang="en-US" sz="1500" b="0" i="0" u="none" strike="noStrike" cap="none" normalizeH="0" baseline="0" smtClean="0">
                          <a:ln>
                            <a:noFill/>
                          </a:ln>
                          <a:solidFill>
                            <a:srgbClr val="3A6E8F"/>
                          </a:solidFill>
                          <a:effectLst/>
                          <a:latin typeface="Calibri" pitchFamily="34" charset="0"/>
                          <a:ea typeface="Geneva" pitchFamily="84" charset="-128"/>
                        </a:rPr>
                        <a:t>Antibody</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3A6E8F"/>
                        </a:buClr>
                        <a:buSzTx/>
                        <a:buFontTx/>
                        <a:buNone/>
                        <a:tabLst/>
                      </a:pPr>
                      <a:r>
                        <a:rPr kumimoji="0" lang="en-US" sz="1500" b="0" i="0" u="none" strike="noStrike" cap="none" normalizeH="0" baseline="0" smtClean="0">
                          <a:ln>
                            <a:noFill/>
                          </a:ln>
                          <a:solidFill>
                            <a:srgbClr val="3A6E8F"/>
                          </a:solidFill>
                          <a:effectLst/>
                          <a:latin typeface="Calibri" pitchFamily="34" charset="0"/>
                          <a:ea typeface="Geneva" pitchFamily="84" charset="-128"/>
                        </a:rPr>
                        <a:t>Epitope</a:t>
                      </a:r>
                    </a:p>
                    <a:p>
                      <a:pPr marL="0" marR="0" lvl="0" indent="0" algn="ctr" defTabSz="914400" rtl="0" eaLnBrk="1" fontAlgn="base" latinLnBrk="0" hangingPunct="1">
                        <a:lnSpc>
                          <a:spcPct val="100000"/>
                        </a:lnSpc>
                        <a:spcBef>
                          <a:spcPct val="20000"/>
                        </a:spcBef>
                        <a:spcAft>
                          <a:spcPct val="0"/>
                        </a:spcAft>
                        <a:buClr>
                          <a:srgbClr val="3A6E8F"/>
                        </a:buClr>
                        <a:buSzTx/>
                        <a:buFontTx/>
                        <a:buNone/>
                        <a:tabLst/>
                      </a:pPr>
                      <a:r>
                        <a:rPr kumimoji="0" lang="en-US" sz="1500" b="0" i="0" u="none" strike="noStrike" cap="none" normalizeH="0" baseline="0" smtClean="0">
                          <a:ln>
                            <a:noFill/>
                          </a:ln>
                          <a:solidFill>
                            <a:srgbClr val="3A6E8F"/>
                          </a:solidFill>
                          <a:effectLst/>
                          <a:latin typeface="Calibri" pitchFamily="34" charset="0"/>
                          <a:ea typeface="Geneva" pitchFamily="84" charset="-128"/>
                        </a:rPr>
                        <a:t>Bin</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07975">
                <a:tc>
                  <a:txBody>
                    <a:bodyPr/>
                    <a:lstStyle/>
                    <a:p>
                      <a:pPr marL="0" marR="0" lvl="0" indent="0" algn="ctr" defTabSz="914400" rtl="0" eaLnBrk="1" fontAlgn="base" latinLnBrk="0" hangingPunct="1">
                        <a:lnSpc>
                          <a:spcPct val="100000"/>
                        </a:lnSpc>
                        <a:spcBef>
                          <a:spcPct val="20000"/>
                        </a:spcBef>
                        <a:spcAft>
                          <a:spcPct val="0"/>
                        </a:spcAft>
                        <a:buClr>
                          <a:srgbClr val="3A6E8F"/>
                        </a:buClr>
                        <a:buSzTx/>
                        <a:buFontTx/>
                        <a:buNone/>
                        <a:tabLst/>
                      </a:pPr>
                      <a:r>
                        <a:rPr kumimoji="0" lang="en-US" sz="1500" b="0" i="0" u="none" strike="noStrike" cap="none" normalizeH="0" baseline="0" smtClean="0">
                          <a:ln>
                            <a:noFill/>
                          </a:ln>
                          <a:solidFill>
                            <a:srgbClr val="3A6E8F"/>
                          </a:solidFill>
                          <a:effectLst/>
                          <a:latin typeface="Calibri" pitchFamily="34" charset="0"/>
                          <a:ea typeface="Geneva" pitchFamily="84" charset="-128"/>
                        </a:rPr>
                        <a:t>Ab 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3A6E8F"/>
                        </a:buClr>
                        <a:buSzTx/>
                        <a:buFontTx/>
                        <a:buNone/>
                        <a:tabLst/>
                      </a:pPr>
                      <a:r>
                        <a:rPr kumimoji="0" lang="en-US" sz="1500" b="0" i="0" u="none" strike="noStrike" cap="none" normalizeH="0" baseline="0" smtClean="0">
                          <a:ln>
                            <a:noFill/>
                          </a:ln>
                          <a:solidFill>
                            <a:srgbClr val="3A6E8F"/>
                          </a:solidFill>
                          <a:effectLst/>
                          <a:latin typeface="Calibri" pitchFamily="34" charset="0"/>
                          <a:ea typeface="Geneva" pitchFamily="84" charset="-128"/>
                        </a:rPr>
                        <a:t>IV</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80988">
                <a:tc>
                  <a:txBody>
                    <a:bodyPr/>
                    <a:lstStyle/>
                    <a:p>
                      <a:pPr marL="0" marR="0" lvl="0" indent="0" algn="ctr" defTabSz="914400" rtl="0" eaLnBrk="1" fontAlgn="base" latinLnBrk="0" hangingPunct="1">
                        <a:lnSpc>
                          <a:spcPct val="100000"/>
                        </a:lnSpc>
                        <a:spcBef>
                          <a:spcPct val="20000"/>
                        </a:spcBef>
                        <a:spcAft>
                          <a:spcPct val="0"/>
                        </a:spcAft>
                        <a:buClr>
                          <a:srgbClr val="3A6E8F"/>
                        </a:buClr>
                        <a:buSzTx/>
                        <a:buFontTx/>
                        <a:buNone/>
                        <a:tabLst/>
                      </a:pPr>
                      <a:r>
                        <a:rPr kumimoji="0" lang="en-US" sz="1500" b="0" i="0" u="none" strike="noStrike" cap="none" normalizeH="0" baseline="0" smtClean="0">
                          <a:ln>
                            <a:noFill/>
                          </a:ln>
                          <a:solidFill>
                            <a:srgbClr val="3A6E8F"/>
                          </a:solidFill>
                          <a:effectLst/>
                          <a:latin typeface="Calibri" pitchFamily="34" charset="0"/>
                          <a:ea typeface="Geneva" pitchFamily="84" charset="-128"/>
                        </a:rPr>
                        <a:t>Ab 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3A6E8F"/>
                        </a:buClr>
                        <a:buSzTx/>
                        <a:buFontTx/>
                        <a:buNone/>
                        <a:tabLst/>
                      </a:pPr>
                      <a:r>
                        <a:rPr kumimoji="0" lang="en-US" sz="1500" b="0" i="0" u="none" strike="noStrike" cap="none" normalizeH="0" baseline="0" smtClean="0">
                          <a:ln>
                            <a:noFill/>
                          </a:ln>
                          <a:solidFill>
                            <a:srgbClr val="3A6E8F"/>
                          </a:solidFill>
                          <a:effectLst/>
                          <a:latin typeface="Calibri" pitchFamily="34" charset="0"/>
                          <a:ea typeface="Geneva" pitchFamily="84" charset="-128"/>
                        </a:rPr>
                        <a:t>I</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93688">
                <a:tc>
                  <a:txBody>
                    <a:bodyPr/>
                    <a:lstStyle/>
                    <a:p>
                      <a:pPr marL="0" marR="0" lvl="0" indent="0" algn="ctr" defTabSz="914400" rtl="0" eaLnBrk="1" fontAlgn="base" latinLnBrk="0" hangingPunct="1">
                        <a:lnSpc>
                          <a:spcPct val="100000"/>
                        </a:lnSpc>
                        <a:spcBef>
                          <a:spcPct val="20000"/>
                        </a:spcBef>
                        <a:spcAft>
                          <a:spcPct val="0"/>
                        </a:spcAft>
                        <a:buClr>
                          <a:srgbClr val="3A6E8F"/>
                        </a:buClr>
                        <a:buSzTx/>
                        <a:buFontTx/>
                        <a:buNone/>
                        <a:tabLst/>
                      </a:pPr>
                      <a:r>
                        <a:rPr kumimoji="0" lang="en-US" sz="1500" b="0" i="0" u="none" strike="noStrike" cap="none" normalizeH="0" baseline="0" smtClean="0">
                          <a:ln>
                            <a:noFill/>
                          </a:ln>
                          <a:solidFill>
                            <a:srgbClr val="3A6E8F"/>
                          </a:solidFill>
                          <a:effectLst/>
                          <a:latin typeface="Calibri" pitchFamily="34" charset="0"/>
                          <a:ea typeface="Geneva" pitchFamily="84" charset="-128"/>
                        </a:rPr>
                        <a:t>Ab 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3A6E8F"/>
                        </a:buClr>
                        <a:buSzTx/>
                        <a:buFontTx/>
                        <a:buNone/>
                        <a:tabLst/>
                      </a:pPr>
                      <a:r>
                        <a:rPr kumimoji="0" lang="en-US" sz="1500" b="0" i="0" u="none" strike="noStrike" cap="none" normalizeH="0" baseline="0" smtClean="0">
                          <a:ln>
                            <a:noFill/>
                          </a:ln>
                          <a:solidFill>
                            <a:srgbClr val="3A6E8F"/>
                          </a:solidFill>
                          <a:effectLst/>
                          <a:latin typeface="Calibri" pitchFamily="34" charset="0"/>
                          <a:ea typeface="Geneva" pitchFamily="84" charset="-128"/>
                        </a:rPr>
                        <a:t>I</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27013">
                <a:tc>
                  <a:txBody>
                    <a:bodyPr/>
                    <a:lstStyle/>
                    <a:p>
                      <a:pPr marL="0" marR="0" lvl="0" indent="0" algn="ctr" defTabSz="914400" rtl="0" eaLnBrk="1" fontAlgn="base" latinLnBrk="0" hangingPunct="1">
                        <a:lnSpc>
                          <a:spcPct val="100000"/>
                        </a:lnSpc>
                        <a:spcBef>
                          <a:spcPct val="20000"/>
                        </a:spcBef>
                        <a:spcAft>
                          <a:spcPct val="0"/>
                        </a:spcAft>
                        <a:buClr>
                          <a:srgbClr val="3A6E8F"/>
                        </a:buClr>
                        <a:buSzTx/>
                        <a:buFontTx/>
                        <a:buNone/>
                        <a:tabLst/>
                      </a:pPr>
                      <a:r>
                        <a:rPr kumimoji="0" lang="en-US" sz="1500" b="0" i="0" u="none" strike="noStrike" cap="none" normalizeH="0" baseline="0" smtClean="0">
                          <a:ln>
                            <a:noFill/>
                          </a:ln>
                          <a:solidFill>
                            <a:srgbClr val="3A6E8F"/>
                          </a:solidFill>
                          <a:effectLst/>
                          <a:latin typeface="Calibri" pitchFamily="34" charset="0"/>
                          <a:ea typeface="Geneva" pitchFamily="84" charset="-128"/>
                        </a:rPr>
                        <a:t>Ab 4</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3A6E8F"/>
                        </a:buClr>
                        <a:buSzTx/>
                        <a:buFontTx/>
                        <a:buNone/>
                        <a:tabLst/>
                      </a:pPr>
                      <a:r>
                        <a:rPr kumimoji="0" lang="en-US" sz="1500" b="0" i="0" u="none" strike="noStrike" cap="none" normalizeH="0" baseline="0" smtClean="0">
                          <a:ln>
                            <a:noFill/>
                          </a:ln>
                          <a:solidFill>
                            <a:srgbClr val="3A6E8F"/>
                          </a:solidFill>
                          <a:effectLst/>
                          <a:latin typeface="Calibri" pitchFamily="34" charset="0"/>
                          <a:ea typeface="Geneva" pitchFamily="84" charset="-128"/>
                        </a:rPr>
                        <a:t>II</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79400">
                <a:tc>
                  <a:txBody>
                    <a:bodyPr/>
                    <a:lstStyle/>
                    <a:p>
                      <a:pPr marL="0" marR="0" lvl="0" indent="0" algn="ctr" defTabSz="914400" rtl="0" eaLnBrk="1" fontAlgn="base" latinLnBrk="0" hangingPunct="1">
                        <a:lnSpc>
                          <a:spcPct val="100000"/>
                        </a:lnSpc>
                        <a:spcBef>
                          <a:spcPct val="20000"/>
                        </a:spcBef>
                        <a:spcAft>
                          <a:spcPct val="0"/>
                        </a:spcAft>
                        <a:buClr>
                          <a:srgbClr val="3A6E8F"/>
                        </a:buClr>
                        <a:buSzTx/>
                        <a:buFontTx/>
                        <a:buNone/>
                        <a:tabLst/>
                      </a:pPr>
                      <a:r>
                        <a:rPr kumimoji="0" lang="en-US" sz="1500" b="0" i="0" u="none" strike="noStrike" cap="none" normalizeH="0" baseline="0" smtClean="0">
                          <a:ln>
                            <a:noFill/>
                          </a:ln>
                          <a:solidFill>
                            <a:srgbClr val="3A6E8F"/>
                          </a:solidFill>
                          <a:effectLst/>
                          <a:latin typeface="Calibri" pitchFamily="34" charset="0"/>
                          <a:ea typeface="Geneva" pitchFamily="84" charset="-128"/>
                        </a:rPr>
                        <a:t>Ab 5</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3A6E8F"/>
                        </a:buClr>
                        <a:buSzTx/>
                        <a:buFontTx/>
                        <a:buNone/>
                        <a:tabLst/>
                      </a:pPr>
                      <a:r>
                        <a:rPr kumimoji="0" lang="en-US" sz="1500" b="0" i="0" u="none" strike="noStrike" cap="none" normalizeH="0" baseline="0" smtClean="0">
                          <a:ln>
                            <a:noFill/>
                          </a:ln>
                          <a:solidFill>
                            <a:srgbClr val="3A6E8F"/>
                          </a:solidFill>
                          <a:effectLst/>
                          <a:latin typeface="Calibri" pitchFamily="34" charset="0"/>
                          <a:ea typeface="Geneva" pitchFamily="84" charset="-128"/>
                        </a:rPr>
                        <a:t>III</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79400">
                <a:tc>
                  <a:txBody>
                    <a:bodyPr/>
                    <a:lstStyle/>
                    <a:p>
                      <a:pPr marL="0" marR="0" lvl="0" indent="0" algn="ctr" defTabSz="914400" rtl="0" eaLnBrk="1" fontAlgn="base" latinLnBrk="0" hangingPunct="1">
                        <a:lnSpc>
                          <a:spcPct val="100000"/>
                        </a:lnSpc>
                        <a:spcBef>
                          <a:spcPct val="20000"/>
                        </a:spcBef>
                        <a:spcAft>
                          <a:spcPct val="0"/>
                        </a:spcAft>
                        <a:buClr>
                          <a:srgbClr val="3A6E8F"/>
                        </a:buClr>
                        <a:buSzTx/>
                        <a:buFontTx/>
                        <a:buNone/>
                        <a:tabLst/>
                      </a:pPr>
                      <a:r>
                        <a:rPr kumimoji="0" lang="en-US" sz="1500" b="0" i="0" u="none" strike="noStrike" cap="none" normalizeH="0" baseline="0" smtClean="0">
                          <a:ln>
                            <a:noFill/>
                          </a:ln>
                          <a:solidFill>
                            <a:srgbClr val="3A6E8F"/>
                          </a:solidFill>
                          <a:effectLst/>
                          <a:latin typeface="Calibri" pitchFamily="34" charset="0"/>
                          <a:ea typeface="Geneva" pitchFamily="84" charset="-128"/>
                        </a:rPr>
                        <a:t>Ab 6</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3A6E8F"/>
                        </a:buClr>
                        <a:buSzTx/>
                        <a:buFontTx/>
                        <a:buNone/>
                        <a:tabLst/>
                      </a:pPr>
                      <a:r>
                        <a:rPr kumimoji="0" lang="en-US" sz="1500" b="0" i="0" u="none" strike="noStrike" cap="none" normalizeH="0" baseline="0" smtClean="0">
                          <a:ln>
                            <a:noFill/>
                          </a:ln>
                          <a:solidFill>
                            <a:srgbClr val="3A6E8F"/>
                          </a:solidFill>
                          <a:effectLst/>
                          <a:latin typeface="Calibri" pitchFamily="34" charset="0"/>
                          <a:ea typeface="Geneva" pitchFamily="84" charset="-128"/>
                        </a:rPr>
                        <a:t>II</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06388">
                <a:tc>
                  <a:txBody>
                    <a:bodyPr/>
                    <a:lstStyle/>
                    <a:p>
                      <a:pPr marL="0" marR="0" lvl="0" indent="0" algn="ctr" defTabSz="914400" rtl="0" eaLnBrk="1" fontAlgn="base" latinLnBrk="0" hangingPunct="1">
                        <a:lnSpc>
                          <a:spcPct val="100000"/>
                        </a:lnSpc>
                        <a:spcBef>
                          <a:spcPct val="20000"/>
                        </a:spcBef>
                        <a:spcAft>
                          <a:spcPct val="0"/>
                        </a:spcAft>
                        <a:buClr>
                          <a:srgbClr val="3A6E8F"/>
                        </a:buClr>
                        <a:buSzTx/>
                        <a:buFontTx/>
                        <a:buNone/>
                        <a:tabLst/>
                      </a:pPr>
                      <a:r>
                        <a:rPr kumimoji="0" lang="en-US" sz="1500" b="0" i="0" u="none" strike="noStrike" cap="none" normalizeH="0" baseline="0" smtClean="0">
                          <a:ln>
                            <a:noFill/>
                          </a:ln>
                          <a:solidFill>
                            <a:srgbClr val="3A6E8F"/>
                          </a:solidFill>
                          <a:effectLst/>
                          <a:latin typeface="Calibri" pitchFamily="34" charset="0"/>
                          <a:ea typeface="Geneva" pitchFamily="84" charset="-128"/>
                        </a:rPr>
                        <a:t>Ab 7</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3A6E8F"/>
                        </a:buClr>
                        <a:buSzTx/>
                        <a:buFontTx/>
                        <a:buNone/>
                        <a:tabLst/>
                      </a:pPr>
                      <a:r>
                        <a:rPr kumimoji="0" lang="en-US" sz="1500" b="0" i="0" u="none" strike="noStrike" cap="none" normalizeH="0" baseline="0" smtClean="0">
                          <a:ln>
                            <a:noFill/>
                          </a:ln>
                          <a:solidFill>
                            <a:srgbClr val="3A6E8F"/>
                          </a:solidFill>
                          <a:effectLst/>
                          <a:latin typeface="Calibri" pitchFamily="34" charset="0"/>
                          <a:ea typeface="Geneva" pitchFamily="84" charset="-128"/>
                        </a:rPr>
                        <a:t>II</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04800">
                <a:tc>
                  <a:txBody>
                    <a:bodyPr/>
                    <a:lstStyle/>
                    <a:p>
                      <a:pPr marL="0" marR="0" lvl="0" indent="0" algn="ctr" defTabSz="914400" rtl="0" eaLnBrk="1" fontAlgn="base" latinLnBrk="0" hangingPunct="1">
                        <a:lnSpc>
                          <a:spcPct val="100000"/>
                        </a:lnSpc>
                        <a:spcBef>
                          <a:spcPct val="20000"/>
                        </a:spcBef>
                        <a:spcAft>
                          <a:spcPct val="0"/>
                        </a:spcAft>
                        <a:buClr>
                          <a:srgbClr val="3A6E8F"/>
                        </a:buClr>
                        <a:buSzTx/>
                        <a:buFontTx/>
                        <a:buNone/>
                        <a:tabLst/>
                      </a:pPr>
                      <a:r>
                        <a:rPr kumimoji="0" lang="en-US" sz="1500" b="0" i="0" u="none" strike="noStrike" cap="none" normalizeH="0" baseline="0" smtClean="0">
                          <a:ln>
                            <a:noFill/>
                          </a:ln>
                          <a:solidFill>
                            <a:srgbClr val="3A6E8F"/>
                          </a:solidFill>
                          <a:effectLst/>
                          <a:latin typeface="Calibri" pitchFamily="34" charset="0"/>
                          <a:ea typeface="Geneva" pitchFamily="84" charset="-128"/>
                        </a:rPr>
                        <a:t>Ab 8</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3A6E8F"/>
                        </a:buClr>
                        <a:buSzTx/>
                        <a:buFontTx/>
                        <a:buNone/>
                        <a:tabLst/>
                      </a:pPr>
                      <a:r>
                        <a:rPr kumimoji="0" lang="en-US" sz="1500" b="0" i="0" u="none" strike="noStrike" cap="none" normalizeH="0" baseline="0" smtClean="0">
                          <a:ln>
                            <a:noFill/>
                          </a:ln>
                          <a:solidFill>
                            <a:srgbClr val="3A6E8F"/>
                          </a:solidFill>
                          <a:effectLst/>
                          <a:latin typeface="Calibri" pitchFamily="34" charset="0"/>
                          <a:ea typeface="Geneva" pitchFamily="84" charset="-128"/>
                        </a:rPr>
                        <a:t>I</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04800">
                <a:tc>
                  <a:txBody>
                    <a:bodyPr/>
                    <a:lstStyle/>
                    <a:p>
                      <a:pPr marL="0" marR="0" lvl="0" indent="0" algn="ctr" defTabSz="914400" rtl="0" eaLnBrk="1" fontAlgn="base" latinLnBrk="0" hangingPunct="1">
                        <a:lnSpc>
                          <a:spcPct val="100000"/>
                        </a:lnSpc>
                        <a:spcBef>
                          <a:spcPct val="20000"/>
                        </a:spcBef>
                        <a:spcAft>
                          <a:spcPct val="0"/>
                        </a:spcAft>
                        <a:buClr>
                          <a:srgbClr val="3A6E8F"/>
                        </a:buClr>
                        <a:buSzTx/>
                        <a:buFontTx/>
                        <a:buNone/>
                        <a:tabLst/>
                      </a:pPr>
                      <a:r>
                        <a:rPr kumimoji="0" lang="en-US" sz="1500" b="0" i="0" u="none" strike="noStrike" cap="none" normalizeH="0" baseline="0" smtClean="0">
                          <a:ln>
                            <a:noFill/>
                          </a:ln>
                          <a:solidFill>
                            <a:srgbClr val="3A6E8F"/>
                          </a:solidFill>
                          <a:effectLst/>
                          <a:latin typeface="Calibri" pitchFamily="34" charset="0"/>
                          <a:ea typeface="Geneva" pitchFamily="84" charset="-128"/>
                        </a:rPr>
                        <a:t>Ab 9</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3A6E8F"/>
                        </a:buClr>
                        <a:buSzTx/>
                        <a:buFontTx/>
                        <a:buNone/>
                        <a:tabLst/>
                      </a:pPr>
                      <a:r>
                        <a:rPr kumimoji="0" lang="en-US" sz="1500" b="0" i="0" u="none" strike="noStrike" cap="none" normalizeH="0" baseline="0" smtClean="0">
                          <a:ln>
                            <a:noFill/>
                          </a:ln>
                          <a:solidFill>
                            <a:srgbClr val="3A6E8F"/>
                          </a:solidFill>
                          <a:effectLst/>
                          <a:latin typeface="Calibri" pitchFamily="34" charset="0"/>
                          <a:ea typeface="Geneva" pitchFamily="84" charset="-128"/>
                        </a:rPr>
                        <a:t>IV</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04800">
                <a:tc>
                  <a:txBody>
                    <a:bodyPr/>
                    <a:lstStyle/>
                    <a:p>
                      <a:pPr marL="0" marR="0" lvl="0" indent="0" algn="ctr" defTabSz="914400" rtl="0" eaLnBrk="1" fontAlgn="base" latinLnBrk="0" hangingPunct="1">
                        <a:lnSpc>
                          <a:spcPct val="100000"/>
                        </a:lnSpc>
                        <a:spcBef>
                          <a:spcPct val="20000"/>
                        </a:spcBef>
                        <a:spcAft>
                          <a:spcPct val="0"/>
                        </a:spcAft>
                        <a:buClr>
                          <a:srgbClr val="3A6E8F"/>
                        </a:buClr>
                        <a:buSzTx/>
                        <a:buFontTx/>
                        <a:buNone/>
                        <a:tabLst/>
                      </a:pPr>
                      <a:r>
                        <a:rPr kumimoji="0" lang="en-US" sz="1500" b="0" i="0" u="none" strike="noStrike" cap="none" normalizeH="0" baseline="0" smtClean="0">
                          <a:ln>
                            <a:noFill/>
                          </a:ln>
                          <a:solidFill>
                            <a:srgbClr val="3A6E8F"/>
                          </a:solidFill>
                          <a:effectLst/>
                          <a:latin typeface="Calibri" pitchFamily="34" charset="0"/>
                          <a:ea typeface="Geneva" pitchFamily="84" charset="-128"/>
                        </a:rPr>
                        <a:t>Ab 10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3A6E8F"/>
                        </a:buClr>
                        <a:buSzTx/>
                        <a:buFontTx/>
                        <a:buNone/>
                        <a:tabLst/>
                      </a:pPr>
                      <a:r>
                        <a:rPr kumimoji="0" lang="en-US" sz="1500" b="0" i="0" u="none" strike="noStrike" cap="none" normalizeH="0" baseline="0" dirty="0" smtClean="0">
                          <a:ln>
                            <a:noFill/>
                          </a:ln>
                          <a:solidFill>
                            <a:srgbClr val="3A6E8F"/>
                          </a:solidFill>
                          <a:effectLst/>
                          <a:latin typeface="Calibri" pitchFamily="34" charset="0"/>
                          <a:ea typeface="Geneva" pitchFamily="84" charset="-128"/>
                        </a:rPr>
                        <a:t>IV</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11" name="TextBox 10"/>
          <p:cNvSpPr txBox="1"/>
          <p:nvPr/>
        </p:nvSpPr>
        <p:spPr>
          <a:xfrm>
            <a:off x="667883" y="5802090"/>
            <a:ext cx="7743825" cy="706438"/>
          </a:xfrm>
          <a:prstGeom prst="rect">
            <a:avLst/>
          </a:prstGeom>
          <a:noFill/>
        </p:spPr>
        <p:txBody>
          <a:bodyPr>
            <a:spAutoFit/>
          </a:bodyPr>
          <a:lstStyle/>
          <a:p>
            <a:pPr>
              <a:defRPr/>
            </a:pPr>
            <a:r>
              <a:rPr lang="en-US" sz="2000" dirty="0">
                <a:solidFill>
                  <a:srgbClr val="3A6E8F"/>
                </a:solidFill>
                <a:latin typeface="+mn-lt"/>
              </a:rPr>
              <a:t>Easily resolved blocking of extra </a:t>
            </a:r>
            <a:r>
              <a:rPr lang="en-US" sz="2000" dirty="0" err="1">
                <a:solidFill>
                  <a:srgbClr val="3A6E8F"/>
                </a:solidFill>
                <a:latin typeface="+mn-lt"/>
              </a:rPr>
              <a:t>epitope</a:t>
            </a:r>
            <a:r>
              <a:rPr lang="en-US" sz="2000" dirty="0">
                <a:solidFill>
                  <a:srgbClr val="3A6E8F"/>
                </a:solidFill>
                <a:latin typeface="+mn-lt"/>
              </a:rPr>
              <a:t> on </a:t>
            </a:r>
            <a:r>
              <a:rPr lang="en-US" sz="2000" dirty="0" err="1">
                <a:solidFill>
                  <a:srgbClr val="3A6E8F"/>
                </a:solidFill>
                <a:latin typeface="+mn-lt"/>
              </a:rPr>
              <a:t>dimeric</a:t>
            </a:r>
            <a:r>
              <a:rPr lang="en-US" sz="2000" dirty="0">
                <a:solidFill>
                  <a:srgbClr val="3A6E8F"/>
                </a:solidFill>
                <a:latin typeface="+mn-lt"/>
              </a:rPr>
              <a:t> antigen by incubating with non-biotinylated Control Ab prior to screening other Abs</a:t>
            </a:r>
          </a:p>
        </p:txBody>
      </p:sp>
    </p:spTree>
    <p:extLst>
      <p:ext uri="{BB962C8B-B14F-4D97-AF65-F5344CB8AC3E}">
        <p14:creationId xmlns:p14="http://schemas.microsoft.com/office/powerpoint/2010/main" val="2849827152"/>
      </p:ext>
    </p:extLst>
  </p:cSld>
  <p:clrMapOvr>
    <a:masterClrMapping/>
  </p:clrMapOvr>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Take the Pain Out of Epitope Binning</a:t>
            </a:r>
            <a:endParaRPr lang="en-US" dirty="0"/>
          </a:p>
        </p:txBody>
      </p:sp>
      <p:sp>
        <p:nvSpPr>
          <p:cNvPr id="3" name="Content Placeholder 2"/>
          <p:cNvSpPr>
            <a:spLocks noGrp="1"/>
          </p:cNvSpPr>
          <p:nvPr>
            <p:ph idx="1"/>
          </p:nvPr>
        </p:nvSpPr>
        <p:spPr>
          <a:xfrm>
            <a:off x="1447800" y="1371600"/>
            <a:ext cx="3886199" cy="4781550"/>
          </a:xfrm>
        </p:spPr>
        <p:txBody>
          <a:bodyPr/>
          <a:lstStyle/>
          <a:p>
            <a:r>
              <a:rPr lang="en-US" dirty="0" smtClean="0"/>
              <a:t>6-8 hours for analysis of matrix data</a:t>
            </a:r>
          </a:p>
          <a:p>
            <a:r>
              <a:rPr lang="en-US" dirty="0" smtClean="0"/>
              <a:t>Tedious work in Excel</a:t>
            </a:r>
          </a:p>
          <a:p>
            <a:r>
              <a:rPr lang="en-US" dirty="0" smtClean="0"/>
              <a:t>Not all formats work</a:t>
            </a:r>
          </a:p>
          <a:p>
            <a:r>
              <a:rPr lang="en-US" dirty="0" smtClean="0"/>
              <a:t>Still being done with ELISA </a:t>
            </a:r>
          </a:p>
          <a:p>
            <a:endParaRPr lang="en-US" dirty="0"/>
          </a:p>
        </p:txBody>
      </p:sp>
      <p:sp>
        <p:nvSpPr>
          <p:cNvPr id="4" name="TextBox 3"/>
          <p:cNvSpPr txBox="1"/>
          <p:nvPr/>
        </p:nvSpPr>
        <p:spPr>
          <a:xfrm>
            <a:off x="4953000" y="1143000"/>
            <a:ext cx="3929172" cy="369332"/>
          </a:xfrm>
          <a:prstGeom prst="rect">
            <a:avLst/>
          </a:prstGeom>
          <a:noFill/>
        </p:spPr>
        <p:txBody>
          <a:bodyPr wrap="square" rtlCol="0">
            <a:spAutoFit/>
          </a:bodyPr>
          <a:lstStyle/>
          <a:p>
            <a:pPr algn="ctr"/>
            <a:r>
              <a:rPr lang="en-US" dirty="0" smtClean="0">
                <a:solidFill>
                  <a:srgbClr val="000000"/>
                </a:solidFill>
              </a:rPr>
              <a:t>Save &amp; Export Raw Data</a:t>
            </a:r>
            <a:endParaRPr lang="en-US" dirty="0">
              <a:solidFill>
                <a:srgbClr val="000000"/>
              </a:solidFill>
            </a:endParaRPr>
          </a:p>
        </p:txBody>
      </p:sp>
      <p:grpSp>
        <p:nvGrpSpPr>
          <p:cNvPr id="5" name="Group 4"/>
          <p:cNvGrpSpPr/>
          <p:nvPr/>
        </p:nvGrpSpPr>
        <p:grpSpPr>
          <a:xfrm>
            <a:off x="5105400" y="1512332"/>
            <a:ext cx="3624372" cy="2200603"/>
            <a:chOff x="5334000" y="1743670"/>
            <a:chExt cx="3624372" cy="2200603"/>
          </a:xfrm>
        </p:grpSpPr>
        <p:sp>
          <p:nvSpPr>
            <p:cNvPr id="6" name="TextBox 5"/>
            <p:cNvSpPr txBox="1"/>
            <p:nvPr/>
          </p:nvSpPr>
          <p:spPr>
            <a:xfrm>
              <a:off x="5334000" y="2667000"/>
              <a:ext cx="3624372" cy="1277273"/>
            </a:xfrm>
            <a:prstGeom prst="rect">
              <a:avLst/>
            </a:prstGeom>
            <a:noFill/>
          </p:spPr>
          <p:txBody>
            <a:bodyPr wrap="square" rtlCol="0">
              <a:spAutoFit/>
            </a:bodyPr>
            <a:lstStyle/>
            <a:p>
              <a:pPr algn="ctr">
                <a:spcAft>
                  <a:spcPts val="600"/>
                </a:spcAft>
              </a:pPr>
              <a:r>
                <a:rPr lang="en-US" b="1" i="1" u="sng" dirty="0" smtClean="0">
                  <a:solidFill>
                    <a:srgbClr val="FF0000"/>
                  </a:solidFill>
                </a:rPr>
                <a:t>Microsoft Excel Macro:</a:t>
              </a:r>
            </a:p>
            <a:p>
              <a:pPr algn="ctr"/>
              <a:r>
                <a:rPr lang="en-US" dirty="0" smtClean="0">
                  <a:solidFill>
                    <a:srgbClr val="000000"/>
                  </a:solidFill>
                </a:rPr>
                <a:t>Chops the long binding cycle with 16 regenerations into individual cycles &amp; saves data as text file</a:t>
              </a:r>
              <a:endParaRPr lang="en-US" dirty="0">
                <a:solidFill>
                  <a:srgbClr val="000000"/>
                </a:solidFill>
              </a:endParaRPr>
            </a:p>
          </p:txBody>
        </p:sp>
        <p:cxnSp>
          <p:nvCxnSpPr>
            <p:cNvPr id="7" name="Straight Arrow Connector 6"/>
            <p:cNvCxnSpPr>
              <a:stCxn id="4" idx="2"/>
              <a:endCxn id="6" idx="0"/>
            </p:cNvCxnSpPr>
            <p:nvPr/>
          </p:nvCxnSpPr>
          <p:spPr>
            <a:xfrm>
              <a:off x="7146186" y="1743670"/>
              <a:ext cx="0" cy="923330"/>
            </a:xfrm>
            <a:prstGeom prst="straightConnector1">
              <a:avLst/>
            </a:prstGeom>
            <a:ln w="28575">
              <a:solidFill>
                <a:schemeClr val="tx1"/>
              </a:solidFill>
              <a:headEnd type="none" w="med" len="med"/>
              <a:tailEnd type="stealth" w="lg" len="lg"/>
            </a:ln>
          </p:spPr>
          <p:style>
            <a:lnRef idx="1">
              <a:schemeClr val="accent1"/>
            </a:lnRef>
            <a:fillRef idx="0">
              <a:schemeClr val="accent1"/>
            </a:fillRef>
            <a:effectRef idx="0">
              <a:schemeClr val="accent1"/>
            </a:effectRef>
            <a:fontRef idx="minor">
              <a:schemeClr val="tx1"/>
            </a:fontRef>
          </p:style>
        </p:cxnSp>
      </p:grpSp>
      <p:grpSp>
        <p:nvGrpSpPr>
          <p:cNvPr id="8" name="Group 7"/>
          <p:cNvGrpSpPr/>
          <p:nvPr/>
        </p:nvGrpSpPr>
        <p:grpSpPr>
          <a:xfrm>
            <a:off x="5198214" y="3712935"/>
            <a:ext cx="3438745" cy="1238071"/>
            <a:chOff x="5426814" y="3944273"/>
            <a:chExt cx="3438745" cy="1238071"/>
          </a:xfrm>
        </p:grpSpPr>
        <p:sp>
          <p:nvSpPr>
            <p:cNvPr id="9" name="TextBox 8"/>
            <p:cNvSpPr txBox="1"/>
            <p:nvPr/>
          </p:nvSpPr>
          <p:spPr>
            <a:xfrm>
              <a:off x="5426814" y="4459069"/>
              <a:ext cx="3438745" cy="723275"/>
            </a:xfrm>
            <a:prstGeom prst="rect">
              <a:avLst/>
            </a:prstGeom>
            <a:noFill/>
          </p:spPr>
          <p:txBody>
            <a:bodyPr wrap="square" rtlCol="0">
              <a:spAutoFit/>
            </a:bodyPr>
            <a:lstStyle/>
            <a:p>
              <a:pPr algn="ctr">
                <a:spcAft>
                  <a:spcPts val="600"/>
                </a:spcAft>
              </a:pPr>
              <a:r>
                <a:rPr lang="en-US" b="1" i="1" u="sng" dirty="0">
                  <a:solidFill>
                    <a:srgbClr val="FF0000"/>
                  </a:solidFill>
                </a:rPr>
                <a:t>Scrubber </a:t>
              </a:r>
              <a:r>
                <a:rPr lang="en-US" b="1" i="1" u="sng" dirty="0" smtClean="0">
                  <a:solidFill>
                    <a:srgbClr val="FF0000"/>
                  </a:solidFill>
                </a:rPr>
                <a:t>2.0c:</a:t>
              </a:r>
              <a:endParaRPr lang="en-US" b="1" i="1" u="sng" dirty="0">
                <a:solidFill>
                  <a:srgbClr val="FF0000"/>
                </a:solidFill>
              </a:endParaRPr>
            </a:p>
            <a:p>
              <a:pPr algn="ctr"/>
              <a:r>
                <a:rPr lang="en-US" dirty="0" smtClean="0">
                  <a:solidFill>
                    <a:srgbClr val="000000"/>
                  </a:solidFill>
                </a:rPr>
                <a:t>Open the saved text file</a:t>
              </a:r>
              <a:endParaRPr lang="en-US" dirty="0">
                <a:solidFill>
                  <a:srgbClr val="000000"/>
                </a:solidFill>
              </a:endParaRPr>
            </a:p>
          </p:txBody>
        </p:sp>
        <p:cxnSp>
          <p:nvCxnSpPr>
            <p:cNvPr id="10" name="Straight Arrow Connector 9"/>
            <p:cNvCxnSpPr>
              <a:stCxn id="6" idx="2"/>
              <a:endCxn id="9" idx="0"/>
            </p:cNvCxnSpPr>
            <p:nvPr/>
          </p:nvCxnSpPr>
          <p:spPr>
            <a:xfrm>
              <a:off x="7069986" y="3944273"/>
              <a:ext cx="76201" cy="514796"/>
            </a:xfrm>
            <a:prstGeom prst="straightConnector1">
              <a:avLst/>
            </a:prstGeom>
            <a:ln w="28575">
              <a:solidFill>
                <a:schemeClr val="tx1"/>
              </a:solidFill>
              <a:headEnd type="none" w="med" len="med"/>
              <a:tailEnd type="stealth" w="lg" len="lg"/>
            </a:ln>
          </p:spPr>
          <p:style>
            <a:lnRef idx="1">
              <a:schemeClr val="accent1"/>
            </a:lnRef>
            <a:fillRef idx="0">
              <a:schemeClr val="accent1"/>
            </a:fillRef>
            <a:effectRef idx="0">
              <a:schemeClr val="accent1"/>
            </a:effectRef>
            <a:fontRef idx="minor">
              <a:schemeClr val="tx1"/>
            </a:fontRef>
          </p:style>
        </p:cxnSp>
      </p:grpSp>
      <p:grpSp>
        <p:nvGrpSpPr>
          <p:cNvPr id="11" name="Group 10"/>
          <p:cNvGrpSpPr/>
          <p:nvPr/>
        </p:nvGrpSpPr>
        <p:grpSpPr>
          <a:xfrm>
            <a:off x="5151807" y="4951006"/>
            <a:ext cx="3531558" cy="1764268"/>
            <a:chOff x="5350614" y="4761875"/>
            <a:chExt cx="3531558" cy="1764268"/>
          </a:xfrm>
        </p:grpSpPr>
        <p:sp>
          <p:nvSpPr>
            <p:cNvPr id="12" name="TextBox 11"/>
            <p:cNvSpPr txBox="1"/>
            <p:nvPr/>
          </p:nvSpPr>
          <p:spPr>
            <a:xfrm>
              <a:off x="5350614" y="5248870"/>
              <a:ext cx="3531558" cy="1277273"/>
            </a:xfrm>
            <a:prstGeom prst="rect">
              <a:avLst/>
            </a:prstGeom>
            <a:noFill/>
          </p:spPr>
          <p:txBody>
            <a:bodyPr wrap="square" rtlCol="0">
              <a:spAutoFit/>
            </a:bodyPr>
            <a:lstStyle/>
            <a:p>
              <a:pPr algn="ctr">
                <a:spcAft>
                  <a:spcPts val="600"/>
                </a:spcAft>
              </a:pPr>
              <a:r>
                <a:rPr lang="en-US" b="1" i="1" u="sng" dirty="0" smtClean="0">
                  <a:solidFill>
                    <a:srgbClr val="FF0000"/>
                  </a:solidFill>
                </a:rPr>
                <a:t>Measure </a:t>
              </a:r>
              <a:r>
                <a:rPr lang="en-US" b="1" i="1" u="sng" dirty="0">
                  <a:solidFill>
                    <a:srgbClr val="FF0000"/>
                  </a:solidFill>
                </a:rPr>
                <a:t>B</a:t>
              </a:r>
              <a:r>
                <a:rPr lang="en-US" b="1" i="1" u="sng" dirty="0" smtClean="0">
                  <a:solidFill>
                    <a:srgbClr val="FF0000"/>
                  </a:solidFill>
                </a:rPr>
                <a:t>inding Responses: </a:t>
              </a:r>
            </a:p>
            <a:p>
              <a:pPr algn="ctr"/>
              <a:r>
                <a:rPr lang="en-US" dirty="0" smtClean="0">
                  <a:solidFill>
                    <a:srgbClr val="000000"/>
                  </a:solidFill>
                </a:rPr>
                <a:t>Antigen captured</a:t>
              </a:r>
            </a:p>
            <a:p>
              <a:pPr algn="ctr"/>
              <a:r>
                <a:rPr lang="en-US" dirty="0" smtClean="0">
                  <a:solidFill>
                    <a:srgbClr val="000000"/>
                  </a:solidFill>
                </a:rPr>
                <a:t>mAb-1 binding</a:t>
              </a:r>
            </a:p>
            <a:p>
              <a:pPr algn="ctr"/>
              <a:r>
                <a:rPr lang="en-US" dirty="0" smtClean="0">
                  <a:solidFill>
                    <a:srgbClr val="000000"/>
                  </a:solidFill>
                </a:rPr>
                <a:t>mAb-2 binding</a:t>
              </a:r>
              <a:endParaRPr lang="en-US" dirty="0">
                <a:solidFill>
                  <a:srgbClr val="000000"/>
                </a:solidFill>
              </a:endParaRPr>
            </a:p>
          </p:txBody>
        </p:sp>
        <p:cxnSp>
          <p:nvCxnSpPr>
            <p:cNvPr id="13" name="Straight Arrow Connector 12"/>
            <p:cNvCxnSpPr>
              <a:stCxn id="9" idx="2"/>
              <a:endCxn id="12" idx="0"/>
            </p:cNvCxnSpPr>
            <p:nvPr/>
          </p:nvCxnSpPr>
          <p:spPr>
            <a:xfrm>
              <a:off x="7040194" y="4761875"/>
              <a:ext cx="76199" cy="486995"/>
            </a:xfrm>
            <a:prstGeom prst="straightConnector1">
              <a:avLst/>
            </a:prstGeom>
            <a:ln w="28575">
              <a:solidFill>
                <a:schemeClr val="tx1"/>
              </a:solidFill>
              <a:headEnd type="none" w="med" len="med"/>
              <a:tailEnd type="stealth" w="lg" len="lg"/>
            </a:ln>
          </p:spPr>
          <p:style>
            <a:lnRef idx="1">
              <a:schemeClr val="accent1"/>
            </a:lnRef>
            <a:fillRef idx="0">
              <a:schemeClr val="accent1"/>
            </a:fillRef>
            <a:effectRef idx="0">
              <a:schemeClr val="accent1"/>
            </a:effectRef>
            <a:fontRef idx="minor">
              <a:schemeClr val="tx1"/>
            </a:fontRef>
          </p:style>
        </p:cxnSp>
      </p:grpSp>
      <p:pic>
        <p:nvPicPr>
          <p:cNvPr id="194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1344617"/>
            <a:ext cx="6925229" cy="17033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45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9200" y="3352800"/>
            <a:ext cx="6503524" cy="29275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215037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up)">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up)">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up)">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9459"/>
                                        </p:tgtEl>
                                        <p:attrNameLst>
                                          <p:attrName>style.visibility</p:attrName>
                                        </p:attrNameLst>
                                      </p:cBhvr>
                                      <p:to>
                                        <p:strVal val="visible"/>
                                      </p:to>
                                    </p:set>
                                    <p:animEffect transition="in" filter="fade">
                                      <p:cBhvr>
                                        <p:cTn id="27" dur="500"/>
                                        <p:tgtEl>
                                          <p:spTgt spid="1945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9458"/>
                                        </p:tgtEl>
                                        <p:attrNameLst>
                                          <p:attrName>style.visibility</p:attrName>
                                        </p:attrNameLst>
                                      </p:cBhvr>
                                      <p:to>
                                        <p:strVal val="visible"/>
                                      </p:to>
                                    </p:set>
                                    <p:animEffect transition="in" filter="fade">
                                      <p:cBhvr>
                                        <p:cTn id="32" dur="500"/>
                                        <p:tgtEl>
                                          <p:spTgt spid="194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err="1" smtClean="0"/>
              <a:t>Biopharm</a:t>
            </a:r>
            <a:r>
              <a:rPr lang="en-US" sz="2400" dirty="0" smtClean="0"/>
              <a:t> Portal at www.fortebio.com</a:t>
            </a:r>
            <a:endParaRPr lang="en-US" sz="2400" dirty="0"/>
          </a:p>
        </p:txBody>
      </p:sp>
      <p:pic>
        <p:nvPicPr>
          <p:cNvPr id="205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4105" t="11952" r="6948" b="26535"/>
          <a:stretch/>
        </p:blipFill>
        <p:spPr bwMode="auto">
          <a:xfrm>
            <a:off x="228600" y="1371600"/>
            <a:ext cx="8677022" cy="48006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42457506"/>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User Specific Questions</a:t>
            </a:r>
            <a:endParaRPr lang="en-US" dirty="0"/>
          </a:p>
        </p:txBody>
      </p:sp>
      <p:sp>
        <p:nvSpPr>
          <p:cNvPr id="4" name="TextBox 3"/>
          <p:cNvSpPr txBox="1"/>
          <p:nvPr/>
        </p:nvSpPr>
        <p:spPr>
          <a:xfrm>
            <a:off x="348343" y="1621971"/>
            <a:ext cx="8469086" cy="4920578"/>
          </a:xfrm>
          <a:prstGeom prst="rect">
            <a:avLst/>
          </a:prstGeom>
          <a:noFill/>
        </p:spPr>
        <p:txBody>
          <a:bodyPr wrap="square" rtlCol="0">
            <a:spAutoFit/>
          </a:bodyPr>
          <a:lstStyle/>
          <a:p>
            <a:pPr lvl="0"/>
            <a:r>
              <a:rPr lang="en-US" sz="2000" b="1" dirty="0" err="1"/>
              <a:t>Yiran</a:t>
            </a:r>
            <a:r>
              <a:rPr lang="en-US" sz="2000" b="1" dirty="0"/>
              <a:t> Wang </a:t>
            </a:r>
            <a:r>
              <a:rPr lang="en-US" sz="2000" dirty="0"/>
              <a:t>- </a:t>
            </a:r>
            <a:r>
              <a:rPr lang="en-US" sz="2000" b="1" dirty="0"/>
              <a:t> </a:t>
            </a:r>
            <a:endParaRPr lang="en-US" sz="2000" dirty="0"/>
          </a:p>
          <a:p>
            <a:endParaRPr lang="en-US" sz="2000" dirty="0"/>
          </a:p>
          <a:p>
            <a:pPr>
              <a:lnSpc>
                <a:spcPct val="100000"/>
              </a:lnSpc>
            </a:pPr>
            <a:r>
              <a:rPr lang="en-US" sz="2000" dirty="0" smtClean="0"/>
              <a:t>My </a:t>
            </a:r>
            <a:r>
              <a:rPr lang="en-US" sz="2000" dirty="0"/>
              <a:t>research topic is about interaction between RNA and virus like particle. I have already tried it on </a:t>
            </a:r>
            <a:r>
              <a:rPr lang="en-US" sz="2000" dirty="0" err="1"/>
              <a:t>BLItz</a:t>
            </a:r>
            <a:r>
              <a:rPr lang="en-US" sz="2000" dirty="0"/>
              <a:t> and found some interaction between my virus like particle and yeast's total RNA. Now I want to get more kinetic information with </a:t>
            </a:r>
            <a:r>
              <a:rPr lang="en-US" sz="2000" dirty="0" err="1"/>
              <a:t>BLItz</a:t>
            </a:r>
            <a:r>
              <a:rPr lang="en-US" sz="2000" dirty="0"/>
              <a:t> or Octet. My problem is that the results are not consistent with each other even in the exact same condition. I want to use Octet to set up a suitable buffer system to continue my study. </a:t>
            </a:r>
          </a:p>
          <a:p>
            <a:pPr>
              <a:lnSpc>
                <a:spcPct val="100000"/>
              </a:lnSpc>
            </a:pPr>
            <a:r>
              <a:rPr lang="en-US" sz="2000" dirty="0"/>
              <a:t> </a:t>
            </a:r>
          </a:p>
          <a:p>
            <a:pPr>
              <a:lnSpc>
                <a:spcPct val="100000"/>
              </a:lnSpc>
            </a:pPr>
            <a:r>
              <a:rPr lang="en-US" sz="2000" dirty="0"/>
              <a:t>I would like to hear more about virus like particle binding and how to adjust buffer to obtain a reliable results. Besides, I want to learn more about different models the software used. </a:t>
            </a:r>
          </a:p>
          <a:p>
            <a:pPr>
              <a:lnSpc>
                <a:spcPct val="100000"/>
              </a:lnSpc>
            </a:pPr>
            <a:r>
              <a:rPr lang="en-US" sz="2000" dirty="0"/>
              <a:t> </a:t>
            </a:r>
          </a:p>
          <a:p>
            <a:r>
              <a:rPr lang="en-US" sz="2000" dirty="0"/>
              <a:t> </a:t>
            </a:r>
          </a:p>
        </p:txBody>
      </p:sp>
    </p:spTree>
    <p:extLst>
      <p:ext uri="{BB962C8B-B14F-4D97-AF65-F5344CB8AC3E}">
        <p14:creationId xmlns:p14="http://schemas.microsoft.com/office/powerpoint/2010/main" val="156089617"/>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Rectangle 3"/>
          <p:cNvSpPr/>
          <p:nvPr/>
        </p:nvSpPr>
        <p:spPr>
          <a:xfrm>
            <a:off x="718456" y="2188215"/>
            <a:ext cx="7739743" cy="1996700"/>
          </a:xfrm>
          <a:prstGeom prst="rect">
            <a:avLst/>
          </a:prstGeom>
        </p:spPr>
        <p:txBody>
          <a:bodyPr wrap="square">
            <a:spAutoFit/>
          </a:bodyPr>
          <a:lstStyle/>
          <a:p>
            <a:r>
              <a:rPr lang="en-US" sz="2000" dirty="0" smtClean="0"/>
              <a:t>2. </a:t>
            </a:r>
            <a:r>
              <a:rPr lang="en-US" sz="2000" b="1" dirty="0" err="1" smtClean="0"/>
              <a:t>Buenafe</a:t>
            </a:r>
            <a:r>
              <a:rPr lang="en-US" sz="2000" b="1" dirty="0" smtClean="0"/>
              <a:t> </a:t>
            </a:r>
            <a:r>
              <a:rPr lang="en-US" sz="2000" b="1" dirty="0"/>
              <a:t>T. </a:t>
            </a:r>
            <a:r>
              <a:rPr lang="en-US" sz="2000" b="1" dirty="0" err="1"/>
              <a:t>Arachea</a:t>
            </a:r>
            <a:r>
              <a:rPr lang="en-US" sz="2000" b="1" dirty="0"/>
              <a:t>, Ph.D. </a:t>
            </a:r>
            <a:r>
              <a:rPr lang="en-US" sz="2000" dirty="0"/>
              <a:t>Enzymatic assays in detergent micelle, membrane lipid and </a:t>
            </a:r>
            <a:r>
              <a:rPr lang="en-US" sz="2000" dirty="0" err="1"/>
              <a:t>nanodiscs</a:t>
            </a:r>
            <a:r>
              <a:rPr lang="en-US" sz="2000" dirty="0"/>
              <a:t> environment </a:t>
            </a:r>
            <a:r>
              <a:rPr lang="en-US" sz="2000" dirty="0" smtClean="0"/>
              <a:t>examples-</a:t>
            </a:r>
            <a:endParaRPr lang="en-US" sz="2000" dirty="0"/>
          </a:p>
          <a:p>
            <a:pPr lvl="0"/>
            <a:r>
              <a:rPr lang="en-US" sz="2000" dirty="0"/>
              <a:t> </a:t>
            </a:r>
          </a:p>
          <a:p>
            <a:r>
              <a:rPr lang="en-US" sz="2000" b="1" dirty="0" smtClean="0"/>
              <a:t>3. </a:t>
            </a:r>
            <a:r>
              <a:rPr lang="en-US" sz="2000" b="1" dirty="0" err="1" smtClean="0"/>
              <a:t>Iga</a:t>
            </a:r>
            <a:r>
              <a:rPr lang="en-US" sz="2000" b="1" dirty="0" smtClean="0"/>
              <a:t> </a:t>
            </a:r>
            <a:r>
              <a:rPr lang="en-US" sz="2000" b="1" dirty="0" err="1"/>
              <a:t>Kucharska</a:t>
            </a:r>
            <a:r>
              <a:rPr lang="en-US" sz="2000" b="1" dirty="0"/>
              <a:t>- </a:t>
            </a:r>
            <a:r>
              <a:rPr lang="en-US" sz="2000" b="1" dirty="0" smtClean="0"/>
              <a:t> I</a:t>
            </a:r>
            <a:r>
              <a:rPr lang="en-US" sz="2000" dirty="0" smtClean="0"/>
              <a:t>nterested </a:t>
            </a:r>
            <a:r>
              <a:rPr lang="en-US" sz="2000" dirty="0"/>
              <a:t>in  protein-small molecule kinetics examples</a:t>
            </a:r>
          </a:p>
          <a:p>
            <a:endParaRPr lang="en-US" sz="2000" dirty="0"/>
          </a:p>
        </p:txBody>
      </p:sp>
    </p:spTree>
    <p:extLst>
      <p:ext uri="{BB962C8B-B14F-4D97-AF65-F5344CB8AC3E}">
        <p14:creationId xmlns:p14="http://schemas.microsoft.com/office/powerpoint/2010/main" val="1287254465"/>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Picture 4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9537" y="3934618"/>
            <a:ext cx="3609975" cy="1804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21" name="Rectangle 4"/>
          <p:cNvSpPr>
            <a:spLocks noGrp="1" noChangeArrowheads="1"/>
          </p:cNvSpPr>
          <p:nvPr>
            <p:ph type="title"/>
          </p:nvPr>
        </p:nvSpPr>
        <p:spPr/>
        <p:txBody>
          <a:bodyPr/>
          <a:lstStyle/>
          <a:p>
            <a:pPr eaLnBrk="1" hangingPunct="1"/>
            <a:r>
              <a:rPr lang="en-US" sz="2400" dirty="0" smtClean="0">
                <a:latin typeface="+mn-lt"/>
                <a:ea typeface="Geneva" pitchFamily="84" charset="-128"/>
              </a:rPr>
              <a:t>Accommodating Bivalent </a:t>
            </a:r>
            <a:r>
              <a:rPr lang="en-US" sz="2400" dirty="0" err="1" smtClean="0">
                <a:latin typeface="+mn-lt"/>
                <a:ea typeface="Geneva" pitchFamily="84" charset="-128"/>
              </a:rPr>
              <a:t>Analytes</a:t>
            </a:r>
            <a:r>
              <a:rPr lang="en-US" sz="2400" dirty="0" smtClean="0">
                <a:latin typeface="+mn-lt"/>
                <a:ea typeface="Geneva" pitchFamily="84" charset="-128"/>
              </a:rPr>
              <a:t> with a </a:t>
            </a:r>
            <a:br>
              <a:rPr lang="en-US" sz="2400" dirty="0" smtClean="0">
                <a:latin typeface="+mn-lt"/>
                <a:ea typeface="Geneva" pitchFamily="84" charset="-128"/>
              </a:rPr>
            </a:br>
            <a:r>
              <a:rPr lang="en-US" sz="2400" dirty="0" smtClean="0">
                <a:latin typeface="+mn-lt"/>
                <a:ea typeface="Geneva" pitchFamily="84" charset="-128"/>
              </a:rPr>
              <a:t>Capture-Based Assay Format</a:t>
            </a:r>
          </a:p>
        </p:txBody>
      </p:sp>
      <p:grpSp>
        <p:nvGrpSpPr>
          <p:cNvPr id="34824" name="Group 30"/>
          <p:cNvGrpSpPr>
            <a:grpSpLocks/>
          </p:cNvGrpSpPr>
          <p:nvPr/>
        </p:nvGrpSpPr>
        <p:grpSpPr bwMode="auto">
          <a:xfrm>
            <a:off x="5001325" y="1786288"/>
            <a:ext cx="4178300" cy="1727200"/>
            <a:chOff x="3128" y="1589"/>
            <a:chExt cx="2632" cy="1088"/>
          </a:xfrm>
        </p:grpSpPr>
        <p:sp>
          <p:nvSpPr>
            <p:cNvPr id="106504" name="Text Box 8"/>
            <p:cNvSpPr txBox="1">
              <a:spLocks noChangeArrowheads="1"/>
            </p:cNvSpPr>
            <p:nvPr/>
          </p:nvSpPr>
          <p:spPr bwMode="auto">
            <a:xfrm>
              <a:off x="3785" y="1946"/>
              <a:ext cx="436" cy="634"/>
            </a:xfrm>
            <a:prstGeom prst="rect">
              <a:avLst/>
            </a:prstGeom>
            <a:noFill/>
            <a:ln w="9525">
              <a:noFill/>
              <a:miter lim="800000"/>
              <a:headEnd/>
              <a:tailEnd/>
            </a:ln>
            <a:effectLst/>
          </p:spPr>
          <p:txBody>
            <a:bodyPr wrap="none">
              <a:spAutoFit/>
            </a:bodyPr>
            <a:lstStyle/>
            <a:p>
              <a:pPr>
                <a:defRPr/>
              </a:pPr>
              <a:r>
                <a:rPr lang="en-US" sz="6000">
                  <a:effectLst>
                    <a:outerShdw blurRad="38100" dist="38100" dir="2700000" algn="tl">
                      <a:srgbClr val="C0C0C0"/>
                    </a:outerShdw>
                  </a:effectLst>
                </a:rPr>
                <a:t>Y</a:t>
              </a:r>
            </a:p>
          </p:txBody>
        </p:sp>
        <p:sp>
          <p:nvSpPr>
            <p:cNvPr id="106505" name="Rectangle 9"/>
            <p:cNvSpPr>
              <a:spLocks noChangeArrowheads="1"/>
            </p:cNvSpPr>
            <p:nvPr/>
          </p:nvSpPr>
          <p:spPr bwMode="auto">
            <a:xfrm rot="1618112">
              <a:off x="3898" y="1673"/>
              <a:ext cx="436" cy="634"/>
            </a:xfrm>
            <a:prstGeom prst="rect">
              <a:avLst/>
            </a:prstGeom>
            <a:noFill/>
            <a:ln w="9525">
              <a:noFill/>
              <a:miter lim="800000"/>
              <a:headEnd/>
              <a:tailEnd/>
            </a:ln>
            <a:effectLst/>
          </p:spPr>
          <p:txBody>
            <a:bodyPr wrap="none">
              <a:spAutoFit/>
            </a:bodyPr>
            <a:lstStyle/>
            <a:p>
              <a:pPr>
                <a:defRPr/>
              </a:pPr>
              <a:r>
                <a:rPr lang="en-US" sz="6000">
                  <a:effectLst>
                    <a:outerShdw blurRad="38100" dist="38100" dir="2700000" algn="tl">
                      <a:srgbClr val="C0C0C0"/>
                    </a:outerShdw>
                  </a:effectLst>
                </a:rPr>
                <a:t>Y</a:t>
              </a:r>
            </a:p>
          </p:txBody>
        </p:sp>
        <p:sp>
          <p:nvSpPr>
            <p:cNvPr id="34843" name="Text Box 14"/>
            <p:cNvSpPr txBox="1">
              <a:spLocks noChangeArrowheads="1"/>
            </p:cNvSpPr>
            <p:nvPr/>
          </p:nvSpPr>
          <p:spPr bwMode="auto">
            <a:xfrm>
              <a:off x="4542" y="1589"/>
              <a:ext cx="802"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Geneva" pitchFamily="84" charset="-128"/>
                </a:defRPr>
              </a:lvl1pPr>
              <a:lvl2pPr marL="742950" indent="-285750">
                <a:defRPr sz="2400">
                  <a:solidFill>
                    <a:schemeClr val="tx1"/>
                  </a:solidFill>
                  <a:latin typeface="Arial" charset="0"/>
                  <a:ea typeface="Geneva" pitchFamily="84" charset="-128"/>
                </a:defRPr>
              </a:lvl2pPr>
              <a:lvl3pPr marL="1143000" indent="-228600">
                <a:defRPr sz="2400">
                  <a:solidFill>
                    <a:schemeClr val="tx1"/>
                  </a:solidFill>
                  <a:latin typeface="Arial" charset="0"/>
                  <a:ea typeface="Geneva" pitchFamily="84" charset="-128"/>
                </a:defRPr>
              </a:lvl3pPr>
              <a:lvl4pPr marL="1600200" indent="-228600">
                <a:defRPr sz="2400">
                  <a:solidFill>
                    <a:schemeClr val="tx1"/>
                  </a:solidFill>
                  <a:latin typeface="Arial" charset="0"/>
                  <a:ea typeface="Geneva" pitchFamily="84" charset="-128"/>
                </a:defRPr>
              </a:lvl4pPr>
              <a:lvl5pPr marL="2057400" indent="-228600">
                <a:defRPr sz="2400">
                  <a:solidFill>
                    <a:schemeClr val="tx1"/>
                  </a:solidFill>
                  <a:latin typeface="Arial" charset="0"/>
                  <a:ea typeface="Geneva" pitchFamily="84" charset="-128"/>
                </a:defRPr>
              </a:lvl5pPr>
              <a:lvl6pPr marL="2514600" indent="-228600" eaLnBrk="0" fontAlgn="base" hangingPunct="0">
                <a:spcBef>
                  <a:spcPct val="0"/>
                </a:spcBef>
                <a:spcAft>
                  <a:spcPct val="0"/>
                </a:spcAft>
                <a:defRPr sz="2400">
                  <a:solidFill>
                    <a:schemeClr val="tx1"/>
                  </a:solidFill>
                  <a:latin typeface="Arial" charset="0"/>
                  <a:ea typeface="Geneva" pitchFamily="84" charset="-128"/>
                </a:defRPr>
              </a:lvl6pPr>
              <a:lvl7pPr marL="2971800" indent="-228600" eaLnBrk="0" fontAlgn="base" hangingPunct="0">
                <a:spcBef>
                  <a:spcPct val="0"/>
                </a:spcBef>
                <a:spcAft>
                  <a:spcPct val="0"/>
                </a:spcAft>
                <a:defRPr sz="2400">
                  <a:solidFill>
                    <a:schemeClr val="tx1"/>
                  </a:solidFill>
                  <a:latin typeface="Arial" charset="0"/>
                  <a:ea typeface="Geneva" pitchFamily="84" charset="-128"/>
                </a:defRPr>
              </a:lvl7pPr>
              <a:lvl8pPr marL="3429000" indent="-228600" eaLnBrk="0" fontAlgn="base" hangingPunct="0">
                <a:spcBef>
                  <a:spcPct val="0"/>
                </a:spcBef>
                <a:spcAft>
                  <a:spcPct val="0"/>
                </a:spcAft>
                <a:defRPr sz="2400">
                  <a:solidFill>
                    <a:schemeClr val="tx1"/>
                  </a:solidFill>
                  <a:latin typeface="Arial" charset="0"/>
                  <a:ea typeface="Geneva" pitchFamily="84" charset="-128"/>
                </a:defRPr>
              </a:lvl8pPr>
              <a:lvl9pPr marL="3886200" indent="-228600" eaLnBrk="0" fontAlgn="base" hangingPunct="0">
                <a:spcBef>
                  <a:spcPct val="0"/>
                </a:spcBef>
                <a:spcAft>
                  <a:spcPct val="0"/>
                </a:spcAft>
                <a:defRPr sz="2400">
                  <a:solidFill>
                    <a:schemeClr val="tx1"/>
                  </a:solidFill>
                  <a:latin typeface="Arial" charset="0"/>
                  <a:ea typeface="Geneva" pitchFamily="84" charset="-128"/>
                </a:defRPr>
              </a:lvl9pPr>
            </a:lstStyle>
            <a:p>
              <a:r>
                <a:rPr lang="en-US" sz="1200"/>
                <a:t>Target molecule</a:t>
              </a:r>
            </a:p>
          </p:txBody>
        </p:sp>
        <p:sp>
          <p:nvSpPr>
            <p:cNvPr id="34844" name="Text Box 16"/>
            <p:cNvSpPr txBox="1">
              <a:spLocks noChangeArrowheads="1"/>
            </p:cNvSpPr>
            <p:nvPr/>
          </p:nvSpPr>
          <p:spPr bwMode="auto">
            <a:xfrm>
              <a:off x="4511" y="1897"/>
              <a:ext cx="865"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Geneva" pitchFamily="84" charset="-128"/>
                </a:defRPr>
              </a:lvl1pPr>
              <a:lvl2pPr marL="742950" indent="-285750">
                <a:defRPr sz="2400">
                  <a:solidFill>
                    <a:schemeClr val="tx1"/>
                  </a:solidFill>
                  <a:latin typeface="Arial" charset="0"/>
                  <a:ea typeface="Geneva" pitchFamily="84" charset="-128"/>
                </a:defRPr>
              </a:lvl2pPr>
              <a:lvl3pPr marL="1143000" indent="-228600">
                <a:defRPr sz="2400">
                  <a:solidFill>
                    <a:schemeClr val="tx1"/>
                  </a:solidFill>
                  <a:latin typeface="Arial" charset="0"/>
                  <a:ea typeface="Geneva" pitchFamily="84" charset="-128"/>
                </a:defRPr>
              </a:lvl3pPr>
              <a:lvl4pPr marL="1600200" indent="-228600">
                <a:defRPr sz="2400">
                  <a:solidFill>
                    <a:schemeClr val="tx1"/>
                  </a:solidFill>
                  <a:latin typeface="Arial" charset="0"/>
                  <a:ea typeface="Geneva" pitchFamily="84" charset="-128"/>
                </a:defRPr>
              </a:lvl4pPr>
              <a:lvl5pPr marL="2057400" indent="-228600">
                <a:defRPr sz="2400">
                  <a:solidFill>
                    <a:schemeClr val="tx1"/>
                  </a:solidFill>
                  <a:latin typeface="Arial" charset="0"/>
                  <a:ea typeface="Geneva" pitchFamily="84" charset="-128"/>
                </a:defRPr>
              </a:lvl5pPr>
              <a:lvl6pPr marL="2514600" indent="-228600" eaLnBrk="0" fontAlgn="base" hangingPunct="0">
                <a:spcBef>
                  <a:spcPct val="0"/>
                </a:spcBef>
                <a:spcAft>
                  <a:spcPct val="0"/>
                </a:spcAft>
                <a:defRPr sz="2400">
                  <a:solidFill>
                    <a:schemeClr val="tx1"/>
                  </a:solidFill>
                  <a:latin typeface="Arial" charset="0"/>
                  <a:ea typeface="Geneva" pitchFamily="84" charset="-128"/>
                </a:defRPr>
              </a:lvl6pPr>
              <a:lvl7pPr marL="2971800" indent="-228600" eaLnBrk="0" fontAlgn="base" hangingPunct="0">
                <a:spcBef>
                  <a:spcPct val="0"/>
                </a:spcBef>
                <a:spcAft>
                  <a:spcPct val="0"/>
                </a:spcAft>
                <a:defRPr sz="2400">
                  <a:solidFill>
                    <a:schemeClr val="tx1"/>
                  </a:solidFill>
                  <a:latin typeface="Arial" charset="0"/>
                  <a:ea typeface="Geneva" pitchFamily="84" charset="-128"/>
                </a:defRPr>
              </a:lvl7pPr>
              <a:lvl8pPr marL="3429000" indent="-228600" eaLnBrk="0" fontAlgn="base" hangingPunct="0">
                <a:spcBef>
                  <a:spcPct val="0"/>
                </a:spcBef>
                <a:spcAft>
                  <a:spcPct val="0"/>
                </a:spcAft>
                <a:defRPr sz="2400">
                  <a:solidFill>
                    <a:schemeClr val="tx1"/>
                  </a:solidFill>
                  <a:latin typeface="Arial" charset="0"/>
                  <a:ea typeface="Geneva" pitchFamily="84" charset="-128"/>
                </a:defRPr>
              </a:lvl8pPr>
              <a:lvl9pPr marL="3886200" indent="-228600" eaLnBrk="0" fontAlgn="base" hangingPunct="0">
                <a:spcBef>
                  <a:spcPct val="0"/>
                </a:spcBef>
                <a:spcAft>
                  <a:spcPct val="0"/>
                </a:spcAft>
                <a:defRPr sz="2400">
                  <a:solidFill>
                    <a:schemeClr val="tx1"/>
                  </a:solidFill>
                  <a:latin typeface="Arial" charset="0"/>
                  <a:ea typeface="Geneva" pitchFamily="84" charset="-128"/>
                </a:defRPr>
              </a:lvl9pPr>
            </a:lstStyle>
            <a:p>
              <a:r>
                <a:rPr lang="en-US" sz="1200"/>
                <a:t>Bivalent molecule</a:t>
              </a:r>
            </a:p>
          </p:txBody>
        </p:sp>
        <p:sp>
          <p:nvSpPr>
            <p:cNvPr id="34845" name="Text Box 18"/>
            <p:cNvSpPr txBox="1">
              <a:spLocks noChangeArrowheads="1"/>
            </p:cNvSpPr>
            <p:nvPr/>
          </p:nvSpPr>
          <p:spPr bwMode="auto">
            <a:xfrm>
              <a:off x="4143" y="2221"/>
              <a:ext cx="1617"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Geneva" pitchFamily="84" charset="-128"/>
                </a:defRPr>
              </a:lvl1pPr>
              <a:lvl2pPr marL="742950" indent="-285750">
                <a:defRPr sz="2400">
                  <a:solidFill>
                    <a:schemeClr val="tx1"/>
                  </a:solidFill>
                  <a:latin typeface="Arial" charset="0"/>
                  <a:ea typeface="Geneva" pitchFamily="84" charset="-128"/>
                </a:defRPr>
              </a:lvl2pPr>
              <a:lvl3pPr marL="1143000" indent="-228600">
                <a:defRPr sz="2400">
                  <a:solidFill>
                    <a:schemeClr val="tx1"/>
                  </a:solidFill>
                  <a:latin typeface="Arial" charset="0"/>
                  <a:ea typeface="Geneva" pitchFamily="84" charset="-128"/>
                </a:defRPr>
              </a:lvl3pPr>
              <a:lvl4pPr marL="1600200" indent="-228600">
                <a:defRPr sz="2400">
                  <a:solidFill>
                    <a:schemeClr val="tx1"/>
                  </a:solidFill>
                  <a:latin typeface="Arial" charset="0"/>
                  <a:ea typeface="Geneva" pitchFamily="84" charset="-128"/>
                </a:defRPr>
              </a:lvl4pPr>
              <a:lvl5pPr marL="2057400" indent="-228600">
                <a:defRPr sz="2400">
                  <a:solidFill>
                    <a:schemeClr val="tx1"/>
                  </a:solidFill>
                  <a:latin typeface="Arial" charset="0"/>
                  <a:ea typeface="Geneva" pitchFamily="84" charset="-128"/>
                </a:defRPr>
              </a:lvl5pPr>
              <a:lvl6pPr marL="2514600" indent="-228600" eaLnBrk="0" fontAlgn="base" hangingPunct="0">
                <a:spcBef>
                  <a:spcPct val="0"/>
                </a:spcBef>
                <a:spcAft>
                  <a:spcPct val="0"/>
                </a:spcAft>
                <a:defRPr sz="2400">
                  <a:solidFill>
                    <a:schemeClr val="tx1"/>
                  </a:solidFill>
                  <a:latin typeface="Arial" charset="0"/>
                  <a:ea typeface="Geneva" pitchFamily="84" charset="-128"/>
                </a:defRPr>
              </a:lvl6pPr>
              <a:lvl7pPr marL="2971800" indent="-228600" eaLnBrk="0" fontAlgn="base" hangingPunct="0">
                <a:spcBef>
                  <a:spcPct val="0"/>
                </a:spcBef>
                <a:spcAft>
                  <a:spcPct val="0"/>
                </a:spcAft>
                <a:defRPr sz="2400">
                  <a:solidFill>
                    <a:schemeClr val="tx1"/>
                  </a:solidFill>
                  <a:latin typeface="Arial" charset="0"/>
                  <a:ea typeface="Geneva" pitchFamily="84" charset="-128"/>
                </a:defRPr>
              </a:lvl7pPr>
              <a:lvl8pPr marL="3429000" indent="-228600" eaLnBrk="0" fontAlgn="base" hangingPunct="0">
                <a:spcBef>
                  <a:spcPct val="0"/>
                </a:spcBef>
                <a:spcAft>
                  <a:spcPct val="0"/>
                </a:spcAft>
                <a:defRPr sz="2400">
                  <a:solidFill>
                    <a:schemeClr val="tx1"/>
                  </a:solidFill>
                  <a:latin typeface="Arial" charset="0"/>
                  <a:ea typeface="Geneva" pitchFamily="84" charset="-128"/>
                </a:defRPr>
              </a:lvl8pPr>
              <a:lvl9pPr marL="3886200" indent="-228600" eaLnBrk="0" fontAlgn="base" hangingPunct="0">
                <a:spcBef>
                  <a:spcPct val="0"/>
                </a:spcBef>
                <a:spcAft>
                  <a:spcPct val="0"/>
                </a:spcAft>
                <a:defRPr sz="2400">
                  <a:solidFill>
                    <a:schemeClr val="tx1"/>
                  </a:solidFill>
                  <a:latin typeface="Arial" charset="0"/>
                  <a:ea typeface="Geneva" pitchFamily="84" charset="-128"/>
                </a:defRPr>
              </a:lvl9pPr>
            </a:lstStyle>
            <a:p>
              <a:r>
                <a:rPr lang="en-US" sz="1200"/>
                <a:t>Anti Human capture sensor surface</a:t>
              </a:r>
            </a:p>
          </p:txBody>
        </p:sp>
        <p:sp>
          <p:nvSpPr>
            <p:cNvPr id="34846" name="Line 21"/>
            <p:cNvSpPr>
              <a:spLocks noChangeShapeType="1"/>
            </p:cNvSpPr>
            <p:nvPr/>
          </p:nvSpPr>
          <p:spPr bwMode="auto">
            <a:xfrm flipH="1">
              <a:off x="4348" y="1681"/>
              <a:ext cx="213" cy="79"/>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4847" name="Line 22"/>
            <p:cNvSpPr>
              <a:spLocks noChangeShapeType="1"/>
            </p:cNvSpPr>
            <p:nvPr/>
          </p:nvSpPr>
          <p:spPr bwMode="auto">
            <a:xfrm flipH="1" flipV="1">
              <a:off x="4213" y="1957"/>
              <a:ext cx="292" cy="31"/>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4848" name="Line 23"/>
            <p:cNvSpPr>
              <a:spLocks noChangeShapeType="1"/>
            </p:cNvSpPr>
            <p:nvPr/>
          </p:nvSpPr>
          <p:spPr bwMode="auto">
            <a:xfrm flipH="1" flipV="1">
              <a:off x="4040" y="2296"/>
              <a:ext cx="126" cy="1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06522" name="Rectangle 26"/>
            <p:cNvSpPr>
              <a:spLocks noChangeArrowheads="1"/>
            </p:cNvSpPr>
            <p:nvPr/>
          </p:nvSpPr>
          <p:spPr bwMode="auto">
            <a:xfrm>
              <a:off x="3128" y="2440"/>
              <a:ext cx="2004" cy="237"/>
            </a:xfrm>
            <a:prstGeom prst="rect">
              <a:avLst/>
            </a:prstGeom>
            <a:gradFill rotWithShape="1">
              <a:gsLst>
                <a:gs pos="0">
                  <a:schemeClr val="hlink"/>
                </a:gs>
                <a:gs pos="100000">
                  <a:schemeClr val="hlink">
                    <a:gamma/>
                    <a:shade val="46275"/>
                    <a:invGamma/>
                  </a:schemeClr>
                </a:gs>
              </a:gsLst>
              <a:lin ang="0" scaled="1"/>
            </a:gradFill>
            <a:ln w="9525">
              <a:solidFill>
                <a:schemeClr val="tx1"/>
              </a:solidFill>
              <a:miter lim="800000"/>
              <a:headEnd/>
              <a:tailEnd/>
            </a:ln>
            <a:effectLst/>
          </p:spPr>
          <p:txBody>
            <a:bodyPr wrap="none" anchor="ctr"/>
            <a:lstStyle/>
            <a:p>
              <a:pPr>
                <a:defRPr/>
              </a:pPr>
              <a:endParaRPr lang="en-US"/>
            </a:p>
          </p:txBody>
        </p:sp>
        <p:sp>
          <p:nvSpPr>
            <p:cNvPr id="34850" name="Oval 27"/>
            <p:cNvSpPr>
              <a:spLocks noChangeArrowheads="1"/>
            </p:cNvSpPr>
            <p:nvPr/>
          </p:nvSpPr>
          <p:spPr bwMode="auto">
            <a:xfrm>
              <a:off x="4179" y="1681"/>
              <a:ext cx="205" cy="197"/>
            </a:xfrm>
            <a:prstGeom prst="ellipse">
              <a:avLst/>
            </a:prstGeom>
            <a:gradFill rotWithShape="1">
              <a:gsLst>
                <a:gs pos="0">
                  <a:srgbClr val="050587"/>
                </a:gs>
                <a:gs pos="100000">
                  <a:srgbClr val="02023E"/>
                </a:gs>
              </a:gsLst>
              <a:path path="shape">
                <a:fillToRect l="50000" t="50000" r="50000" b="50000"/>
              </a:path>
            </a:gradFill>
            <a:ln w="9525">
              <a:solidFill>
                <a:schemeClr val="tx1"/>
              </a:solidFill>
              <a:round/>
              <a:headEnd/>
              <a:tailEnd/>
            </a:ln>
          </p:spPr>
          <p:txBody>
            <a:bodyPr wrap="none" anchor="ctr"/>
            <a:lstStyle/>
            <a:p>
              <a:endParaRPr lang="en-US"/>
            </a:p>
          </p:txBody>
        </p:sp>
      </p:grpSp>
      <p:grpSp>
        <p:nvGrpSpPr>
          <p:cNvPr id="34825" name="Group 34"/>
          <p:cNvGrpSpPr>
            <a:grpSpLocks/>
          </p:cNvGrpSpPr>
          <p:nvPr/>
        </p:nvGrpSpPr>
        <p:grpSpPr bwMode="auto">
          <a:xfrm>
            <a:off x="147000" y="1991075"/>
            <a:ext cx="4564063" cy="1506538"/>
            <a:chOff x="130" y="1718"/>
            <a:chExt cx="2875" cy="949"/>
          </a:xfrm>
        </p:grpSpPr>
        <p:sp>
          <p:nvSpPr>
            <p:cNvPr id="34829" name="Text Box 13"/>
            <p:cNvSpPr txBox="1">
              <a:spLocks noChangeArrowheads="1"/>
            </p:cNvSpPr>
            <p:nvPr/>
          </p:nvSpPr>
          <p:spPr bwMode="auto">
            <a:xfrm>
              <a:off x="2245" y="2472"/>
              <a:ext cx="760"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Geneva" pitchFamily="84" charset="-128"/>
                </a:defRPr>
              </a:lvl1pPr>
              <a:lvl2pPr marL="742950" indent="-285750">
                <a:defRPr sz="2400">
                  <a:solidFill>
                    <a:schemeClr val="tx1"/>
                  </a:solidFill>
                  <a:latin typeface="Arial" charset="0"/>
                  <a:ea typeface="Geneva" pitchFamily="84" charset="-128"/>
                </a:defRPr>
              </a:lvl2pPr>
              <a:lvl3pPr marL="1143000" indent="-228600">
                <a:defRPr sz="2400">
                  <a:solidFill>
                    <a:schemeClr val="tx1"/>
                  </a:solidFill>
                  <a:latin typeface="Arial" charset="0"/>
                  <a:ea typeface="Geneva" pitchFamily="84" charset="-128"/>
                </a:defRPr>
              </a:lvl3pPr>
              <a:lvl4pPr marL="1600200" indent="-228600">
                <a:defRPr sz="2400">
                  <a:solidFill>
                    <a:schemeClr val="tx1"/>
                  </a:solidFill>
                  <a:latin typeface="Arial" charset="0"/>
                  <a:ea typeface="Geneva" pitchFamily="84" charset="-128"/>
                </a:defRPr>
              </a:lvl4pPr>
              <a:lvl5pPr marL="2057400" indent="-228600">
                <a:defRPr sz="2400">
                  <a:solidFill>
                    <a:schemeClr val="tx1"/>
                  </a:solidFill>
                  <a:latin typeface="Arial" charset="0"/>
                  <a:ea typeface="Geneva" pitchFamily="84" charset="-128"/>
                </a:defRPr>
              </a:lvl5pPr>
              <a:lvl6pPr marL="2514600" indent="-228600" eaLnBrk="0" fontAlgn="base" hangingPunct="0">
                <a:spcBef>
                  <a:spcPct val="0"/>
                </a:spcBef>
                <a:spcAft>
                  <a:spcPct val="0"/>
                </a:spcAft>
                <a:defRPr sz="2400">
                  <a:solidFill>
                    <a:schemeClr val="tx1"/>
                  </a:solidFill>
                  <a:latin typeface="Arial" charset="0"/>
                  <a:ea typeface="Geneva" pitchFamily="84" charset="-128"/>
                </a:defRPr>
              </a:lvl6pPr>
              <a:lvl7pPr marL="2971800" indent="-228600" eaLnBrk="0" fontAlgn="base" hangingPunct="0">
                <a:spcBef>
                  <a:spcPct val="0"/>
                </a:spcBef>
                <a:spcAft>
                  <a:spcPct val="0"/>
                </a:spcAft>
                <a:defRPr sz="2400">
                  <a:solidFill>
                    <a:schemeClr val="tx1"/>
                  </a:solidFill>
                  <a:latin typeface="Arial" charset="0"/>
                  <a:ea typeface="Geneva" pitchFamily="84" charset="-128"/>
                </a:defRPr>
              </a:lvl7pPr>
              <a:lvl8pPr marL="3429000" indent="-228600" eaLnBrk="0" fontAlgn="base" hangingPunct="0">
                <a:spcBef>
                  <a:spcPct val="0"/>
                </a:spcBef>
                <a:spcAft>
                  <a:spcPct val="0"/>
                </a:spcAft>
                <a:defRPr sz="2400">
                  <a:solidFill>
                    <a:schemeClr val="tx1"/>
                  </a:solidFill>
                  <a:latin typeface="Arial" charset="0"/>
                  <a:ea typeface="Geneva" pitchFamily="84" charset="-128"/>
                </a:defRPr>
              </a:lvl8pPr>
              <a:lvl9pPr marL="3886200" indent="-228600" eaLnBrk="0" fontAlgn="base" hangingPunct="0">
                <a:spcBef>
                  <a:spcPct val="0"/>
                </a:spcBef>
                <a:spcAft>
                  <a:spcPct val="0"/>
                </a:spcAft>
                <a:defRPr sz="2400">
                  <a:solidFill>
                    <a:schemeClr val="tx1"/>
                  </a:solidFill>
                  <a:latin typeface="Arial" charset="0"/>
                  <a:ea typeface="Geneva" pitchFamily="84" charset="-128"/>
                </a:defRPr>
              </a:lvl9pPr>
            </a:lstStyle>
            <a:p>
              <a:r>
                <a:rPr lang="en-US" sz="1200"/>
                <a:t>Sensor surface</a:t>
              </a:r>
            </a:p>
          </p:txBody>
        </p:sp>
        <p:sp>
          <p:nvSpPr>
            <p:cNvPr id="34830" name="Rectangle 15"/>
            <p:cNvSpPr>
              <a:spLocks noChangeArrowheads="1"/>
            </p:cNvSpPr>
            <p:nvPr/>
          </p:nvSpPr>
          <p:spPr bwMode="auto">
            <a:xfrm>
              <a:off x="2070" y="2139"/>
              <a:ext cx="802"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1200"/>
                <a:t>Target molecule</a:t>
              </a:r>
            </a:p>
          </p:txBody>
        </p:sp>
        <p:sp>
          <p:nvSpPr>
            <p:cNvPr id="34831" name="Rectangle 17"/>
            <p:cNvSpPr>
              <a:spLocks noChangeArrowheads="1"/>
            </p:cNvSpPr>
            <p:nvPr/>
          </p:nvSpPr>
          <p:spPr bwMode="auto">
            <a:xfrm>
              <a:off x="1840" y="1784"/>
              <a:ext cx="865"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1200"/>
                <a:t>Bivalent molecule</a:t>
              </a:r>
            </a:p>
          </p:txBody>
        </p:sp>
        <p:sp>
          <p:nvSpPr>
            <p:cNvPr id="34832" name="Line 19"/>
            <p:cNvSpPr>
              <a:spLocks noChangeShapeType="1"/>
            </p:cNvSpPr>
            <p:nvPr/>
          </p:nvSpPr>
          <p:spPr bwMode="auto">
            <a:xfrm flipH="1">
              <a:off x="1547" y="2233"/>
              <a:ext cx="512" cy="79"/>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4833" name="Line 20"/>
            <p:cNvSpPr>
              <a:spLocks noChangeShapeType="1"/>
            </p:cNvSpPr>
            <p:nvPr/>
          </p:nvSpPr>
          <p:spPr bwMode="auto">
            <a:xfrm flipH="1">
              <a:off x="1397" y="1885"/>
              <a:ext cx="387" cy="13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pSp>
          <p:nvGrpSpPr>
            <p:cNvPr id="34834" name="Group 31"/>
            <p:cNvGrpSpPr>
              <a:grpSpLocks/>
            </p:cNvGrpSpPr>
            <p:nvPr/>
          </p:nvGrpSpPr>
          <p:grpSpPr bwMode="auto">
            <a:xfrm>
              <a:off x="130" y="1718"/>
              <a:ext cx="2004" cy="949"/>
              <a:chOff x="138" y="1798"/>
              <a:chExt cx="2004" cy="949"/>
            </a:xfrm>
          </p:grpSpPr>
          <p:sp>
            <p:nvSpPr>
              <p:cNvPr id="106503" name="Rectangle 7"/>
              <p:cNvSpPr>
                <a:spLocks noChangeArrowheads="1"/>
              </p:cNvSpPr>
              <p:nvPr/>
            </p:nvSpPr>
            <p:spPr bwMode="auto">
              <a:xfrm>
                <a:off x="138" y="2510"/>
                <a:ext cx="2004" cy="237"/>
              </a:xfrm>
              <a:prstGeom prst="rect">
                <a:avLst/>
              </a:prstGeom>
              <a:gradFill rotWithShape="1">
                <a:gsLst>
                  <a:gs pos="0">
                    <a:schemeClr val="hlink"/>
                  </a:gs>
                  <a:gs pos="100000">
                    <a:schemeClr val="hlink">
                      <a:gamma/>
                      <a:shade val="46275"/>
                      <a:invGamma/>
                    </a:schemeClr>
                  </a:gs>
                </a:gsLst>
                <a:lin ang="0" scaled="1"/>
              </a:gradFill>
              <a:ln w="9525">
                <a:solidFill>
                  <a:schemeClr val="tx1"/>
                </a:solidFill>
                <a:miter lim="800000"/>
                <a:headEnd/>
                <a:tailEnd/>
              </a:ln>
              <a:effectLst/>
            </p:spPr>
            <p:txBody>
              <a:bodyPr wrap="none" anchor="ctr"/>
              <a:lstStyle/>
              <a:p>
                <a:pPr>
                  <a:defRPr/>
                </a:pPr>
                <a:endParaRPr lang="en-US"/>
              </a:p>
            </p:txBody>
          </p:sp>
          <p:sp>
            <p:nvSpPr>
              <p:cNvPr id="34836" name="Oval 10"/>
              <p:cNvSpPr>
                <a:spLocks noChangeArrowheads="1"/>
              </p:cNvSpPr>
              <p:nvPr/>
            </p:nvSpPr>
            <p:spPr bwMode="auto">
              <a:xfrm>
                <a:off x="746" y="2312"/>
                <a:ext cx="205" cy="197"/>
              </a:xfrm>
              <a:prstGeom prst="ellipse">
                <a:avLst/>
              </a:prstGeom>
              <a:gradFill rotWithShape="1">
                <a:gsLst>
                  <a:gs pos="0">
                    <a:srgbClr val="050587"/>
                  </a:gs>
                  <a:gs pos="100000">
                    <a:srgbClr val="02023E"/>
                  </a:gs>
                </a:gsLst>
                <a:path path="shape">
                  <a:fillToRect l="50000" t="50000" r="50000" b="50000"/>
                </a:path>
              </a:gradFill>
              <a:ln w="9525">
                <a:solidFill>
                  <a:schemeClr val="tx1"/>
                </a:solidFill>
                <a:round/>
                <a:headEnd/>
                <a:tailEnd/>
              </a:ln>
            </p:spPr>
            <p:txBody>
              <a:bodyPr wrap="none" anchor="ctr"/>
              <a:lstStyle/>
              <a:p>
                <a:endParaRPr lang="en-US"/>
              </a:p>
            </p:txBody>
          </p:sp>
          <p:sp>
            <p:nvSpPr>
              <p:cNvPr id="34837" name="Oval 24"/>
              <p:cNvSpPr>
                <a:spLocks noChangeArrowheads="1"/>
              </p:cNvSpPr>
              <p:nvPr/>
            </p:nvSpPr>
            <p:spPr bwMode="auto">
              <a:xfrm>
                <a:off x="1456" y="2305"/>
                <a:ext cx="205" cy="197"/>
              </a:xfrm>
              <a:prstGeom prst="ellipse">
                <a:avLst/>
              </a:prstGeom>
              <a:gradFill rotWithShape="1">
                <a:gsLst>
                  <a:gs pos="0">
                    <a:srgbClr val="050587"/>
                  </a:gs>
                  <a:gs pos="100000">
                    <a:srgbClr val="02023E"/>
                  </a:gs>
                </a:gsLst>
                <a:path path="shape">
                  <a:fillToRect l="50000" t="50000" r="50000" b="50000"/>
                </a:path>
              </a:gradFill>
              <a:ln w="9525">
                <a:solidFill>
                  <a:schemeClr val="tx1"/>
                </a:solidFill>
                <a:round/>
                <a:headEnd/>
                <a:tailEnd/>
              </a:ln>
            </p:spPr>
            <p:txBody>
              <a:bodyPr wrap="none" anchor="ctr"/>
              <a:lstStyle/>
              <a:p>
                <a:endParaRPr lang="en-US"/>
              </a:p>
            </p:txBody>
          </p:sp>
          <p:sp>
            <p:nvSpPr>
              <p:cNvPr id="34838" name="Oval 25"/>
              <p:cNvSpPr>
                <a:spLocks noChangeArrowheads="1"/>
              </p:cNvSpPr>
              <p:nvPr/>
            </p:nvSpPr>
            <p:spPr bwMode="auto">
              <a:xfrm>
                <a:off x="1118" y="2306"/>
                <a:ext cx="205" cy="197"/>
              </a:xfrm>
              <a:prstGeom prst="ellipse">
                <a:avLst/>
              </a:prstGeom>
              <a:gradFill rotWithShape="1">
                <a:gsLst>
                  <a:gs pos="0">
                    <a:srgbClr val="050587"/>
                  </a:gs>
                  <a:gs pos="100000">
                    <a:srgbClr val="02023E"/>
                  </a:gs>
                </a:gsLst>
                <a:path path="shape">
                  <a:fillToRect l="50000" t="50000" r="50000" b="50000"/>
                </a:path>
              </a:gradFill>
              <a:ln w="9525">
                <a:solidFill>
                  <a:schemeClr val="tx1"/>
                </a:solidFill>
                <a:round/>
                <a:headEnd/>
                <a:tailEnd/>
              </a:ln>
            </p:spPr>
            <p:txBody>
              <a:bodyPr wrap="none" anchor="ctr"/>
              <a:lstStyle/>
              <a:p>
                <a:endParaRPr lang="en-US"/>
              </a:p>
            </p:txBody>
          </p:sp>
          <p:sp>
            <p:nvSpPr>
              <p:cNvPr id="106524" name="Rectangle 28"/>
              <p:cNvSpPr>
                <a:spLocks noChangeArrowheads="1"/>
              </p:cNvSpPr>
              <p:nvPr/>
            </p:nvSpPr>
            <p:spPr bwMode="auto">
              <a:xfrm rot="10800000">
                <a:off x="1181" y="1824"/>
                <a:ext cx="436" cy="634"/>
              </a:xfrm>
              <a:prstGeom prst="rect">
                <a:avLst/>
              </a:prstGeom>
              <a:noFill/>
              <a:ln w="9525">
                <a:noFill/>
                <a:miter lim="800000"/>
                <a:headEnd/>
                <a:tailEnd/>
              </a:ln>
              <a:effectLst/>
            </p:spPr>
            <p:txBody>
              <a:bodyPr wrap="none">
                <a:spAutoFit/>
              </a:bodyPr>
              <a:lstStyle/>
              <a:p>
                <a:pPr>
                  <a:defRPr/>
                </a:pPr>
                <a:r>
                  <a:rPr lang="en-US" sz="6000">
                    <a:effectLst>
                      <a:outerShdw blurRad="38100" dist="38100" dir="2700000" algn="tl">
                        <a:srgbClr val="C0C0C0"/>
                      </a:outerShdw>
                    </a:effectLst>
                  </a:rPr>
                  <a:t>Y</a:t>
                </a:r>
              </a:p>
            </p:txBody>
          </p:sp>
          <p:sp>
            <p:nvSpPr>
              <p:cNvPr id="106525" name="Rectangle 29"/>
              <p:cNvSpPr>
                <a:spLocks noChangeArrowheads="1"/>
              </p:cNvSpPr>
              <p:nvPr/>
            </p:nvSpPr>
            <p:spPr bwMode="auto">
              <a:xfrm rot="12648356">
                <a:off x="607" y="1798"/>
                <a:ext cx="436" cy="634"/>
              </a:xfrm>
              <a:prstGeom prst="rect">
                <a:avLst/>
              </a:prstGeom>
              <a:noFill/>
              <a:ln w="9525">
                <a:noFill/>
                <a:miter lim="800000"/>
                <a:headEnd/>
                <a:tailEnd/>
              </a:ln>
              <a:effectLst/>
            </p:spPr>
            <p:txBody>
              <a:bodyPr wrap="none">
                <a:spAutoFit/>
              </a:bodyPr>
              <a:lstStyle/>
              <a:p>
                <a:pPr>
                  <a:defRPr/>
                </a:pPr>
                <a:r>
                  <a:rPr lang="en-US" sz="6000">
                    <a:effectLst>
                      <a:outerShdw blurRad="38100" dist="38100" dir="2700000" algn="tl">
                        <a:srgbClr val="C0C0C0"/>
                      </a:outerShdw>
                    </a:effectLst>
                  </a:rPr>
                  <a:t>Y</a:t>
                </a:r>
              </a:p>
            </p:txBody>
          </p:sp>
        </p:grpSp>
      </p:grpSp>
      <p:sp>
        <p:nvSpPr>
          <p:cNvPr id="34826" name="Text Box 36"/>
          <p:cNvSpPr txBox="1">
            <a:spLocks noChangeArrowheads="1"/>
          </p:cNvSpPr>
          <p:nvPr/>
        </p:nvSpPr>
        <p:spPr bwMode="auto">
          <a:xfrm>
            <a:off x="1054547" y="5638006"/>
            <a:ext cx="138430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Geneva" pitchFamily="84" charset="-128"/>
              </a:defRPr>
            </a:lvl1pPr>
            <a:lvl2pPr marL="742950" indent="-285750">
              <a:defRPr sz="2400">
                <a:solidFill>
                  <a:schemeClr val="tx1"/>
                </a:solidFill>
                <a:latin typeface="Arial" charset="0"/>
                <a:ea typeface="Geneva" pitchFamily="84" charset="-128"/>
              </a:defRPr>
            </a:lvl2pPr>
            <a:lvl3pPr marL="1143000" indent="-228600">
              <a:defRPr sz="2400">
                <a:solidFill>
                  <a:schemeClr val="tx1"/>
                </a:solidFill>
                <a:latin typeface="Arial" charset="0"/>
                <a:ea typeface="Geneva" pitchFamily="84" charset="-128"/>
              </a:defRPr>
            </a:lvl3pPr>
            <a:lvl4pPr marL="1600200" indent="-228600">
              <a:defRPr sz="2400">
                <a:solidFill>
                  <a:schemeClr val="tx1"/>
                </a:solidFill>
                <a:latin typeface="Arial" charset="0"/>
                <a:ea typeface="Geneva" pitchFamily="84" charset="-128"/>
              </a:defRPr>
            </a:lvl4pPr>
            <a:lvl5pPr marL="2057400" indent="-228600">
              <a:defRPr sz="2400">
                <a:solidFill>
                  <a:schemeClr val="tx1"/>
                </a:solidFill>
                <a:latin typeface="Arial" charset="0"/>
                <a:ea typeface="Geneva" pitchFamily="84" charset="-128"/>
              </a:defRPr>
            </a:lvl5pPr>
            <a:lvl6pPr marL="2514600" indent="-228600" eaLnBrk="0" fontAlgn="base" hangingPunct="0">
              <a:spcBef>
                <a:spcPct val="0"/>
              </a:spcBef>
              <a:spcAft>
                <a:spcPct val="0"/>
              </a:spcAft>
              <a:defRPr sz="2400">
                <a:solidFill>
                  <a:schemeClr val="tx1"/>
                </a:solidFill>
                <a:latin typeface="Arial" charset="0"/>
                <a:ea typeface="Geneva" pitchFamily="84" charset="-128"/>
              </a:defRPr>
            </a:lvl6pPr>
            <a:lvl7pPr marL="2971800" indent="-228600" eaLnBrk="0" fontAlgn="base" hangingPunct="0">
              <a:spcBef>
                <a:spcPct val="0"/>
              </a:spcBef>
              <a:spcAft>
                <a:spcPct val="0"/>
              </a:spcAft>
              <a:defRPr sz="2400">
                <a:solidFill>
                  <a:schemeClr val="tx1"/>
                </a:solidFill>
                <a:latin typeface="Arial" charset="0"/>
                <a:ea typeface="Geneva" pitchFamily="84" charset="-128"/>
              </a:defRPr>
            </a:lvl7pPr>
            <a:lvl8pPr marL="3429000" indent="-228600" eaLnBrk="0" fontAlgn="base" hangingPunct="0">
              <a:spcBef>
                <a:spcPct val="0"/>
              </a:spcBef>
              <a:spcAft>
                <a:spcPct val="0"/>
              </a:spcAft>
              <a:defRPr sz="2400">
                <a:solidFill>
                  <a:schemeClr val="tx1"/>
                </a:solidFill>
                <a:latin typeface="Arial" charset="0"/>
                <a:ea typeface="Geneva" pitchFamily="84" charset="-128"/>
              </a:defRPr>
            </a:lvl8pPr>
            <a:lvl9pPr marL="3886200" indent="-228600" eaLnBrk="0" fontAlgn="base" hangingPunct="0">
              <a:spcBef>
                <a:spcPct val="0"/>
              </a:spcBef>
              <a:spcAft>
                <a:spcPct val="0"/>
              </a:spcAft>
              <a:defRPr sz="2400">
                <a:solidFill>
                  <a:schemeClr val="tx1"/>
                </a:solidFill>
                <a:latin typeface="Arial" charset="0"/>
                <a:ea typeface="Geneva" pitchFamily="84" charset="-128"/>
              </a:defRPr>
            </a:lvl9pPr>
          </a:lstStyle>
          <a:p>
            <a:r>
              <a:rPr lang="en-US" sz="1200" b="1" dirty="0"/>
              <a:t>Complex Curves</a:t>
            </a:r>
          </a:p>
        </p:txBody>
      </p:sp>
      <p:pic>
        <p:nvPicPr>
          <p:cNvPr id="34827" name="Picture 38"/>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458400" y="3934618"/>
            <a:ext cx="4556125" cy="170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28" name="Rectangle 39"/>
          <p:cNvSpPr>
            <a:spLocks noChangeArrowheads="1"/>
          </p:cNvSpPr>
          <p:nvPr/>
        </p:nvSpPr>
        <p:spPr bwMode="auto">
          <a:xfrm>
            <a:off x="5801426" y="5733317"/>
            <a:ext cx="2062162"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1200" b="1"/>
              <a:t>1:1 Homogeneous Curves</a:t>
            </a:r>
          </a:p>
        </p:txBody>
      </p:sp>
    </p:spTree>
    <p:extLst>
      <p:ext uri="{BB962C8B-B14F-4D97-AF65-F5344CB8AC3E}">
        <p14:creationId xmlns:p14="http://schemas.microsoft.com/office/powerpoint/2010/main" val="1370077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pPr eaLnBrk="1" hangingPunct="1"/>
            <a:r>
              <a:rPr lang="en-US" sz="2400" dirty="0" smtClean="0">
                <a:latin typeface="+mn-lt"/>
                <a:ea typeface="Geneva" pitchFamily="84" charset="-128"/>
              </a:rPr>
              <a:t>Bivalent </a:t>
            </a:r>
            <a:r>
              <a:rPr lang="en-US" sz="2400" dirty="0" err="1" smtClean="0">
                <a:latin typeface="+mn-lt"/>
                <a:ea typeface="Geneva" pitchFamily="84" charset="-128"/>
              </a:rPr>
              <a:t>Analyte</a:t>
            </a:r>
            <a:r>
              <a:rPr lang="en-US" sz="2400" dirty="0" smtClean="0">
                <a:latin typeface="+mn-lt"/>
                <a:ea typeface="Geneva" pitchFamily="84" charset="-128"/>
              </a:rPr>
              <a:t> (</a:t>
            </a:r>
            <a:r>
              <a:rPr lang="en-US" sz="2400" dirty="0">
                <a:latin typeface="+mn-lt"/>
                <a:ea typeface="Geneva" pitchFamily="84" charset="-128"/>
              </a:rPr>
              <a:t>A</a:t>
            </a:r>
            <a:r>
              <a:rPr lang="en-US" sz="2400" dirty="0" smtClean="0">
                <a:latin typeface="+mn-lt"/>
                <a:ea typeface="Geneva" pitchFamily="84" charset="-128"/>
              </a:rPr>
              <a:t>ntigen-Antibody)</a:t>
            </a:r>
          </a:p>
        </p:txBody>
      </p:sp>
      <p:sp>
        <p:nvSpPr>
          <p:cNvPr id="2" name="Content Placeholder 1"/>
          <p:cNvSpPr>
            <a:spLocks noGrp="1"/>
          </p:cNvSpPr>
          <p:nvPr>
            <p:ph idx="1"/>
          </p:nvPr>
        </p:nvSpPr>
        <p:spPr>
          <a:xfrm>
            <a:off x="476700" y="1381126"/>
            <a:ext cx="8384725" cy="4781550"/>
          </a:xfrm>
        </p:spPr>
        <p:txBody>
          <a:bodyPr/>
          <a:lstStyle/>
          <a:p>
            <a:r>
              <a:rPr lang="en-US" sz="1800" dirty="0" smtClean="0"/>
              <a:t>An artifact of the surface interaction resulting in slower dissociation (avidity).</a:t>
            </a:r>
            <a:endParaRPr lang="en-US" sz="1800" dirty="0"/>
          </a:p>
        </p:txBody>
      </p:sp>
      <p:grpSp>
        <p:nvGrpSpPr>
          <p:cNvPr id="32772" name="Group 4"/>
          <p:cNvGrpSpPr>
            <a:grpSpLocks noChangeAspect="1"/>
          </p:cNvGrpSpPr>
          <p:nvPr/>
        </p:nvGrpSpPr>
        <p:grpSpPr bwMode="auto">
          <a:xfrm>
            <a:off x="3449888" y="4529176"/>
            <a:ext cx="2244725" cy="823912"/>
            <a:chOff x="2971" y="710"/>
            <a:chExt cx="1195" cy="519"/>
          </a:xfrm>
        </p:grpSpPr>
        <p:sp>
          <p:nvSpPr>
            <p:cNvPr id="32817" name="AutoShape 3"/>
            <p:cNvSpPr>
              <a:spLocks noChangeAspect="1" noChangeArrowheads="1" noTextEdit="1"/>
            </p:cNvSpPr>
            <p:nvPr/>
          </p:nvSpPr>
          <p:spPr bwMode="auto">
            <a:xfrm>
              <a:off x="2980" y="710"/>
              <a:ext cx="1186" cy="5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2818" name="Rectangle 5"/>
            <p:cNvSpPr>
              <a:spLocks noChangeArrowheads="1"/>
            </p:cNvSpPr>
            <p:nvPr/>
          </p:nvSpPr>
          <p:spPr bwMode="auto">
            <a:xfrm>
              <a:off x="2971" y="865"/>
              <a:ext cx="195"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2200">
                  <a:solidFill>
                    <a:srgbClr val="000000"/>
                  </a:solidFill>
                </a:rPr>
                <a:t>A</a:t>
              </a:r>
              <a:endParaRPr lang="en-US"/>
            </a:p>
          </p:txBody>
        </p:sp>
        <p:sp>
          <p:nvSpPr>
            <p:cNvPr id="32819" name="Rectangle 6"/>
            <p:cNvSpPr>
              <a:spLocks noChangeArrowheads="1"/>
            </p:cNvSpPr>
            <p:nvPr/>
          </p:nvSpPr>
          <p:spPr bwMode="auto">
            <a:xfrm>
              <a:off x="3144" y="865"/>
              <a:ext cx="180"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2200">
                  <a:solidFill>
                    <a:srgbClr val="000000"/>
                  </a:solidFill>
                </a:rPr>
                <a:t>+</a:t>
              </a:r>
              <a:endParaRPr lang="en-US"/>
            </a:p>
          </p:txBody>
        </p:sp>
        <p:sp>
          <p:nvSpPr>
            <p:cNvPr id="32820" name="Rectangle 7"/>
            <p:cNvSpPr>
              <a:spLocks noChangeArrowheads="1"/>
            </p:cNvSpPr>
            <p:nvPr/>
          </p:nvSpPr>
          <p:spPr bwMode="auto">
            <a:xfrm>
              <a:off x="3263" y="865"/>
              <a:ext cx="100"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2200">
                  <a:solidFill>
                    <a:srgbClr val="000000"/>
                  </a:solidFill>
                </a:rPr>
                <a:t>B</a:t>
              </a:r>
              <a:endParaRPr lang="en-US"/>
            </a:p>
          </p:txBody>
        </p:sp>
        <p:sp>
          <p:nvSpPr>
            <p:cNvPr id="32821" name="Rectangle 8"/>
            <p:cNvSpPr>
              <a:spLocks noChangeArrowheads="1"/>
            </p:cNvSpPr>
            <p:nvPr/>
          </p:nvSpPr>
          <p:spPr bwMode="auto">
            <a:xfrm>
              <a:off x="3921" y="865"/>
              <a:ext cx="195"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2200">
                  <a:solidFill>
                    <a:srgbClr val="000000"/>
                  </a:solidFill>
                </a:rPr>
                <a:t>A</a:t>
              </a:r>
              <a:endParaRPr lang="en-US"/>
            </a:p>
          </p:txBody>
        </p:sp>
        <p:sp>
          <p:nvSpPr>
            <p:cNvPr id="32822" name="Rectangle 9"/>
            <p:cNvSpPr>
              <a:spLocks noChangeArrowheads="1"/>
            </p:cNvSpPr>
            <p:nvPr/>
          </p:nvSpPr>
          <p:spPr bwMode="auto">
            <a:xfrm>
              <a:off x="4037" y="865"/>
              <a:ext cx="100"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2200">
                  <a:solidFill>
                    <a:srgbClr val="000000"/>
                  </a:solidFill>
                </a:rPr>
                <a:t>B</a:t>
              </a:r>
              <a:endParaRPr lang="en-US"/>
            </a:p>
          </p:txBody>
        </p:sp>
        <p:sp>
          <p:nvSpPr>
            <p:cNvPr id="32823" name="Rectangle 10"/>
            <p:cNvSpPr>
              <a:spLocks noChangeArrowheads="1"/>
            </p:cNvSpPr>
            <p:nvPr/>
          </p:nvSpPr>
          <p:spPr bwMode="auto">
            <a:xfrm>
              <a:off x="3605" y="710"/>
              <a:ext cx="143"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800">
                  <a:solidFill>
                    <a:srgbClr val="000000"/>
                  </a:solidFill>
                </a:rPr>
                <a:t>k</a:t>
              </a:r>
              <a:endParaRPr lang="en-US"/>
            </a:p>
          </p:txBody>
        </p:sp>
        <p:sp>
          <p:nvSpPr>
            <p:cNvPr id="32824" name="Rectangle 11"/>
            <p:cNvSpPr>
              <a:spLocks noChangeArrowheads="1"/>
            </p:cNvSpPr>
            <p:nvPr/>
          </p:nvSpPr>
          <p:spPr bwMode="auto">
            <a:xfrm>
              <a:off x="3690" y="779"/>
              <a:ext cx="135" cy="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500">
                  <a:solidFill>
                    <a:srgbClr val="000000"/>
                  </a:solidFill>
                </a:rPr>
                <a:t>a1</a:t>
              </a:r>
              <a:endParaRPr lang="en-US"/>
            </a:p>
          </p:txBody>
        </p:sp>
        <p:sp>
          <p:nvSpPr>
            <p:cNvPr id="32825" name="Rectangle 12"/>
            <p:cNvSpPr>
              <a:spLocks noChangeArrowheads="1"/>
            </p:cNvSpPr>
            <p:nvPr/>
          </p:nvSpPr>
          <p:spPr bwMode="auto">
            <a:xfrm>
              <a:off x="3686" y="1084"/>
              <a:ext cx="135" cy="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500">
                  <a:solidFill>
                    <a:srgbClr val="000000"/>
                  </a:solidFill>
                </a:rPr>
                <a:t>d1</a:t>
              </a:r>
              <a:endParaRPr lang="en-US"/>
            </a:p>
          </p:txBody>
        </p:sp>
        <p:sp>
          <p:nvSpPr>
            <p:cNvPr id="32826" name="Rectangle 13"/>
            <p:cNvSpPr>
              <a:spLocks noChangeArrowheads="1"/>
            </p:cNvSpPr>
            <p:nvPr/>
          </p:nvSpPr>
          <p:spPr bwMode="auto">
            <a:xfrm>
              <a:off x="3609" y="1016"/>
              <a:ext cx="143"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800" dirty="0">
                  <a:solidFill>
                    <a:srgbClr val="000000"/>
                  </a:solidFill>
                </a:rPr>
                <a:t>k</a:t>
              </a:r>
              <a:endParaRPr lang="en-US" dirty="0"/>
            </a:p>
          </p:txBody>
        </p:sp>
        <p:sp>
          <p:nvSpPr>
            <p:cNvPr id="32827" name="Freeform 14"/>
            <p:cNvSpPr>
              <a:spLocks/>
            </p:cNvSpPr>
            <p:nvPr/>
          </p:nvSpPr>
          <p:spPr bwMode="auto">
            <a:xfrm>
              <a:off x="3465" y="906"/>
              <a:ext cx="419" cy="43"/>
            </a:xfrm>
            <a:custGeom>
              <a:avLst/>
              <a:gdLst>
                <a:gd name="T0" fmla="*/ 0 w 2933"/>
                <a:gd name="T1" fmla="*/ 5 h 299"/>
                <a:gd name="T2" fmla="*/ 0 w 2933"/>
                <a:gd name="T3" fmla="*/ 6 h 299"/>
                <a:gd name="T4" fmla="*/ 60 w 2933"/>
                <a:gd name="T5" fmla="*/ 6 h 299"/>
                <a:gd name="T6" fmla="*/ 60 w 2933"/>
                <a:gd name="T7" fmla="*/ 5 h 299"/>
                <a:gd name="T8" fmla="*/ 51 w 2933"/>
                <a:gd name="T9" fmla="*/ 0 h 299"/>
                <a:gd name="T10" fmla="*/ 50 w 2933"/>
                <a:gd name="T11" fmla="*/ 1 h 299"/>
                <a:gd name="T12" fmla="*/ 58 w 2933"/>
                <a:gd name="T13" fmla="*/ 5 h 299"/>
                <a:gd name="T14" fmla="*/ 0 w 2933"/>
                <a:gd name="T15" fmla="*/ 5 h 299"/>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933" h="299">
                  <a:moveTo>
                    <a:pt x="0" y="257"/>
                  </a:moveTo>
                  <a:lnTo>
                    <a:pt x="0" y="299"/>
                  </a:lnTo>
                  <a:lnTo>
                    <a:pt x="2922" y="299"/>
                  </a:lnTo>
                  <a:lnTo>
                    <a:pt x="2933" y="261"/>
                  </a:lnTo>
                  <a:lnTo>
                    <a:pt x="2483" y="0"/>
                  </a:lnTo>
                  <a:lnTo>
                    <a:pt x="2462" y="35"/>
                  </a:lnTo>
                  <a:lnTo>
                    <a:pt x="2846" y="257"/>
                  </a:lnTo>
                  <a:lnTo>
                    <a:pt x="0" y="257"/>
                  </a:lnTo>
                  <a:close/>
                </a:path>
              </a:pathLst>
            </a:custGeom>
            <a:solidFill>
              <a:srgbClr val="000000"/>
            </a:solidFill>
            <a:ln w="0">
              <a:solidFill>
                <a:srgbClr val="000000"/>
              </a:solidFill>
              <a:prstDash val="solid"/>
              <a:round/>
              <a:headEnd/>
              <a:tailEnd/>
            </a:ln>
          </p:spPr>
          <p:txBody>
            <a:bodyPr/>
            <a:lstStyle/>
            <a:p>
              <a:endParaRPr lang="en-US"/>
            </a:p>
          </p:txBody>
        </p:sp>
        <p:sp>
          <p:nvSpPr>
            <p:cNvPr id="32828" name="Freeform 15"/>
            <p:cNvSpPr>
              <a:spLocks/>
            </p:cNvSpPr>
            <p:nvPr/>
          </p:nvSpPr>
          <p:spPr bwMode="auto">
            <a:xfrm>
              <a:off x="3466" y="980"/>
              <a:ext cx="419" cy="43"/>
            </a:xfrm>
            <a:custGeom>
              <a:avLst/>
              <a:gdLst>
                <a:gd name="T0" fmla="*/ 60 w 2933"/>
                <a:gd name="T1" fmla="*/ 1 h 299"/>
                <a:gd name="T2" fmla="*/ 60 w 2933"/>
                <a:gd name="T3" fmla="*/ 0 h 299"/>
                <a:gd name="T4" fmla="*/ 0 w 2933"/>
                <a:gd name="T5" fmla="*/ 0 h 299"/>
                <a:gd name="T6" fmla="*/ 0 w 2933"/>
                <a:gd name="T7" fmla="*/ 1 h 299"/>
                <a:gd name="T8" fmla="*/ 9 w 2933"/>
                <a:gd name="T9" fmla="*/ 6 h 299"/>
                <a:gd name="T10" fmla="*/ 10 w 2933"/>
                <a:gd name="T11" fmla="*/ 5 h 299"/>
                <a:gd name="T12" fmla="*/ 2 w 2933"/>
                <a:gd name="T13" fmla="*/ 1 h 299"/>
                <a:gd name="T14" fmla="*/ 60 w 2933"/>
                <a:gd name="T15" fmla="*/ 1 h 299"/>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933" h="299">
                  <a:moveTo>
                    <a:pt x="2933" y="42"/>
                  </a:moveTo>
                  <a:lnTo>
                    <a:pt x="2933" y="0"/>
                  </a:lnTo>
                  <a:lnTo>
                    <a:pt x="11" y="0"/>
                  </a:lnTo>
                  <a:lnTo>
                    <a:pt x="0" y="38"/>
                  </a:lnTo>
                  <a:lnTo>
                    <a:pt x="450" y="299"/>
                  </a:lnTo>
                  <a:lnTo>
                    <a:pt x="471" y="264"/>
                  </a:lnTo>
                  <a:lnTo>
                    <a:pt x="88" y="42"/>
                  </a:lnTo>
                  <a:lnTo>
                    <a:pt x="2933" y="42"/>
                  </a:lnTo>
                  <a:close/>
                </a:path>
              </a:pathLst>
            </a:custGeom>
            <a:solidFill>
              <a:srgbClr val="000000"/>
            </a:solidFill>
            <a:ln w="0">
              <a:solidFill>
                <a:srgbClr val="000000"/>
              </a:solidFill>
              <a:prstDash val="solid"/>
              <a:round/>
              <a:headEnd/>
              <a:tailEnd/>
            </a:ln>
          </p:spPr>
          <p:txBody>
            <a:bodyPr/>
            <a:lstStyle/>
            <a:p>
              <a:endParaRPr lang="en-US"/>
            </a:p>
          </p:txBody>
        </p:sp>
      </p:grpSp>
      <p:grpSp>
        <p:nvGrpSpPr>
          <p:cNvPr id="32773" name="Group 4"/>
          <p:cNvGrpSpPr>
            <a:grpSpLocks noChangeAspect="1"/>
          </p:cNvGrpSpPr>
          <p:nvPr/>
        </p:nvGrpSpPr>
        <p:grpSpPr bwMode="auto">
          <a:xfrm>
            <a:off x="3462588" y="5745201"/>
            <a:ext cx="2346325" cy="822325"/>
            <a:chOff x="2971" y="710"/>
            <a:chExt cx="1249" cy="519"/>
          </a:xfrm>
        </p:grpSpPr>
        <p:sp>
          <p:nvSpPr>
            <p:cNvPr id="32805" name="AutoShape 3"/>
            <p:cNvSpPr>
              <a:spLocks noChangeAspect="1" noChangeArrowheads="1" noTextEdit="1"/>
            </p:cNvSpPr>
            <p:nvPr/>
          </p:nvSpPr>
          <p:spPr bwMode="auto">
            <a:xfrm>
              <a:off x="2971" y="710"/>
              <a:ext cx="1186" cy="5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2806" name="Rectangle 5"/>
            <p:cNvSpPr>
              <a:spLocks noChangeArrowheads="1"/>
            </p:cNvSpPr>
            <p:nvPr/>
          </p:nvSpPr>
          <p:spPr bwMode="auto">
            <a:xfrm>
              <a:off x="2971" y="865"/>
              <a:ext cx="200"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2200">
                  <a:solidFill>
                    <a:srgbClr val="000000"/>
                  </a:solidFill>
                </a:rPr>
                <a:t>AB</a:t>
              </a:r>
              <a:endParaRPr lang="en-US"/>
            </a:p>
          </p:txBody>
        </p:sp>
        <p:sp>
          <p:nvSpPr>
            <p:cNvPr id="32807" name="Rectangle 6"/>
            <p:cNvSpPr>
              <a:spLocks noChangeArrowheads="1"/>
            </p:cNvSpPr>
            <p:nvPr/>
          </p:nvSpPr>
          <p:spPr bwMode="auto">
            <a:xfrm>
              <a:off x="3179" y="865"/>
              <a:ext cx="88"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2200">
                  <a:solidFill>
                    <a:srgbClr val="000000"/>
                  </a:solidFill>
                </a:rPr>
                <a:t>+</a:t>
              </a:r>
              <a:endParaRPr lang="en-US"/>
            </a:p>
          </p:txBody>
        </p:sp>
        <p:sp>
          <p:nvSpPr>
            <p:cNvPr id="32808" name="Rectangle 7"/>
            <p:cNvSpPr>
              <a:spLocks noChangeArrowheads="1"/>
            </p:cNvSpPr>
            <p:nvPr/>
          </p:nvSpPr>
          <p:spPr bwMode="auto">
            <a:xfrm>
              <a:off x="3263" y="865"/>
              <a:ext cx="100"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2200">
                  <a:solidFill>
                    <a:srgbClr val="000000"/>
                  </a:solidFill>
                </a:rPr>
                <a:t>B</a:t>
              </a:r>
              <a:endParaRPr lang="en-US"/>
            </a:p>
          </p:txBody>
        </p:sp>
        <p:sp>
          <p:nvSpPr>
            <p:cNvPr id="32809" name="Rectangle 8"/>
            <p:cNvSpPr>
              <a:spLocks noChangeArrowheads="1"/>
            </p:cNvSpPr>
            <p:nvPr/>
          </p:nvSpPr>
          <p:spPr bwMode="auto">
            <a:xfrm>
              <a:off x="3921" y="865"/>
              <a:ext cx="195"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2200">
                  <a:solidFill>
                    <a:srgbClr val="000000"/>
                  </a:solidFill>
                </a:rPr>
                <a:t>A</a:t>
              </a:r>
              <a:endParaRPr lang="en-US"/>
            </a:p>
          </p:txBody>
        </p:sp>
        <p:sp>
          <p:nvSpPr>
            <p:cNvPr id="32810" name="Rectangle 9"/>
            <p:cNvSpPr>
              <a:spLocks noChangeArrowheads="1"/>
            </p:cNvSpPr>
            <p:nvPr/>
          </p:nvSpPr>
          <p:spPr bwMode="auto">
            <a:xfrm>
              <a:off x="4037" y="865"/>
              <a:ext cx="183"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2200">
                  <a:solidFill>
                    <a:srgbClr val="000000"/>
                  </a:solidFill>
                </a:rPr>
                <a:t>B2</a:t>
              </a:r>
              <a:endParaRPr lang="en-US"/>
            </a:p>
          </p:txBody>
        </p:sp>
        <p:sp>
          <p:nvSpPr>
            <p:cNvPr id="32811" name="Rectangle 10"/>
            <p:cNvSpPr>
              <a:spLocks noChangeArrowheads="1"/>
            </p:cNvSpPr>
            <p:nvPr/>
          </p:nvSpPr>
          <p:spPr bwMode="auto">
            <a:xfrm>
              <a:off x="3605" y="710"/>
              <a:ext cx="143"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800">
                  <a:solidFill>
                    <a:srgbClr val="000000"/>
                  </a:solidFill>
                </a:rPr>
                <a:t>k</a:t>
              </a:r>
              <a:endParaRPr lang="en-US"/>
            </a:p>
          </p:txBody>
        </p:sp>
        <p:sp>
          <p:nvSpPr>
            <p:cNvPr id="32812" name="Rectangle 11"/>
            <p:cNvSpPr>
              <a:spLocks noChangeArrowheads="1"/>
            </p:cNvSpPr>
            <p:nvPr/>
          </p:nvSpPr>
          <p:spPr bwMode="auto">
            <a:xfrm>
              <a:off x="3690" y="779"/>
              <a:ext cx="114" cy="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500">
                  <a:solidFill>
                    <a:srgbClr val="000000"/>
                  </a:solidFill>
                </a:rPr>
                <a:t>a2</a:t>
              </a:r>
              <a:endParaRPr lang="en-US"/>
            </a:p>
          </p:txBody>
        </p:sp>
        <p:sp>
          <p:nvSpPr>
            <p:cNvPr id="32813" name="Rectangle 12"/>
            <p:cNvSpPr>
              <a:spLocks noChangeArrowheads="1"/>
            </p:cNvSpPr>
            <p:nvPr/>
          </p:nvSpPr>
          <p:spPr bwMode="auto">
            <a:xfrm>
              <a:off x="3686" y="1084"/>
              <a:ext cx="114" cy="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500">
                  <a:solidFill>
                    <a:srgbClr val="000000"/>
                  </a:solidFill>
                </a:rPr>
                <a:t>d2</a:t>
              </a:r>
              <a:endParaRPr lang="en-US"/>
            </a:p>
          </p:txBody>
        </p:sp>
        <p:sp>
          <p:nvSpPr>
            <p:cNvPr id="32814" name="Rectangle 13"/>
            <p:cNvSpPr>
              <a:spLocks noChangeArrowheads="1"/>
            </p:cNvSpPr>
            <p:nvPr/>
          </p:nvSpPr>
          <p:spPr bwMode="auto">
            <a:xfrm>
              <a:off x="3609" y="1016"/>
              <a:ext cx="143"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800">
                  <a:solidFill>
                    <a:srgbClr val="000000"/>
                  </a:solidFill>
                </a:rPr>
                <a:t>k</a:t>
              </a:r>
              <a:endParaRPr lang="en-US"/>
            </a:p>
          </p:txBody>
        </p:sp>
        <p:sp>
          <p:nvSpPr>
            <p:cNvPr id="32815" name="Freeform 14"/>
            <p:cNvSpPr>
              <a:spLocks/>
            </p:cNvSpPr>
            <p:nvPr/>
          </p:nvSpPr>
          <p:spPr bwMode="auto">
            <a:xfrm>
              <a:off x="3465" y="906"/>
              <a:ext cx="419" cy="43"/>
            </a:xfrm>
            <a:custGeom>
              <a:avLst/>
              <a:gdLst>
                <a:gd name="T0" fmla="*/ 0 w 2933"/>
                <a:gd name="T1" fmla="*/ 5 h 299"/>
                <a:gd name="T2" fmla="*/ 0 w 2933"/>
                <a:gd name="T3" fmla="*/ 6 h 299"/>
                <a:gd name="T4" fmla="*/ 60 w 2933"/>
                <a:gd name="T5" fmla="*/ 6 h 299"/>
                <a:gd name="T6" fmla="*/ 60 w 2933"/>
                <a:gd name="T7" fmla="*/ 5 h 299"/>
                <a:gd name="T8" fmla="*/ 51 w 2933"/>
                <a:gd name="T9" fmla="*/ 0 h 299"/>
                <a:gd name="T10" fmla="*/ 50 w 2933"/>
                <a:gd name="T11" fmla="*/ 1 h 299"/>
                <a:gd name="T12" fmla="*/ 58 w 2933"/>
                <a:gd name="T13" fmla="*/ 5 h 299"/>
                <a:gd name="T14" fmla="*/ 0 w 2933"/>
                <a:gd name="T15" fmla="*/ 5 h 299"/>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933" h="299">
                  <a:moveTo>
                    <a:pt x="0" y="257"/>
                  </a:moveTo>
                  <a:lnTo>
                    <a:pt x="0" y="299"/>
                  </a:lnTo>
                  <a:lnTo>
                    <a:pt x="2922" y="299"/>
                  </a:lnTo>
                  <a:lnTo>
                    <a:pt x="2933" y="261"/>
                  </a:lnTo>
                  <a:lnTo>
                    <a:pt x="2483" y="0"/>
                  </a:lnTo>
                  <a:lnTo>
                    <a:pt x="2462" y="35"/>
                  </a:lnTo>
                  <a:lnTo>
                    <a:pt x="2846" y="257"/>
                  </a:lnTo>
                  <a:lnTo>
                    <a:pt x="0" y="257"/>
                  </a:lnTo>
                  <a:close/>
                </a:path>
              </a:pathLst>
            </a:custGeom>
            <a:solidFill>
              <a:srgbClr val="000000"/>
            </a:solidFill>
            <a:ln w="0">
              <a:solidFill>
                <a:srgbClr val="000000"/>
              </a:solidFill>
              <a:prstDash val="solid"/>
              <a:round/>
              <a:headEnd/>
              <a:tailEnd/>
            </a:ln>
          </p:spPr>
          <p:txBody>
            <a:bodyPr/>
            <a:lstStyle/>
            <a:p>
              <a:endParaRPr lang="en-US"/>
            </a:p>
          </p:txBody>
        </p:sp>
        <p:sp>
          <p:nvSpPr>
            <p:cNvPr id="32816" name="Freeform 15"/>
            <p:cNvSpPr>
              <a:spLocks/>
            </p:cNvSpPr>
            <p:nvPr/>
          </p:nvSpPr>
          <p:spPr bwMode="auto">
            <a:xfrm>
              <a:off x="3466" y="980"/>
              <a:ext cx="419" cy="43"/>
            </a:xfrm>
            <a:custGeom>
              <a:avLst/>
              <a:gdLst>
                <a:gd name="T0" fmla="*/ 60 w 2933"/>
                <a:gd name="T1" fmla="*/ 1 h 299"/>
                <a:gd name="T2" fmla="*/ 60 w 2933"/>
                <a:gd name="T3" fmla="*/ 0 h 299"/>
                <a:gd name="T4" fmla="*/ 0 w 2933"/>
                <a:gd name="T5" fmla="*/ 0 h 299"/>
                <a:gd name="T6" fmla="*/ 0 w 2933"/>
                <a:gd name="T7" fmla="*/ 1 h 299"/>
                <a:gd name="T8" fmla="*/ 9 w 2933"/>
                <a:gd name="T9" fmla="*/ 6 h 299"/>
                <a:gd name="T10" fmla="*/ 10 w 2933"/>
                <a:gd name="T11" fmla="*/ 5 h 299"/>
                <a:gd name="T12" fmla="*/ 2 w 2933"/>
                <a:gd name="T13" fmla="*/ 1 h 299"/>
                <a:gd name="T14" fmla="*/ 60 w 2933"/>
                <a:gd name="T15" fmla="*/ 1 h 299"/>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933" h="299">
                  <a:moveTo>
                    <a:pt x="2933" y="42"/>
                  </a:moveTo>
                  <a:lnTo>
                    <a:pt x="2933" y="0"/>
                  </a:lnTo>
                  <a:lnTo>
                    <a:pt x="11" y="0"/>
                  </a:lnTo>
                  <a:lnTo>
                    <a:pt x="0" y="38"/>
                  </a:lnTo>
                  <a:lnTo>
                    <a:pt x="450" y="299"/>
                  </a:lnTo>
                  <a:lnTo>
                    <a:pt x="471" y="264"/>
                  </a:lnTo>
                  <a:lnTo>
                    <a:pt x="88" y="42"/>
                  </a:lnTo>
                  <a:lnTo>
                    <a:pt x="2933" y="42"/>
                  </a:lnTo>
                  <a:close/>
                </a:path>
              </a:pathLst>
            </a:custGeom>
            <a:solidFill>
              <a:srgbClr val="000000"/>
            </a:solidFill>
            <a:ln w="0">
              <a:solidFill>
                <a:srgbClr val="000000"/>
              </a:solidFill>
              <a:prstDash val="solid"/>
              <a:round/>
              <a:headEnd/>
              <a:tailEnd/>
            </a:ln>
          </p:spPr>
          <p:txBody>
            <a:bodyPr/>
            <a:lstStyle/>
            <a:p>
              <a:endParaRPr lang="en-US"/>
            </a:p>
          </p:txBody>
        </p:sp>
      </p:grpSp>
      <p:cxnSp>
        <p:nvCxnSpPr>
          <p:cNvPr id="32774" name="Straight Arrow Connector 2"/>
          <p:cNvCxnSpPr>
            <a:cxnSpLocks noChangeShapeType="1"/>
          </p:cNvCxnSpPr>
          <p:nvPr/>
        </p:nvCxnSpPr>
        <p:spPr bwMode="auto">
          <a:xfrm flipH="1">
            <a:off x="3773738" y="5173701"/>
            <a:ext cx="1908175" cy="730250"/>
          </a:xfrm>
          <a:prstGeom prst="straightConnector1">
            <a:avLst/>
          </a:prstGeom>
          <a:noFill/>
          <a:ln w="25400" algn="ctr">
            <a:solidFill>
              <a:srgbClr val="0C0C0C"/>
            </a:solidFill>
            <a:round/>
            <a:headEnd/>
            <a:tailEnd type="arrow" w="med" len="med"/>
          </a:ln>
        </p:spPr>
      </p:cxnSp>
      <p:grpSp>
        <p:nvGrpSpPr>
          <p:cNvPr id="32775" name="Group 5"/>
          <p:cNvGrpSpPr>
            <a:grpSpLocks/>
          </p:cNvGrpSpPr>
          <p:nvPr/>
        </p:nvGrpSpPr>
        <p:grpSpPr bwMode="auto">
          <a:xfrm>
            <a:off x="476700" y="2688913"/>
            <a:ext cx="1822450" cy="1335087"/>
            <a:chOff x="3969260" y="4242986"/>
            <a:chExt cx="2681287" cy="1846653"/>
          </a:xfrm>
        </p:grpSpPr>
        <p:sp>
          <p:nvSpPr>
            <p:cNvPr id="32798" name="Oval 4"/>
            <p:cNvSpPr>
              <a:spLocks noChangeArrowheads="1"/>
            </p:cNvSpPr>
            <p:nvPr/>
          </p:nvSpPr>
          <p:spPr bwMode="auto">
            <a:xfrm>
              <a:off x="4152434" y="5264922"/>
              <a:ext cx="906470" cy="624797"/>
            </a:xfrm>
            <a:prstGeom prst="ellipse">
              <a:avLst/>
            </a:prstGeom>
            <a:solidFill>
              <a:srgbClr val="00B050"/>
            </a:solidFill>
            <a:ln w="9525" algn="ctr">
              <a:solidFill>
                <a:schemeClr val="tx1"/>
              </a:solidFill>
              <a:round/>
              <a:headEnd/>
              <a:tailEnd/>
            </a:ln>
          </p:spPr>
          <p:txBody>
            <a:bodyPr/>
            <a:lstStyle/>
            <a:p>
              <a:endParaRPr lang="en-GB"/>
            </a:p>
          </p:txBody>
        </p:sp>
        <p:sp>
          <p:nvSpPr>
            <p:cNvPr id="32799" name="Oval 35"/>
            <p:cNvSpPr>
              <a:spLocks noChangeArrowheads="1"/>
            </p:cNvSpPr>
            <p:nvPr/>
          </p:nvSpPr>
          <p:spPr bwMode="auto">
            <a:xfrm>
              <a:off x="4367192" y="4242986"/>
              <a:ext cx="462163" cy="430288"/>
            </a:xfrm>
            <a:prstGeom prst="ellipse">
              <a:avLst/>
            </a:prstGeom>
            <a:solidFill>
              <a:srgbClr val="00B0F0"/>
            </a:solidFill>
            <a:ln w="9525" algn="ctr">
              <a:solidFill>
                <a:schemeClr val="tx1"/>
              </a:solidFill>
              <a:round/>
              <a:headEnd/>
              <a:tailEnd/>
            </a:ln>
          </p:spPr>
          <p:txBody>
            <a:bodyPr/>
            <a:lstStyle/>
            <a:p>
              <a:endParaRPr lang="en-GB"/>
            </a:p>
          </p:txBody>
        </p:sp>
        <p:sp>
          <p:nvSpPr>
            <p:cNvPr id="44" name="Rectangle 43"/>
            <p:cNvSpPr/>
            <p:nvPr/>
          </p:nvSpPr>
          <p:spPr bwMode="auto">
            <a:xfrm>
              <a:off x="3969260" y="5909585"/>
              <a:ext cx="2681287" cy="180054"/>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a:lstStyle/>
            <a:p>
              <a:pPr>
                <a:defRPr/>
              </a:pPr>
              <a:endParaRPr lang="en-GB">
                <a:ea typeface="Geneva" charset="0"/>
                <a:cs typeface="Geneva" charset="0"/>
              </a:endParaRPr>
            </a:p>
          </p:txBody>
        </p:sp>
        <p:sp>
          <p:nvSpPr>
            <p:cNvPr id="32801" name="Down Arrow 38"/>
            <p:cNvSpPr>
              <a:spLocks noChangeArrowheads="1"/>
            </p:cNvSpPr>
            <p:nvPr/>
          </p:nvSpPr>
          <p:spPr bwMode="auto">
            <a:xfrm>
              <a:off x="4529182" y="4780847"/>
              <a:ext cx="185663" cy="368192"/>
            </a:xfrm>
            <a:prstGeom prst="downArrow">
              <a:avLst>
                <a:gd name="adj1" fmla="val 50000"/>
                <a:gd name="adj2" fmla="val 50000"/>
              </a:avLst>
            </a:prstGeom>
            <a:solidFill>
              <a:srgbClr val="AEB99D"/>
            </a:solidFill>
            <a:ln w="9525" algn="ctr">
              <a:solidFill>
                <a:schemeClr val="tx1"/>
              </a:solidFill>
              <a:round/>
              <a:headEnd/>
              <a:tailEnd/>
            </a:ln>
          </p:spPr>
          <p:txBody>
            <a:bodyPr/>
            <a:lstStyle/>
            <a:p>
              <a:endParaRPr lang="en-GB"/>
            </a:p>
          </p:txBody>
        </p:sp>
        <p:sp>
          <p:nvSpPr>
            <p:cNvPr id="32802" name="Oval 35"/>
            <p:cNvSpPr>
              <a:spLocks noChangeArrowheads="1"/>
            </p:cNvSpPr>
            <p:nvPr/>
          </p:nvSpPr>
          <p:spPr bwMode="auto">
            <a:xfrm>
              <a:off x="5228144" y="4242986"/>
              <a:ext cx="462163" cy="430288"/>
            </a:xfrm>
            <a:prstGeom prst="ellipse">
              <a:avLst/>
            </a:prstGeom>
            <a:solidFill>
              <a:srgbClr val="00B0F0"/>
            </a:solidFill>
            <a:ln w="9525" algn="ctr">
              <a:solidFill>
                <a:schemeClr val="tx1"/>
              </a:solidFill>
              <a:round/>
              <a:headEnd/>
              <a:tailEnd/>
            </a:ln>
          </p:spPr>
          <p:txBody>
            <a:bodyPr/>
            <a:lstStyle/>
            <a:p>
              <a:endParaRPr lang="en-GB"/>
            </a:p>
          </p:txBody>
        </p:sp>
        <p:cxnSp>
          <p:nvCxnSpPr>
            <p:cNvPr id="32803" name="Straight Connector 4"/>
            <p:cNvCxnSpPr>
              <a:cxnSpLocks noChangeShapeType="1"/>
              <a:stCxn id="32799" idx="6"/>
              <a:endCxn id="32802" idx="2"/>
            </p:cNvCxnSpPr>
            <p:nvPr/>
          </p:nvCxnSpPr>
          <p:spPr bwMode="auto">
            <a:xfrm>
              <a:off x="4829354" y="4458130"/>
              <a:ext cx="396000" cy="0"/>
            </a:xfrm>
            <a:prstGeom prst="line">
              <a:avLst/>
            </a:prstGeom>
            <a:noFill/>
            <a:ln w="63500" algn="ctr">
              <a:solidFill>
                <a:srgbClr val="00B0F0"/>
              </a:solidFill>
              <a:round/>
              <a:headEnd/>
              <a:tailEnd/>
            </a:ln>
          </p:spPr>
        </p:cxnSp>
        <p:sp>
          <p:nvSpPr>
            <p:cNvPr id="32804" name="Oval 4"/>
            <p:cNvSpPr>
              <a:spLocks noChangeArrowheads="1"/>
            </p:cNvSpPr>
            <p:nvPr/>
          </p:nvSpPr>
          <p:spPr bwMode="auto">
            <a:xfrm>
              <a:off x="5470284" y="5291812"/>
              <a:ext cx="906470" cy="624797"/>
            </a:xfrm>
            <a:prstGeom prst="ellipse">
              <a:avLst/>
            </a:prstGeom>
            <a:solidFill>
              <a:srgbClr val="00B050"/>
            </a:solidFill>
            <a:ln w="9525" algn="ctr">
              <a:solidFill>
                <a:schemeClr val="tx1"/>
              </a:solidFill>
              <a:round/>
              <a:headEnd/>
              <a:tailEnd/>
            </a:ln>
          </p:spPr>
          <p:txBody>
            <a:bodyPr/>
            <a:lstStyle/>
            <a:p>
              <a:endParaRPr lang="en-GB"/>
            </a:p>
          </p:txBody>
        </p:sp>
      </p:grpSp>
      <p:cxnSp>
        <p:nvCxnSpPr>
          <p:cNvPr id="32776" name="Straight Arrow Connector 33"/>
          <p:cNvCxnSpPr>
            <a:cxnSpLocks noChangeShapeType="1"/>
          </p:cNvCxnSpPr>
          <p:nvPr/>
        </p:nvCxnSpPr>
        <p:spPr bwMode="auto">
          <a:xfrm>
            <a:off x="2111825" y="3493775"/>
            <a:ext cx="1458913" cy="0"/>
          </a:xfrm>
          <a:prstGeom prst="straightConnector1">
            <a:avLst/>
          </a:prstGeom>
          <a:noFill/>
          <a:ln w="9525" algn="ctr">
            <a:solidFill>
              <a:schemeClr val="tx1"/>
            </a:solidFill>
            <a:round/>
            <a:headEnd/>
            <a:tailEnd type="arrow" w="med" len="med"/>
          </a:ln>
        </p:spPr>
      </p:cxnSp>
      <p:sp>
        <p:nvSpPr>
          <p:cNvPr id="32777" name="TextBox 48"/>
          <p:cNvSpPr txBox="1">
            <a:spLocks noChangeArrowheads="1"/>
          </p:cNvSpPr>
          <p:nvPr/>
        </p:nvSpPr>
        <p:spPr bwMode="auto">
          <a:xfrm>
            <a:off x="2111825" y="2776225"/>
            <a:ext cx="1563688"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Geneva" pitchFamily="84" charset="-128"/>
              </a:defRPr>
            </a:lvl1pPr>
            <a:lvl2pPr marL="742950" indent="-285750">
              <a:defRPr sz="2400">
                <a:solidFill>
                  <a:schemeClr val="tx1"/>
                </a:solidFill>
                <a:latin typeface="Arial" charset="0"/>
                <a:ea typeface="Geneva" pitchFamily="84" charset="-128"/>
              </a:defRPr>
            </a:lvl2pPr>
            <a:lvl3pPr marL="1143000" indent="-228600">
              <a:defRPr sz="2400">
                <a:solidFill>
                  <a:schemeClr val="tx1"/>
                </a:solidFill>
                <a:latin typeface="Arial" charset="0"/>
                <a:ea typeface="Geneva" pitchFamily="84" charset="-128"/>
              </a:defRPr>
            </a:lvl3pPr>
            <a:lvl4pPr marL="1600200" indent="-228600">
              <a:defRPr sz="2400">
                <a:solidFill>
                  <a:schemeClr val="tx1"/>
                </a:solidFill>
                <a:latin typeface="Arial" charset="0"/>
                <a:ea typeface="Geneva" pitchFamily="84" charset="-128"/>
              </a:defRPr>
            </a:lvl4pPr>
            <a:lvl5pPr marL="2057400" indent="-228600">
              <a:defRPr sz="2400">
                <a:solidFill>
                  <a:schemeClr val="tx1"/>
                </a:solidFill>
                <a:latin typeface="Arial" charset="0"/>
                <a:ea typeface="Geneva" pitchFamily="84" charset="-128"/>
              </a:defRPr>
            </a:lvl5pPr>
            <a:lvl6pPr marL="2514600" indent="-228600" eaLnBrk="0" fontAlgn="base" hangingPunct="0">
              <a:spcBef>
                <a:spcPct val="0"/>
              </a:spcBef>
              <a:spcAft>
                <a:spcPct val="0"/>
              </a:spcAft>
              <a:defRPr sz="2400">
                <a:solidFill>
                  <a:schemeClr val="tx1"/>
                </a:solidFill>
                <a:latin typeface="Arial" charset="0"/>
                <a:ea typeface="Geneva" pitchFamily="84" charset="-128"/>
              </a:defRPr>
            </a:lvl6pPr>
            <a:lvl7pPr marL="2971800" indent="-228600" eaLnBrk="0" fontAlgn="base" hangingPunct="0">
              <a:spcBef>
                <a:spcPct val="0"/>
              </a:spcBef>
              <a:spcAft>
                <a:spcPct val="0"/>
              </a:spcAft>
              <a:defRPr sz="2400">
                <a:solidFill>
                  <a:schemeClr val="tx1"/>
                </a:solidFill>
                <a:latin typeface="Arial" charset="0"/>
                <a:ea typeface="Geneva" pitchFamily="84" charset="-128"/>
              </a:defRPr>
            </a:lvl7pPr>
            <a:lvl8pPr marL="3429000" indent="-228600" eaLnBrk="0" fontAlgn="base" hangingPunct="0">
              <a:spcBef>
                <a:spcPct val="0"/>
              </a:spcBef>
              <a:spcAft>
                <a:spcPct val="0"/>
              </a:spcAft>
              <a:defRPr sz="2400">
                <a:solidFill>
                  <a:schemeClr val="tx1"/>
                </a:solidFill>
                <a:latin typeface="Arial" charset="0"/>
                <a:ea typeface="Geneva" pitchFamily="84" charset="-128"/>
              </a:defRPr>
            </a:lvl8pPr>
            <a:lvl9pPr marL="3886200" indent="-228600" eaLnBrk="0" fontAlgn="base" hangingPunct="0">
              <a:spcBef>
                <a:spcPct val="0"/>
              </a:spcBef>
              <a:spcAft>
                <a:spcPct val="0"/>
              </a:spcAft>
              <a:defRPr sz="2400">
                <a:solidFill>
                  <a:schemeClr val="tx1"/>
                </a:solidFill>
                <a:latin typeface="Arial" charset="0"/>
                <a:ea typeface="Geneva" pitchFamily="84" charset="-128"/>
              </a:defRPr>
            </a:lvl9pPr>
          </a:lstStyle>
          <a:p>
            <a:r>
              <a:rPr lang="en-GB" sz="1800"/>
              <a:t>Formation of AB complex</a:t>
            </a:r>
          </a:p>
        </p:txBody>
      </p:sp>
      <p:grpSp>
        <p:nvGrpSpPr>
          <p:cNvPr id="32778" name="Group 54"/>
          <p:cNvGrpSpPr>
            <a:grpSpLocks/>
          </p:cNvGrpSpPr>
          <p:nvPr/>
        </p:nvGrpSpPr>
        <p:grpSpPr bwMode="auto">
          <a:xfrm>
            <a:off x="3507238" y="2919100"/>
            <a:ext cx="1820862" cy="1112838"/>
            <a:chOff x="3376626" y="4738325"/>
            <a:chExt cx="1821193" cy="1113017"/>
          </a:xfrm>
        </p:grpSpPr>
        <p:sp>
          <p:nvSpPr>
            <p:cNvPr id="32790" name="Oval 4"/>
            <p:cNvSpPr>
              <a:spLocks noChangeArrowheads="1"/>
            </p:cNvSpPr>
            <p:nvPr/>
          </p:nvSpPr>
          <p:spPr bwMode="auto">
            <a:xfrm>
              <a:off x="3501042" y="5255427"/>
              <a:ext cx="615696" cy="451459"/>
            </a:xfrm>
            <a:prstGeom prst="ellipse">
              <a:avLst/>
            </a:prstGeom>
            <a:solidFill>
              <a:srgbClr val="00B050"/>
            </a:solidFill>
            <a:ln w="9525" algn="ctr">
              <a:solidFill>
                <a:schemeClr val="tx1"/>
              </a:solidFill>
              <a:round/>
              <a:headEnd/>
              <a:tailEnd/>
            </a:ln>
          </p:spPr>
          <p:txBody>
            <a:bodyPr/>
            <a:lstStyle/>
            <a:p>
              <a:endParaRPr lang="en-GB"/>
            </a:p>
          </p:txBody>
        </p:sp>
        <p:sp>
          <p:nvSpPr>
            <p:cNvPr id="60" name="Rectangle 59"/>
            <p:cNvSpPr/>
            <p:nvPr/>
          </p:nvSpPr>
          <p:spPr bwMode="auto">
            <a:xfrm>
              <a:off x="3376626" y="5721146"/>
              <a:ext cx="1821193" cy="130196"/>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a:lstStyle/>
            <a:p>
              <a:pPr>
                <a:defRPr/>
              </a:pPr>
              <a:endParaRPr lang="en-GB">
                <a:ea typeface="Geneva" charset="0"/>
                <a:cs typeface="Geneva" charset="0"/>
              </a:endParaRPr>
            </a:p>
          </p:txBody>
        </p:sp>
        <p:sp>
          <p:nvSpPr>
            <p:cNvPr id="32792" name="Down Arrow 38"/>
            <p:cNvSpPr>
              <a:spLocks noChangeArrowheads="1"/>
            </p:cNvSpPr>
            <p:nvPr/>
          </p:nvSpPr>
          <p:spPr bwMode="auto">
            <a:xfrm rot="-2233434">
              <a:off x="4432400" y="4783448"/>
              <a:ext cx="224446" cy="479855"/>
            </a:xfrm>
            <a:prstGeom prst="downArrow">
              <a:avLst>
                <a:gd name="adj1" fmla="val 50000"/>
                <a:gd name="adj2" fmla="val 49994"/>
              </a:avLst>
            </a:prstGeom>
            <a:solidFill>
              <a:srgbClr val="AEB99D"/>
            </a:solidFill>
            <a:ln w="9525" algn="ctr">
              <a:solidFill>
                <a:schemeClr val="tx1"/>
              </a:solidFill>
              <a:round/>
              <a:headEnd/>
              <a:tailEnd/>
            </a:ln>
          </p:spPr>
          <p:txBody>
            <a:bodyPr/>
            <a:lstStyle/>
            <a:p>
              <a:endParaRPr lang="en-GB"/>
            </a:p>
          </p:txBody>
        </p:sp>
        <p:grpSp>
          <p:nvGrpSpPr>
            <p:cNvPr id="32793" name="Group 52"/>
            <p:cNvGrpSpPr>
              <a:grpSpLocks/>
            </p:cNvGrpSpPr>
            <p:nvPr/>
          </p:nvGrpSpPr>
          <p:grpSpPr bwMode="auto">
            <a:xfrm rot="-2603496">
              <a:off x="3606173" y="4738325"/>
              <a:ext cx="898691" cy="310913"/>
              <a:chOff x="3979170" y="4805042"/>
              <a:chExt cx="898691" cy="310913"/>
            </a:xfrm>
          </p:grpSpPr>
          <p:sp>
            <p:nvSpPr>
              <p:cNvPr id="32795" name="Oval 35"/>
              <p:cNvSpPr>
                <a:spLocks noChangeArrowheads="1"/>
              </p:cNvSpPr>
              <p:nvPr/>
            </p:nvSpPr>
            <p:spPr bwMode="auto">
              <a:xfrm>
                <a:off x="3979170" y="4805042"/>
                <a:ext cx="313912" cy="310913"/>
              </a:xfrm>
              <a:prstGeom prst="ellipse">
                <a:avLst/>
              </a:prstGeom>
              <a:solidFill>
                <a:srgbClr val="00B0F0"/>
              </a:solidFill>
              <a:ln w="9525" algn="ctr">
                <a:solidFill>
                  <a:schemeClr val="tx1"/>
                </a:solidFill>
                <a:round/>
                <a:headEnd/>
                <a:tailEnd/>
              </a:ln>
            </p:spPr>
            <p:txBody>
              <a:bodyPr/>
              <a:lstStyle/>
              <a:p>
                <a:endParaRPr lang="en-GB"/>
              </a:p>
            </p:txBody>
          </p:sp>
          <p:sp>
            <p:nvSpPr>
              <p:cNvPr id="32796" name="Oval 35"/>
              <p:cNvSpPr>
                <a:spLocks noChangeArrowheads="1"/>
              </p:cNvSpPr>
              <p:nvPr/>
            </p:nvSpPr>
            <p:spPr bwMode="auto">
              <a:xfrm>
                <a:off x="4563949" y="4805042"/>
                <a:ext cx="313912" cy="310913"/>
              </a:xfrm>
              <a:prstGeom prst="ellipse">
                <a:avLst/>
              </a:prstGeom>
              <a:solidFill>
                <a:srgbClr val="00B0F0"/>
              </a:solidFill>
              <a:ln w="9525" algn="ctr">
                <a:solidFill>
                  <a:schemeClr val="tx1"/>
                </a:solidFill>
                <a:round/>
                <a:headEnd/>
                <a:tailEnd/>
              </a:ln>
            </p:spPr>
            <p:txBody>
              <a:bodyPr/>
              <a:lstStyle/>
              <a:p>
                <a:endParaRPr lang="en-GB"/>
              </a:p>
            </p:txBody>
          </p:sp>
          <p:cxnSp>
            <p:nvCxnSpPr>
              <p:cNvPr id="32797" name="Straight Connector 62"/>
              <p:cNvCxnSpPr>
                <a:cxnSpLocks noChangeShapeType="1"/>
                <a:stCxn id="32795" idx="6"/>
                <a:endCxn id="32796" idx="2"/>
              </p:cNvCxnSpPr>
              <p:nvPr/>
            </p:nvCxnSpPr>
            <p:spPr bwMode="auto">
              <a:xfrm>
                <a:off x="4293081" y="4960498"/>
                <a:ext cx="268972" cy="0"/>
              </a:xfrm>
              <a:prstGeom prst="line">
                <a:avLst/>
              </a:prstGeom>
              <a:noFill/>
              <a:ln w="63500" algn="ctr">
                <a:solidFill>
                  <a:srgbClr val="00B0F0"/>
                </a:solidFill>
                <a:round/>
                <a:headEnd/>
                <a:tailEnd/>
              </a:ln>
            </p:spPr>
          </p:cxnSp>
        </p:grpSp>
        <p:sp>
          <p:nvSpPr>
            <p:cNvPr id="32794" name="Oval 4"/>
            <p:cNvSpPr>
              <a:spLocks noChangeArrowheads="1"/>
            </p:cNvSpPr>
            <p:nvPr/>
          </p:nvSpPr>
          <p:spPr bwMode="auto">
            <a:xfrm>
              <a:off x="4396157" y="5274857"/>
              <a:ext cx="615696" cy="451459"/>
            </a:xfrm>
            <a:prstGeom prst="ellipse">
              <a:avLst/>
            </a:prstGeom>
            <a:solidFill>
              <a:srgbClr val="00B050"/>
            </a:solidFill>
            <a:ln w="9525" algn="ctr">
              <a:solidFill>
                <a:schemeClr val="tx1"/>
              </a:solidFill>
              <a:round/>
              <a:headEnd/>
              <a:tailEnd/>
            </a:ln>
          </p:spPr>
          <p:txBody>
            <a:bodyPr/>
            <a:lstStyle/>
            <a:p>
              <a:endParaRPr lang="en-GB"/>
            </a:p>
          </p:txBody>
        </p:sp>
      </p:grpSp>
      <p:cxnSp>
        <p:nvCxnSpPr>
          <p:cNvPr id="32779" name="Straight Arrow Connector 66"/>
          <p:cNvCxnSpPr>
            <a:cxnSpLocks noChangeShapeType="1"/>
          </p:cNvCxnSpPr>
          <p:nvPr/>
        </p:nvCxnSpPr>
        <p:spPr bwMode="auto">
          <a:xfrm>
            <a:off x="5142363" y="3525525"/>
            <a:ext cx="1458912" cy="0"/>
          </a:xfrm>
          <a:prstGeom prst="straightConnector1">
            <a:avLst/>
          </a:prstGeom>
          <a:noFill/>
          <a:ln w="9525" algn="ctr">
            <a:solidFill>
              <a:schemeClr val="tx1"/>
            </a:solidFill>
            <a:round/>
            <a:headEnd/>
            <a:tailEnd type="arrow" w="med" len="med"/>
          </a:ln>
        </p:spPr>
      </p:cxnSp>
      <p:sp>
        <p:nvSpPr>
          <p:cNvPr id="32780" name="TextBox 67"/>
          <p:cNvSpPr txBox="1">
            <a:spLocks noChangeArrowheads="1"/>
          </p:cNvSpPr>
          <p:nvPr/>
        </p:nvSpPr>
        <p:spPr bwMode="auto">
          <a:xfrm>
            <a:off x="5142363" y="2807975"/>
            <a:ext cx="1563687"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Geneva" pitchFamily="84" charset="-128"/>
              </a:defRPr>
            </a:lvl1pPr>
            <a:lvl2pPr marL="742950" indent="-285750">
              <a:defRPr sz="2400">
                <a:solidFill>
                  <a:schemeClr val="tx1"/>
                </a:solidFill>
                <a:latin typeface="Arial" charset="0"/>
                <a:ea typeface="Geneva" pitchFamily="84" charset="-128"/>
              </a:defRPr>
            </a:lvl2pPr>
            <a:lvl3pPr marL="1143000" indent="-228600">
              <a:defRPr sz="2400">
                <a:solidFill>
                  <a:schemeClr val="tx1"/>
                </a:solidFill>
                <a:latin typeface="Arial" charset="0"/>
                <a:ea typeface="Geneva" pitchFamily="84" charset="-128"/>
              </a:defRPr>
            </a:lvl3pPr>
            <a:lvl4pPr marL="1600200" indent="-228600">
              <a:defRPr sz="2400">
                <a:solidFill>
                  <a:schemeClr val="tx1"/>
                </a:solidFill>
                <a:latin typeface="Arial" charset="0"/>
                <a:ea typeface="Geneva" pitchFamily="84" charset="-128"/>
              </a:defRPr>
            </a:lvl4pPr>
            <a:lvl5pPr marL="2057400" indent="-228600">
              <a:defRPr sz="2400">
                <a:solidFill>
                  <a:schemeClr val="tx1"/>
                </a:solidFill>
                <a:latin typeface="Arial" charset="0"/>
                <a:ea typeface="Geneva" pitchFamily="84" charset="-128"/>
              </a:defRPr>
            </a:lvl5pPr>
            <a:lvl6pPr marL="2514600" indent="-228600" eaLnBrk="0" fontAlgn="base" hangingPunct="0">
              <a:spcBef>
                <a:spcPct val="0"/>
              </a:spcBef>
              <a:spcAft>
                <a:spcPct val="0"/>
              </a:spcAft>
              <a:defRPr sz="2400">
                <a:solidFill>
                  <a:schemeClr val="tx1"/>
                </a:solidFill>
                <a:latin typeface="Arial" charset="0"/>
                <a:ea typeface="Geneva" pitchFamily="84" charset="-128"/>
              </a:defRPr>
            </a:lvl6pPr>
            <a:lvl7pPr marL="2971800" indent="-228600" eaLnBrk="0" fontAlgn="base" hangingPunct="0">
              <a:spcBef>
                <a:spcPct val="0"/>
              </a:spcBef>
              <a:spcAft>
                <a:spcPct val="0"/>
              </a:spcAft>
              <a:defRPr sz="2400">
                <a:solidFill>
                  <a:schemeClr val="tx1"/>
                </a:solidFill>
                <a:latin typeface="Arial" charset="0"/>
                <a:ea typeface="Geneva" pitchFamily="84" charset="-128"/>
              </a:defRPr>
            </a:lvl7pPr>
            <a:lvl8pPr marL="3429000" indent="-228600" eaLnBrk="0" fontAlgn="base" hangingPunct="0">
              <a:spcBef>
                <a:spcPct val="0"/>
              </a:spcBef>
              <a:spcAft>
                <a:spcPct val="0"/>
              </a:spcAft>
              <a:defRPr sz="2400">
                <a:solidFill>
                  <a:schemeClr val="tx1"/>
                </a:solidFill>
                <a:latin typeface="Arial" charset="0"/>
                <a:ea typeface="Geneva" pitchFamily="84" charset="-128"/>
              </a:defRPr>
            </a:lvl8pPr>
            <a:lvl9pPr marL="3886200" indent="-228600" eaLnBrk="0" fontAlgn="base" hangingPunct="0">
              <a:spcBef>
                <a:spcPct val="0"/>
              </a:spcBef>
              <a:spcAft>
                <a:spcPct val="0"/>
              </a:spcAft>
              <a:defRPr sz="2400">
                <a:solidFill>
                  <a:schemeClr val="tx1"/>
                </a:solidFill>
                <a:latin typeface="Arial" charset="0"/>
                <a:ea typeface="Geneva" pitchFamily="84" charset="-128"/>
              </a:defRPr>
            </a:lvl9pPr>
          </a:lstStyle>
          <a:p>
            <a:r>
              <a:rPr lang="en-GB" sz="1800"/>
              <a:t>Formation of AB2 complex</a:t>
            </a:r>
          </a:p>
        </p:txBody>
      </p:sp>
      <p:grpSp>
        <p:nvGrpSpPr>
          <p:cNvPr id="32781" name="Group 53"/>
          <p:cNvGrpSpPr>
            <a:grpSpLocks/>
          </p:cNvGrpSpPr>
          <p:nvPr/>
        </p:nvGrpSpPr>
        <p:grpSpPr bwMode="auto">
          <a:xfrm>
            <a:off x="6834638" y="3173100"/>
            <a:ext cx="1822450" cy="865188"/>
            <a:chOff x="6704568" y="4992661"/>
            <a:chExt cx="1821193" cy="864721"/>
          </a:xfrm>
        </p:grpSpPr>
        <p:sp>
          <p:nvSpPr>
            <p:cNvPr id="32783" name="Oval 4"/>
            <p:cNvSpPr>
              <a:spLocks noChangeArrowheads="1"/>
            </p:cNvSpPr>
            <p:nvPr/>
          </p:nvSpPr>
          <p:spPr bwMode="auto">
            <a:xfrm>
              <a:off x="6828984" y="5261467"/>
              <a:ext cx="615696" cy="451459"/>
            </a:xfrm>
            <a:prstGeom prst="ellipse">
              <a:avLst/>
            </a:prstGeom>
            <a:solidFill>
              <a:srgbClr val="00B050"/>
            </a:solidFill>
            <a:ln w="9525" algn="ctr">
              <a:solidFill>
                <a:schemeClr val="tx1"/>
              </a:solidFill>
              <a:round/>
              <a:headEnd/>
              <a:tailEnd/>
            </a:ln>
          </p:spPr>
          <p:txBody>
            <a:bodyPr/>
            <a:lstStyle/>
            <a:p>
              <a:endParaRPr lang="en-GB"/>
            </a:p>
          </p:txBody>
        </p:sp>
        <p:sp>
          <p:nvSpPr>
            <p:cNvPr id="70" name="Rectangle 69"/>
            <p:cNvSpPr/>
            <p:nvPr/>
          </p:nvSpPr>
          <p:spPr bwMode="auto">
            <a:xfrm>
              <a:off x="6704568" y="5727277"/>
              <a:ext cx="1821193" cy="130105"/>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a:lstStyle/>
            <a:p>
              <a:pPr>
                <a:defRPr/>
              </a:pPr>
              <a:endParaRPr lang="en-GB">
                <a:ea typeface="Geneva" charset="0"/>
                <a:cs typeface="Geneva" charset="0"/>
              </a:endParaRPr>
            </a:p>
          </p:txBody>
        </p:sp>
        <p:grpSp>
          <p:nvGrpSpPr>
            <p:cNvPr id="32785" name="Group 70"/>
            <p:cNvGrpSpPr>
              <a:grpSpLocks/>
            </p:cNvGrpSpPr>
            <p:nvPr/>
          </p:nvGrpSpPr>
          <p:grpSpPr bwMode="auto">
            <a:xfrm>
              <a:off x="7160505" y="4992661"/>
              <a:ext cx="898691" cy="310913"/>
              <a:chOff x="3979170" y="4805042"/>
              <a:chExt cx="898691" cy="310913"/>
            </a:xfrm>
          </p:grpSpPr>
          <p:sp>
            <p:nvSpPr>
              <p:cNvPr id="32787" name="Oval 35"/>
              <p:cNvSpPr>
                <a:spLocks noChangeArrowheads="1"/>
              </p:cNvSpPr>
              <p:nvPr/>
            </p:nvSpPr>
            <p:spPr bwMode="auto">
              <a:xfrm>
                <a:off x="3979170" y="4805042"/>
                <a:ext cx="313912" cy="310913"/>
              </a:xfrm>
              <a:prstGeom prst="ellipse">
                <a:avLst/>
              </a:prstGeom>
              <a:solidFill>
                <a:srgbClr val="00B0F0"/>
              </a:solidFill>
              <a:ln w="9525" algn="ctr">
                <a:solidFill>
                  <a:schemeClr val="tx1"/>
                </a:solidFill>
                <a:round/>
                <a:headEnd/>
                <a:tailEnd/>
              </a:ln>
            </p:spPr>
            <p:txBody>
              <a:bodyPr/>
              <a:lstStyle/>
              <a:p>
                <a:endParaRPr lang="en-GB"/>
              </a:p>
            </p:txBody>
          </p:sp>
          <p:sp>
            <p:nvSpPr>
              <p:cNvPr id="32788" name="Oval 35"/>
              <p:cNvSpPr>
                <a:spLocks noChangeArrowheads="1"/>
              </p:cNvSpPr>
              <p:nvPr/>
            </p:nvSpPr>
            <p:spPr bwMode="auto">
              <a:xfrm>
                <a:off x="4563949" y="4805042"/>
                <a:ext cx="313912" cy="310913"/>
              </a:xfrm>
              <a:prstGeom prst="ellipse">
                <a:avLst/>
              </a:prstGeom>
              <a:solidFill>
                <a:srgbClr val="00B0F0"/>
              </a:solidFill>
              <a:ln w="9525" algn="ctr">
                <a:solidFill>
                  <a:schemeClr val="tx1"/>
                </a:solidFill>
                <a:round/>
                <a:headEnd/>
                <a:tailEnd/>
              </a:ln>
            </p:spPr>
            <p:txBody>
              <a:bodyPr/>
              <a:lstStyle/>
              <a:p>
                <a:endParaRPr lang="en-GB"/>
              </a:p>
            </p:txBody>
          </p:sp>
          <p:cxnSp>
            <p:nvCxnSpPr>
              <p:cNvPr id="32789" name="Straight Connector 73"/>
              <p:cNvCxnSpPr>
                <a:cxnSpLocks noChangeShapeType="1"/>
                <a:stCxn id="32787" idx="6"/>
                <a:endCxn id="32788" idx="2"/>
              </p:cNvCxnSpPr>
              <p:nvPr/>
            </p:nvCxnSpPr>
            <p:spPr bwMode="auto">
              <a:xfrm>
                <a:off x="4293081" y="4960498"/>
                <a:ext cx="268972" cy="0"/>
              </a:xfrm>
              <a:prstGeom prst="line">
                <a:avLst/>
              </a:prstGeom>
              <a:noFill/>
              <a:ln w="63500" algn="ctr">
                <a:solidFill>
                  <a:srgbClr val="00B0F0"/>
                </a:solidFill>
                <a:round/>
                <a:headEnd/>
                <a:tailEnd/>
              </a:ln>
            </p:spPr>
          </p:cxnSp>
        </p:grpSp>
        <p:sp>
          <p:nvSpPr>
            <p:cNvPr id="32786" name="Oval 4"/>
            <p:cNvSpPr>
              <a:spLocks noChangeArrowheads="1"/>
            </p:cNvSpPr>
            <p:nvPr/>
          </p:nvSpPr>
          <p:spPr bwMode="auto">
            <a:xfrm>
              <a:off x="7724099" y="5280897"/>
              <a:ext cx="615696" cy="451459"/>
            </a:xfrm>
            <a:prstGeom prst="ellipse">
              <a:avLst/>
            </a:prstGeom>
            <a:solidFill>
              <a:srgbClr val="00B050"/>
            </a:solidFill>
            <a:ln w="9525" algn="ctr">
              <a:solidFill>
                <a:schemeClr val="tx1"/>
              </a:solidFill>
              <a:round/>
              <a:headEnd/>
              <a:tailEnd/>
            </a:ln>
          </p:spPr>
          <p:txBody>
            <a:bodyPr/>
            <a:lstStyle/>
            <a:p>
              <a:endParaRPr lang="en-GB"/>
            </a:p>
          </p:txBody>
        </p:sp>
      </p:grpSp>
    </p:spTree>
    <p:extLst>
      <p:ext uri="{BB962C8B-B14F-4D97-AF65-F5344CB8AC3E}">
        <p14:creationId xmlns:p14="http://schemas.microsoft.com/office/powerpoint/2010/main" val="2360279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pPr eaLnBrk="1" hangingPunct="1"/>
            <a:r>
              <a:rPr lang="en-US" sz="2400" dirty="0" smtClean="0">
                <a:latin typeface="+mn-lt"/>
                <a:ea typeface="Geneva" pitchFamily="84" charset="-128"/>
              </a:rPr>
              <a:t>Bivalent </a:t>
            </a:r>
            <a:r>
              <a:rPr lang="en-US" sz="2400" dirty="0" err="1" smtClean="0">
                <a:latin typeface="+mn-lt"/>
                <a:ea typeface="Geneva" pitchFamily="84" charset="-128"/>
              </a:rPr>
              <a:t>Analyte</a:t>
            </a:r>
            <a:r>
              <a:rPr lang="en-US" sz="2400" dirty="0" smtClean="0">
                <a:latin typeface="+mn-lt"/>
                <a:ea typeface="Geneva" pitchFamily="84" charset="-128"/>
              </a:rPr>
              <a:t> (</a:t>
            </a:r>
            <a:r>
              <a:rPr lang="en-US" sz="2400" dirty="0">
                <a:latin typeface="+mn-lt"/>
                <a:ea typeface="Geneva" pitchFamily="84" charset="-128"/>
              </a:rPr>
              <a:t>A</a:t>
            </a:r>
            <a:r>
              <a:rPr lang="en-US" sz="2400" dirty="0" smtClean="0">
                <a:latin typeface="+mn-lt"/>
                <a:ea typeface="Geneva" pitchFamily="84" charset="-128"/>
              </a:rPr>
              <a:t>ntigen-Antibody)</a:t>
            </a:r>
          </a:p>
        </p:txBody>
      </p:sp>
      <p:sp>
        <p:nvSpPr>
          <p:cNvPr id="2" name="Content Placeholder 1"/>
          <p:cNvSpPr>
            <a:spLocks noGrp="1"/>
          </p:cNvSpPr>
          <p:nvPr>
            <p:ph idx="1"/>
          </p:nvPr>
        </p:nvSpPr>
        <p:spPr>
          <a:xfrm>
            <a:off x="412679" y="4945420"/>
            <a:ext cx="8384725" cy="828674"/>
          </a:xfrm>
        </p:spPr>
        <p:txBody>
          <a:bodyPr/>
          <a:lstStyle/>
          <a:p>
            <a:r>
              <a:rPr lang="en-US" sz="1800" dirty="0" smtClean="0"/>
              <a:t>Avidity can be eliminated by optimizing (lowering) the loading concentration</a:t>
            </a:r>
          </a:p>
          <a:p>
            <a:r>
              <a:rPr lang="en-US" sz="1800" dirty="0"/>
              <a:t>Therefore even though you have a bivalent molecule, you have optimized for 1:1 binding</a:t>
            </a:r>
          </a:p>
          <a:p>
            <a:endParaRPr lang="en-US" sz="1800" dirty="0"/>
          </a:p>
        </p:txBody>
      </p:sp>
      <p:grpSp>
        <p:nvGrpSpPr>
          <p:cNvPr id="32772" name="Group 4"/>
          <p:cNvGrpSpPr>
            <a:grpSpLocks noChangeAspect="1"/>
          </p:cNvGrpSpPr>
          <p:nvPr/>
        </p:nvGrpSpPr>
        <p:grpSpPr bwMode="auto">
          <a:xfrm>
            <a:off x="3435675" y="3328640"/>
            <a:ext cx="2244725" cy="823912"/>
            <a:chOff x="2971" y="710"/>
            <a:chExt cx="1195" cy="519"/>
          </a:xfrm>
        </p:grpSpPr>
        <p:sp>
          <p:nvSpPr>
            <p:cNvPr id="32817" name="AutoShape 3"/>
            <p:cNvSpPr>
              <a:spLocks noChangeAspect="1" noChangeArrowheads="1" noTextEdit="1"/>
            </p:cNvSpPr>
            <p:nvPr/>
          </p:nvSpPr>
          <p:spPr bwMode="auto">
            <a:xfrm>
              <a:off x="2980" y="710"/>
              <a:ext cx="1186" cy="5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2818" name="Rectangle 5"/>
            <p:cNvSpPr>
              <a:spLocks noChangeArrowheads="1"/>
            </p:cNvSpPr>
            <p:nvPr/>
          </p:nvSpPr>
          <p:spPr bwMode="auto">
            <a:xfrm>
              <a:off x="2971" y="865"/>
              <a:ext cx="195"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2200">
                  <a:solidFill>
                    <a:srgbClr val="000000"/>
                  </a:solidFill>
                </a:rPr>
                <a:t>A</a:t>
              </a:r>
              <a:endParaRPr lang="en-US"/>
            </a:p>
          </p:txBody>
        </p:sp>
        <p:sp>
          <p:nvSpPr>
            <p:cNvPr id="32819" name="Rectangle 6"/>
            <p:cNvSpPr>
              <a:spLocks noChangeArrowheads="1"/>
            </p:cNvSpPr>
            <p:nvPr/>
          </p:nvSpPr>
          <p:spPr bwMode="auto">
            <a:xfrm>
              <a:off x="3144" y="865"/>
              <a:ext cx="180"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2200">
                  <a:solidFill>
                    <a:srgbClr val="000000"/>
                  </a:solidFill>
                </a:rPr>
                <a:t>+</a:t>
              </a:r>
              <a:endParaRPr lang="en-US"/>
            </a:p>
          </p:txBody>
        </p:sp>
        <p:sp>
          <p:nvSpPr>
            <p:cNvPr id="32820" name="Rectangle 7"/>
            <p:cNvSpPr>
              <a:spLocks noChangeArrowheads="1"/>
            </p:cNvSpPr>
            <p:nvPr/>
          </p:nvSpPr>
          <p:spPr bwMode="auto">
            <a:xfrm>
              <a:off x="3263" y="865"/>
              <a:ext cx="100"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2200">
                  <a:solidFill>
                    <a:srgbClr val="000000"/>
                  </a:solidFill>
                </a:rPr>
                <a:t>B</a:t>
              </a:r>
              <a:endParaRPr lang="en-US"/>
            </a:p>
          </p:txBody>
        </p:sp>
        <p:sp>
          <p:nvSpPr>
            <p:cNvPr id="32821" name="Rectangle 8"/>
            <p:cNvSpPr>
              <a:spLocks noChangeArrowheads="1"/>
            </p:cNvSpPr>
            <p:nvPr/>
          </p:nvSpPr>
          <p:spPr bwMode="auto">
            <a:xfrm>
              <a:off x="3921" y="865"/>
              <a:ext cx="195"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2200">
                  <a:solidFill>
                    <a:srgbClr val="000000"/>
                  </a:solidFill>
                </a:rPr>
                <a:t>A</a:t>
              </a:r>
              <a:endParaRPr lang="en-US"/>
            </a:p>
          </p:txBody>
        </p:sp>
        <p:sp>
          <p:nvSpPr>
            <p:cNvPr id="32822" name="Rectangle 9"/>
            <p:cNvSpPr>
              <a:spLocks noChangeArrowheads="1"/>
            </p:cNvSpPr>
            <p:nvPr/>
          </p:nvSpPr>
          <p:spPr bwMode="auto">
            <a:xfrm>
              <a:off x="4037" y="865"/>
              <a:ext cx="100"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2200">
                  <a:solidFill>
                    <a:srgbClr val="000000"/>
                  </a:solidFill>
                </a:rPr>
                <a:t>B</a:t>
              </a:r>
              <a:endParaRPr lang="en-US"/>
            </a:p>
          </p:txBody>
        </p:sp>
        <p:sp>
          <p:nvSpPr>
            <p:cNvPr id="32823" name="Rectangle 10"/>
            <p:cNvSpPr>
              <a:spLocks noChangeArrowheads="1"/>
            </p:cNvSpPr>
            <p:nvPr/>
          </p:nvSpPr>
          <p:spPr bwMode="auto">
            <a:xfrm>
              <a:off x="3605" y="710"/>
              <a:ext cx="143"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800">
                  <a:solidFill>
                    <a:srgbClr val="000000"/>
                  </a:solidFill>
                </a:rPr>
                <a:t>k</a:t>
              </a:r>
              <a:endParaRPr lang="en-US"/>
            </a:p>
          </p:txBody>
        </p:sp>
        <p:sp>
          <p:nvSpPr>
            <p:cNvPr id="32824" name="Rectangle 11"/>
            <p:cNvSpPr>
              <a:spLocks noChangeArrowheads="1"/>
            </p:cNvSpPr>
            <p:nvPr/>
          </p:nvSpPr>
          <p:spPr bwMode="auto">
            <a:xfrm>
              <a:off x="3690" y="779"/>
              <a:ext cx="135" cy="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500">
                  <a:solidFill>
                    <a:srgbClr val="000000"/>
                  </a:solidFill>
                </a:rPr>
                <a:t>a1</a:t>
              </a:r>
              <a:endParaRPr lang="en-US"/>
            </a:p>
          </p:txBody>
        </p:sp>
        <p:sp>
          <p:nvSpPr>
            <p:cNvPr id="32825" name="Rectangle 12"/>
            <p:cNvSpPr>
              <a:spLocks noChangeArrowheads="1"/>
            </p:cNvSpPr>
            <p:nvPr/>
          </p:nvSpPr>
          <p:spPr bwMode="auto">
            <a:xfrm>
              <a:off x="3686" y="1084"/>
              <a:ext cx="135" cy="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500">
                  <a:solidFill>
                    <a:srgbClr val="000000"/>
                  </a:solidFill>
                </a:rPr>
                <a:t>d1</a:t>
              </a:r>
              <a:endParaRPr lang="en-US"/>
            </a:p>
          </p:txBody>
        </p:sp>
        <p:sp>
          <p:nvSpPr>
            <p:cNvPr id="32826" name="Rectangle 13"/>
            <p:cNvSpPr>
              <a:spLocks noChangeArrowheads="1"/>
            </p:cNvSpPr>
            <p:nvPr/>
          </p:nvSpPr>
          <p:spPr bwMode="auto">
            <a:xfrm>
              <a:off x="3609" y="1016"/>
              <a:ext cx="143"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800" dirty="0">
                  <a:solidFill>
                    <a:srgbClr val="000000"/>
                  </a:solidFill>
                </a:rPr>
                <a:t>k</a:t>
              </a:r>
              <a:endParaRPr lang="en-US" dirty="0"/>
            </a:p>
          </p:txBody>
        </p:sp>
        <p:sp>
          <p:nvSpPr>
            <p:cNvPr id="32827" name="Freeform 14"/>
            <p:cNvSpPr>
              <a:spLocks/>
            </p:cNvSpPr>
            <p:nvPr/>
          </p:nvSpPr>
          <p:spPr bwMode="auto">
            <a:xfrm>
              <a:off x="3465" y="906"/>
              <a:ext cx="419" cy="43"/>
            </a:xfrm>
            <a:custGeom>
              <a:avLst/>
              <a:gdLst>
                <a:gd name="T0" fmla="*/ 0 w 2933"/>
                <a:gd name="T1" fmla="*/ 5 h 299"/>
                <a:gd name="T2" fmla="*/ 0 w 2933"/>
                <a:gd name="T3" fmla="*/ 6 h 299"/>
                <a:gd name="T4" fmla="*/ 60 w 2933"/>
                <a:gd name="T5" fmla="*/ 6 h 299"/>
                <a:gd name="T6" fmla="*/ 60 w 2933"/>
                <a:gd name="T7" fmla="*/ 5 h 299"/>
                <a:gd name="T8" fmla="*/ 51 w 2933"/>
                <a:gd name="T9" fmla="*/ 0 h 299"/>
                <a:gd name="T10" fmla="*/ 50 w 2933"/>
                <a:gd name="T11" fmla="*/ 1 h 299"/>
                <a:gd name="T12" fmla="*/ 58 w 2933"/>
                <a:gd name="T13" fmla="*/ 5 h 299"/>
                <a:gd name="T14" fmla="*/ 0 w 2933"/>
                <a:gd name="T15" fmla="*/ 5 h 299"/>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933" h="299">
                  <a:moveTo>
                    <a:pt x="0" y="257"/>
                  </a:moveTo>
                  <a:lnTo>
                    <a:pt x="0" y="299"/>
                  </a:lnTo>
                  <a:lnTo>
                    <a:pt x="2922" y="299"/>
                  </a:lnTo>
                  <a:lnTo>
                    <a:pt x="2933" y="261"/>
                  </a:lnTo>
                  <a:lnTo>
                    <a:pt x="2483" y="0"/>
                  </a:lnTo>
                  <a:lnTo>
                    <a:pt x="2462" y="35"/>
                  </a:lnTo>
                  <a:lnTo>
                    <a:pt x="2846" y="257"/>
                  </a:lnTo>
                  <a:lnTo>
                    <a:pt x="0" y="257"/>
                  </a:lnTo>
                  <a:close/>
                </a:path>
              </a:pathLst>
            </a:custGeom>
            <a:solidFill>
              <a:srgbClr val="000000"/>
            </a:solidFill>
            <a:ln w="0">
              <a:solidFill>
                <a:srgbClr val="000000"/>
              </a:solidFill>
              <a:prstDash val="solid"/>
              <a:round/>
              <a:headEnd/>
              <a:tailEnd/>
            </a:ln>
          </p:spPr>
          <p:txBody>
            <a:bodyPr/>
            <a:lstStyle/>
            <a:p>
              <a:endParaRPr lang="en-US"/>
            </a:p>
          </p:txBody>
        </p:sp>
        <p:sp>
          <p:nvSpPr>
            <p:cNvPr id="32828" name="Freeform 15"/>
            <p:cNvSpPr>
              <a:spLocks/>
            </p:cNvSpPr>
            <p:nvPr/>
          </p:nvSpPr>
          <p:spPr bwMode="auto">
            <a:xfrm>
              <a:off x="3466" y="980"/>
              <a:ext cx="419" cy="43"/>
            </a:xfrm>
            <a:custGeom>
              <a:avLst/>
              <a:gdLst>
                <a:gd name="T0" fmla="*/ 60 w 2933"/>
                <a:gd name="T1" fmla="*/ 1 h 299"/>
                <a:gd name="T2" fmla="*/ 60 w 2933"/>
                <a:gd name="T3" fmla="*/ 0 h 299"/>
                <a:gd name="T4" fmla="*/ 0 w 2933"/>
                <a:gd name="T5" fmla="*/ 0 h 299"/>
                <a:gd name="T6" fmla="*/ 0 w 2933"/>
                <a:gd name="T7" fmla="*/ 1 h 299"/>
                <a:gd name="T8" fmla="*/ 9 w 2933"/>
                <a:gd name="T9" fmla="*/ 6 h 299"/>
                <a:gd name="T10" fmla="*/ 10 w 2933"/>
                <a:gd name="T11" fmla="*/ 5 h 299"/>
                <a:gd name="T12" fmla="*/ 2 w 2933"/>
                <a:gd name="T13" fmla="*/ 1 h 299"/>
                <a:gd name="T14" fmla="*/ 60 w 2933"/>
                <a:gd name="T15" fmla="*/ 1 h 299"/>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933" h="299">
                  <a:moveTo>
                    <a:pt x="2933" y="42"/>
                  </a:moveTo>
                  <a:lnTo>
                    <a:pt x="2933" y="0"/>
                  </a:lnTo>
                  <a:lnTo>
                    <a:pt x="11" y="0"/>
                  </a:lnTo>
                  <a:lnTo>
                    <a:pt x="0" y="38"/>
                  </a:lnTo>
                  <a:lnTo>
                    <a:pt x="450" y="299"/>
                  </a:lnTo>
                  <a:lnTo>
                    <a:pt x="471" y="264"/>
                  </a:lnTo>
                  <a:lnTo>
                    <a:pt x="88" y="42"/>
                  </a:lnTo>
                  <a:lnTo>
                    <a:pt x="2933" y="42"/>
                  </a:lnTo>
                  <a:close/>
                </a:path>
              </a:pathLst>
            </a:custGeom>
            <a:solidFill>
              <a:srgbClr val="000000"/>
            </a:solidFill>
            <a:ln w="0">
              <a:solidFill>
                <a:srgbClr val="000000"/>
              </a:solidFill>
              <a:prstDash val="solid"/>
              <a:round/>
              <a:headEnd/>
              <a:tailEnd/>
            </a:ln>
          </p:spPr>
          <p:txBody>
            <a:bodyPr/>
            <a:lstStyle/>
            <a:p>
              <a:endParaRPr lang="en-US"/>
            </a:p>
          </p:txBody>
        </p:sp>
      </p:grpSp>
      <p:grpSp>
        <p:nvGrpSpPr>
          <p:cNvPr id="32775" name="Group 5"/>
          <p:cNvGrpSpPr>
            <a:grpSpLocks/>
          </p:cNvGrpSpPr>
          <p:nvPr/>
        </p:nvGrpSpPr>
        <p:grpSpPr bwMode="auto">
          <a:xfrm>
            <a:off x="462487" y="1488377"/>
            <a:ext cx="1822450" cy="1335087"/>
            <a:chOff x="3969260" y="4242986"/>
            <a:chExt cx="2681287" cy="1846653"/>
          </a:xfrm>
        </p:grpSpPr>
        <p:sp>
          <p:nvSpPr>
            <p:cNvPr id="32798" name="Oval 4"/>
            <p:cNvSpPr>
              <a:spLocks noChangeArrowheads="1"/>
            </p:cNvSpPr>
            <p:nvPr/>
          </p:nvSpPr>
          <p:spPr bwMode="auto">
            <a:xfrm>
              <a:off x="4152434" y="5264922"/>
              <a:ext cx="906470" cy="624797"/>
            </a:xfrm>
            <a:prstGeom prst="ellipse">
              <a:avLst/>
            </a:prstGeom>
            <a:solidFill>
              <a:srgbClr val="00B050"/>
            </a:solidFill>
            <a:ln w="9525" algn="ctr">
              <a:solidFill>
                <a:schemeClr val="tx1"/>
              </a:solidFill>
              <a:round/>
              <a:headEnd/>
              <a:tailEnd/>
            </a:ln>
          </p:spPr>
          <p:txBody>
            <a:bodyPr/>
            <a:lstStyle/>
            <a:p>
              <a:endParaRPr lang="en-GB"/>
            </a:p>
          </p:txBody>
        </p:sp>
        <p:sp>
          <p:nvSpPr>
            <p:cNvPr id="32799" name="Oval 35"/>
            <p:cNvSpPr>
              <a:spLocks noChangeArrowheads="1"/>
            </p:cNvSpPr>
            <p:nvPr/>
          </p:nvSpPr>
          <p:spPr bwMode="auto">
            <a:xfrm>
              <a:off x="4367192" y="4242986"/>
              <a:ext cx="462163" cy="430288"/>
            </a:xfrm>
            <a:prstGeom prst="ellipse">
              <a:avLst/>
            </a:prstGeom>
            <a:solidFill>
              <a:srgbClr val="00B0F0"/>
            </a:solidFill>
            <a:ln w="9525" algn="ctr">
              <a:solidFill>
                <a:schemeClr val="tx1"/>
              </a:solidFill>
              <a:round/>
              <a:headEnd/>
              <a:tailEnd/>
            </a:ln>
          </p:spPr>
          <p:txBody>
            <a:bodyPr/>
            <a:lstStyle/>
            <a:p>
              <a:endParaRPr lang="en-GB"/>
            </a:p>
          </p:txBody>
        </p:sp>
        <p:sp>
          <p:nvSpPr>
            <p:cNvPr id="44" name="Rectangle 43"/>
            <p:cNvSpPr/>
            <p:nvPr/>
          </p:nvSpPr>
          <p:spPr bwMode="auto">
            <a:xfrm>
              <a:off x="3969260" y="5909585"/>
              <a:ext cx="2681287" cy="180054"/>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a:lstStyle/>
            <a:p>
              <a:pPr>
                <a:defRPr/>
              </a:pPr>
              <a:endParaRPr lang="en-GB">
                <a:ea typeface="Geneva" charset="0"/>
                <a:cs typeface="Geneva" charset="0"/>
              </a:endParaRPr>
            </a:p>
          </p:txBody>
        </p:sp>
        <p:sp>
          <p:nvSpPr>
            <p:cNvPr id="32801" name="Down Arrow 38"/>
            <p:cNvSpPr>
              <a:spLocks noChangeArrowheads="1"/>
            </p:cNvSpPr>
            <p:nvPr/>
          </p:nvSpPr>
          <p:spPr bwMode="auto">
            <a:xfrm>
              <a:off x="4529182" y="4780847"/>
              <a:ext cx="185663" cy="368192"/>
            </a:xfrm>
            <a:prstGeom prst="downArrow">
              <a:avLst>
                <a:gd name="adj1" fmla="val 50000"/>
                <a:gd name="adj2" fmla="val 50000"/>
              </a:avLst>
            </a:prstGeom>
            <a:solidFill>
              <a:srgbClr val="AEB99D"/>
            </a:solidFill>
            <a:ln w="9525" algn="ctr">
              <a:solidFill>
                <a:schemeClr val="tx1"/>
              </a:solidFill>
              <a:round/>
              <a:headEnd/>
              <a:tailEnd/>
            </a:ln>
          </p:spPr>
          <p:txBody>
            <a:bodyPr/>
            <a:lstStyle/>
            <a:p>
              <a:endParaRPr lang="en-GB"/>
            </a:p>
          </p:txBody>
        </p:sp>
        <p:sp>
          <p:nvSpPr>
            <p:cNvPr id="32802" name="Oval 35"/>
            <p:cNvSpPr>
              <a:spLocks noChangeArrowheads="1"/>
            </p:cNvSpPr>
            <p:nvPr/>
          </p:nvSpPr>
          <p:spPr bwMode="auto">
            <a:xfrm>
              <a:off x="5228144" y="4242986"/>
              <a:ext cx="462163" cy="430288"/>
            </a:xfrm>
            <a:prstGeom prst="ellipse">
              <a:avLst/>
            </a:prstGeom>
            <a:solidFill>
              <a:srgbClr val="00B0F0"/>
            </a:solidFill>
            <a:ln w="9525" algn="ctr">
              <a:solidFill>
                <a:schemeClr val="tx1"/>
              </a:solidFill>
              <a:round/>
              <a:headEnd/>
              <a:tailEnd/>
            </a:ln>
          </p:spPr>
          <p:txBody>
            <a:bodyPr/>
            <a:lstStyle/>
            <a:p>
              <a:endParaRPr lang="en-GB"/>
            </a:p>
          </p:txBody>
        </p:sp>
        <p:cxnSp>
          <p:nvCxnSpPr>
            <p:cNvPr id="32803" name="Straight Connector 4"/>
            <p:cNvCxnSpPr>
              <a:cxnSpLocks noChangeShapeType="1"/>
              <a:stCxn id="32799" idx="6"/>
              <a:endCxn id="32802" idx="2"/>
            </p:cNvCxnSpPr>
            <p:nvPr/>
          </p:nvCxnSpPr>
          <p:spPr bwMode="auto">
            <a:xfrm>
              <a:off x="4829354" y="4458130"/>
              <a:ext cx="396000" cy="0"/>
            </a:xfrm>
            <a:prstGeom prst="line">
              <a:avLst/>
            </a:prstGeom>
            <a:noFill/>
            <a:ln w="63500" algn="ctr">
              <a:solidFill>
                <a:srgbClr val="00B0F0"/>
              </a:solidFill>
              <a:round/>
              <a:headEnd/>
              <a:tailEnd/>
            </a:ln>
          </p:spPr>
        </p:cxnSp>
      </p:grpSp>
      <p:cxnSp>
        <p:nvCxnSpPr>
          <p:cNvPr id="32776" name="Straight Arrow Connector 33"/>
          <p:cNvCxnSpPr>
            <a:cxnSpLocks noChangeShapeType="1"/>
          </p:cNvCxnSpPr>
          <p:nvPr/>
        </p:nvCxnSpPr>
        <p:spPr bwMode="auto">
          <a:xfrm>
            <a:off x="2097612" y="2293239"/>
            <a:ext cx="1458913" cy="0"/>
          </a:xfrm>
          <a:prstGeom prst="straightConnector1">
            <a:avLst/>
          </a:prstGeom>
          <a:noFill/>
          <a:ln w="9525" algn="ctr">
            <a:solidFill>
              <a:schemeClr val="tx1"/>
            </a:solidFill>
            <a:round/>
            <a:headEnd/>
            <a:tailEnd type="arrow" w="med" len="med"/>
          </a:ln>
        </p:spPr>
      </p:cxnSp>
      <p:sp>
        <p:nvSpPr>
          <p:cNvPr id="32777" name="TextBox 48"/>
          <p:cNvSpPr txBox="1">
            <a:spLocks noChangeArrowheads="1"/>
          </p:cNvSpPr>
          <p:nvPr/>
        </p:nvSpPr>
        <p:spPr bwMode="auto">
          <a:xfrm>
            <a:off x="2097612" y="1575689"/>
            <a:ext cx="1563688"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Geneva" pitchFamily="84" charset="-128"/>
              </a:defRPr>
            </a:lvl1pPr>
            <a:lvl2pPr marL="742950" indent="-285750">
              <a:defRPr sz="2400">
                <a:solidFill>
                  <a:schemeClr val="tx1"/>
                </a:solidFill>
                <a:latin typeface="Arial" charset="0"/>
                <a:ea typeface="Geneva" pitchFamily="84" charset="-128"/>
              </a:defRPr>
            </a:lvl2pPr>
            <a:lvl3pPr marL="1143000" indent="-228600">
              <a:defRPr sz="2400">
                <a:solidFill>
                  <a:schemeClr val="tx1"/>
                </a:solidFill>
                <a:latin typeface="Arial" charset="0"/>
                <a:ea typeface="Geneva" pitchFamily="84" charset="-128"/>
              </a:defRPr>
            </a:lvl3pPr>
            <a:lvl4pPr marL="1600200" indent="-228600">
              <a:defRPr sz="2400">
                <a:solidFill>
                  <a:schemeClr val="tx1"/>
                </a:solidFill>
                <a:latin typeface="Arial" charset="0"/>
                <a:ea typeface="Geneva" pitchFamily="84" charset="-128"/>
              </a:defRPr>
            </a:lvl4pPr>
            <a:lvl5pPr marL="2057400" indent="-228600">
              <a:defRPr sz="2400">
                <a:solidFill>
                  <a:schemeClr val="tx1"/>
                </a:solidFill>
                <a:latin typeface="Arial" charset="0"/>
                <a:ea typeface="Geneva" pitchFamily="84" charset="-128"/>
              </a:defRPr>
            </a:lvl5pPr>
            <a:lvl6pPr marL="2514600" indent="-228600" eaLnBrk="0" fontAlgn="base" hangingPunct="0">
              <a:spcBef>
                <a:spcPct val="0"/>
              </a:spcBef>
              <a:spcAft>
                <a:spcPct val="0"/>
              </a:spcAft>
              <a:defRPr sz="2400">
                <a:solidFill>
                  <a:schemeClr val="tx1"/>
                </a:solidFill>
                <a:latin typeface="Arial" charset="0"/>
                <a:ea typeface="Geneva" pitchFamily="84" charset="-128"/>
              </a:defRPr>
            </a:lvl6pPr>
            <a:lvl7pPr marL="2971800" indent="-228600" eaLnBrk="0" fontAlgn="base" hangingPunct="0">
              <a:spcBef>
                <a:spcPct val="0"/>
              </a:spcBef>
              <a:spcAft>
                <a:spcPct val="0"/>
              </a:spcAft>
              <a:defRPr sz="2400">
                <a:solidFill>
                  <a:schemeClr val="tx1"/>
                </a:solidFill>
                <a:latin typeface="Arial" charset="0"/>
                <a:ea typeface="Geneva" pitchFamily="84" charset="-128"/>
              </a:defRPr>
            </a:lvl7pPr>
            <a:lvl8pPr marL="3429000" indent="-228600" eaLnBrk="0" fontAlgn="base" hangingPunct="0">
              <a:spcBef>
                <a:spcPct val="0"/>
              </a:spcBef>
              <a:spcAft>
                <a:spcPct val="0"/>
              </a:spcAft>
              <a:defRPr sz="2400">
                <a:solidFill>
                  <a:schemeClr val="tx1"/>
                </a:solidFill>
                <a:latin typeface="Arial" charset="0"/>
                <a:ea typeface="Geneva" pitchFamily="84" charset="-128"/>
              </a:defRPr>
            </a:lvl8pPr>
            <a:lvl9pPr marL="3886200" indent="-228600" eaLnBrk="0" fontAlgn="base" hangingPunct="0">
              <a:spcBef>
                <a:spcPct val="0"/>
              </a:spcBef>
              <a:spcAft>
                <a:spcPct val="0"/>
              </a:spcAft>
              <a:defRPr sz="2400">
                <a:solidFill>
                  <a:schemeClr val="tx1"/>
                </a:solidFill>
                <a:latin typeface="Arial" charset="0"/>
                <a:ea typeface="Geneva" pitchFamily="84" charset="-128"/>
              </a:defRPr>
            </a:lvl9pPr>
          </a:lstStyle>
          <a:p>
            <a:r>
              <a:rPr lang="en-GB" sz="1800"/>
              <a:t>Formation of AB complex</a:t>
            </a:r>
          </a:p>
        </p:txBody>
      </p:sp>
      <p:grpSp>
        <p:nvGrpSpPr>
          <p:cNvPr id="32778" name="Group 54"/>
          <p:cNvGrpSpPr>
            <a:grpSpLocks/>
          </p:cNvGrpSpPr>
          <p:nvPr/>
        </p:nvGrpSpPr>
        <p:grpSpPr bwMode="auto">
          <a:xfrm>
            <a:off x="3493025" y="1718564"/>
            <a:ext cx="1820862" cy="1112838"/>
            <a:chOff x="3376626" y="4738325"/>
            <a:chExt cx="1821193" cy="1113017"/>
          </a:xfrm>
        </p:grpSpPr>
        <p:sp>
          <p:nvSpPr>
            <p:cNvPr id="32790" name="Oval 4"/>
            <p:cNvSpPr>
              <a:spLocks noChangeArrowheads="1"/>
            </p:cNvSpPr>
            <p:nvPr/>
          </p:nvSpPr>
          <p:spPr bwMode="auto">
            <a:xfrm>
              <a:off x="3501042" y="5255427"/>
              <a:ext cx="615696" cy="451459"/>
            </a:xfrm>
            <a:prstGeom prst="ellipse">
              <a:avLst/>
            </a:prstGeom>
            <a:solidFill>
              <a:srgbClr val="00B050"/>
            </a:solidFill>
            <a:ln w="9525" algn="ctr">
              <a:solidFill>
                <a:schemeClr val="tx1"/>
              </a:solidFill>
              <a:round/>
              <a:headEnd/>
              <a:tailEnd/>
            </a:ln>
          </p:spPr>
          <p:txBody>
            <a:bodyPr/>
            <a:lstStyle/>
            <a:p>
              <a:endParaRPr lang="en-GB"/>
            </a:p>
          </p:txBody>
        </p:sp>
        <p:sp>
          <p:nvSpPr>
            <p:cNvPr id="60" name="Rectangle 59"/>
            <p:cNvSpPr/>
            <p:nvPr/>
          </p:nvSpPr>
          <p:spPr bwMode="auto">
            <a:xfrm>
              <a:off x="3376626" y="5721146"/>
              <a:ext cx="1821193" cy="130196"/>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a:lstStyle/>
            <a:p>
              <a:pPr>
                <a:defRPr/>
              </a:pPr>
              <a:endParaRPr lang="en-GB">
                <a:ea typeface="Geneva" charset="0"/>
                <a:cs typeface="Geneva" charset="0"/>
              </a:endParaRPr>
            </a:p>
          </p:txBody>
        </p:sp>
        <p:grpSp>
          <p:nvGrpSpPr>
            <p:cNvPr id="32793" name="Group 52"/>
            <p:cNvGrpSpPr>
              <a:grpSpLocks/>
            </p:cNvGrpSpPr>
            <p:nvPr/>
          </p:nvGrpSpPr>
          <p:grpSpPr bwMode="auto">
            <a:xfrm rot="-2603496">
              <a:off x="3606173" y="4738325"/>
              <a:ext cx="898691" cy="310913"/>
              <a:chOff x="3979170" y="4805042"/>
              <a:chExt cx="898691" cy="310913"/>
            </a:xfrm>
          </p:grpSpPr>
          <p:sp>
            <p:nvSpPr>
              <p:cNvPr id="32795" name="Oval 35"/>
              <p:cNvSpPr>
                <a:spLocks noChangeArrowheads="1"/>
              </p:cNvSpPr>
              <p:nvPr/>
            </p:nvSpPr>
            <p:spPr bwMode="auto">
              <a:xfrm>
                <a:off x="3979170" y="4805042"/>
                <a:ext cx="313912" cy="310913"/>
              </a:xfrm>
              <a:prstGeom prst="ellipse">
                <a:avLst/>
              </a:prstGeom>
              <a:solidFill>
                <a:srgbClr val="00B0F0"/>
              </a:solidFill>
              <a:ln w="9525" algn="ctr">
                <a:solidFill>
                  <a:schemeClr val="tx1"/>
                </a:solidFill>
                <a:round/>
                <a:headEnd/>
                <a:tailEnd/>
              </a:ln>
            </p:spPr>
            <p:txBody>
              <a:bodyPr/>
              <a:lstStyle/>
              <a:p>
                <a:endParaRPr lang="en-GB"/>
              </a:p>
            </p:txBody>
          </p:sp>
          <p:sp>
            <p:nvSpPr>
              <p:cNvPr id="32796" name="Oval 35"/>
              <p:cNvSpPr>
                <a:spLocks noChangeArrowheads="1"/>
              </p:cNvSpPr>
              <p:nvPr/>
            </p:nvSpPr>
            <p:spPr bwMode="auto">
              <a:xfrm>
                <a:off x="4563949" y="4805042"/>
                <a:ext cx="313912" cy="310913"/>
              </a:xfrm>
              <a:prstGeom prst="ellipse">
                <a:avLst/>
              </a:prstGeom>
              <a:solidFill>
                <a:srgbClr val="00B0F0"/>
              </a:solidFill>
              <a:ln w="9525" algn="ctr">
                <a:solidFill>
                  <a:schemeClr val="tx1"/>
                </a:solidFill>
                <a:round/>
                <a:headEnd/>
                <a:tailEnd/>
              </a:ln>
            </p:spPr>
            <p:txBody>
              <a:bodyPr/>
              <a:lstStyle/>
              <a:p>
                <a:endParaRPr lang="en-GB"/>
              </a:p>
            </p:txBody>
          </p:sp>
          <p:cxnSp>
            <p:nvCxnSpPr>
              <p:cNvPr id="32797" name="Straight Connector 62"/>
              <p:cNvCxnSpPr>
                <a:cxnSpLocks noChangeShapeType="1"/>
                <a:stCxn id="32795" idx="6"/>
                <a:endCxn id="32796" idx="2"/>
              </p:cNvCxnSpPr>
              <p:nvPr/>
            </p:nvCxnSpPr>
            <p:spPr bwMode="auto">
              <a:xfrm>
                <a:off x="4293081" y="4960498"/>
                <a:ext cx="268972" cy="0"/>
              </a:xfrm>
              <a:prstGeom prst="line">
                <a:avLst/>
              </a:prstGeom>
              <a:noFill/>
              <a:ln w="63500" algn="ctr">
                <a:solidFill>
                  <a:srgbClr val="00B0F0"/>
                </a:solidFill>
                <a:round/>
                <a:headEnd/>
                <a:tailEnd/>
              </a:ln>
            </p:spPr>
          </p:cxnSp>
        </p:grpSp>
      </p:grpSp>
      <p:cxnSp>
        <p:nvCxnSpPr>
          <p:cNvPr id="32779" name="Straight Arrow Connector 66"/>
          <p:cNvCxnSpPr>
            <a:cxnSpLocks noChangeShapeType="1"/>
          </p:cNvCxnSpPr>
          <p:nvPr/>
        </p:nvCxnSpPr>
        <p:spPr bwMode="auto">
          <a:xfrm>
            <a:off x="5128150" y="2324989"/>
            <a:ext cx="1458912" cy="0"/>
          </a:xfrm>
          <a:prstGeom prst="straightConnector1">
            <a:avLst/>
          </a:prstGeom>
          <a:noFill/>
          <a:ln w="9525" algn="ctr">
            <a:solidFill>
              <a:schemeClr val="tx1"/>
            </a:solidFill>
            <a:round/>
            <a:headEnd/>
            <a:tailEnd type="arrow" w="med" len="med"/>
          </a:ln>
        </p:spPr>
      </p:cxnSp>
      <p:sp>
        <p:nvSpPr>
          <p:cNvPr id="32780" name="TextBox 67"/>
          <p:cNvSpPr txBox="1">
            <a:spLocks noChangeArrowheads="1"/>
          </p:cNvSpPr>
          <p:nvPr/>
        </p:nvSpPr>
        <p:spPr bwMode="auto">
          <a:xfrm>
            <a:off x="5128150" y="1607439"/>
            <a:ext cx="1563687"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Geneva" pitchFamily="84" charset="-128"/>
              </a:defRPr>
            </a:lvl1pPr>
            <a:lvl2pPr marL="742950" indent="-285750">
              <a:defRPr sz="2400">
                <a:solidFill>
                  <a:schemeClr val="tx1"/>
                </a:solidFill>
                <a:latin typeface="Arial" charset="0"/>
                <a:ea typeface="Geneva" pitchFamily="84" charset="-128"/>
              </a:defRPr>
            </a:lvl2pPr>
            <a:lvl3pPr marL="1143000" indent="-228600">
              <a:defRPr sz="2400">
                <a:solidFill>
                  <a:schemeClr val="tx1"/>
                </a:solidFill>
                <a:latin typeface="Arial" charset="0"/>
                <a:ea typeface="Geneva" pitchFamily="84" charset="-128"/>
              </a:defRPr>
            </a:lvl3pPr>
            <a:lvl4pPr marL="1600200" indent="-228600">
              <a:defRPr sz="2400">
                <a:solidFill>
                  <a:schemeClr val="tx1"/>
                </a:solidFill>
                <a:latin typeface="Arial" charset="0"/>
                <a:ea typeface="Geneva" pitchFamily="84" charset="-128"/>
              </a:defRPr>
            </a:lvl4pPr>
            <a:lvl5pPr marL="2057400" indent="-228600">
              <a:defRPr sz="2400">
                <a:solidFill>
                  <a:schemeClr val="tx1"/>
                </a:solidFill>
                <a:latin typeface="Arial" charset="0"/>
                <a:ea typeface="Geneva" pitchFamily="84" charset="-128"/>
              </a:defRPr>
            </a:lvl5pPr>
            <a:lvl6pPr marL="2514600" indent="-228600" eaLnBrk="0" fontAlgn="base" hangingPunct="0">
              <a:spcBef>
                <a:spcPct val="0"/>
              </a:spcBef>
              <a:spcAft>
                <a:spcPct val="0"/>
              </a:spcAft>
              <a:defRPr sz="2400">
                <a:solidFill>
                  <a:schemeClr val="tx1"/>
                </a:solidFill>
                <a:latin typeface="Arial" charset="0"/>
                <a:ea typeface="Geneva" pitchFamily="84" charset="-128"/>
              </a:defRPr>
            </a:lvl6pPr>
            <a:lvl7pPr marL="2971800" indent="-228600" eaLnBrk="0" fontAlgn="base" hangingPunct="0">
              <a:spcBef>
                <a:spcPct val="0"/>
              </a:spcBef>
              <a:spcAft>
                <a:spcPct val="0"/>
              </a:spcAft>
              <a:defRPr sz="2400">
                <a:solidFill>
                  <a:schemeClr val="tx1"/>
                </a:solidFill>
                <a:latin typeface="Arial" charset="0"/>
                <a:ea typeface="Geneva" pitchFamily="84" charset="-128"/>
              </a:defRPr>
            </a:lvl7pPr>
            <a:lvl8pPr marL="3429000" indent="-228600" eaLnBrk="0" fontAlgn="base" hangingPunct="0">
              <a:spcBef>
                <a:spcPct val="0"/>
              </a:spcBef>
              <a:spcAft>
                <a:spcPct val="0"/>
              </a:spcAft>
              <a:defRPr sz="2400">
                <a:solidFill>
                  <a:schemeClr val="tx1"/>
                </a:solidFill>
                <a:latin typeface="Arial" charset="0"/>
                <a:ea typeface="Geneva" pitchFamily="84" charset="-128"/>
              </a:defRPr>
            </a:lvl8pPr>
            <a:lvl9pPr marL="3886200" indent="-228600" eaLnBrk="0" fontAlgn="base" hangingPunct="0">
              <a:spcBef>
                <a:spcPct val="0"/>
              </a:spcBef>
              <a:spcAft>
                <a:spcPct val="0"/>
              </a:spcAft>
              <a:defRPr sz="2400">
                <a:solidFill>
                  <a:schemeClr val="tx1"/>
                </a:solidFill>
                <a:latin typeface="Arial" charset="0"/>
                <a:ea typeface="Geneva" pitchFamily="84" charset="-128"/>
              </a:defRPr>
            </a:lvl9pPr>
          </a:lstStyle>
          <a:p>
            <a:r>
              <a:rPr lang="en-GB" sz="1800" dirty="0"/>
              <a:t>Formation of </a:t>
            </a:r>
            <a:r>
              <a:rPr lang="en-GB" sz="1800" dirty="0" smtClean="0"/>
              <a:t>AB </a:t>
            </a:r>
            <a:r>
              <a:rPr lang="en-GB" sz="1800" dirty="0"/>
              <a:t>complex</a:t>
            </a:r>
          </a:p>
        </p:txBody>
      </p:sp>
      <p:grpSp>
        <p:nvGrpSpPr>
          <p:cNvPr id="32781" name="Group 53"/>
          <p:cNvGrpSpPr>
            <a:grpSpLocks/>
          </p:cNvGrpSpPr>
          <p:nvPr/>
        </p:nvGrpSpPr>
        <p:grpSpPr bwMode="auto">
          <a:xfrm>
            <a:off x="6820425" y="1972564"/>
            <a:ext cx="1822450" cy="865188"/>
            <a:chOff x="6704568" y="4992661"/>
            <a:chExt cx="1821193" cy="864721"/>
          </a:xfrm>
        </p:grpSpPr>
        <p:sp>
          <p:nvSpPr>
            <p:cNvPr id="32783" name="Oval 4"/>
            <p:cNvSpPr>
              <a:spLocks noChangeArrowheads="1"/>
            </p:cNvSpPr>
            <p:nvPr/>
          </p:nvSpPr>
          <p:spPr bwMode="auto">
            <a:xfrm>
              <a:off x="6828984" y="5261467"/>
              <a:ext cx="615696" cy="451459"/>
            </a:xfrm>
            <a:prstGeom prst="ellipse">
              <a:avLst/>
            </a:prstGeom>
            <a:solidFill>
              <a:srgbClr val="00B050"/>
            </a:solidFill>
            <a:ln w="9525" algn="ctr">
              <a:solidFill>
                <a:schemeClr val="tx1"/>
              </a:solidFill>
              <a:round/>
              <a:headEnd/>
              <a:tailEnd/>
            </a:ln>
          </p:spPr>
          <p:txBody>
            <a:bodyPr/>
            <a:lstStyle/>
            <a:p>
              <a:endParaRPr lang="en-GB"/>
            </a:p>
          </p:txBody>
        </p:sp>
        <p:sp>
          <p:nvSpPr>
            <p:cNvPr id="70" name="Rectangle 69"/>
            <p:cNvSpPr/>
            <p:nvPr/>
          </p:nvSpPr>
          <p:spPr bwMode="auto">
            <a:xfrm>
              <a:off x="6704568" y="5727277"/>
              <a:ext cx="1821193" cy="130105"/>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a:lstStyle/>
            <a:p>
              <a:pPr>
                <a:defRPr/>
              </a:pPr>
              <a:endParaRPr lang="en-GB">
                <a:ea typeface="Geneva" charset="0"/>
                <a:cs typeface="Geneva" charset="0"/>
              </a:endParaRPr>
            </a:p>
          </p:txBody>
        </p:sp>
        <p:grpSp>
          <p:nvGrpSpPr>
            <p:cNvPr id="32785" name="Group 70"/>
            <p:cNvGrpSpPr>
              <a:grpSpLocks/>
            </p:cNvGrpSpPr>
            <p:nvPr/>
          </p:nvGrpSpPr>
          <p:grpSpPr bwMode="auto">
            <a:xfrm>
              <a:off x="7160505" y="4992661"/>
              <a:ext cx="898691" cy="310913"/>
              <a:chOff x="3979170" y="4805042"/>
              <a:chExt cx="898691" cy="310913"/>
            </a:xfrm>
          </p:grpSpPr>
          <p:sp>
            <p:nvSpPr>
              <p:cNvPr id="32787" name="Oval 35"/>
              <p:cNvSpPr>
                <a:spLocks noChangeArrowheads="1"/>
              </p:cNvSpPr>
              <p:nvPr/>
            </p:nvSpPr>
            <p:spPr bwMode="auto">
              <a:xfrm>
                <a:off x="3979170" y="4805042"/>
                <a:ext cx="313912" cy="310913"/>
              </a:xfrm>
              <a:prstGeom prst="ellipse">
                <a:avLst/>
              </a:prstGeom>
              <a:solidFill>
                <a:srgbClr val="00B0F0"/>
              </a:solidFill>
              <a:ln w="9525" algn="ctr">
                <a:solidFill>
                  <a:schemeClr val="tx1"/>
                </a:solidFill>
                <a:round/>
                <a:headEnd/>
                <a:tailEnd/>
              </a:ln>
            </p:spPr>
            <p:txBody>
              <a:bodyPr/>
              <a:lstStyle/>
              <a:p>
                <a:endParaRPr lang="en-GB"/>
              </a:p>
            </p:txBody>
          </p:sp>
          <p:sp>
            <p:nvSpPr>
              <p:cNvPr id="32788" name="Oval 35"/>
              <p:cNvSpPr>
                <a:spLocks noChangeArrowheads="1"/>
              </p:cNvSpPr>
              <p:nvPr/>
            </p:nvSpPr>
            <p:spPr bwMode="auto">
              <a:xfrm>
                <a:off x="4563949" y="4805042"/>
                <a:ext cx="313912" cy="310913"/>
              </a:xfrm>
              <a:prstGeom prst="ellipse">
                <a:avLst/>
              </a:prstGeom>
              <a:solidFill>
                <a:srgbClr val="00B0F0"/>
              </a:solidFill>
              <a:ln w="9525" algn="ctr">
                <a:solidFill>
                  <a:schemeClr val="tx1"/>
                </a:solidFill>
                <a:round/>
                <a:headEnd/>
                <a:tailEnd/>
              </a:ln>
            </p:spPr>
            <p:txBody>
              <a:bodyPr/>
              <a:lstStyle/>
              <a:p>
                <a:endParaRPr lang="en-GB"/>
              </a:p>
            </p:txBody>
          </p:sp>
          <p:cxnSp>
            <p:nvCxnSpPr>
              <p:cNvPr id="32789" name="Straight Connector 73"/>
              <p:cNvCxnSpPr>
                <a:cxnSpLocks noChangeShapeType="1"/>
                <a:stCxn id="32787" idx="6"/>
                <a:endCxn id="32788" idx="2"/>
              </p:cNvCxnSpPr>
              <p:nvPr/>
            </p:nvCxnSpPr>
            <p:spPr bwMode="auto">
              <a:xfrm>
                <a:off x="4293081" y="4960498"/>
                <a:ext cx="268972" cy="0"/>
              </a:xfrm>
              <a:prstGeom prst="line">
                <a:avLst/>
              </a:prstGeom>
              <a:noFill/>
              <a:ln w="63500" algn="ctr">
                <a:solidFill>
                  <a:srgbClr val="00B0F0"/>
                </a:solidFill>
                <a:round/>
                <a:headEnd/>
                <a:tailEnd/>
              </a:ln>
            </p:spPr>
          </p:cxnSp>
        </p:grpSp>
      </p:grpSp>
      <p:sp>
        <p:nvSpPr>
          <p:cNvPr id="61" name="Content Placeholder 1"/>
          <p:cNvSpPr txBox="1">
            <a:spLocks/>
          </p:cNvSpPr>
          <p:nvPr/>
        </p:nvSpPr>
        <p:spPr bwMode="auto">
          <a:xfrm>
            <a:off x="562753" y="5572126"/>
            <a:ext cx="8384725" cy="8286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174625" indent="-174625" algn="l" rtl="0" eaLnBrk="1" fontAlgn="base" hangingPunct="1">
              <a:lnSpc>
                <a:spcPct val="85000"/>
              </a:lnSpc>
              <a:spcBef>
                <a:spcPts val="1200"/>
              </a:spcBef>
              <a:spcAft>
                <a:spcPct val="0"/>
              </a:spcAft>
              <a:buClr>
                <a:schemeClr val="tx2"/>
              </a:buClr>
              <a:buSzPct val="90000"/>
              <a:buFont typeface="Wingdings" pitchFamily="2" charset="2"/>
              <a:buChar char="§"/>
              <a:defRPr>
                <a:solidFill>
                  <a:schemeClr val="tx1"/>
                </a:solidFill>
                <a:latin typeface="+mj-lt"/>
                <a:ea typeface="Geneva" pitchFamily="80" charset="-128"/>
                <a:cs typeface="Geneva" pitchFamily="80" charset="-128"/>
              </a:defRPr>
            </a:lvl1pPr>
            <a:lvl2pPr marL="403225" indent="-228600" algn="l" rtl="0" eaLnBrk="1" fontAlgn="base" hangingPunct="1">
              <a:lnSpc>
                <a:spcPct val="85000"/>
              </a:lnSpc>
              <a:spcBef>
                <a:spcPts val="900"/>
              </a:spcBef>
              <a:spcAft>
                <a:spcPct val="0"/>
              </a:spcAft>
              <a:buClr>
                <a:schemeClr val="tx2"/>
              </a:buClr>
              <a:buFont typeface="55 Helvetica Roman" pitchFamily="80" charset="0"/>
              <a:buChar char="–"/>
              <a:defRPr>
                <a:solidFill>
                  <a:schemeClr val="tx1"/>
                </a:solidFill>
                <a:latin typeface="+mj-lt"/>
                <a:ea typeface="Geneva" pitchFamily="80" charset="-128"/>
                <a:cs typeface="Geneva" pitchFamily="96" charset="0"/>
              </a:defRPr>
            </a:lvl2pPr>
            <a:lvl3pPr marL="577850" indent="-174625" algn="l" rtl="0" eaLnBrk="1" fontAlgn="base" hangingPunct="1">
              <a:lnSpc>
                <a:spcPct val="85000"/>
              </a:lnSpc>
              <a:spcBef>
                <a:spcPts val="900"/>
              </a:spcBef>
              <a:spcAft>
                <a:spcPct val="0"/>
              </a:spcAft>
              <a:buClr>
                <a:schemeClr val="tx2"/>
              </a:buClr>
              <a:buFont typeface="Wingdings" pitchFamily="2" charset="2"/>
              <a:buChar char="§"/>
              <a:defRPr>
                <a:solidFill>
                  <a:schemeClr val="tx1"/>
                </a:solidFill>
                <a:latin typeface="+mj-lt"/>
                <a:ea typeface="Geneva" pitchFamily="80" charset="-128"/>
                <a:cs typeface="Geneva" pitchFamily="96" charset="0"/>
              </a:defRPr>
            </a:lvl3pPr>
            <a:lvl4pPr marL="806450" indent="-228600" algn="l" rtl="0" eaLnBrk="1" fontAlgn="base" hangingPunct="1">
              <a:lnSpc>
                <a:spcPct val="85000"/>
              </a:lnSpc>
              <a:spcBef>
                <a:spcPts val="900"/>
              </a:spcBef>
              <a:spcAft>
                <a:spcPct val="0"/>
              </a:spcAft>
              <a:buClr>
                <a:schemeClr val="tx2"/>
              </a:buClr>
              <a:buFont typeface="55 Helvetica Roman" pitchFamily="80" charset="0"/>
              <a:buChar char="–"/>
              <a:defRPr>
                <a:solidFill>
                  <a:schemeClr val="tx1"/>
                </a:solidFill>
                <a:latin typeface="+mj-lt"/>
                <a:ea typeface="Geneva" pitchFamily="80" charset="-128"/>
                <a:cs typeface="Geneva" pitchFamily="96" charset="0"/>
              </a:defRPr>
            </a:lvl4pPr>
            <a:lvl5pPr marL="1035050" indent="-228600" algn="l" rtl="0" eaLnBrk="1" fontAlgn="base" hangingPunct="1">
              <a:lnSpc>
                <a:spcPct val="85000"/>
              </a:lnSpc>
              <a:spcBef>
                <a:spcPts val="900"/>
              </a:spcBef>
              <a:spcAft>
                <a:spcPct val="0"/>
              </a:spcAft>
              <a:buClr>
                <a:schemeClr val="tx2"/>
              </a:buClr>
              <a:buFont typeface="55 Helvetica Roman" pitchFamily="80" charset="0"/>
              <a:buChar char="»"/>
              <a:defRPr>
                <a:solidFill>
                  <a:schemeClr val="tx1"/>
                </a:solidFill>
                <a:latin typeface="+mj-lt"/>
                <a:ea typeface="Geneva" pitchFamily="80" charset="-128"/>
                <a:cs typeface="Geneva" pitchFamily="96" charset="0"/>
              </a:defRPr>
            </a:lvl5pPr>
            <a:lvl6pPr marL="1492250" indent="-228600" algn="l" rtl="0" eaLnBrk="1" fontAlgn="base" hangingPunct="1">
              <a:lnSpc>
                <a:spcPct val="85000"/>
              </a:lnSpc>
              <a:spcBef>
                <a:spcPct val="20000"/>
              </a:spcBef>
              <a:spcAft>
                <a:spcPct val="0"/>
              </a:spcAft>
              <a:buFont typeface="55 Helvetica Roman" charset="0"/>
              <a:buChar char="»"/>
              <a:defRPr sz="2000">
                <a:solidFill>
                  <a:srgbClr val="595959"/>
                </a:solidFill>
                <a:latin typeface="+mn-lt"/>
              </a:defRPr>
            </a:lvl6pPr>
            <a:lvl7pPr marL="1949450" indent="-228600" algn="l" rtl="0" eaLnBrk="1" fontAlgn="base" hangingPunct="1">
              <a:lnSpc>
                <a:spcPct val="85000"/>
              </a:lnSpc>
              <a:spcBef>
                <a:spcPct val="20000"/>
              </a:spcBef>
              <a:spcAft>
                <a:spcPct val="0"/>
              </a:spcAft>
              <a:buFont typeface="55 Helvetica Roman" charset="0"/>
              <a:buChar char="»"/>
              <a:defRPr sz="2000">
                <a:solidFill>
                  <a:srgbClr val="595959"/>
                </a:solidFill>
                <a:latin typeface="+mn-lt"/>
              </a:defRPr>
            </a:lvl7pPr>
            <a:lvl8pPr marL="2406650" indent="-228600" algn="l" rtl="0" eaLnBrk="1" fontAlgn="base" hangingPunct="1">
              <a:lnSpc>
                <a:spcPct val="85000"/>
              </a:lnSpc>
              <a:spcBef>
                <a:spcPct val="20000"/>
              </a:spcBef>
              <a:spcAft>
                <a:spcPct val="0"/>
              </a:spcAft>
              <a:buFont typeface="55 Helvetica Roman" charset="0"/>
              <a:buChar char="»"/>
              <a:defRPr sz="2000">
                <a:solidFill>
                  <a:srgbClr val="595959"/>
                </a:solidFill>
                <a:latin typeface="+mn-lt"/>
              </a:defRPr>
            </a:lvl8pPr>
            <a:lvl9pPr marL="2863850" indent="-228600" algn="l" rtl="0" eaLnBrk="1" fontAlgn="base" hangingPunct="1">
              <a:lnSpc>
                <a:spcPct val="85000"/>
              </a:lnSpc>
              <a:spcBef>
                <a:spcPct val="20000"/>
              </a:spcBef>
              <a:spcAft>
                <a:spcPct val="0"/>
              </a:spcAft>
              <a:buFont typeface="55 Helvetica Roman" charset="0"/>
              <a:buChar char="»"/>
              <a:defRPr sz="2000">
                <a:solidFill>
                  <a:srgbClr val="595959"/>
                </a:solidFill>
                <a:latin typeface="+mn-lt"/>
              </a:defRPr>
            </a:lvl9pPr>
          </a:lstStyle>
          <a:p>
            <a:endParaRPr lang="en-US" sz="1800" dirty="0"/>
          </a:p>
        </p:txBody>
      </p:sp>
    </p:spTree>
    <p:extLst>
      <p:ext uri="{BB962C8B-B14F-4D97-AF65-F5344CB8AC3E}">
        <p14:creationId xmlns:p14="http://schemas.microsoft.com/office/powerpoint/2010/main" val="40907683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07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8448" t="7323" r="18955" b="9732"/>
          <a:stretch/>
        </p:blipFill>
        <p:spPr bwMode="auto">
          <a:xfrm>
            <a:off x="764275" y="1151302"/>
            <a:ext cx="7656393" cy="57066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96678124"/>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4" name="Picture 6"/>
          <p:cNvPicPr>
            <a:picLocks noChangeAspect="1" noChangeArrowheads="1"/>
          </p:cNvPicPr>
          <p:nvPr/>
        </p:nvPicPr>
        <p:blipFill>
          <a:blip r:embed="rId2" cstate="print"/>
          <a:srcRect/>
          <a:stretch>
            <a:fillRect/>
          </a:stretch>
        </p:blipFill>
        <p:spPr bwMode="auto">
          <a:xfrm>
            <a:off x="4635500" y="3046413"/>
            <a:ext cx="3625850" cy="2420937"/>
          </a:xfrm>
          <a:prstGeom prst="rect">
            <a:avLst/>
          </a:prstGeom>
          <a:noFill/>
          <a:ln w="9525" algn="ctr">
            <a:noFill/>
            <a:miter lim="800000"/>
            <a:headEnd/>
            <a:tailEnd/>
          </a:ln>
        </p:spPr>
      </p:pic>
      <p:pic>
        <p:nvPicPr>
          <p:cNvPr id="22533" name="Picture 5"/>
          <p:cNvPicPr>
            <a:picLocks noChangeAspect="1" noChangeArrowheads="1"/>
          </p:cNvPicPr>
          <p:nvPr/>
        </p:nvPicPr>
        <p:blipFill>
          <a:blip r:embed="rId3" cstate="print"/>
          <a:srcRect/>
          <a:stretch>
            <a:fillRect/>
          </a:stretch>
        </p:blipFill>
        <p:spPr bwMode="auto">
          <a:xfrm>
            <a:off x="566738" y="3082925"/>
            <a:ext cx="3605212" cy="2413000"/>
          </a:xfrm>
          <a:prstGeom prst="rect">
            <a:avLst/>
          </a:prstGeom>
          <a:noFill/>
          <a:ln w="9525" algn="ctr">
            <a:noFill/>
            <a:miter lim="800000"/>
            <a:headEnd/>
            <a:tailEnd/>
          </a:ln>
        </p:spPr>
      </p:pic>
      <p:sp>
        <p:nvSpPr>
          <p:cNvPr id="22532" name="Title 1"/>
          <p:cNvSpPr>
            <a:spLocks noGrp="1"/>
          </p:cNvSpPr>
          <p:nvPr>
            <p:ph type="title"/>
          </p:nvPr>
        </p:nvSpPr>
        <p:spPr>
          <a:xfrm>
            <a:off x="1345474" y="0"/>
            <a:ext cx="7620000" cy="1109663"/>
          </a:xfrm>
        </p:spPr>
        <p:txBody>
          <a:bodyPr/>
          <a:lstStyle/>
          <a:p>
            <a:pPr eaLnBrk="1" hangingPunct="1"/>
            <a:r>
              <a:rPr lang="en-US" sz="2400" dirty="0" smtClean="0"/>
              <a:t>Kinetic Characterization of </a:t>
            </a:r>
            <a:r>
              <a:rPr lang="en-US" sz="2400" dirty="0" err="1" smtClean="0"/>
              <a:t>Protein:Protein</a:t>
            </a:r>
            <a:r>
              <a:rPr lang="en-US" sz="2400" dirty="0" smtClean="0"/>
              <a:t> Interactions</a:t>
            </a:r>
          </a:p>
        </p:txBody>
      </p:sp>
      <p:sp>
        <p:nvSpPr>
          <p:cNvPr id="5" name="TextBox 4"/>
          <p:cNvSpPr txBox="1"/>
          <p:nvPr/>
        </p:nvSpPr>
        <p:spPr>
          <a:xfrm>
            <a:off x="177800" y="1322388"/>
            <a:ext cx="8966200" cy="1200150"/>
          </a:xfrm>
          <a:prstGeom prst="rect">
            <a:avLst/>
          </a:prstGeom>
          <a:noFill/>
        </p:spPr>
        <p:txBody>
          <a:bodyPr>
            <a:spAutoFit/>
          </a:bodyPr>
          <a:lstStyle/>
          <a:p>
            <a:pPr>
              <a:defRPr/>
            </a:pPr>
            <a:r>
              <a:rPr lang="en-US" dirty="0">
                <a:solidFill>
                  <a:srgbClr val="000000"/>
                </a:solidFill>
              </a:rPr>
              <a:t>Example:</a:t>
            </a:r>
          </a:p>
          <a:p>
            <a:pPr marL="344488" indent="-344488">
              <a:defRPr/>
            </a:pPr>
            <a:r>
              <a:rPr lang="en-US" dirty="0">
                <a:solidFill>
                  <a:srgbClr val="000000"/>
                </a:solidFill>
              </a:rPr>
              <a:t>3) You can identify which clones have well defined binding interactions and which have complex binding interactions</a:t>
            </a:r>
          </a:p>
        </p:txBody>
      </p:sp>
      <p:sp>
        <p:nvSpPr>
          <p:cNvPr id="6" name="TextBox 6"/>
          <p:cNvSpPr txBox="1">
            <a:spLocks noChangeArrowheads="1"/>
          </p:cNvSpPr>
          <p:nvPr/>
        </p:nvSpPr>
        <p:spPr bwMode="auto">
          <a:xfrm>
            <a:off x="511175" y="5634038"/>
            <a:ext cx="3752850" cy="336550"/>
          </a:xfrm>
          <a:prstGeom prst="rect">
            <a:avLst/>
          </a:prstGeom>
          <a:noFill/>
          <a:ln w="9525">
            <a:solidFill>
              <a:schemeClr val="tx1"/>
            </a:solidFill>
            <a:miter lim="800000"/>
            <a:headEnd/>
            <a:tailEnd/>
          </a:ln>
        </p:spPr>
        <p:txBody>
          <a:bodyPr wrap="none">
            <a:spAutoFit/>
          </a:bodyPr>
          <a:lstStyle/>
          <a:p>
            <a:r>
              <a:rPr lang="en-US" sz="1600">
                <a:solidFill>
                  <a:srgbClr val="000000"/>
                </a:solidFill>
              </a:rPr>
              <a:t>Well behaved 1:1 binding interaction</a:t>
            </a:r>
          </a:p>
        </p:txBody>
      </p:sp>
      <p:sp>
        <p:nvSpPr>
          <p:cNvPr id="9" name="TextBox 9"/>
          <p:cNvSpPr txBox="1">
            <a:spLocks noChangeArrowheads="1"/>
          </p:cNvSpPr>
          <p:nvPr/>
        </p:nvSpPr>
        <p:spPr bwMode="auto">
          <a:xfrm>
            <a:off x="4511675" y="5634038"/>
            <a:ext cx="4267200" cy="336550"/>
          </a:xfrm>
          <a:prstGeom prst="rect">
            <a:avLst/>
          </a:prstGeom>
          <a:noFill/>
          <a:ln w="9525">
            <a:solidFill>
              <a:schemeClr val="tx1"/>
            </a:solidFill>
            <a:miter lim="800000"/>
            <a:headEnd/>
            <a:tailEnd/>
          </a:ln>
        </p:spPr>
        <p:txBody>
          <a:bodyPr wrap="none">
            <a:spAutoFit/>
          </a:bodyPr>
          <a:lstStyle/>
          <a:p>
            <a:r>
              <a:rPr lang="en-US" sz="1600">
                <a:solidFill>
                  <a:srgbClr val="000000"/>
                </a:solidFill>
              </a:rPr>
              <a:t>Undesirable complex binding interactions</a:t>
            </a:r>
          </a:p>
        </p:txBody>
      </p:sp>
      <p:cxnSp>
        <p:nvCxnSpPr>
          <p:cNvPr id="10" name="Straight Arrow Connector 11"/>
          <p:cNvCxnSpPr>
            <a:cxnSpLocks noChangeShapeType="1"/>
          </p:cNvCxnSpPr>
          <p:nvPr/>
        </p:nvCxnSpPr>
        <p:spPr bwMode="auto">
          <a:xfrm rot="5400000">
            <a:off x="1706563" y="2836862"/>
            <a:ext cx="515938" cy="506413"/>
          </a:xfrm>
          <a:prstGeom prst="straightConnector1">
            <a:avLst/>
          </a:prstGeom>
          <a:noFill/>
          <a:ln w="9525" algn="ctr">
            <a:solidFill>
              <a:srgbClr val="0000FF"/>
            </a:solidFill>
            <a:round/>
            <a:headEnd/>
            <a:tailEnd type="arrow" w="med" len="med"/>
          </a:ln>
        </p:spPr>
      </p:cxnSp>
      <p:sp>
        <p:nvSpPr>
          <p:cNvPr id="11" name="TextBox 12"/>
          <p:cNvSpPr txBox="1">
            <a:spLocks noChangeArrowheads="1"/>
          </p:cNvSpPr>
          <p:nvPr/>
        </p:nvSpPr>
        <p:spPr bwMode="auto">
          <a:xfrm>
            <a:off x="1522413" y="2524125"/>
            <a:ext cx="1695450" cy="307975"/>
          </a:xfrm>
          <a:prstGeom prst="rect">
            <a:avLst/>
          </a:prstGeom>
          <a:noFill/>
          <a:ln w="9525">
            <a:noFill/>
            <a:miter lim="800000"/>
            <a:headEnd/>
            <a:tailEnd/>
          </a:ln>
        </p:spPr>
        <p:txBody>
          <a:bodyPr wrap="none">
            <a:spAutoFit/>
          </a:bodyPr>
          <a:lstStyle/>
          <a:p>
            <a:r>
              <a:rPr lang="en-US">
                <a:solidFill>
                  <a:srgbClr val="0000FF"/>
                </a:solidFill>
              </a:rPr>
              <a:t>Binding saturates</a:t>
            </a:r>
            <a:endParaRPr lang="en-US" u="sng">
              <a:solidFill>
                <a:srgbClr val="0000FF"/>
              </a:solidFill>
            </a:endParaRPr>
          </a:p>
        </p:txBody>
      </p:sp>
      <p:cxnSp>
        <p:nvCxnSpPr>
          <p:cNvPr id="12" name="Straight Arrow Connector 13"/>
          <p:cNvCxnSpPr>
            <a:cxnSpLocks noChangeShapeType="1"/>
          </p:cNvCxnSpPr>
          <p:nvPr/>
        </p:nvCxnSpPr>
        <p:spPr bwMode="auto">
          <a:xfrm rot="10800000" flipV="1">
            <a:off x="2370138" y="3987800"/>
            <a:ext cx="635000" cy="301625"/>
          </a:xfrm>
          <a:prstGeom prst="straightConnector1">
            <a:avLst/>
          </a:prstGeom>
          <a:noFill/>
          <a:ln w="9525" algn="ctr">
            <a:solidFill>
              <a:srgbClr val="0000FF"/>
            </a:solidFill>
            <a:round/>
            <a:headEnd/>
            <a:tailEnd type="arrow" w="med" len="med"/>
          </a:ln>
        </p:spPr>
      </p:cxnSp>
      <p:sp>
        <p:nvSpPr>
          <p:cNvPr id="13" name="TextBox 14"/>
          <p:cNvSpPr txBox="1">
            <a:spLocks noChangeArrowheads="1"/>
          </p:cNvSpPr>
          <p:nvPr/>
        </p:nvSpPr>
        <p:spPr bwMode="auto">
          <a:xfrm>
            <a:off x="2143125" y="3465513"/>
            <a:ext cx="1952625" cy="523875"/>
          </a:xfrm>
          <a:prstGeom prst="rect">
            <a:avLst/>
          </a:prstGeom>
          <a:noFill/>
          <a:ln w="9525">
            <a:noFill/>
            <a:miter lim="800000"/>
            <a:headEnd/>
            <a:tailEnd/>
          </a:ln>
        </p:spPr>
        <p:txBody>
          <a:bodyPr wrap="none">
            <a:spAutoFit/>
          </a:bodyPr>
          <a:lstStyle/>
          <a:p>
            <a:pPr>
              <a:buFont typeface="Arial" charset="0"/>
              <a:buChar char="-"/>
            </a:pPr>
            <a:r>
              <a:rPr lang="en-US">
                <a:solidFill>
                  <a:srgbClr val="0000FF"/>
                </a:solidFill>
              </a:rPr>
              <a:t> Single exponential</a:t>
            </a:r>
          </a:p>
          <a:p>
            <a:pPr>
              <a:buFont typeface="Arial" charset="0"/>
              <a:buChar char="-"/>
            </a:pPr>
            <a:r>
              <a:rPr lang="en-US">
                <a:solidFill>
                  <a:srgbClr val="0000FF"/>
                </a:solidFill>
              </a:rPr>
              <a:t> Returns to baseline</a:t>
            </a:r>
          </a:p>
        </p:txBody>
      </p:sp>
      <p:cxnSp>
        <p:nvCxnSpPr>
          <p:cNvPr id="14" name="Straight Arrow Connector 15"/>
          <p:cNvCxnSpPr>
            <a:cxnSpLocks noChangeShapeType="1"/>
          </p:cNvCxnSpPr>
          <p:nvPr/>
        </p:nvCxnSpPr>
        <p:spPr bwMode="auto">
          <a:xfrm rot="16200000" flipH="1">
            <a:off x="5203031" y="3277394"/>
            <a:ext cx="890588" cy="0"/>
          </a:xfrm>
          <a:prstGeom prst="straightConnector1">
            <a:avLst/>
          </a:prstGeom>
          <a:noFill/>
          <a:ln w="9525" algn="ctr">
            <a:solidFill>
              <a:srgbClr val="FF0000"/>
            </a:solidFill>
            <a:round/>
            <a:headEnd/>
            <a:tailEnd type="arrow" w="med" len="med"/>
          </a:ln>
        </p:spPr>
      </p:cxnSp>
      <p:sp>
        <p:nvSpPr>
          <p:cNvPr id="15" name="TextBox 17"/>
          <p:cNvSpPr txBox="1">
            <a:spLocks noChangeArrowheads="1"/>
          </p:cNvSpPr>
          <p:nvPr/>
        </p:nvSpPr>
        <p:spPr bwMode="auto">
          <a:xfrm>
            <a:off x="4281488" y="2522538"/>
            <a:ext cx="2668587" cy="307975"/>
          </a:xfrm>
          <a:prstGeom prst="rect">
            <a:avLst/>
          </a:prstGeom>
          <a:noFill/>
          <a:ln w="9525">
            <a:noFill/>
            <a:miter lim="800000"/>
            <a:headEnd/>
            <a:tailEnd/>
          </a:ln>
        </p:spPr>
        <p:txBody>
          <a:bodyPr wrap="none">
            <a:spAutoFit/>
          </a:bodyPr>
          <a:lstStyle/>
          <a:p>
            <a:r>
              <a:rPr lang="en-US">
                <a:solidFill>
                  <a:srgbClr val="FF0000"/>
                </a:solidFill>
              </a:rPr>
              <a:t>Super-stoichiometric binding</a:t>
            </a:r>
          </a:p>
        </p:txBody>
      </p:sp>
      <p:cxnSp>
        <p:nvCxnSpPr>
          <p:cNvPr id="16" name="Straight Arrow Connector 18"/>
          <p:cNvCxnSpPr>
            <a:cxnSpLocks noChangeShapeType="1"/>
          </p:cNvCxnSpPr>
          <p:nvPr/>
        </p:nvCxnSpPr>
        <p:spPr bwMode="auto">
          <a:xfrm rot="10800000" flipV="1">
            <a:off x="6635750" y="3722688"/>
            <a:ext cx="314325" cy="228600"/>
          </a:xfrm>
          <a:prstGeom prst="straightConnector1">
            <a:avLst/>
          </a:prstGeom>
          <a:noFill/>
          <a:ln w="9525" algn="ctr">
            <a:solidFill>
              <a:srgbClr val="FF0000"/>
            </a:solidFill>
            <a:round/>
            <a:headEnd/>
            <a:tailEnd type="arrow" w="med" len="med"/>
          </a:ln>
        </p:spPr>
      </p:cxnSp>
      <p:sp>
        <p:nvSpPr>
          <p:cNvPr id="17" name="TextBox 21"/>
          <p:cNvSpPr txBox="1">
            <a:spLocks noChangeArrowheads="1"/>
          </p:cNvSpPr>
          <p:nvPr/>
        </p:nvSpPr>
        <p:spPr bwMode="auto">
          <a:xfrm>
            <a:off x="6434138" y="3348038"/>
            <a:ext cx="2152650" cy="307975"/>
          </a:xfrm>
          <a:prstGeom prst="rect">
            <a:avLst/>
          </a:prstGeom>
          <a:noFill/>
          <a:ln w="9525">
            <a:noFill/>
            <a:miter lim="800000"/>
            <a:headEnd/>
            <a:tailEnd/>
          </a:ln>
        </p:spPr>
        <p:txBody>
          <a:bodyPr wrap="none">
            <a:spAutoFit/>
          </a:bodyPr>
          <a:lstStyle/>
          <a:p>
            <a:r>
              <a:rPr lang="en-US">
                <a:solidFill>
                  <a:srgbClr val="FF0000"/>
                </a:solidFill>
              </a:rPr>
              <a:t>Biphasic on, off curves</a:t>
            </a:r>
          </a:p>
        </p:txBody>
      </p:sp>
      <p:sp>
        <p:nvSpPr>
          <p:cNvPr id="18" name="TextBox 17"/>
          <p:cNvSpPr txBox="1"/>
          <p:nvPr/>
        </p:nvSpPr>
        <p:spPr>
          <a:xfrm>
            <a:off x="2897188" y="4119563"/>
            <a:ext cx="1016000" cy="338137"/>
          </a:xfrm>
          <a:prstGeom prst="rect">
            <a:avLst/>
          </a:prstGeom>
          <a:noFill/>
          <a:effectLst>
            <a:outerShdw blurRad="50800" dist="38100" dir="5400000" algn="t" rotWithShape="0">
              <a:prstClr val="black">
                <a:alpha val="40000"/>
              </a:prstClr>
            </a:outerShdw>
          </a:effectLst>
        </p:spPr>
        <p:txBody>
          <a:bodyPr wrap="none">
            <a:spAutoFit/>
          </a:bodyPr>
          <a:lstStyle/>
          <a:p>
            <a:pPr>
              <a:defRPr/>
            </a:pPr>
            <a:r>
              <a:rPr lang="en-US" sz="1600" dirty="0">
                <a:solidFill>
                  <a:srgbClr val="000000"/>
                </a:solidFill>
              </a:rPr>
              <a:t>No NSB!</a:t>
            </a:r>
          </a:p>
        </p:txBody>
      </p:sp>
      <p:sp>
        <p:nvSpPr>
          <p:cNvPr id="19" name="TextBox 28"/>
          <p:cNvSpPr txBox="1">
            <a:spLocks noChangeArrowheads="1"/>
          </p:cNvSpPr>
          <p:nvPr/>
        </p:nvSpPr>
        <p:spPr bwMode="auto">
          <a:xfrm>
            <a:off x="6635750" y="4257675"/>
            <a:ext cx="1625600" cy="400050"/>
          </a:xfrm>
          <a:prstGeom prst="rect">
            <a:avLst/>
          </a:prstGeom>
          <a:noFill/>
          <a:ln w="9525">
            <a:noFill/>
            <a:miter lim="800000"/>
            <a:headEnd/>
            <a:tailEnd/>
          </a:ln>
        </p:spPr>
        <p:txBody>
          <a:bodyPr wrap="none">
            <a:spAutoFit/>
          </a:bodyPr>
          <a:lstStyle/>
          <a:p>
            <a:r>
              <a:rPr lang="en-US" sz="1000">
                <a:solidFill>
                  <a:srgbClr val="000000"/>
                </a:solidFill>
              </a:rPr>
              <a:t>Specific binding </a:t>
            </a:r>
          </a:p>
          <a:p>
            <a:r>
              <a:rPr lang="en-US" sz="1000">
                <a:solidFill>
                  <a:srgbClr val="000000"/>
                </a:solidFill>
              </a:rPr>
              <a:t>+ non-specific binding?</a:t>
            </a:r>
          </a:p>
        </p:txBody>
      </p:sp>
    </p:spTree>
    <p:extLst>
      <p:ext uri="{BB962C8B-B14F-4D97-AF65-F5344CB8AC3E}">
        <p14:creationId xmlns:p14="http://schemas.microsoft.com/office/powerpoint/2010/main" val="6250778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53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53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6"/>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9"/>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P spid="11" grpId="0"/>
      <p:bldP spid="13" grpId="0"/>
      <p:bldP spid="15" grpId="0"/>
      <p:bldP spid="17" grpId="0"/>
      <p:bldP spid="18" grpId="0"/>
      <p:bldP spid="1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smtClean="0"/>
              <a:t>Data Collection on the Blitz</a:t>
            </a:r>
            <a:endParaRPr lang="en-US" sz="2400" dirty="0"/>
          </a:p>
        </p:txBody>
      </p:sp>
      <p:sp>
        <p:nvSpPr>
          <p:cNvPr id="3" name="Content Placeholder 2"/>
          <p:cNvSpPr>
            <a:spLocks noGrp="1"/>
          </p:cNvSpPr>
          <p:nvPr>
            <p:ph idx="1"/>
          </p:nvPr>
        </p:nvSpPr>
        <p:spPr>
          <a:xfrm>
            <a:off x="618154" y="4422710"/>
            <a:ext cx="8243272" cy="1739966"/>
          </a:xfrm>
        </p:spPr>
        <p:txBody>
          <a:bodyPr/>
          <a:lstStyle/>
          <a:p>
            <a:pPr algn="ctr"/>
            <a:r>
              <a:rPr lang="en-US" sz="2000" dirty="0" smtClean="0"/>
              <a:t>All steps are prompted by the software</a:t>
            </a:r>
            <a:endParaRPr lang="en-US" sz="2000"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0658" y="1801099"/>
            <a:ext cx="8115300" cy="2171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81231453"/>
      </p:ext>
    </p:extLst>
  </p:cSld>
  <p:clrMapOvr>
    <a:masterClrMapping/>
  </p:clrMapOvr>
  <p:transition>
    <p:fade/>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err="1"/>
              <a:t>Heterogenous</a:t>
            </a:r>
            <a:r>
              <a:rPr lang="en-US" sz="2400" dirty="0"/>
              <a:t> Binding</a:t>
            </a:r>
          </a:p>
        </p:txBody>
      </p:sp>
      <p:sp>
        <p:nvSpPr>
          <p:cNvPr id="3" name="Content Placeholder 2"/>
          <p:cNvSpPr>
            <a:spLocks noGrp="1"/>
          </p:cNvSpPr>
          <p:nvPr>
            <p:ph idx="1"/>
          </p:nvPr>
        </p:nvSpPr>
        <p:spPr>
          <a:xfrm>
            <a:off x="1406978" y="1381126"/>
            <a:ext cx="7432675" cy="4781550"/>
          </a:xfrm>
        </p:spPr>
        <p:txBody>
          <a:bodyPr/>
          <a:lstStyle/>
          <a:p>
            <a:r>
              <a:rPr lang="en-US" dirty="0"/>
              <a:t>Heterogeneous binding signal is typically the result of a non-specific binding interaction contaminating the specific binding </a:t>
            </a:r>
            <a:r>
              <a:rPr lang="en-US" dirty="0" smtClean="0"/>
              <a:t>signal</a:t>
            </a:r>
          </a:p>
          <a:p>
            <a:endParaRPr lang="en-US" dirty="0"/>
          </a:p>
          <a:p>
            <a:r>
              <a:rPr lang="en-US" dirty="0"/>
              <a:t>Take steps to eliminate the non-specific interaction</a:t>
            </a:r>
          </a:p>
          <a:p>
            <a:pPr lvl="1"/>
            <a:r>
              <a:rPr lang="en-US" sz="2400" dirty="0" err="1"/>
              <a:t>Analyte</a:t>
            </a:r>
            <a:r>
              <a:rPr lang="en-US" sz="2400" dirty="0"/>
              <a:t> concentrations may be too high</a:t>
            </a:r>
          </a:p>
          <a:p>
            <a:pPr lvl="1"/>
            <a:r>
              <a:rPr lang="en-US" sz="2400" dirty="0"/>
              <a:t>Ligand loading level may be too </a:t>
            </a:r>
            <a:r>
              <a:rPr lang="en-US" sz="2400" dirty="0" smtClean="0"/>
              <a:t>high</a:t>
            </a:r>
          </a:p>
          <a:p>
            <a:pPr lvl="1"/>
            <a:r>
              <a:rPr lang="en-US" sz="2400" dirty="0" smtClean="0"/>
              <a:t>Association time might be too long</a:t>
            </a:r>
            <a:endParaRPr lang="en-US" sz="2400" dirty="0"/>
          </a:p>
          <a:p>
            <a:pPr lvl="1"/>
            <a:r>
              <a:rPr lang="en-US" sz="2400" dirty="0"/>
              <a:t>Assay buffer may need some optimization to reduce non-specific interactions</a:t>
            </a:r>
          </a:p>
          <a:p>
            <a:pPr lvl="1"/>
            <a:r>
              <a:rPr lang="en-US" sz="2400" dirty="0"/>
              <a:t>Reference sensor may show similar non-specific signal increase, which may be subtracted from the binding signals</a:t>
            </a:r>
          </a:p>
          <a:p>
            <a:endParaRPr lang="en-US" dirty="0"/>
          </a:p>
        </p:txBody>
      </p:sp>
    </p:spTree>
    <p:extLst>
      <p:ext uri="{BB962C8B-B14F-4D97-AF65-F5344CB8AC3E}">
        <p14:creationId xmlns:p14="http://schemas.microsoft.com/office/powerpoint/2010/main" val="2191113006"/>
      </p:ext>
    </p:extLst>
  </p:cSld>
  <p:clrMapOvr>
    <a:masterClrMapping/>
  </p:clrMapOvr>
  <p:transition>
    <p:fade/>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3" name="Group 72"/>
          <p:cNvGrpSpPr/>
          <p:nvPr/>
        </p:nvGrpSpPr>
        <p:grpSpPr>
          <a:xfrm>
            <a:off x="2590800" y="2167703"/>
            <a:ext cx="1285929" cy="3124201"/>
            <a:chOff x="2631252" y="1981199"/>
            <a:chExt cx="1285929" cy="3124201"/>
          </a:xfrm>
        </p:grpSpPr>
        <p:grpSp>
          <p:nvGrpSpPr>
            <p:cNvPr id="6" name="Group 5"/>
            <p:cNvGrpSpPr>
              <a:grpSpLocks/>
            </p:cNvGrpSpPr>
            <p:nvPr/>
          </p:nvGrpSpPr>
          <p:grpSpPr bwMode="auto">
            <a:xfrm>
              <a:off x="2668586" y="2362200"/>
              <a:ext cx="1206500" cy="657225"/>
              <a:chOff x="145" y="1584"/>
              <a:chExt cx="760" cy="414"/>
            </a:xfrm>
          </p:grpSpPr>
          <p:grpSp>
            <p:nvGrpSpPr>
              <p:cNvPr id="50" name="Group 49"/>
              <p:cNvGrpSpPr>
                <a:grpSpLocks/>
              </p:cNvGrpSpPr>
              <p:nvPr/>
            </p:nvGrpSpPr>
            <p:grpSpPr bwMode="auto">
              <a:xfrm rot="10800000">
                <a:off x="145" y="1584"/>
                <a:ext cx="760" cy="322"/>
                <a:chOff x="2112" y="1776"/>
                <a:chExt cx="1248" cy="192"/>
              </a:xfrm>
            </p:grpSpPr>
            <p:sp>
              <p:nvSpPr>
                <p:cNvPr id="62" name="AutoShape 7"/>
                <p:cNvSpPr>
                  <a:spLocks noChangeArrowheads="1"/>
                </p:cNvSpPr>
                <p:nvPr/>
              </p:nvSpPr>
              <p:spPr bwMode="auto">
                <a:xfrm>
                  <a:off x="2112" y="1776"/>
                  <a:ext cx="1248" cy="192"/>
                </a:xfrm>
                <a:prstGeom prst="can">
                  <a:avLst>
                    <a:gd name="adj" fmla="val 25000"/>
                  </a:avLst>
                </a:prstGeom>
                <a:gradFill rotWithShape="1">
                  <a:gsLst>
                    <a:gs pos="0">
                      <a:srgbClr val="A0A0A4">
                        <a:gamma/>
                        <a:shade val="46275"/>
                        <a:invGamma/>
                        <a:alpha val="55000"/>
                      </a:srgbClr>
                    </a:gs>
                    <a:gs pos="50000">
                      <a:srgbClr val="A0A0A4">
                        <a:alpha val="70000"/>
                      </a:srgbClr>
                    </a:gs>
                    <a:gs pos="100000">
                      <a:srgbClr val="A0A0A4">
                        <a:gamma/>
                        <a:shade val="46275"/>
                        <a:invGamma/>
                        <a:alpha val="55000"/>
                      </a:srgbClr>
                    </a:gs>
                  </a:gsLst>
                  <a:lin ang="0" scaled="1"/>
                </a:gradFill>
                <a:ln w="9525">
                  <a:noFill/>
                  <a:round/>
                  <a:headEnd/>
                  <a:tailEnd/>
                </a:ln>
                <a:effec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Arial" pitchFamily="34" charset="0"/>
                      <a:ea typeface="Geneva"/>
                      <a:cs typeface="Geneva"/>
                    </a:defRPr>
                  </a:lvl1pPr>
                  <a:lvl2pPr marL="457200" algn="l" rtl="0" eaLnBrk="0" fontAlgn="base" hangingPunct="0">
                    <a:spcBef>
                      <a:spcPct val="0"/>
                    </a:spcBef>
                    <a:spcAft>
                      <a:spcPct val="0"/>
                    </a:spcAft>
                    <a:defRPr sz="2400" kern="1200">
                      <a:solidFill>
                        <a:schemeClr val="tx1"/>
                      </a:solidFill>
                      <a:latin typeface="Arial" pitchFamily="34" charset="0"/>
                      <a:ea typeface="Geneva"/>
                      <a:cs typeface="Geneva"/>
                    </a:defRPr>
                  </a:lvl2pPr>
                  <a:lvl3pPr marL="914400" algn="l" rtl="0" eaLnBrk="0" fontAlgn="base" hangingPunct="0">
                    <a:spcBef>
                      <a:spcPct val="0"/>
                    </a:spcBef>
                    <a:spcAft>
                      <a:spcPct val="0"/>
                    </a:spcAft>
                    <a:defRPr sz="2400" kern="1200">
                      <a:solidFill>
                        <a:schemeClr val="tx1"/>
                      </a:solidFill>
                      <a:latin typeface="Arial" pitchFamily="34" charset="0"/>
                      <a:ea typeface="Geneva"/>
                      <a:cs typeface="Geneva"/>
                    </a:defRPr>
                  </a:lvl3pPr>
                  <a:lvl4pPr marL="1371600" algn="l" rtl="0" eaLnBrk="0" fontAlgn="base" hangingPunct="0">
                    <a:spcBef>
                      <a:spcPct val="0"/>
                    </a:spcBef>
                    <a:spcAft>
                      <a:spcPct val="0"/>
                    </a:spcAft>
                    <a:defRPr sz="2400" kern="1200">
                      <a:solidFill>
                        <a:schemeClr val="tx1"/>
                      </a:solidFill>
                      <a:latin typeface="Arial" pitchFamily="34" charset="0"/>
                      <a:ea typeface="Geneva"/>
                      <a:cs typeface="Geneva"/>
                    </a:defRPr>
                  </a:lvl4pPr>
                  <a:lvl5pPr marL="1828800" algn="l" rtl="0" eaLnBrk="0" fontAlgn="base" hangingPunct="0">
                    <a:spcBef>
                      <a:spcPct val="0"/>
                    </a:spcBef>
                    <a:spcAft>
                      <a:spcPct val="0"/>
                    </a:spcAft>
                    <a:defRPr sz="2400" kern="1200">
                      <a:solidFill>
                        <a:schemeClr val="tx1"/>
                      </a:solidFill>
                      <a:latin typeface="Arial" pitchFamily="34" charset="0"/>
                      <a:ea typeface="Geneva"/>
                      <a:cs typeface="Geneva"/>
                    </a:defRPr>
                  </a:lvl5pPr>
                  <a:lvl6pPr marL="2286000" algn="l" defTabSz="914400" rtl="0" eaLnBrk="1" latinLnBrk="0" hangingPunct="1">
                    <a:defRPr sz="2400" kern="1200">
                      <a:solidFill>
                        <a:schemeClr val="tx1"/>
                      </a:solidFill>
                      <a:latin typeface="Arial" pitchFamily="34" charset="0"/>
                      <a:ea typeface="Geneva"/>
                      <a:cs typeface="Geneva"/>
                    </a:defRPr>
                  </a:lvl6pPr>
                  <a:lvl7pPr marL="2743200" algn="l" defTabSz="914400" rtl="0" eaLnBrk="1" latinLnBrk="0" hangingPunct="1">
                    <a:defRPr sz="2400" kern="1200">
                      <a:solidFill>
                        <a:schemeClr val="tx1"/>
                      </a:solidFill>
                      <a:latin typeface="Arial" pitchFamily="34" charset="0"/>
                      <a:ea typeface="Geneva"/>
                      <a:cs typeface="Geneva"/>
                    </a:defRPr>
                  </a:lvl7pPr>
                  <a:lvl8pPr marL="3200400" algn="l" defTabSz="914400" rtl="0" eaLnBrk="1" latinLnBrk="0" hangingPunct="1">
                    <a:defRPr sz="2400" kern="1200">
                      <a:solidFill>
                        <a:schemeClr val="tx1"/>
                      </a:solidFill>
                      <a:latin typeface="Arial" pitchFamily="34" charset="0"/>
                      <a:ea typeface="Geneva"/>
                      <a:cs typeface="Geneva"/>
                    </a:defRPr>
                  </a:lvl8pPr>
                  <a:lvl9pPr marL="3657600" algn="l" defTabSz="914400" rtl="0" eaLnBrk="1" latinLnBrk="0" hangingPunct="1">
                    <a:defRPr sz="2400" kern="1200">
                      <a:solidFill>
                        <a:schemeClr val="tx1"/>
                      </a:solidFill>
                      <a:latin typeface="Arial" pitchFamily="34" charset="0"/>
                      <a:ea typeface="Geneva"/>
                      <a:cs typeface="Geneva"/>
                    </a:defRPr>
                  </a:lvl9pPr>
                </a:lstStyle>
                <a:p>
                  <a:endParaRPr lang="en-US">
                    <a:solidFill>
                      <a:srgbClr val="000000"/>
                    </a:solidFill>
                  </a:endParaRPr>
                </a:p>
              </p:txBody>
            </p:sp>
            <p:sp>
              <p:nvSpPr>
                <p:cNvPr id="63" name="AutoShape 8"/>
                <p:cNvSpPr>
                  <a:spLocks noChangeArrowheads="1"/>
                </p:cNvSpPr>
                <p:nvPr/>
              </p:nvSpPr>
              <p:spPr bwMode="auto">
                <a:xfrm>
                  <a:off x="2112" y="1824"/>
                  <a:ext cx="1248" cy="144"/>
                </a:xfrm>
                <a:prstGeom prst="can">
                  <a:avLst>
                    <a:gd name="adj" fmla="val 25000"/>
                  </a:avLst>
                </a:prstGeom>
                <a:gradFill rotWithShape="1">
                  <a:gsLst>
                    <a:gs pos="0">
                      <a:srgbClr val="A0A0A4">
                        <a:gamma/>
                        <a:shade val="46275"/>
                        <a:invGamma/>
                        <a:alpha val="55000"/>
                      </a:srgbClr>
                    </a:gs>
                    <a:gs pos="50000">
                      <a:srgbClr val="A0A0A4">
                        <a:alpha val="70000"/>
                      </a:srgbClr>
                    </a:gs>
                    <a:gs pos="100000">
                      <a:srgbClr val="A0A0A4">
                        <a:gamma/>
                        <a:shade val="46275"/>
                        <a:invGamma/>
                        <a:alpha val="55000"/>
                      </a:srgbClr>
                    </a:gs>
                  </a:gsLst>
                  <a:lin ang="0" scaled="1"/>
                </a:gradFill>
                <a:ln w="9525">
                  <a:noFill/>
                  <a:round/>
                  <a:headEnd/>
                  <a:tailEnd/>
                </a:ln>
                <a:effec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Arial" pitchFamily="34" charset="0"/>
                      <a:ea typeface="Geneva"/>
                      <a:cs typeface="Geneva"/>
                    </a:defRPr>
                  </a:lvl1pPr>
                  <a:lvl2pPr marL="457200" algn="l" rtl="0" eaLnBrk="0" fontAlgn="base" hangingPunct="0">
                    <a:spcBef>
                      <a:spcPct val="0"/>
                    </a:spcBef>
                    <a:spcAft>
                      <a:spcPct val="0"/>
                    </a:spcAft>
                    <a:defRPr sz="2400" kern="1200">
                      <a:solidFill>
                        <a:schemeClr val="tx1"/>
                      </a:solidFill>
                      <a:latin typeface="Arial" pitchFamily="34" charset="0"/>
                      <a:ea typeface="Geneva"/>
                      <a:cs typeface="Geneva"/>
                    </a:defRPr>
                  </a:lvl2pPr>
                  <a:lvl3pPr marL="914400" algn="l" rtl="0" eaLnBrk="0" fontAlgn="base" hangingPunct="0">
                    <a:spcBef>
                      <a:spcPct val="0"/>
                    </a:spcBef>
                    <a:spcAft>
                      <a:spcPct val="0"/>
                    </a:spcAft>
                    <a:defRPr sz="2400" kern="1200">
                      <a:solidFill>
                        <a:schemeClr val="tx1"/>
                      </a:solidFill>
                      <a:latin typeface="Arial" pitchFamily="34" charset="0"/>
                      <a:ea typeface="Geneva"/>
                      <a:cs typeface="Geneva"/>
                    </a:defRPr>
                  </a:lvl3pPr>
                  <a:lvl4pPr marL="1371600" algn="l" rtl="0" eaLnBrk="0" fontAlgn="base" hangingPunct="0">
                    <a:spcBef>
                      <a:spcPct val="0"/>
                    </a:spcBef>
                    <a:spcAft>
                      <a:spcPct val="0"/>
                    </a:spcAft>
                    <a:defRPr sz="2400" kern="1200">
                      <a:solidFill>
                        <a:schemeClr val="tx1"/>
                      </a:solidFill>
                      <a:latin typeface="Arial" pitchFamily="34" charset="0"/>
                      <a:ea typeface="Geneva"/>
                      <a:cs typeface="Geneva"/>
                    </a:defRPr>
                  </a:lvl4pPr>
                  <a:lvl5pPr marL="1828800" algn="l" rtl="0" eaLnBrk="0" fontAlgn="base" hangingPunct="0">
                    <a:spcBef>
                      <a:spcPct val="0"/>
                    </a:spcBef>
                    <a:spcAft>
                      <a:spcPct val="0"/>
                    </a:spcAft>
                    <a:defRPr sz="2400" kern="1200">
                      <a:solidFill>
                        <a:schemeClr val="tx1"/>
                      </a:solidFill>
                      <a:latin typeface="Arial" pitchFamily="34" charset="0"/>
                      <a:ea typeface="Geneva"/>
                      <a:cs typeface="Geneva"/>
                    </a:defRPr>
                  </a:lvl5pPr>
                  <a:lvl6pPr marL="2286000" algn="l" defTabSz="914400" rtl="0" eaLnBrk="1" latinLnBrk="0" hangingPunct="1">
                    <a:defRPr sz="2400" kern="1200">
                      <a:solidFill>
                        <a:schemeClr val="tx1"/>
                      </a:solidFill>
                      <a:latin typeface="Arial" pitchFamily="34" charset="0"/>
                      <a:ea typeface="Geneva"/>
                      <a:cs typeface="Geneva"/>
                    </a:defRPr>
                  </a:lvl6pPr>
                  <a:lvl7pPr marL="2743200" algn="l" defTabSz="914400" rtl="0" eaLnBrk="1" latinLnBrk="0" hangingPunct="1">
                    <a:defRPr sz="2400" kern="1200">
                      <a:solidFill>
                        <a:schemeClr val="tx1"/>
                      </a:solidFill>
                      <a:latin typeface="Arial" pitchFamily="34" charset="0"/>
                      <a:ea typeface="Geneva"/>
                      <a:cs typeface="Geneva"/>
                    </a:defRPr>
                  </a:lvl7pPr>
                  <a:lvl8pPr marL="3200400" algn="l" defTabSz="914400" rtl="0" eaLnBrk="1" latinLnBrk="0" hangingPunct="1">
                    <a:defRPr sz="2400" kern="1200">
                      <a:solidFill>
                        <a:schemeClr val="tx1"/>
                      </a:solidFill>
                      <a:latin typeface="Arial" pitchFamily="34" charset="0"/>
                      <a:ea typeface="Geneva"/>
                      <a:cs typeface="Geneva"/>
                    </a:defRPr>
                  </a:lvl8pPr>
                  <a:lvl9pPr marL="3657600" algn="l" defTabSz="914400" rtl="0" eaLnBrk="1" latinLnBrk="0" hangingPunct="1">
                    <a:defRPr sz="2400" kern="1200">
                      <a:solidFill>
                        <a:schemeClr val="tx1"/>
                      </a:solidFill>
                      <a:latin typeface="Arial" pitchFamily="34" charset="0"/>
                      <a:ea typeface="Geneva"/>
                      <a:cs typeface="Geneva"/>
                    </a:defRPr>
                  </a:lvl9pPr>
                </a:lstStyle>
                <a:p>
                  <a:endParaRPr lang="en-US">
                    <a:solidFill>
                      <a:srgbClr val="000000"/>
                    </a:solidFill>
                  </a:endParaRPr>
                </a:p>
              </p:txBody>
            </p:sp>
          </p:grpSp>
          <p:grpSp>
            <p:nvGrpSpPr>
              <p:cNvPr id="51" name="Group 50"/>
              <p:cNvGrpSpPr>
                <a:grpSpLocks/>
              </p:cNvGrpSpPr>
              <p:nvPr/>
            </p:nvGrpSpPr>
            <p:grpSpPr bwMode="auto">
              <a:xfrm rot="10800000">
                <a:off x="145" y="1782"/>
                <a:ext cx="753" cy="216"/>
                <a:chOff x="856" y="1424"/>
                <a:chExt cx="1230" cy="368"/>
              </a:xfrm>
            </p:grpSpPr>
            <p:sp>
              <p:nvSpPr>
                <p:cNvPr id="52" name="Freeform 51"/>
                <p:cNvSpPr>
                  <a:spLocks/>
                </p:cNvSpPr>
                <p:nvPr/>
              </p:nvSpPr>
              <p:spPr bwMode="auto">
                <a:xfrm rot="-4029981">
                  <a:off x="992" y="1472"/>
                  <a:ext cx="320" cy="288"/>
                </a:xfrm>
                <a:custGeom>
                  <a:avLst/>
                  <a:gdLst/>
                  <a:ahLst/>
                  <a:cxnLst>
                    <a:cxn ang="0">
                      <a:pos x="168" y="256"/>
                    </a:cxn>
                    <a:cxn ang="0">
                      <a:pos x="72" y="208"/>
                    </a:cxn>
                    <a:cxn ang="0">
                      <a:pos x="72" y="112"/>
                    </a:cxn>
                    <a:cxn ang="0">
                      <a:pos x="24" y="16"/>
                    </a:cxn>
                    <a:cxn ang="0">
                      <a:pos x="216" y="16"/>
                    </a:cxn>
                    <a:cxn ang="0">
                      <a:pos x="168" y="112"/>
                    </a:cxn>
                    <a:cxn ang="0">
                      <a:pos x="264" y="112"/>
                    </a:cxn>
                    <a:cxn ang="0">
                      <a:pos x="312" y="256"/>
                    </a:cxn>
                    <a:cxn ang="0">
                      <a:pos x="168" y="256"/>
                    </a:cxn>
                  </a:cxnLst>
                  <a:rect l="0" t="0" r="r" b="b"/>
                  <a:pathLst>
                    <a:path w="320" h="288">
                      <a:moveTo>
                        <a:pt x="168" y="256"/>
                      </a:moveTo>
                      <a:cubicBezTo>
                        <a:pt x="128" y="248"/>
                        <a:pt x="88" y="232"/>
                        <a:pt x="72" y="208"/>
                      </a:cubicBezTo>
                      <a:cubicBezTo>
                        <a:pt x="56" y="184"/>
                        <a:pt x="80" y="144"/>
                        <a:pt x="72" y="112"/>
                      </a:cubicBezTo>
                      <a:cubicBezTo>
                        <a:pt x="64" y="80"/>
                        <a:pt x="0" y="32"/>
                        <a:pt x="24" y="16"/>
                      </a:cubicBezTo>
                      <a:cubicBezTo>
                        <a:pt x="48" y="0"/>
                        <a:pt x="192" y="0"/>
                        <a:pt x="216" y="16"/>
                      </a:cubicBezTo>
                      <a:cubicBezTo>
                        <a:pt x="240" y="32"/>
                        <a:pt x="160" y="96"/>
                        <a:pt x="168" y="112"/>
                      </a:cubicBezTo>
                      <a:cubicBezTo>
                        <a:pt x="176" y="128"/>
                        <a:pt x="240" y="88"/>
                        <a:pt x="264" y="112"/>
                      </a:cubicBezTo>
                      <a:cubicBezTo>
                        <a:pt x="288" y="136"/>
                        <a:pt x="320" y="224"/>
                        <a:pt x="312" y="256"/>
                      </a:cubicBezTo>
                      <a:cubicBezTo>
                        <a:pt x="304" y="288"/>
                        <a:pt x="208" y="264"/>
                        <a:pt x="168" y="256"/>
                      </a:cubicBezTo>
                      <a:close/>
                    </a:path>
                  </a:pathLst>
                </a:custGeom>
                <a:solidFill>
                  <a:srgbClr val="3A6E8F">
                    <a:alpha val="95000"/>
                  </a:srgbClr>
                </a:solidFill>
                <a:ln w="9525">
                  <a:noFill/>
                  <a:round/>
                  <a:headEnd/>
                  <a:tailEnd/>
                </a:ln>
                <a:effectLst/>
              </p:spPr>
              <p:txBody>
                <a:bodyPr/>
                <a:lstStyle>
                  <a:defPPr>
                    <a:defRPr lang="en-US"/>
                  </a:defPPr>
                  <a:lvl1pPr algn="l" rtl="0" eaLnBrk="0" fontAlgn="base" hangingPunct="0">
                    <a:spcBef>
                      <a:spcPct val="0"/>
                    </a:spcBef>
                    <a:spcAft>
                      <a:spcPct val="0"/>
                    </a:spcAft>
                    <a:defRPr sz="2400" kern="1200">
                      <a:solidFill>
                        <a:schemeClr val="tx1"/>
                      </a:solidFill>
                      <a:latin typeface="Arial" pitchFamily="34" charset="0"/>
                      <a:ea typeface="Geneva"/>
                      <a:cs typeface="Geneva"/>
                    </a:defRPr>
                  </a:lvl1pPr>
                  <a:lvl2pPr marL="457200" algn="l" rtl="0" eaLnBrk="0" fontAlgn="base" hangingPunct="0">
                    <a:spcBef>
                      <a:spcPct val="0"/>
                    </a:spcBef>
                    <a:spcAft>
                      <a:spcPct val="0"/>
                    </a:spcAft>
                    <a:defRPr sz="2400" kern="1200">
                      <a:solidFill>
                        <a:schemeClr val="tx1"/>
                      </a:solidFill>
                      <a:latin typeface="Arial" pitchFamily="34" charset="0"/>
                      <a:ea typeface="Geneva"/>
                      <a:cs typeface="Geneva"/>
                    </a:defRPr>
                  </a:lvl2pPr>
                  <a:lvl3pPr marL="914400" algn="l" rtl="0" eaLnBrk="0" fontAlgn="base" hangingPunct="0">
                    <a:spcBef>
                      <a:spcPct val="0"/>
                    </a:spcBef>
                    <a:spcAft>
                      <a:spcPct val="0"/>
                    </a:spcAft>
                    <a:defRPr sz="2400" kern="1200">
                      <a:solidFill>
                        <a:schemeClr val="tx1"/>
                      </a:solidFill>
                      <a:latin typeface="Arial" pitchFamily="34" charset="0"/>
                      <a:ea typeface="Geneva"/>
                      <a:cs typeface="Geneva"/>
                    </a:defRPr>
                  </a:lvl3pPr>
                  <a:lvl4pPr marL="1371600" algn="l" rtl="0" eaLnBrk="0" fontAlgn="base" hangingPunct="0">
                    <a:spcBef>
                      <a:spcPct val="0"/>
                    </a:spcBef>
                    <a:spcAft>
                      <a:spcPct val="0"/>
                    </a:spcAft>
                    <a:defRPr sz="2400" kern="1200">
                      <a:solidFill>
                        <a:schemeClr val="tx1"/>
                      </a:solidFill>
                      <a:latin typeface="Arial" pitchFamily="34" charset="0"/>
                      <a:ea typeface="Geneva"/>
                      <a:cs typeface="Geneva"/>
                    </a:defRPr>
                  </a:lvl4pPr>
                  <a:lvl5pPr marL="1828800" algn="l" rtl="0" eaLnBrk="0" fontAlgn="base" hangingPunct="0">
                    <a:spcBef>
                      <a:spcPct val="0"/>
                    </a:spcBef>
                    <a:spcAft>
                      <a:spcPct val="0"/>
                    </a:spcAft>
                    <a:defRPr sz="2400" kern="1200">
                      <a:solidFill>
                        <a:schemeClr val="tx1"/>
                      </a:solidFill>
                      <a:latin typeface="Arial" pitchFamily="34" charset="0"/>
                      <a:ea typeface="Geneva"/>
                      <a:cs typeface="Geneva"/>
                    </a:defRPr>
                  </a:lvl5pPr>
                  <a:lvl6pPr marL="2286000" algn="l" defTabSz="914400" rtl="0" eaLnBrk="1" latinLnBrk="0" hangingPunct="1">
                    <a:defRPr sz="2400" kern="1200">
                      <a:solidFill>
                        <a:schemeClr val="tx1"/>
                      </a:solidFill>
                      <a:latin typeface="Arial" pitchFamily="34" charset="0"/>
                      <a:ea typeface="Geneva"/>
                      <a:cs typeface="Geneva"/>
                    </a:defRPr>
                  </a:lvl6pPr>
                  <a:lvl7pPr marL="2743200" algn="l" defTabSz="914400" rtl="0" eaLnBrk="1" latinLnBrk="0" hangingPunct="1">
                    <a:defRPr sz="2400" kern="1200">
                      <a:solidFill>
                        <a:schemeClr val="tx1"/>
                      </a:solidFill>
                      <a:latin typeface="Arial" pitchFamily="34" charset="0"/>
                      <a:ea typeface="Geneva"/>
                      <a:cs typeface="Geneva"/>
                    </a:defRPr>
                  </a:lvl7pPr>
                  <a:lvl8pPr marL="3200400" algn="l" defTabSz="914400" rtl="0" eaLnBrk="1" latinLnBrk="0" hangingPunct="1">
                    <a:defRPr sz="2400" kern="1200">
                      <a:solidFill>
                        <a:schemeClr val="tx1"/>
                      </a:solidFill>
                      <a:latin typeface="Arial" pitchFamily="34" charset="0"/>
                      <a:ea typeface="Geneva"/>
                      <a:cs typeface="Geneva"/>
                    </a:defRPr>
                  </a:lvl8pPr>
                  <a:lvl9pPr marL="3657600" algn="l" defTabSz="914400" rtl="0" eaLnBrk="1" latinLnBrk="0" hangingPunct="1">
                    <a:defRPr sz="2400" kern="1200">
                      <a:solidFill>
                        <a:schemeClr val="tx1"/>
                      </a:solidFill>
                      <a:latin typeface="Arial" pitchFamily="34" charset="0"/>
                      <a:ea typeface="Geneva"/>
                      <a:cs typeface="Geneva"/>
                    </a:defRPr>
                  </a:lvl9pPr>
                </a:lstStyle>
                <a:p>
                  <a:endParaRPr lang="en-US">
                    <a:solidFill>
                      <a:srgbClr val="000000"/>
                    </a:solidFill>
                  </a:endParaRPr>
                </a:p>
              </p:txBody>
            </p:sp>
            <p:sp>
              <p:nvSpPr>
                <p:cNvPr id="53" name="Freeform 52"/>
                <p:cNvSpPr>
                  <a:spLocks/>
                </p:cNvSpPr>
                <p:nvPr/>
              </p:nvSpPr>
              <p:spPr bwMode="auto">
                <a:xfrm rot="6521241">
                  <a:off x="840" y="1440"/>
                  <a:ext cx="320" cy="288"/>
                </a:xfrm>
                <a:custGeom>
                  <a:avLst/>
                  <a:gdLst/>
                  <a:ahLst/>
                  <a:cxnLst>
                    <a:cxn ang="0">
                      <a:pos x="168" y="256"/>
                    </a:cxn>
                    <a:cxn ang="0">
                      <a:pos x="72" y="208"/>
                    </a:cxn>
                    <a:cxn ang="0">
                      <a:pos x="72" y="112"/>
                    </a:cxn>
                    <a:cxn ang="0">
                      <a:pos x="24" y="16"/>
                    </a:cxn>
                    <a:cxn ang="0">
                      <a:pos x="216" y="16"/>
                    </a:cxn>
                    <a:cxn ang="0">
                      <a:pos x="168" y="112"/>
                    </a:cxn>
                    <a:cxn ang="0">
                      <a:pos x="264" y="112"/>
                    </a:cxn>
                    <a:cxn ang="0">
                      <a:pos x="312" y="256"/>
                    </a:cxn>
                    <a:cxn ang="0">
                      <a:pos x="168" y="256"/>
                    </a:cxn>
                  </a:cxnLst>
                  <a:rect l="0" t="0" r="r" b="b"/>
                  <a:pathLst>
                    <a:path w="320" h="288">
                      <a:moveTo>
                        <a:pt x="168" y="256"/>
                      </a:moveTo>
                      <a:cubicBezTo>
                        <a:pt x="128" y="248"/>
                        <a:pt x="88" y="232"/>
                        <a:pt x="72" y="208"/>
                      </a:cubicBezTo>
                      <a:cubicBezTo>
                        <a:pt x="56" y="184"/>
                        <a:pt x="80" y="144"/>
                        <a:pt x="72" y="112"/>
                      </a:cubicBezTo>
                      <a:cubicBezTo>
                        <a:pt x="64" y="80"/>
                        <a:pt x="0" y="32"/>
                        <a:pt x="24" y="16"/>
                      </a:cubicBezTo>
                      <a:cubicBezTo>
                        <a:pt x="48" y="0"/>
                        <a:pt x="192" y="0"/>
                        <a:pt x="216" y="16"/>
                      </a:cubicBezTo>
                      <a:cubicBezTo>
                        <a:pt x="240" y="32"/>
                        <a:pt x="160" y="96"/>
                        <a:pt x="168" y="112"/>
                      </a:cubicBezTo>
                      <a:cubicBezTo>
                        <a:pt x="176" y="128"/>
                        <a:pt x="240" y="88"/>
                        <a:pt x="264" y="112"/>
                      </a:cubicBezTo>
                      <a:cubicBezTo>
                        <a:pt x="288" y="136"/>
                        <a:pt x="320" y="224"/>
                        <a:pt x="312" y="256"/>
                      </a:cubicBezTo>
                      <a:cubicBezTo>
                        <a:pt x="304" y="288"/>
                        <a:pt x="208" y="264"/>
                        <a:pt x="168" y="256"/>
                      </a:cubicBezTo>
                      <a:close/>
                    </a:path>
                  </a:pathLst>
                </a:custGeom>
                <a:solidFill>
                  <a:srgbClr val="3A6E8F">
                    <a:alpha val="95000"/>
                  </a:srgbClr>
                </a:solidFill>
                <a:ln w="9525">
                  <a:noFill/>
                  <a:round/>
                  <a:headEnd/>
                  <a:tailEnd/>
                </a:ln>
                <a:effectLst/>
              </p:spPr>
              <p:txBody>
                <a:bodyPr/>
                <a:lstStyle>
                  <a:defPPr>
                    <a:defRPr lang="en-US"/>
                  </a:defPPr>
                  <a:lvl1pPr algn="l" rtl="0" eaLnBrk="0" fontAlgn="base" hangingPunct="0">
                    <a:spcBef>
                      <a:spcPct val="0"/>
                    </a:spcBef>
                    <a:spcAft>
                      <a:spcPct val="0"/>
                    </a:spcAft>
                    <a:defRPr sz="2400" kern="1200">
                      <a:solidFill>
                        <a:schemeClr val="tx1"/>
                      </a:solidFill>
                      <a:latin typeface="Arial" pitchFamily="34" charset="0"/>
                      <a:ea typeface="Geneva"/>
                      <a:cs typeface="Geneva"/>
                    </a:defRPr>
                  </a:lvl1pPr>
                  <a:lvl2pPr marL="457200" algn="l" rtl="0" eaLnBrk="0" fontAlgn="base" hangingPunct="0">
                    <a:spcBef>
                      <a:spcPct val="0"/>
                    </a:spcBef>
                    <a:spcAft>
                      <a:spcPct val="0"/>
                    </a:spcAft>
                    <a:defRPr sz="2400" kern="1200">
                      <a:solidFill>
                        <a:schemeClr val="tx1"/>
                      </a:solidFill>
                      <a:latin typeface="Arial" pitchFamily="34" charset="0"/>
                      <a:ea typeface="Geneva"/>
                      <a:cs typeface="Geneva"/>
                    </a:defRPr>
                  </a:lvl2pPr>
                  <a:lvl3pPr marL="914400" algn="l" rtl="0" eaLnBrk="0" fontAlgn="base" hangingPunct="0">
                    <a:spcBef>
                      <a:spcPct val="0"/>
                    </a:spcBef>
                    <a:spcAft>
                      <a:spcPct val="0"/>
                    </a:spcAft>
                    <a:defRPr sz="2400" kern="1200">
                      <a:solidFill>
                        <a:schemeClr val="tx1"/>
                      </a:solidFill>
                      <a:latin typeface="Arial" pitchFamily="34" charset="0"/>
                      <a:ea typeface="Geneva"/>
                      <a:cs typeface="Geneva"/>
                    </a:defRPr>
                  </a:lvl3pPr>
                  <a:lvl4pPr marL="1371600" algn="l" rtl="0" eaLnBrk="0" fontAlgn="base" hangingPunct="0">
                    <a:spcBef>
                      <a:spcPct val="0"/>
                    </a:spcBef>
                    <a:spcAft>
                      <a:spcPct val="0"/>
                    </a:spcAft>
                    <a:defRPr sz="2400" kern="1200">
                      <a:solidFill>
                        <a:schemeClr val="tx1"/>
                      </a:solidFill>
                      <a:latin typeface="Arial" pitchFamily="34" charset="0"/>
                      <a:ea typeface="Geneva"/>
                      <a:cs typeface="Geneva"/>
                    </a:defRPr>
                  </a:lvl4pPr>
                  <a:lvl5pPr marL="1828800" algn="l" rtl="0" eaLnBrk="0" fontAlgn="base" hangingPunct="0">
                    <a:spcBef>
                      <a:spcPct val="0"/>
                    </a:spcBef>
                    <a:spcAft>
                      <a:spcPct val="0"/>
                    </a:spcAft>
                    <a:defRPr sz="2400" kern="1200">
                      <a:solidFill>
                        <a:schemeClr val="tx1"/>
                      </a:solidFill>
                      <a:latin typeface="Arial" pitchFamily="34" charset="0"/>
                      <a:ea typeface="Geneva"/>
                      <a:cs typeface="Geneva"/>
                    </a:defRPr>
                  </a:lvl5pPr>
                  <a:lvl6pPr marL="2286000" algn="l" defTabSz="914400" rtl="0" eaLnBrk="1" latinLnBrk="0" hangingPunct="1">
                    <a:defRPr sz="2400" kern="1200">
                      <a:solidFill>
                        <a:schemeClr val="tx1"/>
                      </a:solidFill>
                      <a:latin typeface="Arial" pitchFamily="34" charset="0"/>
                      <a:ea typeface="Geneva"/>
                      <a:cs typeface="Geneva"/>
                    </a:defRPr>
                  </a:lvl6pPr>
                  <a:lvl7pPr marL="2743200" algn="l" defTabSz="914400" rtl="0" eaLnBrk="1" latinLnBrk="0" hangingPunct="1">
                    <a:defRPr sz="2400" kern="1200">
                      <a:solidFill>
                        <a:schemeClr val="tx1"/>
                      </a:solidFill>
                      <a:latin typeface="Arial" pitchFamily="34" charset="0"/>
                      <a:ea typeface="Geneva"/>
                      <a:cs typeface="Geneva"/>
                    </a:defRPr>
                  </a:lvl7pPr>
                  <a:lvl8pPr marL="3200400" algn="l" defTabSz="914400" rtl="0" eaLnBrk="1" latinLnBrk="0" hangingPunct="1">
                    <a:defRPr sz="2400" kern="1200">
                      <a:solidFill>
                        <a:schemeClr val="tx1"/>
                      </a:solidFill>
                      <a:latin typeface="Arial" pitchFamily="34" charset="0"/>
                      <a:ea typeface="Geneva"/>
                      <a:cs typeface="Geneva"/>
                    </a:defRPr>
                  </a:lvl8pPr>
                  <a:lvl9pPr marL="3657600" algn="l" defTabSz="914400" rtl="0" eaLnBrk="1" latinLnBrk="0" hangingPunct="1">
                    <a:defRPr sz="2400" kern="1200">
                      <a:solidFill>
                        <a:schemeClr val="tx1"/>
                      </a:solidFill>
                      <a:latin typeface="Arial" pitchFamily="34" charset="0"/>
                      <a:ea typeface="Geneva"/>
                      <a:cs typeface="Geneva"/>
                    </a:defRPr>
                  </a:lvl9pPr>
                </a:lstStyle>
                <a:p>
                  <a:endParaRPr lang="en-US">
                    <a:solidFill>
                      <a:srgbClr val="000000"/>
                    </a:solidFill>
                  </a:endParaRPr>
                </a:p>
              </p:txBody>
            </p:sp>
            <p:sp>
              <p:nvSpPr>
                <p:cNvPr id="54" name="Freeform 53"/>
                <p:cNvSpPr>
                  <a:spLocks/>
                </p:cNvSpPr>
                <p:nvPr/>
              </p:nvSpPr>
              <p:spPr bwMode="auto">
                <a:xfrm rot="-13746623">
                  <a:off x="1136" y="1440"/>
                  <a:ext cx="320" cy="288"/>
                </a:xfrm>
                <a:custGeom>
                  <a:avLst/>
                  <a:gdLst/>
                  <a:ahLst/>
                  <a:cxnLst>
                    <a:cxn ang="0">
                      <a:pos x="168" y="256"/>
                    </a:cxn>
                    <a:cxn ang="0">
                      <a:pos x="72" y="208"/>
                    </a:cxn>
                    <a:cxn ang="0">
                      <a:pos x="72" y="112"/>
                    </a:cxn>
                    <a:cxn ang="0">
                      <a:pos x="24" y="16"/>
                    </a:cxn>
                    <a:cxn ang="0">
                      <a:pos x="216" y="16"/>
                    </a:cxn>
                    <a:cxn ang="0">
                      <a:pos x="168" y="112"/>
                    </a:cxn>
                    <a:cxn ang="0">
                      <a:pos x="264" y="112"/>
                    </a:cxn>
                    <a:cxn ang="0">
                      <a:pos x="312" y="256"/>
                    </a:cxn>
                    <a:cxn ang="0">
                      <a:pos x="168" y="256"/>
                    </a:cxn>
                  </a:cxnLst>
                  <a:rect l="0" t="0" r="r" b="b"/>
                  <a:pathLst>
                    <a:path w="320" h="288">
                      <a:moveTo>
                        <a:pt x="168" y="256"/>
                      </a:moveTo>
                      <a:cubicBezTo>
                        <a:pt x="128" y="248"/>
                        <a:pt x="88" y="232"/>
                        <a:pt x="72" y="208"/>
                      </a:cubicBezTo>
                      <a:cubicBezTo>
                        <a:pt x="56" y="184"/>
                        <a:pt x="80" y="144"/>
                        <a:pt x="72" y="112"/>
                      </a:cubicBezTo>
                      <a:cubicBezTo>
                        <a:pt x="64" y="80"/>
                        <a:pt x="0" y="32"/>
                        <a:pt x="24" y="16"/>
                      </a:cubicBezTo>
                      <a:cubicBezTo>
                        <a:pt x="48" y="0"/>
                        <a:pt x="192" y="0"/>
                        <a:pt x="216" y="16"/>
                      </a:cubicBezTo>
                      <a:cubicBezTo>
                        <a:pt x="240" y="32"/>
                        <a:pt x="160" y="96"/>
                        <a:pt x="168" y="112"/>
                      </a:cubicBezTo>
                      <a:cubicBezTo>
                        <a:pt x="176" y="128"/>
                        <a:pt x="240" y="88"/>
                        <a:pt x="264" y="112"/>
                      </a:cubicBezTo>
                      <a:cubicBezTo>
                        <a:pt x="288" y="136"/>
                        <a:pt x="320" y="224"/>
                        <a:pt x="312" y="256"/>
                      </a:cubicBezTo>
                      <a:cubicBezTo>
                        <a:pt x="304" y="288"/>
                        <a:pt x="208" y="264"/>
                        <a:pt x="168" y="256"/>
                      </a:cubicBezTo>
                      <a:close/>
                    </a:path>
                  </a:pathLst>
                </a:custGeom>
                <a:solidFill>
                  <a:srgbClr val="3A6E8F">
                    <a:alpha val="95000"/>
                  </a:srgbClr>
                </a:solidFill>
                <a:ln w="9525">
                  <a:noFill/>
                  <a:round/>
                  <a:headEnd/>
                  <a:tailEnd/>
                </a:ln>
                <a:effectLst/>
              </p:spPr>
              <p:txBody>
                <a:bodyPr/>
                <a:lstStyle>
                  <a:defPPr>
                    <a:defRPr lang="en-US"/>
                  </a:defPPr>
                  <a:lvl1pPr algn="l" rtl="0" eaLnBrk="0" fontAlgn="base" hangingPunct="0">
                    <a:spcBef>
                      <a:spcPct val="0"/>
                    </a:spcBef>
                    <a:spcAft>
                      <a:spcPct val="0"/>
                    </a:spcAft>
                    <a:defRPr sz="2400" kern="1200">
                      <a:solidFill>
                        <a:schemeClr val="tx1"/>
                      </a:solidFill>
                      <a:latin typeface="Arial" pitchFamily="34" charset="0"/>
                      <a:ea typeface="Geneva"/>
                      <a:cs typeface="Geneva"/>
                    </a:defRPr>
                  </a:lvl1pPr>
                  <a:lvl2pPr marL="457200" algn="l" rtl="0" eaLnBrk="0" fontAlgn="base" hangingPunct="0">
                    <a:spcBef>
                      <a:spcPct val="0"/>
                    </a:spcBef>
                    <a:spcAft>
                      <a:spcPct val="0"/>
                    </a:spcAft>
                    <a:defRPr sz="2400" kern="1200">
                      <a:solidFill>
                        <a:schemeClr val="tx1"/>
                      </a:solidFill>
                      <a:latin typeface="Arial" pitchFamily="34" charset="0"/>
                      <a:ea typeface="Geneva"/>
                      <a:cs typeface="Geneva"/>
                    </a:defRPr>
                  </a:lvl2pPr>
                  <a:lvl3pPr marL="914400" algn="l" rtl="0" eaLnBrk="0" fontAlgn="base" hangingPunct="0">
                    <a:spcBef>
                      <a:spcPct val="0"/>
                    </a:spcBef>
                    <a:spcAft>
                      <a:spcPct val="0"/>
                    </a:spcAft>
                    <a:defRPr sz="2400" kern="1200">
                      <a:solidFill>
                        <a:schemeClr val="tx1"/>
                      </a:solidFill>
                      <a:latin typeface="Arial" pitchFamily="34" charset="0"/>
                      <a:ea typeface="Geneva"/>
                      <a:cs typeface="Geneva"/>
                    </a:defRPr>
                  </a:lvl3pPr>
                  <a:lvl4pPr marL="1371600" algn="l" rtl="0" eaLnBrk="0" fontAlgn="base" hangingPunct="0">
                    <a:spcBef>
                      <a:spcPct val="0"/>
                    </a:spcBef>
                    <a:spcAft>
                      <a:spcPct val="0"/>
                    </a:spcAft>
                    <a:defRPr sz="2400" kern="1200">
                      <a:solidFill>
                        <a:schemeClr val="tx1"/>
                      </a:solidFill>
                      <a:latin typeface="Arial" pitchFamily="34" charset="0"/>
                      <a:ea typeface="Geneva"/>
                      <a:cs typeface="Geneva"/>
                    </a:defRPr>
                  </a:lvl4pPr>
                  <a:lvl5pPr marL="1828800" algn="l" rtl="0" eaLnBrk="0" fontAlgn="base" hangingPunct="0">
                    <a:spcBef>
                      <a:spcPct val="0"/>
                    </a:spcBef>
                    <a:spcAft>
                      <a:spcPct val="0"/>
                    </a:spcAft>
                    <a:defRPr sz="2400" kern="1200">
                      <a:solidFill>
                        <a:schemeClr val="tx1"/>
                      </a:solidFill>
                      <a:latin typeface="Arial" pitchFamily="34" charset="0"/>
                      <a:ea typeface="Geneva"/>
                      <a:cs typeface="Geneva"/>
                    </a:defRPr>
                  </a:lvl5pPr>
                  <a:lvl6pPr marL="2286000" algn="l" defTabSz="914400" rtl="0" eaLnBrk="1" latinLnBrk="0" hangingPunct="1">
                    <a:defRPr sz="2400" kern="1200">
                      <a:solidFill>
                        <a:schemeClr val="tx1"/>
                      </a:solidFill>
                      <a:latin typeface="Arial" pitchFamily="34" charset="0"/>
                      <a:ea typeface="Geneva"/>
                      <a:cs typeface="Geneva"/>
                    </a:defRPr>
                  </a:lvl6pPr>
                  <a:lvl7pPr marL="2743200" algn="l" defTabSz="914400" rtl="0" eaLnBrk="1" latinLnBrk="0" hangingPunct="1">
                    <a:defRPr sz="2400" kern="1200">
                      <a:solidFill>
                        <a:schemeClr val="tx1"/>
                      </a:solidFill>
                      <a:latin typeface="Arial" pitchFamily="34" charset="0"/>
                      <a:ea typeface="Geneva"/>
                      <a:cs typeface="Geneva"/>
                    </a:defRPr>
                  </a:lvl7pPr>
                  <a:lvl8pPr marL="3200400" algn="l" defTabSz="914400" rtl="0" eaLnBrk="1" latinLnBrk="0" hangingPunct="1">
                    <a:defRPr sz="2400" kern="1200">
                      <a:solidFill>
                        <a:schemeClr val="tx1"/>
                      </a:solidFill>
                      <a:latin typeface="Arial" pitchFamily="34" charset="0"/>
                      <a:ea typeface="Geneva"/>
                      <a:cs typeface="Geneva"/>
                    </a:defRPr>
                  </a:lvl8pPr>
                  <a:lvl9pPr marL="3657600" algn="l" defTabSz="914400" rtl="0" eaLnBrk="1" latinLnBrk="0" hangingPunct="1">
                    <a:defRPr sz="2400" kern="1200">
                      <a:solidFill>
                        <a:schemeClr val="tx1"/>
                      </a:solidFill>
                      <a:latin typeface="Arial" pitchFamily="34" charset="0"/>
                      <a:ea typeface="Geneva"/>
                      <a:cs typeface="Geneva"/>
                    </a:defRPr>
                  </a:lvl9pPr>
                </a:lstStyle>
                <a:p>
                  <a:endParaRPr lang="en-US">
                    <a:solidFill>
                      <a:srgbClr val="000000"/>
                    </a:solidFill>
                  </a:endParaRPr>
                </a:p>
              </p:txBody>
            </p:sp>
            <p:sp>
              <p:nvSpPr>
                <p:cNvPr id="55" name="Freeform 54"/>
                <p:cNvSpPr>
                  <a:spLocks/>
                </p:cNvSpPr>
                <p:nvPr/>
              </p:nvSpPr>
              <p:spPr bwMode="auto">
                <a:xfrm rot="-24991479">
                  <a:off x="1264" y="1520"/>
                  <a:ext cx="288" cy="224"/>
                </a:xfrm>
                <a:custGeom>
                  <a:avLst/>
                  <a:gdLst/>
                  <a:ahLst/>
                  <a:cxnLst>
                    <a:cxn ang="0">
                      <a:pos x="168" y="256"/>
                    </a:cxn>
                    <a:cxn ang="0">
                      <a:pos x="72" y="208"/>
                    </a:cxn>
                    <a:cxn ang="0">
                      <a:pos x="72" y="112"/>
                    </a:cxn>
                    <a:cxn ang="0">
                      <a:pos x="24" y="16"/>
                    </a:cxn>
                    <a:cxn ang="0">
                      <a:pos x="216" y="16"/>
                    </a:cxn>
                    <a:cxn ang="0">
                      <a:pos x="168" y="112"/>
                    </a:cxn>
                    <a:cxn ang="0">
                      <a:pos x="264" y="112"/>
                    </a:cxn>
                    <a:cxn ang="0">
                      <a:pos x="312" y="256"/>
                    </a:cxn>
                    <a:cxn ang="0">
                      <a:pos x="168" y="256"/>
                    </a:cxn>
                  </a:cxnLst>
                  <a:rect l="0" t="0" r="r" b="b"/>
                  <a:pathLst>
                    <a:path w="320" h="288">
                      <a:moveTo>
                        <a:pt x="168" y="256"/>
                      </a:moveTo>
                      <a:cubicBezTo>
                        <a:pt x="128" y="248"/>
                        <a:pt x="88" y="232"/>
                        <a:pt x="72" y="208"/>
                      </a:cubicBezTo>
                      <a:cubicBezTo>
                        <a:pt x="56" y="184"/>
                        <a:pt x="80" y="144"/>
                        <a:pt x="72" y="112"/>
                      </a:cubicBezTo>
                      <a:cubicBezTo>
                        <a:pt x="64" y="80"/>
                        <a:pt x="0" y="32"/>
                        <a:pt x="24" y="16"/>
                      </a:cubicBezTo>
                      <a:cubicBezTo>
                        <a:pt x="48" y="0"/>
                        <a:pt x="192" y="0"/>
                        <a:pt x="216" y="16"/>
                      </a:cubicBezTo>
                      <a:cubicBezTo>
                        <a:pt x="240" y="32"/>
                        <a:pt x="160" y="96"/>
                        <a:pt x="168" y="112"/>
                      </a:cubicBezTo>
                      <a:cubicBezTo>
                        <a:pt x="176" y="128"/>
                        <a:pt x="240" y="88"/>
                        <a:pt x="264" y="112"/>
                      </a:cubicBezTo>
                      <a:cubicBezTo>
                        <a:pt x="288" y="136"/>
                        <a:pt x="320" y="224"/>
                        <a:pt x="312" y="256"/>
                      </a:cubicBezTo>
                      <a:cubicBezTo>
                        <a:pt x="304" y="288"/>
                        <a:pt x="208" y="264"/>
                        <a:pt x="168" y="256"/>
                      </a:cubicBezTo>
                      <a:close/>
                    </a:path>
                  </a:pathLst>
                </a:custGeom>
                <a:solidFill>
                  <a:srgbClr val="3A6E8F">
                    <a:alpha val="95000"/>
                  </a:srgbClr>
                </a:solidFill>
                <a:ln w="9525">
                  <a:noFill/>
                  <a:round/>
                  <a:headEnd/>
                  <a:tailEnd/>
                </a:ln>
                <a:effectLst/>
              </p:spPr>
              <p:txBody>
                <a:bodyPr/>
                <a:lstStyle>
                  <a:defPPr>
                    <a:defRPr lang="en-US"/>
                  </a:defPPr>
                  <a:lvl1pPr algn="l" rtl="0" eaLnBrk="0" fontAlgn="base" hangingPunct="0">
                    <a:spcBef>
                      <a:spcPct val="0"/>
                    </a:spcBef>
                    <a:spcAft>
                      <a:spcPct val="0"/>
                    </a:spcAft>
                    <a:defRPr sz="2400" kern="1200">
                      <a:solidFill>
                        <a:schemeClr val="tx1"/>
                      </a:solidFill>
                      <a:latin typeface="Arial" pitchFamily="34" charset="0"/>
                      <a:ea typeface="Geneva"/>
                      <a:cs typeface="Geneva"/>
                    </a:defRPr>
                  </a:lvl1pPr>
                  <a:lvl2pPr marL="457200" algn="l" rtl="0" eaLnBrk="0" fontAlgn="base" hangingPunct="0">
                    <a:spcBef>
                      <a:spcPct val="0"/>
                    </a:spcBef>
                    <a:spcAft>
                      <a:spcPct val="0"/>
                    </a:spcAft>
                    <a:defRPr sz="2400" kern="1200">
                      <a:solidFill>
                        <a:schemeClr val="tx1"/>
                      </a:solidFill>
                      <a:latin typeface="Arial" pitchFamily="34" charset="0"/>
                      <a:ea typeface="Geneva"/>
                      <a:cs typeface="Geneva"/>
                    </a:defRPr>
                  </a:lvl2pPr>
                  <a:lvl3pPr marL="914400" algn="l" rtl="0" eaLnBrk="0" fontAlgn="base" hangingPunct="0">
                    <a:spcBef>
                      <a:spcPct val="0"/>
                    </a:spcBef>
                    <a:spcAft>
                      <a:spcPct val="0"/>
                    </a:spcAft>
                    <a:defRPr sz="2400" kern="1200">
                      <a:solidFill>
                        <a:schemeClr val="tx1"/>
                      </a:solidFill>
                      <a:latin typeface="Arial" pitchFamily="34" charset="0"/>
                      <a:ea typeface="Geneva"/>
                      <a:cs typeface="Geneva"/>
                    </a:defRPr>
                  </a:lvl3pPr>
                  <a:lvl4pPr marL="1371600" algn="l" rtl="0" eaLnBrk="0" fontAlgn="base" hangingPunct="0">
                    <a:spcBef>
                      <a:spcPct val="0"/>
                    </a:spcBef>
                    <a:spcAft>
                      <a:spcPct val="0"/>
                    </a:spcAft>
                    <a:defRPr sz="2400" kern="1200">
                      <a:solidFill>
                        <a:schemeClr val="tx1"/>
                      </a:solidFill>
                      <a:latin typeface="Arial" pitchFamily="34" charset="0"/>
                      <a:ea typeface="Geneva"/>
                      <a:cs typeface="Geneva"/>
                    </a:defRPr>
                  </a:lvl4pPr>
                  <a:lvl5pPr marL="1828800" algn="l" rtl="0" eaLnBrk="0" fontAlgn="base" hangingPunct="0">
                    <a:spcBef>
                      <a:spcPct val="0"/>
                    </a:spcBef>
                    <a:spcAft>
                      <a:spcPct val="0"/>
                    </a:spcAft>
                    <a:defRPr sz="2400" kern="1200">
                      <a:solidFill>
                        <a:schemeClr val="tx1"/>
                      </a:solidFill>
                      <a:latin typeface="Arial" pitchFamily="34" charset="0"/>
                      <a:ea typeface="Geneva"/>
                      <a:cs typeface="Geneva"/>
                    </a:defRPr>
                  </a:lvl5pPr>
                  <a:lvl6pPr marL="2286000" algn="l" defTabSz="914400" rtl="0" eaLnBrk="1" latinLnBrk="0" hangingPunct="1">
                    <a:defRPr sz="2400" kern="1200">
                      <a:solidFill>
                        <a:schemeClr val="tx1"/>
                      </a:solidFill>
                      <a:latin typeface="Arial" pitchFamily="34" charset="0"/>
                      <a:ea typeface="Geneva"/>
                      <a:cs typeface="Geneva"/>
                    </a:defRPr>
                  </a:lvl6pPr>
                  <a:lvl7pPr marL="2743200" algn="l" defTabSz="914400" rtl="0" eaLnBrk="1" latinLnBrk="0" hangingPunct="1">
                    <a:defRPr sz="2400" kern="1200">
                      <a:solidFill>
                        <a:schemeClr val="tx1"/>
                      </a:solidFill>
                      <a:latin typeface="Arial" pitchFamily="34" charset="0"/>
                      <a:ea typeface="Geneva"/>
                      <a:cs typeface="Geneva"/>
                    </a:defRPr>
                  </a:lvl7pPr>
                  <a:lvl8pPr marL="3200400" algn="l" defTabSz="914400" rtl="0" eaLnBrk="1" latinLnBrk="0" hangingPunct="1">
                    <a:defRPr sz="2400" kern="1200">
                      <a:solidFill>
                        <a:schemeClr val="tx1"/>
                      </a:solidFill>
                      <a:latin typeface="Arial" pitchFamily="34" charset="0"/>
                      <a:ea typeface="Geneva"/>
                      <a:cs typeface="Geneva"/>
                    </a:defRPr>
                  </a:lvl8pPr>
                  <a:lvl9pPr marL="3657600" algn="l" defTabSz="914400" rtl="0" eaLnBrk="1" latinLnBrk="0" hangingPunct="1">
                    <a:defRPr sz="2400" kern="1200">
                      <a:solidFill>
                        <a:schemeClr val="tx1"/>
                      </a:solidFill>
                      <a:latin typeface="Arial" pitchFamily="34" charset="0"/>
                      <a:ea typeface="Geneva"/>
                      <a:cs typeface="Geneva"/>
                    </a:defRPr>
                  </a:lvl9pPr>
                </a:lstStyle>
                <a:p>
                  <a:endParaRPr lang="en-US">
                    <a:solidFill>
                      <a:srgbClr val="000000"/>
                    </a:solidFill>
                  </a:endParaRPr>
                </a:p>
              </p:txBody>
            </p:sp>
            <p:sp>
              <p:nvSpPr>
                <p:cNvPr id="56" name="Freeform 55"/>
                <p:cNvSpPr>
                  <a:spLocks/>
                </p:cNvSpPr>
                <p:nvPr/>
              </p:nvSpPr>
              <p:spPr bwMode="auto">
                <a:xfrm rot="-13219697">
                  <a:off x="1296" y="1440"/>
                  <a:ext cx="320" cy="288"/>
                </a:xfrm>
                <a:custGeom>
                  <a:avLst/>
                  <a:gdLst/>
                  <a:ahLst/>
                  <a:cxnLst>
                    <a:cxn ang="0">
                      <a:pos x="168" y="256"/>
                    </a:cxn>
                    <a:cxn ang="0">
                      <a:pos x="72" y="208"/>
                    </a:cxn>
                    <a:cxn ang="0">
                      <a:pos x="72" y="112"/>
                    </a:cxn>
                    <a:cxn ang="0">
                      <a:pos x="24" y="16"/>
                    </a:cxn>
                    <a:cxn ang="0">
                      <a:pos x="216" y="16"/>
                    </a:cxn>
                    <a:cxn ang="0">
                      <a:pos x="168" y="112"/>
                    </a:cxn>
                    <a:cxn ang="0">
                      <a:pos x="264" y="112"/>
                    </a:cxn>
                    <a:cxn ang="0">
                      <a:pos x="312" y="256"/>
                    </a:cxn>
                    <a:cxn ang="0">
                      <a:pos x="168" y="256"/>
                    </a:cxn>
                  </a:cxnLst>
                  <a:rect l="0" t="0" r="r" b="b"/>
                  <a:pathLst>
                    <a:path w="320" h="288">
                      <a:moveTo>
                        <a:pt x="168" y="256"/>
                      </a:moveTo>
                      <a:cubicBezTo>
                        <a:pt x="128" y="248"/>
                        <a:pt x="88" y="232"/>
                        <a:pt x="72" y="208"/>
                      </a:cubicBezTo>
                      <a:cubicBezTo>
                        <a:pt x="56" y="184"/>
                        <a:pt x="80" y="144"/>
                        <a:pt x="72" y="112"/>
                      </a:cubicBezTo>
                      <a:cubicBezTo>
                        <a:pt x="64" y="80"/>
                        <a:pt x="0" y="32"/>
                        <a:pt x="24" y="16"/>
                      </a:cubicBezTo>
                      <a:cubicBezTo>
                        <a:pt x="48" y="0"/>
                        <a:pt x="192" y="0"/>
                        <a:pt x="216" y="16"/>
                      </a:cubicBezTo>
                      <a:cubicBezTo>
                        <a:pt x="240" y="32"/>
                        <a:pt x="160" y="96"/>
                        <a:pt x="168" y="112"/>
                      </a:cubicBezTo>
                      <a:cubicBezTo>
                        <a:pt x="176" y="128"/>
                        <a:pt x="240" y="88"/>
                        <a:pt x="264" y="112"/>
                      </a:cubicBezTo>
                      <a:cubicBezTo>
                        <a:pt x="288" y="136"/>
                        <a:pt x="320" y="224"/>
                        <a:pt x="312" y="256"/>
                      </a:cubicBezTo>
                      <a:cubicBezTo>
                        <a:pt x="304" y="288"/>
                        <a:pt x="208" y="264"/>
                        <a:pt x="168" y="256"/>
                      </a:cubicBezTo>
                      <a:close/>
                    </a:path>
                  </a:pathLst>
                </a:custGeom>
                <a:solidFill>
                  <a:srgbClr val="3A6E8F">
                    <a:alpha val="95000"/>
                  </a:srgbClr>
                </a:solidFill>
                <a:ln w="9525">
                  <a:noFill/>
                  <a:round/>
                  <a:headEnd/>
                  <a:tailEnd/>
                </a:ln>
                <a:effectLst/>
              </p:spPr>
              <p:txBody>
                <a:bodyPr/>
                <a:lstStyle>
                  <a:defPPr>
                    <a:defRPr lang="en-US"/>
                  </a:defPPr>
                  <a:lvl1pPr algn="l" rtl="0" eaLnBrk="0" fontAlgn="base" hangingPunct="0">
                    <a:spcBef>
                      <a:spcPct val="0"/>
                    </a:spcBef>
                    <a:spcAft>
                      <a:spcPct val="0"/>
                    </a:spcAft>
                    <a:defRPr sz="2400" kern="1200">
                      <a:solidFill>
                        <a:schemeClr val="tx1"/>
                      </a:solidFill>
                      <a:latin typeface="Arial" pitchFamily="34" charset="0"/>
                      <a:ea typeface="Geneva"/>
                      <a:cs typeface="Geneva"/>
                    </a:defRPr>
                  </a:lvl1pPr>
                  <a:lvl2pPr marL="457200" algn="l" rtl="0" eaLnBrk="0" fontAlgn="base" hangingPunct="0">
                    <a:spcBef>
                      <a:spcPct val="0"/>
                    </a:spcBef>
                    <a:spcAft>
                      <a:spcPct val="0"/>
                    </a:spcAft>
                    <a:defRPr sz="2400" kern="1200">
                      <a:solidFill>
                        <a:schemeClr val="tx1"/>
                      </a:solidFill>
                      <a:latin typeface="Arial" pitchFamily="34" charset="0"/>
                      <a:ea typeface="Geneva"/>
                      <a:cs typeface="Geneva"/>
                    </a:defRPr>
                  </a:lvl2pPr>
                  <a:lvl3pPr marL="914400" algn="l" rtl="0" eaLnBrk="0" fontAlgn="base" hangingPunct="0">
                    <a:spcBef>
                      <a:spcPct val="0"/>
                    </a:spcBef>
                    <a:spcAft>
                      <a:spcPct val="0"/>
                    </a:spcAft>
                    <a:defRPr sz="2400" kern="1200">
                      <a:solidFill>
                        <a:schemeClr val="tx1"/>
                      </a:solidFill>
                      <a:latin typeface="Arial" pitchFamily="34" charset="0"/>
                      <a:ea typeface="Geneva"/>
                      <a:cs typeface="Geneva"/>
                    </a:defRPr>
                  </a:lvl3pPr>
                  <a:lvl4pPr marL="1371600" algn="l" rtl="0" eaLnBrk="0" fontAlgn="base" hangingPunct="0">
                    <a:spcBef>
                      <a:spcPct val="0"/>
                    </a:spcBef>
                    <a:spcAft>
                      <a:spcPct val="0"/>
                    </a:spcAft>
                    <a:defRPr sz="2400" kern="1200">
                      <a:solidFill>
                        <a:schemeClr val="tx1"/>
                      </a:solidFill>
                      <a:latin typeface="Arial" pitchFamily="34" charset="0"/>
                      <a:ea typeface="Geneva"/>
                      <a:cs typeface="Geneva"/>
                    </a:defRPr>
                  </a:lvl4pPr>
                  <a:lvl5pPr marL="1828800" algn="l" rtl="0" eaLnBrk="0" fontAlgn="base" hangingPunct="0">
                    <a:spcBef>
                      <a:spcPct val="0"/>
                    </a:spcBef>
                    <a:spcAft>
                      <a:spcPct val="0"/>
                    </a:spcAft>
                    <a:defRPr sz="2400" kern="1200">
                      <a:solidFill>
                        <a:schemeClr val="tx1"/>
                      </a:solidFill>
                      <a:latin typeface="Arial" pitchFamily="34" charset="0"/>
                      <a:ea typeface="Geneva"/>
                      <a:cs typeface="Geneva"/>
                    </a:defRPr>
                  </a:lvl5pPr>
                  <a:lvl6pPr marL="2286000" algn="l" defTabSz="914400" rtl="0" eaLnBrk="1" latinLnBrk="0" hangingPunct="1">
                    <a:defRPr sz="2400" kern="1200">
                      <a:solidFill>
                        <a:schemeClr val="tx1"/>
                      </a:solidFill>
                      <a:latin typeface="Arial" pitchFamily="34" charset="0"/>
                      <a:ea typeface="Geneva"/>
                      <a:cs typeface="Geneva"/>
                    </a:defRPr>
                  </a:lvl6pPr>
                  <a:lvl7pPr marL="2743200" algn="l" defTabSz="914400" rtl="0" eaLnBrk="1" latinLnBrk="0" hangingPunct="1">
                    <a:defRPr sz="2400" kern="1200">
                      <a:solidFill>
                        <a:schemeClr val="tx1"/>
                      </a:solidFill>
                      <a:latin typeface="Arial" pitchFamily="34" charset="0"/>
                      <a:ea typeface="Geneva"/>
                      <a:cs typeface="Geneva"/>
                    </a:defRPr>
                  </a:lvl7pPr>
                  <a:lvl8pPr marL="3200400" algn="l" defTabSz="914400" rtl="0" eaLnBrk="1" latinLnBrk="0" hangingPunct="1">
                    <a:defRPr sz="2400" kern="1200">
                      <a:solidFill>
                        <a:schemeClr val="tx1"/>
                      </a:solidFill>
                      <a:latin typeface="Arial" pitchFamily="34" charset="0"/>
                      <a:ea typeface="Geneva"/>
                      <a:cs typeface="Geneva"/>
                    </a:defRPr>
                  </a:lvl8pPr>
                  <a:lvl9pPr marL="3657600" algn="l" defTabSz="914400" rtl="0" eaLnBrk="1" latinLnBrk="0" hangingPunct="1">
                    <a:defRPr sz="2400" kern="1200">
                      <a:solidFill>
                        <a:schemeClr val="tx1"/>
                      </a:solidFill>
                      <a:latin typeface="Arial" pitchFamily="34" charset="0"/>
                      <a:ea typeface="Geneva"/>
                      <a:cs typeface="Geneva"/>
                    </a:defRPr>
                  </a:lvl9pPr>
                </a:lstStyle>
                <a:p>
                  <a:endParaRPr lang="en-US">
                    <a:solidFill>
                      <a:srgbClr val="000000"/>
                    </a:solidFill>
                  </a:endParaRPr>
                </a:p>
              </p:txBody>
            </p:sp>
            <p:sp>
              <p:nvSpPr>
                <p:cNvPr id="57" name="Freeform 56"/>
                <p:cNvSpPr>
                  <a:spLocks/>
                </p:cNvSpPr>
                <p:nvPr/>
              </p:nvSpPr>
              <p:spPr bwMode="auto">
                <a:xfrm rot="-4029981">
                  <a:off x="1462" y="1488"/>
                  <a:ext cx="320" cy="288"/>
                </a:xfrm>
                <a:custGeom>
                  <a:avLst/>
                  <a:gdLst/>
                  <a:ahLst/>
                  <a:cxnLst>
                    <a:cxn ang="0">
                      <a:pos x="168" y="256"/>
                    </a:cxn>
                    <a:cxn ang="0">
                      <a:pos x="72" y="208"/>
                    </a:cxn>
                    <a:cxn ang="0">
                      <a:pos x="72" y="112"/>
                    </a:cxn>
                    <a:cxn ang="0">
                      <a:pos x="24" y="16"/>
                    </a:cxn>
                    <a:cxn ang="0">
                      <a:pos x="216" y="16"/>
                    </a:cxn>
                    <a:cxn ang="0">
                      <a:pos x="168" y="112"/>
                    </a:cxn>
                    <a:cxn ang="0">
                      <a:pos x="264" y="112"/>
                    </a:cxn>
                    <a:cxn ang="0">
                      <a:pos x="312" y="256"/>
                    </a:cxn>
                    <a:cxn ang="0">
                      <a:pos x="168" y="256"/>
                    </a:cxn>
                  </a:cxnLst>
                  <a:rect l="0" t="0" r="r" b="b"/>
                  <a:pathLst>
                    <a:path w="320" h="288">
                      <a:moveTo>
                        <a:pt x="168" y="256"/>
                      </a:moveTo>
                      <a:cubicBezTo>
                        <a:pt x="128" y="248"/>
                        <a:pt x="88" y="232"/>
                        <a:pt x="72" y="208"/>
                      </a:cubicBezTo>
                      <a:cubicBezTo>
                        <a:pt x="56" y="184"/>
                        <a:pt x="80" y="144"/>
                        <a:pt x="72" y="112"/>
                      </a:cubicBezTo>
                      <a:cubicBezTo>
                        <a:pt x="64" y="80"/>
                        <a:pt x="0" y="32"/>
                        <a:pt x="24" y="16"/>
                      </a:cubicBezTo>
                      <a:cubicBezTo>
                        <a:pt x="48" y="0"/>
                        <a:pt x="192" y="0"/>
                        <a:pt x="216" y="16"/>
                      </a:cubicBezTo>
                      <a:cubicBezTo>
                        <a:pt x="240" y="32"/>
                        <a:pt x="160" y="96"/>
                        <a:pt x="168" y="112"/>
                      </a:cubicBezTo>
                      <a:cubicBezTo>
                        <a:pt x="176" y="128"/>
                        <a:pt x="240" y="88"/>
                        <a:pt x="264" y="112"/>
                      </a:cubicBezTo>
                      <a:cubicBezTo>
                        <a:pt x="288" y="136"/>
                        <a:pt x="320" y="224"/>
                        <a:pt x="312" y="256"/>
                      </a:cubicBezTo>
                      <a:cubicBezTo>
                        <a:pt x="304" y="288"/>
                        <a:pt x="208" y="264"/>
                        <a:pt x="168" y="256"/>
                      </a:cubicBezTo>
                      <a:close/>
                    </a:path>
                  </a:pathLst>
                </a:custGeom>
                <a:solidFill>
                  <a:srgbClr val="3A6E8F">
                    <a:alpha val="95000"/>
                  </a:srgbClr>
                </a:solidFill>
                <a:ln w="9525">
                  <a:noFill/>
                  <a:round/>
                  <a:headEnd/>
                  <a:tailEnd/>
                </a:ln>
                <a:effectLst/>
              </p:spPr>
              <p:txBody>
                <a:bodyPr/>
                <a:lstStyle>
                  <a:defPPr>
                    <a:defRPr lang="en-US"/>
                  </a:defPPr>
                  <a:lvl1pPr algn="l" rtl="0" eaLnBrk="0" fontAlgn="base" hangingPunct="0">
                    <a:spcBef>
                      <a:spcPct val="0"/>
                    </a:spcBef>
                    <a:spcAft>
                      <a:spcPct val="0"/>
                    </a:spcAft>
                    <a:defRPr sz="2400" kern="1200">
                      <a:solidFill>
                        <a:schemeClr val="tx1"/>
                      </a:solidFill>
                      <a:latin typeface="Arial" pitchFamily="34" charset="0"/>
                      <a:ea typeface="Geneva"/>
                      <a:cs typeface="Geneva"/>
                    </a:defRPr>
                  </a:lvl1pPr>
                  <a:lvl2pPr marL="457200" algn="l" rtl="0" eaLnBrk="0" fontAlgn="base" hangingPunct="0">
                    <a:spcBef>
                      <a:spcPct val="0"/>
                    </a:spcBef>
                    <a:spcAft>
                      <a:spcPct val="0"/>
                    </a:spcAft>
                    <a:defRPr sz="2400" kern="1200">
                      <a:solidFill>
                        <a:schemeClr val="tx1"/>
                      </a:solidFill>
                      <a:latin typeface="Arial" pitchFamily="34" charset="0"/>
                      <a:ea typeface="Geneva"/>
                      <a:cs typeface="Geneva"/>
                    </a:defRPr>
                  </a:lvl2pPr>
                  <a:lvl3pPr marL="914400" algn="l" rtl="0" eaLnBrk="0" fontAlgn="base" hangingPunct="0">
                    <a:spcBef>
                      <a:spcPct val="0"/>
                    </a:spcBef>
                    <a:spcAft>
                      <a:spcPct val="0"/>
                    </a:spcAft>
                    <a:defRPr sz="2400" kern="1200">
                      <a:solidFill>
                        <a:schemeClr val="tx1"/>
                      </a:solidFill>
                      <a:latin typeface="Arial" pitchFamily="34" charset="0"/>
                      <a:ea typeface="Geneva"/>
                      <a:cs typeface="Geneva"/>
                    </a:defRPr>
                  </a:lvl3pPr>
                  <a:lvl4pPr marL="1371600" algn="l" rtl="0" eaLnBrk="0" fontAlgn="base" hangingPunct="0">
                    <a:spcBef>
                      <a:spcPct val="0"/>
                    </a:spcBef>
                    <a:spcAft>
                      <a:spcPct val="0"/>
                    </a:spcAft>
                    <a:defRPr sz="2400" kern="1200">
                      <a:solidFill>
                        <a:schemeClr val="tx1"/>
                      </a:solidFill>
                      <a:latin typeface="Arial" pitchFamily="34" charset="0"/>
                      <a:ea typeface="Geneva"/>
                      <a:cs typeface="Geneva"/>
                    </a:defRPr>
                  </a:lvl4pPr>
                  <a:lvl5pPr marL="1828800" algn="l" rtl="0" eaLnBrk="0" fontAlgn="base" hangingPunct="0">
                    <a:spcBef>
                      <a:spcPct val="0"/>
                    </a:spcBef>
                    <a:spcAft>
                      <a:spcPct val="0"/>
                    </a:spcAft>
                    <a:defRPr sz="2400" kern="1200">
                      <a:solidFill>
                        <a:schemeClr val="tx1"/>
                      </a:solidFill>
                      <a:latin typeface="Arial" pitchFamily="34" charset="0"/>
                      <a:ea typeface="Geneva"/>
                      <a:cs typeface="Geneva"/>
                    </a:defRPr>
                  </a:lvl5pPr>
                  <a:lvl6pPr marL="2286000" algn="l" defTabSz="914400" rtl="0" eaLnBrk="1" latinLnBrk="0" hangingPunct="1">
                    <a:defRPr sz="2400" kern="1200">
                      <a:solidFill>
                        <a:schemeClr val="tx1"/>
                      </a:solidFill>
                      <a:latin typeface="Arial" pitchFamily="34" charset="0"/>
                      <a:ea typeface="Geneva"/>
                      <a:cs typeface="Geneva"/>
                    </a:defRPr>
                  </a:lvl6pPr>
                  <a:lvl7pPr marL="2743200" algn="l" defTabSz="914400" rtl="0" eaLnBrk="1" latinLnBrk="0" hangingPunct="1">
                    <a:defRPr sz="2400" kern="1200">
                      <a:solidFill>
                        <a:schemeClr val="tx1"/>
                      </a:solidFill>
                      <a:latin typeface="Arial" pitchFamily="34" charset="0"/>
                      <a:ea typeface="Geneva"/>
                      <a:cs typeface="Geneva"/>
                    </a:defRPr>
                  </a:lvl7pPr>
                  <a:lvl8pPr marL="3200400" algn="l" defTabSz="914400" rtl="0" eaLnBrk="1" latinLnBrk="0" hangingPunct="1">
                    <a:defRPr sz="2400" kern="1200">
                      <a:solidFill>
                        <a:schemeClr val="tx1"/>
                      </a:solidFill>
                      <a:latin typeface="Arial" pitchFamily="34" charset="0"/>
                      <a:ea typeface="Geneva"/>
                      <a:cs typeface="Geneva"/>
                    </a:defRPr>
                  </a:lvl8pPr>
                  <a:lvl9pPr marL="3657600" algn="l" defTabSz="914400" rtl="0" eaLnBrk="1" latinLnBrk="0" hangingPunct="1">
                    <a:defRPr sz="2400" kern="1200">
                      <a:solidFill>
                        <a:schemeClr val="tx1"/>
                      </a:solidFill>
                      <a:latin typeface="Arial" pitchFamily="34" charset="0"/>
                      <a:ea typeface="Geneva"/>
                      <a:cs typeface="Geneva"/>
                    </a:defRPr>
                  </a:lvl9pPr>
                </a:lstStyle>
                <a:p>
                  <a:endParaRPr lang="en-US">
                    <a:solidFill>
                      <a:srgbClr val="000000"/>
                    </a:solidFill>
                  </a:endParaRPr>
                </a:p>
              </p:txBody>
            </p:sp>
            <p:sp>
              <p:nvSpPr>
                <p:cNvPr id="58" name="Freeform 57"/>
                <p:cNvSpPr>
                  <a:spLocks/>
                </p:cNvSpPr>
                <p:nvPr/>
              </p:nvSpPr>
              <p:spPr bwMode="auto">
                <a:xfrm rot="6521241">
                  <a:off x="1366" y="1456"/>
                  <a:ext cx="320" cy="288"/>
                </a:xfrm>
                <a:custGeom>
                  <a:avLst/>
                  <a:gdLst/>
                  <a:ahLst/>
                  <a:cxnLst>
                    <a:cxn ang="0">
                      <a:pos x="168" y="256"/>
                    </a:cxn>
                    <a:cxn ang="0">
                      <a:pos x="72" y="208"/>
                    </a:cxn>
                    <a:cxn ang="0">
                      <a:pos x="72" y="112"/>
                    </a:cxn>
                    <a:cxn ang="0">
                      <a:pos x="24" y="16"/>
                    </a:cxn>
                    <a:cxn ang="0">
                      <a:pos x="216" y="16"/>
                    </a:cxn>
                    <a:cxn ang="0">
                      <a:pos x="168" y="112"/>
                    </a:cxn>
                    <a:cxn ang="0">
                      <a:pos x="264" y="112"/>
                    </a:cxn>
                    <a:cxn ang="0">
                      <a:pos x="312" y="256"/>
                    </a:cxn>
                    <a:cxn ang="0">
                      <a:pos x="168" y="256"/>
                    </a:cxn>
                  </a:cxnLst>
                  <a:rect l="0" t="0" r="r" b="b"/>
                  <a:pathLst>
                    <a:path w="320" h="288">
                      <a:moveTo>
                        <a:pt x="168" y="256"/>
                      </a:moveTo>
                      <a:cubicBezTo>
                        <a:pt x="128" y="248"/>
                        <a:pt x="88" y="232"/>
                        <a:pt x="72" y="208"/>
                      </a:cubicBezTo>
                      <a:cubicBezTo>
                        <a:pt x="56" y="184"/>
                        <a:pt x="80" y="144"/>
                        <a:pt x="72" y="112"/>
                      </a:cubicBezTo>
                      <a:cubicBezTo>
                        <a:pt x="64" y="80"/>
                        <a:pt x="0" y="32"/>
                        <a:pt x="24" y="16"/>
                      </a:cubicBezTo>
                      <a:cubicBezTo>
                        <a:pt x="48" y="0"/>
                        <a:pt x="192" y="0"/>
                        <a:pt x="216" y="16"/>
                      </a:cubicBezTo>
                      <a:cubicBezTo>
                        <a:pt x="240" y="32"/>
                        <a:pt x="160" y="96"/>
                        <a:pt x="168" y="112"/>
                      </a:cubicBezTo>
                      <a:cubicBezTo>
                        <a:pt x="176" y="128"/>
                        <a:pt x="240" y="88"/>
                        <a:pt x="264" y="112"/>
                      </a:cubicBezTo>
                      <a:cubicBezTo>
                        <a:pt x="288" y="136"/>
                        <a:pt x="320" y="224"/>
                        <a:pt x="312" y="256"/>
                      </a:cubicBezTo>
                      <a:cubicBezTo>
                        <a:pt x="304" y="288"/>
                        <a:pt x="208" y="264"/>
                        <a:pt x="168" y="256"/>
                      </a:cubicBezTo>
                      <a:close/>
                    </a:path>
                  </a:pathLst>
                </a:custGeom>
                <a:solidFill>
                  <a:srgbClr val="3A6E8F">
                    <a:alpha val="95000"/>
                  </a:srgbClr>
                </a:solidFill>
                <a:ln w="9525">
                  <a:noFill/>
                  <a:round/>
                  <a:headEnd/>
                  <a:tailEnd/>
                </a:ln>
                <a:effectLst/>
              </p:spPr>
              <p:txBody>
                <a:bodyPr/>
                <a:lstStyle>
                  <a:defPPr>
                    <a:defRPr lang="en-US"/>
                  </a:defPPr>
                  <a:lvl1pPr algn="l" rtl="0" eaLnBrk="0" fontAlgn="base" hangingPunct="0">
                    <a:spcBef>
                      <a:spcPct val="0"/>
                    </a:spcBef>
                    <a:spcAft>
                      <a:spcPct val="0"/>
                    </a:spcAft>
                    <a:defRPr sz="2400" kern="1200">
                      <a:solidFill>
                        <a:schemeClr val="tx1"/>
                      </a:solidFill>
                      <a:latin typeface="Arial" pitchFamily="34" charset="0"/>
                      <a:ea typeface="Geneva"/>
                      <a:cs typeface="Geneva"/>
                    </a:defRPr>
                  </a:lvl1pPr>
                  <a:lvl2pPr marL="457200" algn="l" rtl="0" eaLnBrk="0" fontAlgn="base" hangingPunct="0">
                    <a:spcBef>
                      <a:spcPct val="0"/>
                    </a:spcBef>
                    <a:spcAft>
                      <a:spcPct val="0"/>
                    </a:spcAft>
                    <a:defRPr sz="2400" kern="1200">
                      <a:solidFill>
                        <a:schemeClr val="tx1"/>
                      </a:solidFill>
                      <a:latin typeface="Arial" pitchFamily="34" charset="0"/>
                      <a:ea typeface="Geneva"/>
                      <a:cs typeface="Geneva"/>
                    </a:defRPr>
                  </a:lvl2pPr>
                  <a:lvl3pPr marL="914400" algn="l" rtl="0" eaLnBrk="0" fontAlgn="base" hangingPunct="0">
                    <a:spcBef>
                      <a:spcPct val="0"/>
                    </a:spcBef>
                    <a:spcAft>
                      <a:spcPct val="0"/>
                    </a:spcAft>
                    <a:defRPr sz="2400" kern="1200">
                      <a:solidFill>
                        <a:schemeClr val="tx1"/>
                      </a:solidFill>
                      <a:latin typeface="Arial" pitchFamily="34" charset="0"/>
                      <a:ea typeface="Geneva"/>
                      <a:cs typeface="Geneva"/>
                    </a:defRPr>
                  </a:lvl3pPr>
                  <a:lvl4pPr marL="1371600" algn="l" rtl="0" eaLnBrk="0" fontAlgn="base" hangingPunct="0">
                    <a:spcBef>
                      <a:spcPct val="0"/>
                    </a:spcBef>
                    <a:spcAft>
                      <a:spcPct val="0"/>
                    </a:spcAft>
                    <a:defRPr sz="2400" kern="1200">
                      <a:solidFill>
                        <a:schemeClr val="tx1"/>
                      </a:solidFill>
                      <a:latin typeface="Arial" pitchFamily="34" charset="0"/>
                      <a:ea typeface="Geneva"/>
                      <a:cs typeface="Geneva"/>
                    </a:defRPr>
                  </a:lvl4pPr>
                  <a:lvl5pPr marL="1828800" algn="l" rtl="0" eaLnBrk="0" fontAlgn="base" hangingPunct="0">
                    <a:spcBef>
                      <a:spcPct val="0"/>
                    </a:spcBef>
                    <a:spcAft>
                      <a:spcPct val="0"/>
                    </a:spcAft>
                    <a:defRPr sz="2400" kern="1200">
                      <a:solidFill>
                        <a:schemeClr val="tx1"/>
                      </a:solidFill>
                      <a:latin typeface="Arial" pitchFamily="34" charset="0"/>
                      <a:ea typeface="Geneva"/>
                      <a:cs typeface="Geneva"/>
                    </a:defRPr>
                  </a:lvl5pPr>
                  <a:lvl6pPr marL="2286000" algn="l" defTabSz="914400" rtl="0" eaLnBrk="1" latinLnBrk="0" hangingPunct="1">
                    <a:defRPr sz="2400" kern="1200">
                      <a:solidFill>
                        <a:schemeClr val="tx1"/>
                      </a:solidFill>
                      <a:latin typeface="Arial" pitchFamily="34" charset="0"/>
                      <a:ea typeface="Geneva"/>
                      <a:cs typeface="Geneva"/>
                    </a:defRPr>
                  </a:lvl6pPr>
                  <a:lvl7pPr marL="2743200" algn="l" defTabSz="914400" rtl="0" eaLnBrk="1" latinLnBrk="0" hangingPunct="1">
                    <a:defRPr sz="2400" kern="1200">
                      <a:solidFill>
                        <a:schemeClr val="tx1"/>
                      </a:solidFill>
                      <a:latin typeface="Arial" pitchFamily="34" charset="0"/>
                      <a:ea typeface="Geneva"/>
                      <a:cs typeface="Geneva"/>
                    </a:defRPr>
                  </a:lvl7pPr>
                  <a:lvl8pPr marL="3200400" algn="l" defTabSz="914400" rtl="0" eaLnBrk="1" latinLnBrk="0" hangingPunct="1">
                    <a:defRPr sz="2400" kern="1200">
                      <a:solidFill>
                        <a:schemeClr val="tx1"/>
                      </a:solidFill>
                      <a:latin typeface="Arial" pitchFamily="34" charset="0"/>
                      <a:ea typeface="Geneva"/>
                      <a:cs typeface="Geneva"/>
                    </a:defRPr>
                  </a:lvl8pPr>
                  <a:lvl9pPr marL="3657600" algn="l" defTabSz="914400" rtl="0" eaLnBrk="1" latinLnBrk="0" hangingPunct="1">
                    <a:defRPr sz="2400" kern="1200">
                      <a:solidFill>
                        <a:schemeClr val="tx1"/>
                      </a:solidFill>
                      <a:latin typeface="Arial" pitchFamily="34" charset="0"/>
                      <a:ea typeface="Geneva"/>
                      <a:cs typeface="Geneva"/>
                    </a:defRPr>
                  </a:lvl9pPr>
                </a:lstStyle>
                <a:p>
                  <a:endParaRPr lang="en-US">
                    <a:solidFill>
                      <a:srgbClr val="000000"/>
                    </a:solidFill>
                  </a:endParaRPr>
                </a:p>
              </p:txBody>
            </p:sp>
            <p:sp>
              <p:nvSpPr>
                <p:cNvPr id="59" name="Freeform 58"/>
                <p:cNvSpPr>
                  <a:spLocks/>
                </p:cNvSpPr>
                <p:nvPr/>
              </p:nvSpPr>
              <p:spPr bwMode="auto">
                <a:xfrm rot="-13746623">
                  <a:off x="1606" y="1456"/>
                  <a:ext cx="320" cy="288"/>
                </a:xfrm>
                <a:custGeom>
                  <a:avLst/>
                  <a:gdLst/>
                  <a:ahLst/>
                  <a:cxnLst>
                    <a:cxn ang="0">
                      <a:pos x="168" y="256"/>
                    </a:cxn>
                    <a:cxn ang="0">
                      <a:pos x="72" y="208"/>
                    </a:cxn>
                    <a:cxn ang="0">
                      <a:pos x="72" y="112"/>
                    </a:cxn>
                    <a:cxn ang="0">
                      <a:pos x="24" y="16"/>
                    </a:cxn>
                    <a:cxn ang="0">
                      <a:pos x="216" y="16"/>
                    </a:cxn>
                    <a:cxn ang="0">
                      <a:pos x="168" y="112"/>
                    </a:cxn>
                    <a:cxn ang="0">
                      <a:pos x="264" y="112"/>
                    </a:cxn>
                    <a:cxn ang="0">
                      <a:pos x="312" y="256"/>
                    </a:cxn>
                    <a:cxn ang="0">
                      <a:pos x="168" y="256"/>
                    </a:cxn>
                  </a:cxnLst>
                  <a:rect l="0" t="0" r="r" b="b"/>
                  <a:pathLst>
                    <a:path w="320" h="288">
                      <a:moveTo>
                        <a:pt x="168" y="256"/>
                      </a:moveTo>
                      <a:cubicBezTo>
                        <a:pt x="128" y="248"/>
                        <a:pt x="88" y="232"/>
                        <a:pt x="72" y="208"/>
                      </a:cubicBezTo>
                      <a:cubicBezTo>
                        <a:pt x="56" y="184"/>
                        <a:pt x="80" y="144"/>
                        <a:pt x="72" y="112"/>
                      </a:cubicBezTo>
                      <a:cubicBezTo>
                        <a:pt x="64" y="80"/>
                        <a:pt x="0" y="32"/>
                        <a:pt x="24" y="16"/>
                      </a:cubicBezTo>
                      <a:cubicBezTo>
                        <a:pt x="48" y="0"/>
                        <a:pt x="192" y="0"/>
                        <a:pt x="216" y="16"/>
                      </a:cubicBezTo>
                      <a:cubicBezTo>
                        <a:pt x="240" y="32"/>
                        <a:pt x="160" y="96"/>
                        <a:pt x="168" y="112"/>
                      </a:cubicBezTo>
                      <a:cubicBezTo>
                        <a:pt x="176" y="128"/>
                        <a:pt x="240" y="88"/>
                        <a:pt x="264" y="112"/>
                      </a:cubicBezTo>
                      <a:cubicBezTo>
                        <a:pt x="288" y="136"/>
                        <a:pt x="320" y="224"/>
                        <a:pt x="312" y="256"/>
                      </a:cubicBezTo>
                      <a:cubicBezTo>
                        <a:pt x="304" y="288"/>
                        <a:pt x="208" y="264"/>
                        <a:pt x="168" y="256"/>
                      </a:cubicBezTo>
                      <a:close/>
                    </a:path>
                  </a:pathLst>
                </a:custGeom>
                <a:solidFill>
                  <a:srgbClr val="3A6E8F">
                    <a:alpha val="95000"/>
                  </a:srgbClr>
                </a:solidFill>
                <a:ln w="9525">
                  <a:noFill/>
                  <a:round/>
                  <a:headEnd/>
                  <a:tailEnd/>
                </a:ln>
                <a:effectLst/>
              </p:spPr>
              <p:txBody>
                <a:bodyPr/>
                <a:lstStyle>
                  <a:defPPr>
                    <a:defRPr lang="en-US"/>
                  </a:defPPr>
                  <a:lvl1pPr algn="l" rtl="0" eaLnBrk="0" fontAlgn="base" hangingPunct="0">
                    <a:spcBef>
                      <a:spcPct val="0"/>
                    </a:spcBef>
                    <a:spcAft>
                      <a:spcPct val="0"/>
                    </a:spcAft>
                    <a:defRPr sz="2400" kern="1200">
                      <a:solidFill>
                        <a:schemeClr val="tx1"/>
                      </a:solidFill>
                      <a:latin typeface="Arial" pitchFamily="34" charset="0"/>
                      <a:ea typeface="Geneva"/>
                      <a:cs typeface="Geneva"/>
                    </a:defRPr>
                  </a:lvl1pPr>
                  <a:lvl2pPr marL="457200" algn="l" rtl="0" eaLnBrk="0" fontAlgn="base" hangingPunct="0">
                    <a:spcBef>
                      <a:spcPct val="0"/>
                    </a:spcBef>
                    <a:spcAft>
                      <a:spcPct val="0"/>
                    </a:spcAft>
                    <a:defRPr sz="2400" kern="1200">
                      <a:solidFill>
                        <a:schemeClr val="tx1"/>
                      </a:solidFill>
                      <a:latin typeface="Arial" pitchFamily="34" charset="0"/>
                      <a:ea typeface="Geneva"/>
                      <a:cs typeface="Geneva"/>
                    </a:defRPr>
                  </a:lvl2pPr>
                  <a:lvl3pPr marL="914400" algn="l" rtl="0" eaLnBrk="0" fontAlgn="base" hangingPunct="0">
                    <a:spcBef>
                      <a:spcPct val="0"/>
                    </a:spcBef>
                    <a:spcAft>
                      <a:spcPct val="0"/>
                    </a:spcAft>
                    <a:defRPr sz="2400" kern="1200">
                      <a:solidFill>
                        <a:schemeClr val="tx1"/>
                      </a:solidFill>
                      <a:latin typeface="Arial" pitchFamily="34" charset="0"/>
                      <a:ea typeface="Geneva"/>
                      <a:cs typeface="Geneva"/>
                    </a:defRPr>
                  </a:lvl3pPr>
                  <a:lvl4pPr marL="1371600" algn="l" rtl="0" eaLnBrk="0" fontAlgn="base" hangingPunct="0">
                    <a:spcBef>
                      <a:spcPct val="0"/>
                    </a:spcBef>
                    <a:spcAft>
                      <a:spcPct val="0"/>
                    </a:spcAft>
                    <a:defRPr sz="2400" kern="1200">
                      <a:solidFill>
                        <a:schemeClr val="tx1"/>
                      </a:solidFill>
                      <a:latin typeface="Arial" pitchFamily="34" charset="0"/>
                      <a:ea typeface="Geneva"/>
                      <a:cs typeface="Geneva"/>
                    </a:defRPr>
                  </a:lvl4pPr>
                  <a:lvl5pPr marL="1828800" algn="l" rtl="0" eaLnBrk="0" fontAlgn="base" hangingPunct="0">
                    <a:spcBef>
                      <a:spcPct val="0"/>
                    </a:spcBef>
                    <a:spcAft>
                      <a:spcPct val="0"/>
                    </a:spcAft>
                    <a:defRPr sz="2400" kern="1200">
                      <a:solidFill>
                        <a:schemeClr val="tx1"/>
                      </a:solidFill>
                      <a:latin typeface="Arial" pitchFamily="34" charset="0"/>
                      <a:ea typeface="Geneva"/>
                      <a:cs typeface="Geneva"/>
                    </a:defRPr>
                  </a:lvl5pPr>
                  <a:lvl6pPr marL="2286000" algn="l" defTabSz="914400" rtl="0" eaLnBrk="1" latinLnBrk="0" hangingPunct="1">
                    <a:defRPr sz="2400" kern="1200">
                      <a:solidFill>
                        <a:schemeClr val="tx1"/>
                      </a:solidFill>
                      <a:latin typeface="Arial" pitchFamily="34" charset="0"/>
                      <a:ea typeface="Geneva"/>
                      <a:cs typeface="Geneva"/>
                    </a:defRPr>
                  </a:lvl6pPr>
                  <a:lvl7pPr marL="2743200" algn="l" defTabSz="914400" rtl="0" eaLnBrk="1" latinLnBrk="0" hangingPunct="1">
                    <a:defRPr sz="2400" kern="1200">
                      <a:solidFill>
                        <a:schemeClr val="tx1"/>
                      </a:solidFill>
                      <a:latin typeface="Arial" pitchFamily="34" charset="0"/>
                      <a:ea typeface="Geneva"/>
                      <a:cs typeface="Geneva"/>
                    </a:defRPr>
                  </a:lvl7pPr>
                  <a:lvl8pPr marL="3200400" algn="l" defTabSz="914400" rtl="0" eaLnBrk="1" latinLnBrk="0" hangingPunct="1">
                    <a:defRPr sz="2400" kern="1200">
                      <a:solidFill>
                        <a:schemeClr val="tx1"/>
                      </a:solidFill>
                      <a:latin typeface="Arial" pitchFamily="34" charset="0"/>
                      <a:ea typeface="Geneva"/>
                      <a:cs typeface="Geneva"/>
                    </a:defRPr>
                  </a:lvl8pPr>
                  <a:lvl9pPr marL="3657600" algn="l" defTabSz="914400" rtl="0" eaLnBrk="1" latinLnBrk="0" hangingPunct="1">
                    <a:defRPr sz="2400" kern="1200">
                      <a:solidFill>
                        <a:schemeClr val="tx1"/>
                      </a:solidFill>
                      <a:latin typeface="Arial" pitchFamily="34" charset="0"/>
                      <a:ea typeface="Geneva"/>
                      <a:cs typeface="Geneva"/>
                    </a:defRPr>
                  </a:lvl9pPr>
                </a:lstStyle>
                <a:p>
                  <a:endParaRPr lang="en-US">
                    <a:solidFill>
                      <a:srgbClr val="000000"/>
                    </a:solidFill>
                  </a:endParaRPr>
                </a:p>
              </p:txBody>
            </p:sp>
            <p:sp>
              <p:nvSpPr>
                <p:cNvPr id="60" name="Freeform 59"/>
                <p:cNvSpPr>
                  <a:spLocks/>
                </p:cNvSpPr>
                <p:nvPr/>
              </p:nvSpPr>
              <p:spPr bwMode="auto">
                <a:xfrm rot="-24991479">
                  <a:off x="1734" y="1536"/>
                  <a:ext cx="288" cy="224"/>
                </a:xfrm>
                <a:custGeom>
                  <a:avLst/>
                  <a:gdLst/>
                  <a:ahLst/>
                  <a:cxnLst>
                    <a:cxn ang="0">
                      <a:pos x="168" y="256"/>
                    </a:cxn>
                    <a:cxn ang="0">
                      <a:pos x="72" y="208"/>
                    </a:cxn>
                    <a:cxn ang="0">
                      <a:pos x="72" y="112"/>
                    </a:cxn>
                    <a:cxn ang="0">
                      <a:pos x="24" y="16"/>
                    </a:cxn>
                    <a:cxn ang="0">
                      <a:pos x="216" y="16"/>
                    </a:cxn>
                    <a:cxn ang="0">
                      <a:pos x="168" y="112"/>
                    </a:cxn>
                    <a:cxn ang="0">
                      <a:pos x="264" y="112"/>
                    </a:cxn>
                    <a:cxn ang="0">
                      <a:pos x="312" y="256"/>
                    </a:cxn>
                    <a:cxn ang="0">
                      <a:pos x="168" y="256"/>
                    </a:cxn>
                  </a:cxnLst>
                  <a:rect l="0" t="0" r="r" b="b"/>
                  <a:pathLst>
                    <a:path w="320" h="288">
                      <a:moveTo>
                        <a:pt x="168" y="256"/>
                      </a:moveTo>
                      <a:cubicBezTo>
                        <a:pt x="128" y="248"/>
                        <a:pt x="88" y="232"/>
                        <a:pt x="72" y="208"/>
                      </a:cubicBezTo>
                      <a:cubicBezTo>
                        <a:pt x="56" y="184"/>
                        <a:pt x="80" y="144"/>
                        <a:pt x="72" y="112"/>
                      </a:cubicBezTo>
                      <a:cubicBezTo>
                        <a:pt x="64" y="80"/>
                        <a:pt x="0" y="32"/>
                        <a:pt x="24" y="16"/>
                      </a:cubicBezTo>
                      <a:cubicBezTo>
                        <a:pt x="48" y="0"/>
                        <a:pt x="192" y="0"/>
                        <a:pt x="216" y="16"/>
                      </a:cubicBezTo>
                      <a:cubicBezTo>
                        <a:pt x="240" y="32"/>
                        <a:pt x="160" y="96"/>
                        <a:pt x="168" y="112"/>
                      </a:cubicBezTo>
                      <a:cubicBezTo>
                        <a:pt x="176" y="128"/>
                        <a:pt x="240" y="88"/>
                        <a:pt x="264" y="112"/>
                      </a:cubicBezTo>
                      <a:cubicBezTo>
                        <a:pt x="288" y="136"/>
                        <a:pt x="320" y="224"/>
                        <a:pt x="312" y="256"/>
                      </a:cubicBezTo>
                      <a:cubicBezTo>
                        <a:pt x="304" y="288"/>
                        <a:pt x="208" y="264"/>
                        <a:pt x="168" y="256"/>
                      </a:cubicBezTo>
                      <a:close/>
                    </a:path>
                  </a:pathLst>
                </a:custGeom>
                <a:solidFill>
                  <a:srgbClr val="3A6E8F">
                    <a:alpha val="95000"/>
                  </a:srgbClr>
                </a:solidFill>
                <a:ln w="9525">
                  <a:noFill/>
                  <a:round/>
                  <a:headEnd/>
                  <a:tailEnd/>
                </a:ln>
                <a:effectLst/>
              </p:spPr>
              <p:txBody>
                <a:bodyPr/>
                <a:lstStyle>
                  <a:defPPr>
                    <a:defRPr lang="en-US"/>
                  </a:defPPr>
                  <a:lvl1pPr algn="l" rtl="0" eaLnBrk="0" fontAlgn="base" hangingPunct="0">
                    <a:spcBef>
                      <a:spcPct val="0"/>
                    </a:spcBef>
                    <a:spcAft>
                      <a:spcPct val="0"/>
                    </a:spcAft>
                    <a:defRPr sz="2400" kern="1200">
                      <a:solidFill>
                        <a:schemeClr val="tx1"/>
                      </a:solidFill>
                      <a:latin typeface="Arial" pitchFamily="34" charset="0"/>
                      <a:ea typeface="Geneva"/>
                      <a:cs typeface="Geneva"/>
                    </a:defRPr>
                  </a:lvl1pPr>
                  <a:lvl2pPr marL="457200" algn="l" rtl="0" eaLnBrk="0" fontAlgn="base" hangingPunct="0">
                    <a:spcBef>
                      <a:spcPct val="0"/>
                    </a:spcBef>
                    <a:spcAft>
                      <a:spcPct val="0"/>
                    </a:spcAft>
                    <a:defRPr sz="2400" kern="1200">
                      <a:solidFill>
                        <a:schemeClr val="tx1"/>
                      </a:solidFill>
                      <a:latin typeface="Arial" pitchFamily="34" charset="0"/>
                      <a:ea typeface="Geneva"/>
                      <a:cs typeface="Geneva"/>
                    </a:defRPr>
                  </a:lvl2pPr>
                  <a:lvl3pPr marL="914400" algn="l" rtl="0" eaLnBrk="0" fontAlgn="base" hangingPunct="0">
                    <a:spcBef>
                      <a:spcPct val="0"/>
                    </a:spcBef>
                    <a:spcAft>
                      <a:spcPct val="0"/>
                    </a:spcAft>
                    <a:defRPr sz="2400" kern="1200">
                      <a:solidFill>
                        <a:schemeClr val="tx1"/>
                      </a:solidFill>
                      <a:latin typeface="Arial" pitchFamily="34" charset="0"/>
                      <a:ea typeface="Geneva"/>
                      <a:cs typeface="Geneva"/>
                    </a:defRPr>
                  </a:lvl3pPr>
                  <a:lvl4pPr marL="1371600" algn="l" rtl="0" eaLnBrk="0" fontAlgn="base" hangingPunct="0">
                    <a:spcBef>
                      <a:spcPct val="0"/>
                    </a:spcBef>
                    <a:spcAft>
                      <a:spcPct val="0"/>
                    </a:spcAft>
                    <a:defRPr sz="2400" kern="1200">
                      <a:solidFill>
                        <a:schemeClr val="tx1"/>
                      </a:solidFill>
                      <a:latin typeface="Arial" pitchFamily="34" charset="0"/>
                      <a:ea typeface="Geneva"/>
                      <a:cs typeface="Geneva"/>
                    </a:defRPr>
                  </a:lvl4pPr>
                  <a:lvl5pPr marL="1828800" algn="l" rtl="0" eaLnBrk="0" fontAlgn="base" hangingPunct="0">
                    <a:spcBef>
                      <a:spcPct val="0"/>
                    </a:spcBef>
                    <a:spcAft>
                      <a:spcPct val="0"/>
                    </a:spcAft>
                    <a:defRPr sz="2400" kern="1200">
                      <a:solidFill>
                        <a:schemeClr val="tx1"/>
                      </a:solidFill>
                      <a:latin typeface="Arial" pitchFamily="34" charset="0"/>
                      <a:ea typeface="Geneva"/>
                      <a:cs typeface="Geneva"/>
                    </a:defRPr>
                  </a:lvl5pPr>
                  <a:lvl6pPr marL="2286000" algn="l" defTabSz="914400" rtl="0" eaLnBrk="1" latinLnBrk="0" hangingPunct="1">
                    <a:defRPr sz="2400" kern="1200">
                      <a:solidFill>
                        <a:schemeClr val="tx1"/>
                      </a:solidFill>
                      <a:latin typeface="Arial" pitchFamily="34" charset="0"/>
                      <a:ea typeface="Geneva"/>
                      <a:cs typeface="Geneva"/>
                    </a:defRPr>
                  </a:lvl6pPr>
                  <a:lvl7pPr marL="2743200" algn="l" defTabSz="914400" rtl="0" eaLnBrk="1" latinLnBrk="0" hangingPunct="1">
                    <a:defRPr sz="2400" kern="1200">
                      <a:solidFill>
                        <a:schemeClr val="tx1"/>
                      </a:solidFill>
                      <a:latin typeface="Arial" pitchFamily="34" charset="0"/>
                      <a:ea typeface="Geneva"/>
                      <a:cs typeface="Geneva"/>
                    </a:defRPr>
                  </a:lvl7pPr>
                  <a:lvl8pPr marL="3200400" algn="l" defTabSz="914400" rtl="0" eaLnBrk="1" latinLnBrk="0" hangingPunct="1">
                    <a:defRPr sz="2400" kern="1200">
                      <a:solidFill>
                        <a:schemeClr val="tx1"/>
                      </a:solidFill>
                      <a:latin typeface="Arial" pitchFamily="34" charset="0"/>
                      <a:ea typeface="Geneva"/>
                      <a:cs typeface="Geneva"/>
                    </a:defRPr>
                  </a:lvl8pPr>
                  <a:lvl9pPr marL="3657600" algn="l" defTabSz="914400" rtl="0" eaLnBrk="1" latinLnBrk="0" hangingPunct="1">
                    <a:defRPr sz="2400" kern="1200">
                      <a:solidFill>
                        <a:schemeClr val="tx1"/>
                      </a:solidFill>
                      <a:latin typeface="Arial" pitchFamily="34" charset="0"/>
                      <a:ea typeface="Geneva"/>
                      <a:cs typeface="Geneva"/>
                    </a:defRPr>
                  </a:lvl9pPr>
                </a:lstStyle>
                <a:p>
                  <a:endParaRPr lang="en-US">
                    <a:solidFill>
                      <a:srgbClr val="000000"/>
                    </a:solidFill>
                  </a:endParaRPr>
                </a:p>
              </p:txBody>
            </p:sp>
            <p:sp>
              <p:nvSpPr>
                <p:cNvPr id="61" name="Freeform 60"/>
                <p:cNvSpPr>
                  <a:spLocks/>
                </p:cNvSpPr>
                <p:nvPr/>
              </p:nvSpPr>
              <p:spPr bwMode="auto">
                <a:xfrm rot="-13219697">
                  <a:off x="1766" y="1456"/>
                  <a:ext cx="320" cy="288"/>
                </a:xfrm>
                <a:custGeom>
                  <a:avLst/>
                  <a:gdLst/>
                  <a:ahLst/>
                  <a:cxnLst>
                    <a:cxn ang="0">
                      <a:pos x="168" y="256"/>
                    </a:cxn>
                    <a:cxn ang="0">
                      <a:pos x="72" y="208"/>
                    </a:cxn>
                    <a:cxn ang="0">
                      <a:pos x="72" y="112"/>
                    </a:cxn>
                    <a:cxn ang="0">
                      <a:pos x="24" y="16"/>
                    </a:cxn>
                    <a:cxn ang="0">
                      <a:pos x="216" y="16"/>
                    </a:cxn>
                    <a:cxn ang="0">
                      <a:pos x="168" y="112"/>
                    </a:cxn>
                    <a:cxn ang="0">
                      <a:pos x="264" y="112"/>
                    </a:cxn>
                    <a:cxn ang="0">
                      <a:pos x="312" y="256"/>
                    </a:cxn>
                    <a:cxn ang="0">
                      <a:pos x="168" y="256"/>
                    </a:cxn>
                  </a:cxnLst>
                  <a:rect l="0" t="0" r="r" b="b"/>
                  <a:pathLst>
                    <a:path w="320" h="288">
                      <a:moveTo>
                        <a:pt x="168" y="256"/>
                      </a:moveTo>
                      <a:cubicBezTo>
                        <a:pt x="128" y="248"/>
                        <a:pt x="88" y="232"/>
                        <a:pt x="72" y="208"/>
                      </a:cubicBezTo>
                      <a:cubicBezTo>
                        <a:pt x="56" y="184"/>
                        <a:pt x="80" y="144"/>
                        <a:pt x="72" y="112"/>
                      </a:cubicBezTo>
                      <a:cubicBezTo>
                        <a:pt x="64" y="80"/>
                        <a:pt x="0" y="32"/>
                        <a:pt x="24" y="16"/>
                      </a:cubicBezTo>
                      <a:cubicBezTo>
                        <a:pt x="48" y="0"/>
                        <a:pt x="192" y="0"/>
                        <a:pt x="216" y="16"/>
                      </a:cubicBezTo>
                      <a:cubicBezTo>
                        <a:pt x="240" y="32"/>
                        <a:pt x="160" y="96"/>
                        <a:pt x="168" y="112"/>
                      </a:cubicBezTo>
                      <a:cubicBezTo>
                        <a:pt x="176" y="128"/>
                        <a:pt x="240" y="88"/>
                        <a:pt x="264" y="112"/>
                      </a:cubicBezTo>
                      <a:cubicBezTo>
                        <a:pt x="288" y="136"/>
                        <a:pt x="320" y="224"/>
                        <a:pt x="312" y="256"/>
                      </a:cubicBezTo>
                      <a:cubicBezTo>
                        <a:pt x="304" y="288"/>
                        <a:pt x="208" y="264"/>
                        <a:pt x="168" y="256"/>
                      </a:cubicBezTo>
                      <a:close/>
                    </a:path>
                  </a:pathLst>
                </a:custGeom>
                <a:solidFill>
                  <a:srgbClr val="3A6E8F">
                    <a:alpha val="95000"/>
                  </a:srgbClr>
                </a:solidFill>
                <a:ln w="9525">
                  <a:noFill/>
                  <a:round/>
                  <a:headEnd/>
                  <a:tailEnd/>
                </a:ln>
                <a:effectLst/>
              </p:spPr>
              <p:txBody>
                <a:bodyPr/>
                <a:lstStyle>
                  <a:defPPr>
                    <a:defRPr lang="en-US"/>
                  </a:defPPr>
                  <a:lvl1pPr algn="l" rtl="0" eaLnBrk="0" fontAlgn="base" hangingPunct="0">
                    <a:spcBef>
                      <a:spcPct val="0"/>
                    </a:spcBef>
                    <a:spcAft>
                      <a:spcPct val="0"/>
                    </a:spcAft>
                    <a:defRPr sz="2400" kern="1200">
                      <a:solidFill>
                        <a:schemeClr val="tx1"/>
                      </a:solidFill>
                      <a:latin typeface="Arial" pitchFamily="34" charset="0"/>
                      <a:ea typeface="Geneva"/>
                      <a:cs typeface="Geneva"/>
                    </a:defRPr>
                  </a:lvl1pPr>
                  <a:lvl2pPr marL="457200" algn="l" rtl="0" eaLnBrk="0" fontAlgn="base" hangingPunct="0">
                    <a:spcBef>
                      <a:spcPct val="0"/>
                    </a:spcBef>
                    <a:spcAft>
                      <a:spcPct val="0"/>
                    </a:spcAft>
                    <a:defRPr sz="2400" kern="1200">
                      <a:solidFill>
                        <a:schemeClr val="tx1"/>
                      </a:solidFill>
                      <a:latin typeface="Arial" pitchFamily="34" charset="0"/>
                      <a:ea typeface="Geneva"/>
                      <a:cs typeface="Geneva"/>
                    </a:defRPr>
                  </a:lvl2pPr>
                  <a:lvl3pPr marL="914400" algn="l" rtl="0" eaLnBrk="0" fontAlgn="base" hangingPunct="0">
                    <a:spcBef>
                      <a:spcPct val="0"/>
                    </a:spcBef>
                    <a:spcAft>
                      <a:spcPct val="0"/>
                    </a:spcAft>
                    <a:defRPr sz="2400" kern="1200">
                      <a:solidFill>
                        <a:schemeClr val="tx1"/>
                      </a:solidFill>
                      <a:latin typeface="Arial" pitchFamily="34" charset="0"/>
                      <a:ea typeface="Geneva"/>
                      <a:cs typeface="Geneva"/>
                    </a:defRPr>
                  </a:lvl3pPr>
                  <a:lvl4pPr marL="1371600" algn="l" rtl="0" eaLnBrk="0" fontAlgn="base" hangingPunct="0">
                    <a:spcBef>
                      <a:spcPct val="0"/>
                    </a:spcBef>
                    <a:spcAft>
                      <a:spcPct val="0"/>
                    </a:spcAft>
                    <a:defRPr sz="2400" kern="1200">
                      <a:solidFill>
                        <a:schemeClr val="tx1"/>
                      </a:solidFill>
                      <a:latin typeface="Arial" pitchFamily="34" charset="0"/>
                      <a:ea typeface="Geneva"/>
                      <a:cs typeface="Geneva"/>
                    </a:defRPr>
                  </a:lvl4pPr>
                  <a:lvl5pPr marL="1828800" algn="l" rtl="0" eaLnBrk="0" fontAlgn="base" hangingPunct="0">
                    <a:spcBef>
                      <a:spcPct val="0"/>
                    </a:spcBef>
                    <a:spcAft>
                      <a:spcPct val="0"/>
                    </a:spcAft>
                    <a:defRPr sz="2400" kern="1200">
                      <a:solidFill>
                        <a:schemeClr val="tx1"/>
                      </a:solidFill>
                      <a:latin typeface="Arial" pitchFamily="34" charset="0"/>
                      <a:ea typeface="Geneva"/>
                      <a:cs typeface="Geneva"/>
                    </a:defRPr>
                  </a:lvl5pPr>
                  <a:lvl6pPr marL="2286000" algn="l" defTabSz="914400" rtl="0" eaLnBrk="1" latinLnBrk="0" hangingPunct="1">
                    <a:defRPr sz="2400" kern="1200">
                      <a:solidFill>
                        <a:schemeClr val="tx1"/>
                      </a:solidFill>
                      <a:latin typeface="Arial" pitchFamily="34" charset="0"/>
                      <a:ea typeface="Geneva"/>
                      <a:cs typeface="Geneva"/>
                    </a:defRPr>
                  </a:lvl6pPr>
                  <a:lvl7pPr marL="2743200" algn="l" defTabSz="914400" rtl="0" eaLnBrk="1" latinLnBrk="0" hangingPunct="1">
                    <a:defRPr sz="2400" kern="1200">
                      <a:solidFill>
                        <a:schemeClr val="tx1"/>
                      </a:solidFill>
                      <a:latin typeface="Arial" pitchFamily="34" charset="0"/>
                      <a:ea typeface="Geneva"/>
                      <a:cs typeface="Geneva"/>
                    </a:defRPr>
                  </a:lvl7pPr>
                  <a:lvl8pPr marL="3200400" algn="l" defTabSz="914400" rtl="0" eaLnBrk="1" latinLnBrk="0" hangingPunct="1">
                    <a:defRPr sz="2400" kern="1200">
                      <a:solidFill>
                        <a:schemeClr val="tx1"/>
                      </a:solidFill>
                      <a:latin typeface="Arial" pitchFamily="34" charset="0"/>
                      <a:ea typeface="Geneva"/>
                      <a:cs typeface="Geneva"/>
                    </a:defRPr>
                  </a:lvl8pPr>
                  <a:lvl9pPr marL="3657600" algn="l" defTabSz="914400" rtl="0" eaLnBrk="1" latinLnBrk="0" hangingPunct="1">
                    <a:defRPr sz="2400" kern="1200">
                      <a:solidFill>
                        <a:schemeClr val="tx1"/>
                      </a:solidFill>
                      <a:latin typeface="Arial" pitchFamily="34" charset="0"/>
                      <a:ea typeface="Geneva"/>
                      <a:cs typeface="Geneva"/>
                    </a:defRPr>
                  </a:lvl9pPr>
                </a:lstStyle>
                <a:p>
                  <a:endParaRPr lang="en-US">
                    <a:solidFill>
                      <a:srgbClr val="000000"/>
                    </a:solidFill>
                  </a:endParaRPr>
                </a:p>
              </p:txBody>
            </p:sp>
          </p:grpSp>
        </p:grpSp>
        <p:grpSp>
          <p:nvGrpSpPr>
            <p:cNvPr id="2" name="Group 1"/>
            <p:cNvGrpSpPr/>
            <p:nvPr/>
          </p:nvGrpSpPr>
          <p:grpSpPr>
            <a:xfrm>
              <a:off x="2666206" y="4419600"/>
              <a:ext cx="1223962" cy="365125"/>
              <a:chOff x="4108451" y="4692082"/>
              <a:chExt cx="1223962" cy="365125"/>
            </a:xfrm>
          </p:grpSpPr>
          <p:sp>
            <p:nvSpPr>
              <p:cNvPr id="64" name="Freeform 63"/>
              <p:cNvSpPr>
                <a:spLocks/>
              </p:cNvSpPr>
              <p:nvPr/>
            </p:nvSpPr>
            <p:spPr bwMode="auto">
              <a:xfrm rot="5729661" flipH="1">
                <a:off x="4108450" y="4779395"/>
                <a:ext cx="277813" cy="277812"/>
              </a:xfrm>
              <a:custGeom>
                <a:avLst/>
                <a:gdLst/>
                <a:ahLst/>
                <a:cxnLst>
                  <a:cxn ang="0">
                    <a:pos x="20" y="50"/>
                  </a:cxn>
                  <a:cxn ang="0">
                    <a:pos x="5" y="14"/>
                  </a:cxn>
                  <a:cxn ang="0">
                    <a:pos x="50" y="8"/>
                  </a:cxn>
                  <a:cxn ang="0">
                    <a:pos x="80" y="62"/>
                  </a:cxn>
                  <a:cxn ang="0">
                    <a:pos x="26" y="56"/>
                  </a:cxn>
                </a:cxnLst>
                <a:rect l="0" t="0" r="r" b="b"/>
                <a:pathLst>
                  <a:path w="84" h="70">
                    <a:moveTo>
                      <a:pt x="20" y="50"/>
                    </a:moveTo>
                    <a:cubicBezTo>
                      <a:pt x="18" y="44"/>
                      <a:pt x="0" y="21"/>
                      <a:pt x="5" y="14"/>
                    </a:cubicBezTo>
                    <a:cubicBezTo>
                      <a:pt x="10" y="7"/>
                      <a:pt x="38" y="0"/>
                      <a:pt x="50" y="8"/>
                    </a:cubicBezTo>
                    <a:cubicBezTo>
                      <a:pt x="62" y="16"/>
                      <a:pt x="84" y="54"/>
                      <a:pt x="80" y="62"/>
                    </a:cubicBezTo>
                    <a:cubicBezTo>
                      <a:pt x="76" y="70"/>
                      <a:pt x="37" y="57"/>
                      <a:pt x="26" y="56"/>
                    </a:cubicBezTo>
                  </a:path>
                </a:pathLst>
              </a:custGeom>
              <a:solidFill>
                <a:srgbClr val="FDB913"/>
              </a:solidFill>
              <a:ln w="9525">
                <a:noFill/>
                <a:round/>
                <a:headEnd/>
                <a:tailEnd/>
              </a:ln>
              <a:effectLst/>
            </p:spPr>
            <p:txBody>
              <a:bodyPr/>
              <a:lstStyle>
                <a:defPPr>
                  <a:defRPr lang="en-US"/>
                </a:defPPr>
                <a:lvl1pPr algn="l" rtl="0" eaLnBrk="0" fontAlgn="base" hangingPunct="0">
                  <a:spcBef>
                    <a:spcPct val="0"/>
                  </a:spcBef>
                  <a:spcAft>
                    <a:spcPct val="0"/>
                  </a:spcAft>
                  <a:defRPr sz="2400" kern="1200">
                    <a:solidFill>
                      <a:schemeClr val="tx1"/>
                    </a:solidFill>
                    <a:latin typeface="Arial" pitchFamily="34" charset="0"/>
                    <a:ea typeface="Geneva"/>
                    <a:cs typeface="Geneva"/>
                  </a:defRPr>
                </a:lvl1pPr>
                <a:lvl2pPr marL="457200" algn="l" rtl="0" eaLnBrk="0" fontAlgn="base" hangingPunct="0">
                  <a:spcBef>
                    <a:spcPct val="0"/>
                  </a:spcBef>
                  <a:spcAft>
                    <a:spcPct val="0"/>
                  </a:spcAft>
                  <a:defRPr sz="2400" kern="1200">
                    <a:solidFill>
                      <a:schemeClr val="tx1"/>
                    </a:solidFill>
                    <a:latin typeface="Arial" pitchFamily="34" charset="0"/>
                    <a:ea typeface="Geneva"/>
                    <a:cs typeface="Geneva"/>
                  </a:defRPr>
                </a:lvl2pPr>
                <a:lvl3pPr marL="914400" algn="l" rtl="0" eaLnBrk="0" fontAlgn="base" hangingPunct="0">
                  <a:spcBef>
                    <a:spcPct val="0"/>
                  </a:spcBef>
                  <a:spcAft>
                    <a:spcPct val="0"/>
                  </a:spcAft>
                  <a:defRPr sz="2400" kern="1200">
                    <a:solidFill>
                      <a:schemeClr val="tx1"/>
                    </a:solidFill>
                    <a:latin typeface="Arial" pitchFamily="34" charset="0"/>
                    <a:ea typeface="Geneva"/>
                    <a:cs typeface="Geneva"/>
                  </a:defRPr>
                </a:lvl3pPr>
                <a:lvl4pPr marL="1371600" algn="l" rtl="0" eaLnBrk="0" fontAlgn="base" hangingPunct="0">
                  <a:spcBef>
                    <a:spcPct val="0"/>
                  </a:spcBef>
                  <a:spcAft>
                    <a:spcPct val="0"/>
                  </a:spcAft>
                  <a:defRPr sz="2400" kern="1200">
                    <a:solidFill>
                      <a:schemeClr val="tx1"/>
                    </a:solidFill>
                    <a:latin typeface="Arial" pitchFamily="34" charset="0"/>
                    <a:ea typeface="Geneva"/>
                    <a:cs typeface="Geneva"/>
                  </a:defRPr>
                </a:lvl4pPr>
                <a:lvl5pPr marL="1828800" algn="l" rtl="0" eaLnBrk="0" fontAlgn="base" hangingPunct="0">
                  <a:spcBef>
                    <a:spcPct val="0"/>
                  </a:spcBef>
                  <a:spcAft>
                    <a:spcPct val="0"/>
                  </a:spcAft>
                  <a:defRPr sz="2400" kern="1200">
                    <a:solidFill>
                      <a:schemeClr val="tx1"/>
                    </a:solidFill>
                    <a:latin typeface="Arial" pitchFamily="34" charset="0"/>
                    <a:ea typeface="Geneva"/>
                    <a:cs typeface="Geneva"/>
                  </a:defRPr>
                </a:lvl5pPr>
                <a:lvl6pPr marL="2286000" algn="l" defTabSz="914400" rtl="0" eaLnBrk="1" latinLnBrk="0" hangingPunct="1">
                  <a:defRPr sz="2400" kern="1200">
                    <a:solidFill>
                      <a:schemeClr val="tx1"/>
                    </a:solidFill>
                    <a:latin typeface="Arial" pitchFamily="34" charset="0"/>
                    <a:ea typeface="Geneva"/>
                    <a:cs typeface="Geneva"/>
                  </a:defRPr>
                </a:lvl6pPr>
                <a:lvl7pPr marL="2743200" algn="l" defTabSz="914400" rtl="0" eaLnBrk="1" latinLnBrk="0" hangingPunct="1">
                  <a:defRPr sz="2400" kern="1200">
                    <a:solidFill>
                      <a:schemeClr val="tx1"/>
                    </a:solidFill>
                    <a:latin typeface="Arial" pitchFamily="34" charset="0"/>
                    <a:ea typeface="Geneva"/>
                    <a:cs typeface="Geneva"/>
                  </a:defRPr>
                </a:lvl7pPr>
                <a:lvl8pPr marL="3200400" algn="l" defTabSz="914400" rtl="0" eaLnBrk="1" latinLnBrk="0" hangingPunct="1">
                  <a:defRPr sz="2400" kern="1200">
                    <a:solidFill>
                      <a:schemeClr val="tx1"/>
                    </a:solidFill>
                    <a:latin typeface="Arial" pitchFamily="34" charset="0"/>
                    <a:ea typeface="Geneva"/>
                    <a:cs typeface="Geneva"/>
                  </a:defRPr>
                </a:lvl8pPr>
                <a:lvl9pPr marL="3657600" algn="l" defTabSz="914400" rtl="0" eaLnBrk="1" latinLnBrk="0" hangingPunct="1">
                  <a:defRPr sz="2400" kern="1200">
                    <a:solidFill>
                      <a:schemeClr val="tx1"/>
                    </a:solidFill>
                    <a:latin typeface="Arial" pitchFamily="34" charset="0"/>
                    <a:ea typeface="Geneva"/>
                    <a:cs typeface="Geneva"/>
                  </a:defRPr>
                </a:lvl9pPr>
              </a:lstStyle>
              <a:p>
                <a:endParaRPr lang="en-US">
                  <a:solidFill>
                    <a:srgbClr val="000000"/>
                  </a:solidFill>
                </a:endParaRPr>
              </a:p>
            </p:txBody>
          </p:sp>
          <p:sp>
            <p:nvSpPr>
              <p:cNvPr id="65" name="Freeform 64"/>
              <p:cNvSpPr>
                <a:spLocks/>
              </p:cNvSpPr>
              <p:nvPr/>
            </p:nvSpPr>
            <p:spPr bwMode="auto">
              <a:xfrm rot="8653715" flipH="1">
                <a:off x="4587876" y="4779394"/>
                <a:ext cx="277812" cy="277813"/>
              </a:xfrm>
              <a:custGeom>
                <a:avLst/>
                <a:gdLst/>
                <a:ahLst/>
                <a:cxnLst>
                  <a:cxn ang="0">
                    <a:pos x="20" y="50"/>
                  </a:cxn>
                  <a:cxn ang="0">
                    <a:pos x="5" y="14"/>
                  </a:cxn>
                  <a:cxn ang="0">
                    <a:pos x="50" y="8"/>
                  </a:cxn>
                  <a:cxn ang="0">
                    <a:pos x="80" y="62"/>
                  </a:cxn>
                  <a:cxn ang="0">
                    <a:pos x="26" y="56"/>
                  </a:cxn>
                </a:cxnLst>
                <a:rect l="0" t="0" r="r" b="b"/>
                <a:pathLst>
                  <a:path w="84" h="70">
                    <a:moveTo>
                      <a:pt x="20" y="50"/>
                    </a:moveTo>
                    <a:cubicBezTo>
                      <a:pt x="18" y="44"/>
                      <a:pt x="0" y="21"/>
                      <a:pt x="5" y="14"/>
                    </a:cubicBezTo>
                    <a:cubicBezTo>
                      <a:pt x="10" y="7"/>
                      <a:pt x="38" y="0"/>
                      <a:pt x="50" y="8"/>
                    </a:cubicBezTo>
                    <a:cubicBezTo>
                      <a:pt x="62" y="16"/>
                      <a:pt x="84" y="54"/>
                      <a:pt x="80" y="62"/>
                    </a:cubicBezTo>
                    <a:cubicBezTo>
                      <a:pt x="76" y="70"/>
                      <a:pt x="37" y="57"/>
                      <a:pt x="26" y="56"/>
                    </a:cubicBezTo>
                  </a:path>
                </a:pathLst>
              </a:custGeom>
              <a:solidFill>
                <a:srgbClr val="FDB913"/>
              </a:solidFill>
              <a:ln w="9525">
                <a:noFill/>
                <a:round/>
                <a:headEnd/>
                <a:tailEnd/>
              </a:ln>
              <a:effectLst/>
            </p:spPr>
            <p:txBody>
              <a:bodyPr/>
              <a:lstStyle>
                <a:defPPr>
                  <a:defRPr lang="en-US"/>
                </a:defPPr>
                <a:lvl1pPr algn="l" rtl="0" eaLnBrk="0" fontAlgn="base" hangingPunct="0">
                  <a:spcBef>
                    <a:spcPct val="0"/>
                  </a:spcBef>
                  <a:spcAft>
                    <a:spcPct val="0"/>
                  </a:spcAft>
                  <a:defRPr sz="2400" kern="1200">
                    <a:solidFill>
                      <a:schemeClr val="tx1"/>
                    </a:solidFill>
                    <a:latin typeface="Arial" pitchFamily="34" charset="0"/>
                    <a:ea typeface="Geneva"/>
                    <a:cs typeface="Geneva"/>
                  </a:defRPr>
                </a:lvl1pPr>
                <a:lvl2pPr marL="457200" algn="l" rtl="0" eaLnBrk="0" fontAlgn="base" hangingPunct="0">
                  <a:spcBef>
                    <a:spcPct val="0"/>
                  </a:spcBef>
                  <a:spcAft>
                    <a:spcPct val="0"/>
                  </a:spcAft>
                  <a:defRPr sz="2400" kern="1200">
                    <a:solidFill>
                      <a:schemeClr val="tx1"/>
                    </a:solidFill>
                    <a:latin typeface="Arial" pitchFamily="34" charset="0"/>
                    <a:ea typeface="Geneva"/>
                    <a:cs typeface="Geneva"/>
                  </a:defRPr>
                </a:lvl2pPr>
                <a:lvl3pPr marL="914400" algn="l" rtl="0" eaLnBrk="0" fontAlgn="base" hangingPunct="0">
                  <a:spcBef>
                    <a:spcPct val="0"/>
                  </a:spcBef>
                  <a:spcAft>
                    <a:spcPct val="0"/>
                  </a:spcAft>
                  <a:defRPr sz="2400" kern="1200">
                    <a:solidFill>
                      <a:schemeClr val="tx1"/>
                    </a:solidFill>
                    <a:latin typeface="Arial" pitchFamily="34" charset="0"/>
                    <a:ea typeface="Geneva"/>
                    <a:cs typeface="Geneva"/>
                  </a:defRPr>
                </a:lvl3pPr>
                <a:lvl4pPr marL="1371600" algn="l" rtl="0" eaLnBrk="0" fontAlgn="base" hangingPunct="0">
                  <a:spcBef>
                    <a:spcPct val="0"/>
                  </a:spcBef>
                  <a:spcAft>
                    <a:spcPct val="0"/>
                  </a:spcAft>
                  <a:defRPr sz="2400" kern="1200">
                    <a:solidFill>
                      <a:schemeClr val="tx1"/>
                    </a:solidFill>
                    <a:latin typeface="Arial" pitchFamily="34" charset="0"/>
                    <a:ea typeface="Geneva"/>
                    <a:cs typeface="Geneva"/>
                  </a:defRPr>
                </a:lvl4pPr>
                <a:lvl5pPr marL="1828800" algn="l" rtl="0" eaLnBrk="0" fontAlgn="base" hangingPunct="0">
                  <a:spcBef>
                    <a:spcPct val="0"/>
                  </a:spcBef>
                  <a:spcAft>
                    <a:spcPct val="0"/>
                  </a:spcAft>
                  <a:defRPr sz="2400" kern="1200">
                    <a:solidFill>
                      <a:schemeClr val="tx1"/>
                    </a:solidFill>
                    <a:latin typeface="Arial" pitchFamily="34" charset="0"/>
                    <a:ea typeface="Geneva"/>
                    <a:cs typeface="Geneva"/>
                  </a:defRPr>
                </a:lvl5pPr>
                <a:lvl6pPr marL="2286000" algn="l" defTabSz="914400" rtl="0" eaLnBrk="1" latinLnBrk="0" hangingPunct="1">
                  <a:defRPr sz="2400" kern="1200">
                    <a:solidFill>
                      <a:schemeClr val="tx1"/>
                    </a:solidFill>
                    <a:latin typeface="Arial" pitchFamily="34" charset="0"/>
                    <a:ea typeface="Geneva"/>
                    <a:cs typeface="Geneva"/>
                  </a:defRPr>
                </a:lvl6pPr>
                <a:lvl7pPr marL="2743200" algn="l" defTabSz="914400" rtl="0" eaLnBrk="1" latinLnBrk="0" hangingPunct="1">
                  <a:defRPr sz="2400" kern="1200">
                    <a:solidFill>
                      <a:schemeClr val="tx1"/>
                    </a:solidFill>
                    <a:latin typeface="Arial" pitchFamily="34" charset="0"/>
                    <a:ea typeface="Geneva"/>
                    <a:cs typeface="Geneva"/>
                  </a:defRPr>
                </a:lvl7pPr>
                <a:lvl8pPr marL="3200400" algn="l" defTabSz="914400" rtl="0" eaLnBrk="1" latinLnBrk="0" hangingPunct="1">
                  <a:defRPr sz="2400" kern="1200">
                    <a:solidFill>
                      <a:schemeClr val="tx1"/>
                    </a:solidFill>
                    <a:latin typeface="Arial" pitchFamily="34" charset="0"/>
                    <a:ea typeface="Geneva"/>
                    <a:cs typeface="Geneva"/>
                  </a:defRPr>
                </a:lvl8pPr>
                <a:lvl9pPr marL="3657600" algn="l" defTabSz="914400" rtl="0" eaLnBrk="1" latinLnBrk="0" hangingPunct="1">
                  <a:defRPr sz="2400" kern="1200">
                    <a:solidFill>
                      <a:schemeClr val="tx1"/>
                    </a:solidFill>
                    <a:latin typeface="Arial" pitchFamily="34" charset="0"/>
                    <a:ea typeface="Geneva"/>
                    <a:cs typeface="Geneva"/>
                  </a:defRPr>
                </a:lvl9pPr>
              </a:lstStyle>
              <a:p>
                <a:endParaRPr lang="en-US">
                  <a:solidFill>
                    <a:srgbClr val="000000"/>
                  </a:solidFill>
                </a:endParaRPr>
              </a:p>
            </p:txBody>
          </p:sp>
          <p:sp>
            <p:nvSpPr>
              <p:cNvPr id="66" name="Freeform 65"/>
              <p:cNvSpPr>
                <a:spLocks/>
              </p:cNvSpPr>
              <p:nvPr/>
            </p:nvSpPr>
            <p:spPr bwMode="auto">
              <a:xfrm rot="4435184" flipH="1">
                <a:off x="5054601" y="4692082"/>
                <a:ext cx="277812" cy="277812"/>
              </a:xfrm>
              <a:custGeom>
                <a:avLst/>
                <a:gdLst/>
                <a:ahLst/>
                <a:cxnLst>
                  <a:cxn ang="0">
                    <a:pos x="20" y="50"/>
                  </a:cxn>
                  <a:cxn ang="0">
                    <a:pos x="5" y="14"/>
                  </a:cxn>
                  <a:cxn ang="0">
                    <a:pos x="50" y="8"/>
                  </a:cxn>
                  <a:cxn ang="0">
                    <a:pos x="80" y="62"/>
                  </a:cxn>
                  <a:cxn ang="0">
                    <a:pos x="26" y="56"/>
                  </a:cxn>
                </a:cxnLst>
                <a:rect l="0" t="0" r="r" b="b"/>
                <a:pathLst>
                  <a:path w="84" h="70">
                    <a:moveTo>
                      <a:pt x="20" y="50"/>
                    </a:moveTo>
                    <a:cubicBezTo>
                      <a:pt x="18" y="44"/>
                      <a:pt x="0" y="21"/>
                      <a:pt x="5" y="14"/>
                    </a:cubicBezTo>
                    <a:cubicBezTo>
                      <a:pt x="10" y="7"/>
                      <a:pt x="38" y="0"/>
                      <a:pt x="50" y="8"/>
                    </a:cubicBezTo>
                    <a:cubicBezTo>
                      <a:pt x="62" y="16"/>
                      <a:pt x="84" y="54"/>
                      <a:pt x="80" y="62"/>
                    </a:cubicBezTo>
                    <a:cubicBezTo>
                      <a:pt x="76" y="70"/>
                      <a:pt x="37" y="57"/>
                      <a:pt x="26" y="56"/>
                    </a:cubicBezTo>
                  </a:path>
                </a:pathLst>
              </a:custGeom>
              <a:solidFill>
                <a:srgbClr val="FDB913"/>
              </a:solidFill>
              <a:ln w="9525">
                <a:noFill/>
                <a:round/>
                <a:headEnd/>
                <a:tailEnd/>
              </a:ln>
              <a:effectLst/>
            </p:spPr>
            <p:txBody>
              <a:bodyPr/>
              <a:lstStyle>
                <a:defPPr>
                  <a:defRPr lang="en-US"/>
                </a:defPPr>
                <a:lvl1pPr algn="l" rtl="0" eaLnBrk="0" fontAlgn="base" hangingPunct="0">
                  <a:spcBef>
                    <a:spcPct val="0"/>
                  </a:spcBef>
                  <a:spcAft>
                    <a:spcPct val="0"/>
                  </a:spcAft>
                  <a:defRPr sz="2400" kern="1200">
                    <a:solidFill>
                      <a:schemeClr val="tx1"/>
                    </a:solidFill>
                    <a:latin typeface="Arial" pitchFamily="34" charset="0"/>
                    <a:ea typeface="Geneva"/>
                    <a:cs typeface="Geneva"/>
                  </a:defRPr>
                </a:lvl1pPr>
                <a:lvl2pPr marL="457200" algn="l" rtl="0" eaLnBrk="0" fontAlgn="base" hangingPunct="0">
                  <a:spcBef>
                    <a:spcPct val="0"/>
                  </a:spcBef>
                  <a:spcAft>
                    <a:spcPct val="0"/>
                  </a:spcAft>
                  <a:defRPr sz="2400" kern="1200">
                    <a:solidFill>
                      <a:schemeClr val="tx1"/>
                    </a:solidFill>
                    <a:latin typeface="Arial" pitchFamily="34" charset="0"/>
                    <a:ea typeface="Geneva"/>
                    <a:cs typeface="Geneva"/>
                  </a:defRPr>
                </a:lvl2pPr>
                <a:lvl3pPr marL="914400" algn="l" rtl="0" eaLnBrk="0" fontAlgn="base" hangingPunct="0">
                  <a:spcBef>
                    <a:spcPct val="0"/>
                  </a:spcBef>
                  <a:spcAft>
                    <a:spcPct val="0"/>
                  </a:spcAft>
                  <a:defRPr sz="2400" kern="1200">
                    <a:solidFill>
                      <a:schemeClr val="tx1"/>
                    </a:solidFill>
                    <a:latin typeface="Arial" pitchFamily="34" charset="0"/>
                    <a:ea typeface="Geneva"/>
                    <a:cs typeface="Geneva"/>
                  </a:defRPr>
                </a:lvl3pPr>
                <a:lvl4pPr marL="1371600" algn="l" rtl="0" eaLnBrk="0" fontAlgn="base" hangingPunct="0">
                  <a:spcBef>
                    <a:spcPct val="0"/>
                  </a:spcBef>
                  <a:spcAft>
                    <a:spcPct val="0"/>
                  </a:spcAft>
                  <a:defRPr sz="2400" kern="1200">
                    <a:solidFill>
                      <a:schemeClr val="tx1"/>
                    </a:solidFill>
                    <a:latin typeface="Arial" pitchFamily="34" charset="0"/>
                    <a:ea typeface="Geneva"/>
                    <a:cs typeface="Geneva"/>
                  </a:defRPr>
                </a:lvl4pPr>
                <a:lvl5pPr marL="1828800" algn="l" rtl="0" eaLnBrk="0" fontAlgn="base" hangingPunct="0">
                  <a:spcBef>
                    <a:spcPct val="0"/>
                  </a:spcBef>
                  <a:spcAft>
                    <a:spcPct val="0"/>
                  </a:spcAft>
                  <a:defRPr sz="2400" kern="1200">
                    <a:solidFill>
                      <a:schemeClr val="tx1"/>
                    </a:solidFill>
                    <a:latin typeface="Arial" pitchFamily="34" charset="0"/>
                    <a:ea typeface="Geneva"/>
                    <a:cs typeface="Geneva"/>
                  </a:defRPr>
                </a:lvl5pPr>
                <a:lvl6pPr marL="2286000" algn="l" defTabSz="914400" rtl="0" eaLnBrk="1" latinLnBrk="0" hangingPunct="1">
                  <a:defRPr sz="2400" kern="1200">
                    <a:solidFill>
                      <a:schemeClr val="tx1"/>
                    </a:solidFill>
                    <a:latin typeface="Arial" pitchFamily="34" charset="0"/>
                    <a:ea typeface="Geneva"/>
                    <a:cs typeface="Geneva"/>
                  </a:defRPr>
                </a:lvl6pPr>
                <a:lvl7pPr marL="2743200" algn="l" defTabSz="914400" rtl="0" eaLnBrk="1" latinLnBrk="0" hangingPunct="1">
                  <a:defRPr sz="2400" kern="1200">
                    <a:solidFill>
                      <a:schemeClr val="tx1"/>
                    </a:solidFill>
                    <a:latin typeface="Arial" pitchFamily="34" charset="0"/>
                    <a:ea typeface="Geneva"/>
                    <a:cs typeface="Geneva"/>
                  </a:defRPr>
                </a:lvl7pPr>
                <a:lvl8pPr marL="3200400" algn="l" defTabSz="914400" rtl="0" eaLnBrk="1" latinLnBrk="0" hangingPunct="1">
                  <a:defRPr sz="2400" kern="1200">
                    <a:solidFill>
                      <a:schemeClr val="tx1"/>
                    </a:solidFill>
                    <a:latin typeface="Arial" pitchFamily="34" charset="0"/>
                    <a:ea typeface="Geneva"/>
                    <a:cs typeface="Geneva"/>
                  </a:defRPr>
                </a:lvl8pPr>
                <a:lvl9pPr marL="3657600" algn="l" defTabSz="914400" rtl="0" eaLnBrk="1" latinLnBrk="0" hangingPunct="1">
                  <a:defRPr sz="2400" kern="1200">
                    <a:solidFill>
                      <a:schemeClr val="tx1"/>
                    </a:solidFill>
                    <a:latin typeface="Arial" pitchFamily="34" charset="0"/>
                    <a:ea typeface="Geneva"/>
                    <a:cs typeface="Geneva"/>
                  </a:defRPr>
                </a:lvl9pPr>
              </a:lstStyle>
              <a:p>
                <a:endParaRPr lang="en-US">
                  <a:solidFill>
                    <a:srgbClr val="000000"/>
                  </a:solidFill>
                </a:endParaRPr>
              </a:p>
            </p:txBody>
          </p:sp>
        </p:grpSp>
        <p:cxnSp>
          <p:nvCxnSpPr>
            <p:cNvPr id="4" name="Straight Arrow Connector 3"/>
            <p:cNvCxnSpPr/>
            <p:nvPr/>
          </p:nvCxnSpPr>
          <p:spPr bwMode="auto">
            <a:xfrm flipH="1" flipV="1">
              <a:off x="3271835" y="3059746"/>
              <a:ext cx="4765" cy="1248494"/>
            </a:xfrm>
            <a:prstGeom prst="straightConnector1">
              <a:avLst/>
            </a:prstGeom>
            <a:solidFill>
              <a:schemeClr val="accent1"/>
            </a:solidFill>
            <a:ln w="28575" cap="flat" cmpd="sng" algn="ctr">
              <a:solidFill>
                <a:srgbClr val="FF0000"/>
              </a:solidFill>
              <a:prstDash val="solid"/>
              <a:round/>
              <a:headEnd type="none" w="med" len="med"/>
              <a:tailEnd type="arrow"/>
            </a:ln>
            <a:effectLst/>
          </p:spPr>
        </p:cxnSp>
        <p:sp>
          <p:nvSpPr>
            <p:cNvPr id="74" name="TextBox 73"/>
            <p:cNvSpPr txBox="1"/>
            <p:nvPr/>
          </p:nvSpPr>
          <p:spPr>
            <a:xfrm>
              <a:off x="2631252" y="1981199"/>
              <a:ext cx="1285929" cy="307777"/>
            </a:xfrm>
            <a:prstGeom prst="rect">
              <a:avLst/>
            </a:prstGeom>
            <a:noFill/>
          </p:spPr>
          <p:txBody>
            <a:bodyPr wrap="none" rtlCol="0">
              <a:spAutoFit/>
            </a:bodyPr>
            <a:lstStyle/>
            <a:p>
              <a:r>
                <a:rPr lang="en-US" dirty="0" smtClean="0">
                  <a:solidFill>
                    <a:srgbClr val="3A6E8F"/>
                  </a:solidFill>
                  <a:latin typeface="Verdana" pitchFamily="34" charset="0"/>
                  <a:ea typeface="Verdana" pitchFamily="34" charset="0"/>
                  <a:cs typeface="Verdana" pitchFamily="34" charset="0"/>
                </a:rPr>
                <a:t>Bare Sensor</a:t>
              </a:r>
              <a:endParaRPr lang="en-US" dirty="0">
                <a:solidFill>
                  <a:srgbClr val="3A6E8F"/>
                </a:solidFill>
                <a:latin typeface="Verdana" pitchFamily="34" charset="0"/>
                <a:ea typeface="Verdana" pitchFamily="34" charset="0"/>
                <a:cs typeface="Verdana" pitchFamily="34" charset="0"/>
              </a:endParaRPr>
            </a:p>
          </p:txBody>
        </p:sp>
        <p:sp>
          <p:nvSpPr>
            <p:cNvPr id="76" name="TextBox 75"/>
            <p:cNvSpPr txBox="1"/>
            <p:nvPr/>
          </p:nvSpPr>
          <p:spPr>
            <a:xfrm>
              <a:off x="2849488" y="4797623"/>
              <a:ext cx="862737" cy="307777"/>
            </a:xfrm>
            <a:prstGeom prst="rect">
              <a:avLst/>
            </a:prstGeom>
            <a:noFill/>
          </p:spPr>
          <p:txBody>
            <a:bodyPr wrap="none" rtlCol="0">
              <a:spAutoFit/>
            </a:bodyPr>
            <a:lstStyle/>
            <a:p>
              <a:r>
                <a:rPr lang="en-US" dirty="0" smtClean="0">
                  <a:solidFill>
                    <a:srgbClr val="5E6A71">
                      <a:lumMod val="50000"/>
                    </a:srgbClr>
                  </a:solidFill>
                  <a:latin typeface="Verdana" pitchFamily="34" charset="0"/>
                  <a:ea typeface="Verdana" pitchFamily="34" charset="0"/>
                  <a:cs typeface="Verdana" pitchFamily="34" charset="0"/>
                </a:rPr>
                <a:t>Analyte</a:t>
              </a:r>
              <a:endParaRPr lang="en-US" dirty="0">
                <a:solidFill>
                  <a:srgbClr val="5E6A71">
                    <a:lumMod val="50000"/>
                  </a:srgbClr>
                </a:solidFill>
                <a:latin typeface="Verdana" pitchFamily="34" charset="0"/>
                <a:ea typeface="Verdana" pitchFamily="34" charset="0"/>
                <a:cs typeface="Verdana" pitchFamily="34" charset="0"/>
              </a:endParaRPr>
            </a:p>
          </p:txBody>
        </p:sp>
      </p:grpSp>
      <p:grpSp>
        <p:nvGrpSpPr>
          <p:cNvPr id="78" name="Group 77"/>
          <p:cNvGrpSpPr/>
          <p:nvPr/>
        </p:nvGrpSpPr>
        <p:grpSpPr>
          <a:xfrm>
            <a:off x="5111036" y="2167704"/>
            <a:ext cx="1518364" cy="3166296"/>
            <a:chOff x="4922589" y="1981200"/>
            <a:chExt cx="1518364" cy="3166296"/>
          </a:xfrm>
        </p:grpSpPr>
        <p:grpSp>
          <p:nvGrpSpPr>
            <p:cNvPr id="7" name="Group 6"/>
            <p:cNvGrpSpPr>
              <a:grpSpLocks/>
            </p:cNvGrpSpPr>
            <p:nvPr/>
          </p:nvGrpSpPr>
          <p:grpSpPr bwMode="auto">
            <a:xfrm>
              <a:off x="5022850" y="2362200"/>
              <a:ext cx="1301750" cy="914400"/>
              <a:chOff x="1489" y="1584"/>
              <a:chExt cx="820" cy="576"/>
            </a:xfrm>
          </p:grpSpPr>
          <p:grpSp>
            <p:nvGrpSpPr>
              <p:cNvPr id="31" name="Group 30"/>
              <p:cNvGrpSpPr>
                <a:grpSpLocks/>
              </p:cNvGrpSpPr>
              <p:nvPr/>
            </p:nvGrpSpPr>
            <p:grpSpPr bwMode="auto">
              <a:xfrm>
                <a:off x="1489" y="1584"/>
                <a:ext cx="760" cy="414"/>
                <a:chOff x="145" y="1584"/>
                <a:chExt cx="760" cy="414"/>
              </a:xfrm>
            </p:grpSpPr>
            <p:grpSp>
              <p:nvGrpSpPr>
                <p:cNvPr id="36" name="Group 35"/>
                <p:cNvGrpSpPr>
                  <a:grpSpLocks/>
                </p:cNvGrpSpPr>
                <p:nvPr/>
              </p:nvGrpSpPr>
              <p:grpSpPr bwMode="auto">
                <a:xfrm rot="10800000">
                  <a:off x="145" y="1584"/>
                  <a:ext cx="760" cy="322"/>
                  <a:chOff x="2112" y="1776"/>
                  <a:chExt cx="1248" cy="192"/>
                </a:xfrm>
              </p:grpSpPr>
              <p:sp>
                <p:nvSpPr>
                  <p:cNvPr id="48" name="AutoShape 33"/>
                  <p:cNvSpPr>
                    <a:spLocks noChangeArrowheads="1"/>
                  </p:cNvSpPr>
                  <p:nvPr/>
                </p:nvSpPr>
                <p:spPr bwMode="auto">
                  <a:xfrm>
                    <a:off x="2112" y="1776"/>
                    <a:ext cx="1248" cy="192"/>
                  </a:xfrm>
                  <a:prstGeom prst="can">
                    <a:avLst>
                      <a:gd name="adj" fmla="val 25000"/>
                    </a:avLst>
                  </a:prstGeom>
                  <a:gradFill rotWithShape="1">
                    <a:gsLst>
                      <a:gs pos="0">
                        <a:srgbClr val="A0A0A4">
                          <a:gamma/>
                          <a:shade val="46275"/>
                          <a:invGamma/>
                          <a:alpha val="55000"/>
                        </a:srgbClr>
                      </a:gs>
                      <a:gs pos="50000">
                        <a:srgbClr val="A0A0A4">
                          <a:alpha val="70000"/>
                        </a:srgbClr>
                      </a:gs>
                      <a:gs pos="100000">
                        <a:srgbClr val="A0A0A4">
                          <a:gamma/>
                          <a:shade val="46275"/>
                          <a:invGamma/>
                          <a:alpha val="55000"/>
                        </a:srgbClr>
                      </a:gs>
                    </a:gsLst>
                    <a:lin ang="0" scaled="1"/>
                  </a:gradFill>
                  <a:ln w="9525">
                    <a:noFill/>
                    <a:round/>
                    <a:headEnd/>
                    <a:tailEnd/>
                  </a:ln>
                  <a:effec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Arial" pitchFamily="34" charset="0"/>
                        <a:ea typeface="Geneva"/>
                        <a:cs typeface="Geneva"/>
                      </a:defRPr>
                    </a:lvl1pPr>
                    <a:lvl2pPr marL="457200" algn="l" rtl="0" eaLnBrk="0" fontAlgn="base" hangingPunct="0">
                      <a:spcBef>
                        <a:spcPct val="0"/>
                      </a:spcBef>
                      <a:spcAft>
                        <a:spcPct val="0"/>
                      </a:spcAft>
                      <a:defRPr sz="2400" kern="1200">
                        <a:solidFill>
                          <a:schemeClr val="tx1"/>
                        </a:solidFill>
                        <a:latin typeface="Arial" pitchFamily="34" charset="0"/>
                        <a:ea typeface="Geneva"/>
                        <a:cs typeface="Geneva"/>
                      </a:defRPr>
                    </a:lvl2pPr>
                    <a:lvl3pPr marL="914400" algn="l" rtl="0" eaLnBrk="0" fontAlgn="base" hangingPunct="0">
                      <a:spcBef>
                        <a:spcPct val="0"/>
                      </a:spcBef>
                      <a:spcAft>
                        <a:spcPct val="0"/>
                      </a:spcAft>
                      <a:defRPr sz="2400" kern="1200">
                        <a:solidFill>
                          <a:schemeClr val="tx1"/>
                        </a:solidFill>
                        <a:latin typeface="Arial" pitchFamily="34" charset="0"/>
                        <a:ea typeface="Geneva"/>
                        <a:cs typeface="Geneva"/>
                      </a:defRPr>
                    </a:lvl3pPr>
                    <a:lvl4pPr marL="1371600" algn="l" rtl="0" eaLnBrk="0" fontAlgn="base" hangingPunct="0">
                      <a:spcBef>
                        <a:spcPct val="0"/>
                      </a:spcBef>
                      <a:spcAft>
                        <a:spcPct val="0"/>
                      </a:spcAft>
                      <a:defRPr sz="2400" kern="1200">
                        <a:solidFill>
                          <a:schemeClr val="tx1"/>
                        </a:solidFill>
                        <a:latin typeface="Arial" pitchFamily="34" charset="0"/>
                        <a:ea typeface="Geneva"/>
                        <a:cs typeface="Geneva"/>
                      </a:defRPr>
                    </a:lvl4pPr>
                    <a:lvl5pPr marL="1828800" algn="l" rtl="0" eaLnBrk="0" fontAlgn="base" hangingPunct="0">
                      <a:spcBef>
                        <a:spcPct val="0"/>
                      </a:spcBef>
                      <a:spcAft>
                        <a:spcPct val="0"/>
                      </a:spcAft>
                      <a:defRPr sz="2400" kern="1200">
                        <a:solidFill>
                          <a:schemeClr val="tx1"/>
                        </a:solidFill>
                        <a:latin typeface="Arial" pitchFamily="34" charset="0"/>
                        <a:ea typeface="Geneva"/>
                        <a:cs typeface="Geneva"/>
                      </a:defRPr>
                    </a:lvl5pPr>
                    <a:lvl6pPr marL="2286000" algn="l" defTabSz="914400" rtl="0" eaLnBrk="1" latinLnBrk="0" hangingPunct="1">
                      <a:defRPr sz="2400" kern="1200">
                        <a:solidFill>
                          <a:schemeClr val="tx1"/>
                        </a:solidFill>
                        <a:latin typeface="Arial" pitchFamily="34" charset="0"/>
                        <a:ea typeface="Geneva"/>
                        <a:cs typeface="Geneva"/>
                      </a:defRPr>
                    </a:lvl6pPr>
                    <a:lvl7pPr marL="2743200" algn="l" defTabSz="914400" rtl="0" eaLnBrk="1" latinLnBrk="0" hangingPunct="1">
                      <a:defRPr sz="2400" kern="1200">
                        <a:solidFill>
                          <a:schemeClr val="tx1"/>
                        </a:solidFill>
                        <a:latin typeface="Arial" pitchFamily="34" charset="0"/>
                        <a:ea typeface="Geneva"/>
                        <a:cs typeface="Geneva"/>
                      </a:defRPr>
                    </a:lvl7pPr>
                    <a:lvl8pPr marL="3200400" algn="l" defTabSz="914400" rtl="0" eaLnBrk="1" latinLnBrk="0" hangingPunct="1">
                      <a:defRPr sz="2400" kern="1200">
                        <a:solidFill>
                          <a:schemeClr val="tx1"/>
                        </a:solidFill>
                        <a:latin typeface="Arial" pitchFamily="34" charset="0"/>
                        <a:ea typeface="Geneva"/>
                        <a:cs typeface="Geneva"/>
                      </a:defRPr>
                    </a:lvl8pPr>
                    <a:lvl9pPr marL="3657600" algn="l" defTabSz="914400" rtl="0" eaLnBrk="1" latinLnBrk="0" hangingPunct="1">
                      <a:defRPr sz="2400" kern="1200">
                        <a:solidFill>
                          <a:schemeClr val="tx1"/>
                        </a:solidFill>
                        <a:latin typeface="Arial" pitchFamily="34" charset="0"/>
                        <a:ea typeface="Geneva"/>
                        <a:cs typeface="Geneva"/>
                      </a:defRPr>
                    </a:lvl9pPr>
                  </a:lstStyle>
                  <a:p>
                    <a:endParaRPr lang="en-US">
                      <a:solidFill>
                        <a:srgbClr val="000000"/>
                      </a:solidFill>
                    </a:endParaRPr>
                  </a:p>
                </p:txBody>
              </p:sp>
              <p:sp>
                <p:nvSpPr>
                  <p:cNvPr id="49" name="AutoShape 34"/>
                  <p:cNvSpPr>
                    <a:spLocks noChangeArrowheads="1"/>
                  </p:cNvSpPr>
                  <p:nvPr/>
                </p:nvSpPr>
                <p:spPr bwMode="auto">
                  <a:xfrm>
                    <a:off x="2112" y="1824"/>
                    <a:ext cx="1248" cy="144"/>
                  </a:xfrm>
                  <a:prstGeom prst="can">
                    <a:avLst>
                      <a:gd name="adj" fmla="val 25000"/>
                    </a:avLst>
                  </a:prstGeom>
                  <a:gradFill rotWithShape="1">
                    <a:gsLst>
                      <a:gs pos="0">
                        <a:srgbClr val="A0A0A4">
                          <a:gamma/>
                          <a:shade val="46275"/>
                          <a:invGamma/>
                          <a:alpha val="55000"/>
                        </a:srgbClr>
                      </a:gs>
                      <a:gs pos="50000">
                        <a:srgbClr val="A0A0A4">
                          <a:alpha val="70000"/>
                        </a:srgbClr>
                      </a:gs>
                      <a:gs pos="100000">
                        <a:srgbClr val="A0A0A4">
                          <a:gamma/>
                          <a:shade val="46275"/>
                          <a:invGamma/>
                          <a:alpha val="55000"/>
                        </a:srgbClr>
                      </a:gs>
                    </a:gsLst>
                    <a:lin ang="0" scaled="1"/>
                  </a:gradFill>
                  <a:ln w="9525">
                    <a:noFill/>
                    <a:round/>
                    <a:headEnd/>
                    <a:tailEnd/>
                  </a:ln>
                  <a:effec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Arial" pitchFamily="34" charset="0"/>
                        <a:ea typeface="Geneva"/>
                        <a:cs typeface="Geneva"/>
                      </a:defRPr>
                    </a:lvl1pPr>
                    <a:lvl2pPr marL="457200" algn="l" rtl="0" eaLnBrk="0" fontAlgn="base" hangingPunct="0">
                      <a:spcBef>
                        <a:spcPct val="0"/>
                      </a:spcBef>
                      <a:spcAft>
                        <a:spcPct val="0"/>
                      </a:spcAft>
                      <a:defRPr sz="2400" kern="1200">
                        <a:solidFill>
                          <a:schemeClr val="tx1"/>
                        </a:solidFill>
                        <a:latin typeface="Arial" pitchFamily="34" charset="0"/>
                        <a:ea typeface="Geneva"/>
                        <a:cs typeface="Geneva"/>
                      </a:defRPr>
                    </a:lvl2pPr>
                    <a:lvl3pPr marL="914400" algn="l" rtl="0" eaLnBrk="0" fontAlgn="base" hangingPunct="0">
                      <a:spcBef>
                        <a:spcPct val="0"/>
                      </a:spcBef>
                      <a:spcAft>
                        <a:spcPct val="0"/>
                      </a:spcAft>
                      <a:defRPr sz="2400" kern="1200">
                        <a:solidFill>
                          <a:schemeClr val="tx1"/>
                        </a:solidFill>
                        <a:latin typeface="Arial" pitchFamily="34" charset="0"/>
                        <a:ea typeface="Geneva"/>
                        <a:cs typeface="Geneva"/>
                      </a:defRPr>
                    </a:lvl3pPr>
                    <a:lvl4pPr marL="1371600" algn="l" rtl="0" eaLnBrk="0" fontAlgn="base" hangingPunct="0">
                      <a:spcBef>
                        <a:spcPct val="0"/>
                      </a:spcBef>
                      <a:spcAft>
                        <a:spcPct val="0"/>
                      </a:spcAft>
                      <a:defRPr sz="2400" kern="1200">
                        <a:solidFill>
                          <a:schemeClr val="tx1"/>
                        </a:solidFill>
                        <a:latin typeface="Arial" pitchFamily="34" charset="0"/>
                        <a:ea typeface="Geneva"/>
                        <a:cs typeface="Geneva"/>
                      </a:defRPr>
                    </a:lvl4pPr>
                    <a:lvl5pPr marL="1828800" algn="l" rtl="0" eaLnBrk="0" fontAlgn="base" hangingPunct="0">
                      <a:spcBef>
                        <a:spcPct val="0"/>
                      </a:spcBef>
                      <a:spcAft>
                        <a:spcPct val="0"/>
                      </a:spcAft>
                      <a:defRPr sz="2400" kern="1200">
                        <a:solidFill>
                          <a:schemeClr val="tx1"/>
                        </a:solidFill>
                        <a:latin typeface="Arial" pitchFamily="34" charset="0"/>
                        <a:ea typeface="Geneva"/>
                        <a:cs typeface="Geneva"/>
                      </a:defRPr>
                    </a:lvl5pPr>
                    <a:lvl6pPr marL="2286000" algn="l" defTabSz="914400" rtl="0" eaLnBrk="1" latinLnBrk="0" hangingPunct="1">
                      <a:defRPr sz="2400" kern="1200">
                        <a:solidFill>
                          <a:schemeClr val="tx1"/>
                        </a:solidFill>
                        <a:latin typeface="Arial" pitchFamily="34" charset="0"/>
                        <a:ea typeface="Geneva"/>
                        <a:cs typeface="Geneva"/>
                      </a:defRPr>
                    </a:lvl6pPr>
                    <a:lvl7pPr marL="2743200" algn="l" defTabSz="914400" rtl="0" eaLnBrk="1" latinLnBrk="0" hangingPunct="1">
                      <a:defRPr sz="2400" kern="1200">
                        <a:solidFill>
                          <a:schemeClr val="tx1"/>
                        </a:solidFill>
                        <a:latin typeface="Arial" pitchFamily="34" charset="0"/>
                        <a:ea typeface="Geneva"/>
                        <a:cs typeface="Geneva"/>
                      </a:defRPr>
                    </a:lvl7pPr>
                    <a:lvl8pPr marL="3200400" algn="l" defTabSz="914400" rtl="0" eaLnBrk="1" latinLnBrk="0" hangingPunct="1">
                      <a:defRPr sz="2400" kern="1200">
                        <a:solidFill>
                          <a:schemeClr val="tx1"/>
                        </a:solidFill>
                        <a:latin typeface="Arial" pitchFamily="34" charset="0"/>
                        <a:ea typeface="Geneva"/>
                        <a:cs typeface="Geneva"/>
                      </a:defRPr>
                    </a:lvl8pPr>
                    <a:lvl9pPr marL="3657600" algn="l" defTabSz="914400" rtl="0" eaLnBrk="1" latinLnBrk="0" hangingPunct="1">
                      <a:defRPr sz="2400" kern="1200">
                        <a:solidFill>
                          <a:schemeClr val="tx1"/>
                        </a:solidFill>
                        <a:latin typeface="Arial" pitchFamily="34" charset="0"/>
                        <a:ea typeface="Geneva"/>
                        <a:cs typeface="Geneva"/>
                      </a:defRPr>
                    </a:lvl9pPr>
                  </a:lstStyle>
                  <a:p>
                    <a:endParaRPr lang="en-US">
                      <a:solidFill>
                        <a:srgbClr val="000000"/>
                      </a:solidFill>
                    </a:endParaRPr>
                  </a:p>
                </p:txBody>
              </p:sp>
            </p:grpSp>
            <p:grpSp>
              <p:nvGrpSpPr>
                <p:cNvPr id="37" name="Group 36"/>
                <p:cNvGrpSpPr>
                  <a:grpSpLocks/>
                </p:cNvGrpSpPr>
                <p:nvPr/>
              </p:nvGrpSpPr>
              <p:grpSpPr bwMode="auto">
                <a:xfrm rot="10800000">
                  <a:off x="145" y="1782"/>
                  <a:ext cx="753" cy="216"/>
                  <a:chOff x="856" y="1424"/>
                  <a:chExt cx="1230" cy="368"/>
                </a:xfrm>
              </p:grpSpPr>
              <p:sp>
                <p:nvSpPr>
                  <p:cNvPr id="38" name="Freeform 37"/>
                  <p:cNvSpPr>
                    <a:spLocks/>
                  </p:cNvSpPr>
                  <p:nvPr/>
                </p:nvSpPr>
                <p:spPr bwMode="auto">
                  <a:xfrm rot="-4029981">
                    <a:off x="992" y="1472"/>
                    <a:ext cx="320" cy="288"/>
                  </a:xfrm>
                  <a:custGeom>
                    <a:avLst/>
                    <a:gdLst/>
                    <a:ahLst/>
                    <a:cxnLst>
                      <a:cxn ang="0">
                        <a:pos x="168" y="256"/>
                      </a:cxn>
                      <a:cxn ang="0">
                        <a:pos x="72" y="208"/>
                      </a:cxn>
                      <a:cxn ang="0">
                        <a:pos x="72" y="112"/>
                      </a:cxn>
                      <a:cxn ang="0">
                        <a:pos x="24" y="16"/>
                      </a:cxn>
                      <a:cxn ang="0">
                        <a:pos x="216" y="16"/>
                      </a:cxn>
                      <a:cxn ang="0">
                        <a:pos x="168" y="112"/>
                      </a:cxn>
                      <a:cxn ang="0">
                        <a:pos x="264" y="112"/>
                      </a:cxn>
                      <a:cxn ang="0">
                        <a:pos x="312" y="256"/>
                      </a:cxn>
                      <a:cxn ang="0">
                        <a:pos x="168" y="256"/>
                      </a:cxn>
                    </a:cxnLst>
                    <a:rect l="0" t="0" r="r" b="b"/>
                    <a:pathLst>
                      <a:path w="320" h="288">
                        <a:moveTo>
                          <a:pt x="168" y="256"/>
                        </a:moveTo>
                        <a:cubicBezTo>
                          <a:pt x="128" y="248"/>
                          <a:pt x="88" y="232"/>
                          <a:pt x="72" y="208"/>
                        </a:cubicBezTo>
                        <a:cubicBezTo>
                          <a:pt x="56" y="184"/>
                          <a:pt x="80" y="144"/>
                          <a:pt x="72" y="112"/>
                        </a:cubicBezTo>
                        <a:cubicBezTo>
                          <a:pt x="64" y="80"/>
                          <a:pt x="0" y="32"/>
                          <a:pt x="24" y="16"/>
                        </a:cubicBezTo>
                        <a:cubicBezTo>
                          <a:pt x="48" y="0"/>
                          <a:pt x="192" y="0"/>
                          <a:pt x="216" y="16"/>
                        </a:cubicBezTo>
                        <a:cubicBezTo>
                          <a:pt x="240" y="32"/>
                          <a:pt x="160" y="96"/>
                          <a:pt x="168" y="112"/>
                        </a:cubicBezTo>
                        <a:cubicBezTo>
                          <a:pt x="176" y="128"/>
                          <a:pt x="240" y="88"/>
                          <a:pt x="264" y="112"/>
                        </a:cubicBezTo>
                        <a:cubicBezTo>
                          <a:pt x="288" y="136"/>
                          <a:pt x="320" y="224"/>
                          <a:pt x="312" y="256"/>
                        </a:cubicBezTo>
                        <a:cubicBezTo>
                          <a:pt x="304" y="288"/>
                          <a:pt x="208" y="264"/>
                          <a:pt x="168" y="256"/>
                        </a:cubicBezTo>
                        <a:close/>
                      </a:path>
                    </a:pathLst>
                  </a:custGeom>
                  <a:solidFill>
                    <a:srgbClr val="3A6E8F">
                      <a:alpha val="95000"/>
                    </a:srgbClr>
                  </a:solidFill>
                  <a:ln w="9525">
                    <a:noFill/>
                    <a:round/>
                    <a:headEnd/>
                    <a:tailEnd/>
                  </a:ln>
                  <a:effectLst/>
                </p:spPr>
                <p:txBody>
                  <a:bodyPr/>
                  <a:lstStyle>
                    <a:defPPr>
                      <a:defRPr lang="en-US"/>
                    </a:defPPr>
                    <a:lvl1pPr algn="l" rtl="0" eaLnBrk="0" fontAlgn="base" hangingPunct="0">
                      <a:spcBef>
                        <a:spcPct val="0"/>
                      </a:spcBef>
                      <a:spcAft>
                        <a:spcPct val="0"/>
                      </a:spcAft>
                      <a:defRPr sz="2400" kern="1200">
                        <a:solidFill>
                          <a:schemeClr val="tx1"/>
                        </a:solidFill>
                        <a:latin typeface="Arial" pitchFamily="34" charset="0"/>
                        <a:ea typeface="Geneva"/>
                        <a:cs typeface="Geneva"/>
                      </a:defRPr>
                    </a:lvl1pPr>
                    <a:lvl2pPr marL="457200" algn="l" rtl="0" eaLnBrk="0" fontAlgn="base" hangingPunct="0">
                      <a:spcBef>
                        <a:spcPct val="0"/>
                      </a:spcBef>
                      <a:spcAft>
                        <a:spcPct val="0"/>
                      </a:spcAft>
                      <a:defRPr sz="2400" kern="1200">
                        <a:solidFill>
                          <a:schemeClr val="tx1"/>
                        </a:solidFill>
                        <a:latin typeface="Arial" pitchFamily="34" charset="0"/>
                        <a:ea typeface="Geneva"/>
                        <a:cs typeface="Geneva"/>
                      </a:defRPr>
                    </a:lvl2pPr>
                    <a:lvl3pPr marL="914400" algn="l" rtl="0" eaLnBrk="0" fontAlgn="base" hangingPunct="0">
                      <a:spcBef>
                        <a:spcPct val="0"/>
                      </a:spcBef>
                      <a:spcAft>
                        <a:spcPct val="0"/>
                      </a:spcAft>
                      <a:defRPr sz="2400" kern="1200">
                        <a:solidFill>
                          <a:schemeClr val="tx1"/>
                        </a:solidFill>
                        <a:latin typeface="Arial" pitchFamily="34" charset="0"/>
                        <a:ea typeface="Geneva"/>
                        <a:cs typeface="Geneva"/>
                      </a:defRPr>
                    </a:lvl3pPr>
                    <a:lvl4pPr marL="1371600" algn="l" rtl="0" eaLnBrk="0" fontAlgn="base" hangingPunct="0">
                      <a:spcBef>
                        <a:spcPct val="0"/>
                      </a:spcBef>
                      <a:spcAft>
                        <a:spcPct val="0"/>
                      </a:spcAft>
                      <a:defRPr sz="2400" kern="1200">
                        <a:solidFill>
                          <a:schemeClr val="tx1"/>
                        </a:solidFill>
                        <a:latin typeface="Arial" pitchFamily="34" charset="0"/>
                        <a:ea typeface="Geneva"/>
                        <a:cs typeface="Geneva"/>
                      </a:defRPr>
                    </a:lvl4pPr>
                    <a:lvl5pPr marL="1828800" algn="l" rtl="0" eaLnBrk="0" fontAlgn="base" hangingPunct="0">
                      <a:spcBef>
                        <a:spcPct val="0"/>
                      </a:spcBef>
                      <a:spcAft>
                        <a:spcPct val="0"/>
                      </a:spcAft>
                      <a:defRPr sz="2400" kern="1200">
                        <a:solidFill>
                          <a:schemeClr val="tx1"/>
                        </a:solidFill>
                        <a:latin typeface="Arial" pitchFamily="34" charset="0"/>
                        <a:ea typeface="Geneva"/>
                        <a:cs typeface="Geneva"/>
                      </a:defRPr>
                    </a:lvl5pPr>
                    <a:lvl6pPr marL="2286000" algn="l" defTabSz="914400" rtl="0" eaLnBrk="1" latinLnBrk="0" hangingPunct="1">
                      <a:defRPr sz="2400" kern="1200">
                        <a:solidFill>
                          <a:schemeClr val="tx1"/>
                        </a:solidFill>
                        <a:latin typeface="Arial" pitchFamily="34" charset="0"/>
                        <a:ea typeface="Geneva"/>
                        <a:cs typeface="Geneva"/>
                      </a:defRPr>
                    </a:lvl6pPr>
                    <a:lvl7pPr marL="2743200" algn="l" defTabSz="914400" rtl="0" eaLnBrk="1" latinLnBrk="0" hangingPunct="1">
                      <a:defRPr sz="2400" kern="1200">
                        <a:solidFill>
                          <a:schemeClr val="tx1"/>
                        </a:solidFill>
                        <a:latin typeface="Arial" pitchFamily="34" charset="0"/>
                        <a:ea typeface="Geneva"/>
                        <a:cs typeface="Geneva"/>
                      </a:defRPr>
                    </a:lvl7pPr>
                    <a:lvl8pPr marL="3200400" algn="l" defTabSz="914400" rtl="0" eaLnBrk="1" latinLnBrk="0" hangingPunct="1">
                      <a:defRPr sz="2400" kern="1200">
                        <a:solidFill>
                          <a:schemeClr val="tx1"/>
                        </a:solidFill>
                        <a:latin typeface="Arial" pitchFamily="34" charset="0"/>
                        <a:ea typeface="Geneva"/>
                        <a:cs typeface="Geneva"/>
                      </a:defRPr>
                    </a:lvl8pPr>
                    <a:lvl9pPr marL="3657600" algn="l" defTabSz="914400" rtl="0" eaLnBrk="1" latinLnBrk="0" hangingPunct="1">
                      <a:defRPr sz="2400" kern="1200">
                        <a:solidFill>
                          <a:schemeClr val="tx1"/>
                        </a:solidFill>
                        <a:latin typeface="Arial" pitchFamily="34" charset="0"/>
                        <a:ea typeface="Geneva"/>
                        <a:cs typeface="Geneva"/>
                      </a:defRPr>
                    </a:lvl9pPr>
                  </a:lstStyle>
                  <a:p>
                    <a:endParaRPr lang="en-US">
                      <a:solidFill>
                        <a:srgbClr val="000000"/>
                      </a:solidFill>
                    </a:endParaRPr>
                  </a:p>
                </p:txBody>
              </p:sp>
              <p:sp>
                <p:nvSpPr>
                  <p:cNvPr id="39" name="Freeform 38"/>
                  <p:cNvSpPr>
                    <a:spLocks/>
                  </p:cNvSpPr>
                  <p:nvPr/>
                </p:nvSpPr>
                <p:spPr bwMode="auto">
                  <a:xfrm rot="6521241">
                    <a:off x="840" y="1440"/>
                    <a:ext cx="320" cy="288"/>
                  </a:xfrm>
                  <a:custGeom>
                    <a:avLst/>
                    <a:gdLst/>
                    <a:ahLst/>
                    <a:cxnLst>
                      <a:cxn ang="0">
                        <a:pos x="168" y="256"/>
                      </a:cxn>
                      <a:cxn ang="0">
                        <a:pos x="72" y="208"/>
                      </a:cxn>
                      <a:cxn ang="0">
                        <a:pos x="72" y="112"/>
                      </a:cxn>
                      <a:cxn ang="0">
                        <a:pos x="24" y="16"/>
                      </a:cxn>
                      <a:cxn ang="0">
                        <a:pos x="216" y="16"/>
                      </a:cxn>
                      <a:cxn ang="0">
                        <a:pos x="168" y="112"/>
                      </a:cxn>
                      <a:cxn ang="0">
                        <a:pos x="264" y="112"/>
                      </a:cxn>
                      <a:cxn ang="0">
                        <a:pos x="312" y="256"/>
                      </a:cxn>
                      <a:cxn ang="0">
                        <a:pos x="168" y="256"/>
                      </a:cxn>
                    </a:cxnLst>
                    <a:rect l="0" t="0" r="r" b="b"/>
                    <a:pathLst>
                      <a:path w="320" h="288">
                        <a:moveTo>
                          <a:pt x="168" y="256"/>
                        </a:moveTo>
                        <a:cubicBezTo>
                          <a:pt x="128" y="248"/>
                          <a:pt x="88" y="232"/>
                          <a:pt x="72" y="208"/>
                        </a:cubicBezTo>
                        <a:cubicBezTo>
                          <a:pt x="56" y="184"/>
                          <a:pt x="80" y="144"/>
                          <a:pt x="72" y="112"/>
                        </a:cubicBezTo>
                        <a:cubicBezTo>
                          <a:pt x="64" y="80"/>
                          <a:pt x="0" y="32"/>
                          <a:pt x="24" y="16"/>
                        </a:cubicBezTo>
                        <a:cubicBezTo>
                          <a:pt x="48" y="0"/>
                          <a:pt x="192" y="0"/>
                          <a:pt x="216" y="16"/>
                        </a:cubicBezTo>
                        <a:cubicBezTo>
                          <a:pt x="240" y="32"/>
                          <a:pt x="160" y="96"/>
                          <a:pt x="168" y="112"/>
                        </a:cubicBezTo>
                        <a:cubicBezTo>
                          <a:pt x="176" y="128"/>
                          <a:pt x="240" y="88"/>
                          <a:pt x="264" y="112"/>
                        </a:cubicBezTo>
                        <a:cubicBezTo>
                          <a:pt x="288" y="136"/>
                          <a:pt x="320" y="224"/>
                          <a:pt x="312" y="256"/>
                        </a:cubicBezTo>
                        <a:cubicBezTo>
                          <a:pt x="304" y="288"/>
                          <a:pt x="208" y="264"/>
                          <a:pt x="168" y="256"/>
                        </a:cubicBezTo>
                        <a:close/>
                      </a:path>
                    </a:pathLst>
                  </a:custGeom>
                  <a:solidFill>
                    <a:srgbClr val="3A6E8F">
                      <a:alpha val="95000"/>
                    </a:srgbClr>
                  </a:solidFill>
                  <a:ln w="9525">
                    <a:noFill/>
                    <a:round/>
                    <a:headEnd/>
                    <a:tailEnd/>
                  </a:ln>
                  <a:effectLst/>
                </p:spPr>
                <p:txBody>
                  <a:bodyPr/>
                  <a:lstStyle>
                    <a:defPPr>
                      <a:defRPr lang="en-US"/>
                    </a:defPPr>
                    <a:lvl1pPr algn="l" rtl="0" eaLnBrk="0" fontAlgn="base" hangingPunct="0">
                      <a:spcBef>
                        <a:spcPct val="0"/>
                      </a:spcBef>
                      <a:spcAft>
                        <a:spcPct val="0"/>
                      </a:spcAft>
                      <a:defRPr sz="2400" kern="1200">
                        <a:solidFill>
                          <a:schemeClr val="tx1"/>
                        </a:solidFill>
                        <a:latin typeface="Arial" pitchFamily="34" charset="0"/>
                        <a:ea typeface="Geneva"/>
                        <a:cs typeface="Geneva"/>
                      </a:defRPr>
                    </a:lvl1pPr>
                    <a:lvl2pPr marL="457200" algn="l" rtl="0" eaLnBrk="0" fontAlgn="base" hangingPunct="0">
                      <a:spcBef>
                        <a:spcPct val="0"/>
                      </a:spcBef>
                      <a:spcAft>
                        <a:spcPct val="0"/>
                      </a:spcAft>
                      <a:defRPr sz="2400" kern="1200">
                        <a:solidFill>
                          <a:schemeClr val="tx1"/>
                        </a:solidFill>
                        <a:latin typeface="Arial" pitchFamily="34" charset="0"/>
                        <a:ea typeface="Geneva"/>
                        <a:cs typeface="Geneva"/>
                      </a:defRPr>
                    </a:lvl2pPr>
                    <a:lvl3pPr marL="914400" algn="l" rtl="0" eaLnBrk="0" fontAlgn="base" hangingPunct="0">
                      <a:spcBef>
                        <a:spcPct val="0"/>
                      </a:spcBef>
                      <a:spcAft>
                        <a:spcPct val="0"/>
                      </a:spcAft>
                      <a:defRPr sz="2400" kern="1200">
                        <a:solidFill>
                          <a:schemeClr val="tx1"/>
                        </a:solidFill>
                        <a:latin typeface="Arial" pitchFamily="34" charset="0"/>
                        <a:ea typeface="Geneva"/>
                        <a:cs typeface="Geneva"/>
                      </a:defRPr>
                    </a:lvl3pPr>
                    <a:lvl4pPr marL="1371600" algn="l" rtl="0" eaLnBrk="0" fontAlgn="base" hangingPunct="0">
                      <a:spcBef>
                        <a:spcPct val="0"/>
                      </a:spcBef>
                      <a:spcAft>
                        <a:spcPct val="0"/>
                      </a:spcAft>
                      <a:defRPr sz="2400" kern="1200">
                        <a:solidFill>
                          <a:schemeClr val="tx1"/>
                        </a:solidFill>
                        <a:latin typeface="Arial" pitchFamily="34" charset="0"/>
                        <a:ea typeface="Geneva"/>
                        <a:cs typeface="Geneva"/>
                      </a:defRPr>
                    </a:lvl4pPr>
                    <a:lvl5pPr marL="1828800" algn="l" rtl="0" eaLnBrk="0" fontAlgn="base" hangingPunct="0">
                      <a:spcBef>
                        <a:spcPct val="0"/>
                      </a:spcBef>
                      <a:spcAft>
                        <a:spcPct val="0"/>
                      </a:spcAft>
                      <a:defRPr sz="2400" kern="1200">
                        <a:solidFill>
                          <a:schemeClr val="tx1"/>
                        </a:solidFill>
                        <a:latin typeface="Arial" pitchFamily="34" charset="0"/>
                        <a:ea typeface="Geneva"/>
                        <a:cs typeface="Geneva"/>
                      </a:defRPr>
                    </a:lvl5pPr>
                    <a:lvl6pPr marL="2286000" algn="l" defTabSz="914400" rtl="0" eaLnBrk="1" latinLnBrk="0" hangingPunct="1">
                      <a:defRPr sz="2400" kern="1200">
                        <a:solidFill>
                          <a:schemeClr val="tx1"/>
                        </a:solidFill>
                        <a:latin typeface="Arial" pitchFamily="34" charset="0"/>
                        <a:ea typeface="Geneva"/>
                        <a:cs typeface="Geneva"/>
                      </a:defRPr>
                    </a:lvl6pPr>
                    <a:lvl7pPr marL="2743200" algn="l" defTabSz="914400" rtl="0" eaLnBrk="1" latinLnBrk="0" hangingPunct="1">
                      <a:defRPr sz="2400" kern="1200">
                        <a:solidFill>
                          <a:schemeClr val="tx1"/>
                        </a:solidFill>
                        <a:latin typeface="Arial" pitchFamily="34" charset="0"/>
                        <a:ea typeface="Geneva"/>
                        <a:cs typeface="Geneva"/>
                      </a:defRPr>
                    </a:lvl7pPr>
                    <a:lvl8pPr marL="3200400" algn="l" defTabSz="914400" rtl="0" eaLnBrk="1" latinLnBrk="0" hangingPunct="1">
                      <a:defRPr sz="2400" kern="1200">
                        <a:solidFill>
                          <a:schemeClr val="tx1"/>
                        </a:solidFill>
                        <a:latin typeface="Arial" pitchFamily="34" charset="0"/>
                        <a:ea typeface="Geneva"/>
                        <a:cs typeface="Geneva"/>
                      </a:defRPr>
                    </a:lvl8pPr>
                    <a:lvl9pPr marL="3657600" algn="l" defTabSz="914400" rtl="0" eaLnBrk="1" latinLnBrk="0" hangingPunct="1">
                      <a:defRPr sz="2400" kern="1200">
                        <a:solidFill>
                          <a:schemeClr val="tx1"/>
                        </a:solidFill>
                        <a:latin typeface="Arial" pitchFamily="34" charset="0"/>
                        <a:ea typeface="Geneva"/>
                        <a:cs typeface="Geneva"/>
                      </a:defRPr>
                    </a:lvl9pPr>
                  </a:lstStyle>
                  <a:p>
                    <a:endParaRPr lang="en-US">
                      <a:solidFill>
                        <a:srgbClr val="000000"/>
                      </a:solidFill>
                    </a:endParaRPr>
                  </a:p>
                </p:txBody>
              </p:sp>
              <p:sp>
                <p:nvSpPr>
                  <p:cNvPr id="40" name="Freeform 39"/>
                  <p:cNvSpPr>
                    <a:spLocks/>
                  </p:cNvSpPr>
                  <p:nvPr/>
                </p:nvSpPr>
                <p:spPr bwMode="auto">
                  <a:xfrm rot="-13746623">
                    <a:off x="1136" y="1440"/>
                    <a:ext cx="320" cy="288"/>
                  </a:xfrm>
                  <a:custGeom>
                    <a:avLst/>
                    <a:gdLst/>
                    <a:ahLst/>
                    <a:cxnLst>
                      <a:cxn ang="0">
                        <a:pos x="168" y="256"/>
                      </a:cxn>
                      <a:cxn ang="0">
                        <a:pos x="72" y="208"/>
                      </a:cxn>
                      <a:cxn ang="0">
                        <a:pos x="72" y="112"/>
                      </a:cxn>
                      <a:cxn ang="0">
                        <a:pos x="24" y="16"/>
                      </a:cxn>
                      <a:cxn ang="0">
                        <a:pos x="216" y="16"/>
                      </a:cxn>
                      <a:cxn ang="0">
                        <a:pos x="168" y="112"/>
                      </a:cxn>
                      <a:cxn ang="0">
                        <a:pos x="264" y="112"/>
                      </a:cxn>
                      <a:cxn ang="0">
                        <a:pos x="312" y="256"/>
                      </a:cxn>
                      <a:cxn ang="0">
                        <a:pos x="168" y="256"/>
                      </a:cxn>
                    </a:cxnLst>
                    <a:rect l="0" t="0" r="r" b="b"/>
                    <a:pathLst>
                      <a:path w="320" h="288">
                        <a:moveTo>
                          <a:pt x="168" y="256"/>
                        </a:moveTo>
                        <a:cubicBezTo>
                          <a:pt x="128" y="248"/>
                          <a:pt x="88" y="232"/>
                          <a:pt x="72" y="208"/>
                        </a:cubicBezTo>
                        <a:cubicBezTo>
                          <a:pt x="56" y="184"/>
                          <a:pt x="80" y="144"/>
                          <a:pt x="72" y="112"/>
                        </a:cubicBezTo>
                        <a:cubicBezTo>
                          <a:pt x="64" y="80"/>
                          <a:pt x="0" y="32"/>
                          <a:pt x="24" y="16"/>
                        </a:cubicBezTo>
                        <a:cubicBezTo>
                          <a:pt x="48" y="0"/>
                          <a:pt x="192" y="0"/>
                          <a:pt x="216" y="16"/>
                        </a:cubicBezTo>
                        <a:cubicBezTo>
                          <a:pt x="240" y="32"/>
                          <a:pt x="160" y="96"/>
                          <a:pt x="168" y="112"/>
                        </a:cubicBezTo>
                        <a:cubicBezTo>
                          <a:pt x="176" y="128"/>
                          <a:pt x="240" y="88"/>
                          <a:pt x="264" y="112"/>
                        </a:cubicBezTo>
                        <a:cubicBezTo>
                          <a:pt x="288" y="136"/>
                          <a:pt x="320" y="224"/>
                          <a:pt x="312" y="256"/>
                        </a:cubicBezTo>
                        <a:cubicBezTo>
                          <a:pt x="304" y="288"/>
                          <a:pt x="208" y="264"/>
                          <a:pt x="168" y="256"/>
                        </a:cubicBezTo>
                        <a:close/>
                      </a:path>
                    </a:pathLst>
                  </a:custGeom>
                  <a:solidFill>
                    <a:srgbClr val="3A6E8F">
                      <a:alpha val="95000"/>
                    </a:srgbClr>
                  </a:solidFill>
                  <a:ln w="9525">
                    <a:noFill/>
                    <a:round/>
                    <a:headEnd/>
                    <a:tailEnd/>
                  </a:ln>
                  <a:effectLst/>
                </p:spPr>
                <p:txBody>
                  <a:bodyPr/>
                  <a:lstStyle>
                    <a:defPPr>
                      <a:defRPr lang="en-US"/>
                    </a:defPPr>
                    <a:lvl1pPr algn="l" rtl="0" eaLnBrk="0" fontAlgn="base" hangingPunct="0">
                      <a:spcBef>
                        <a:spcPct val="0"/>
                      </a:spcBef>
                      <a:spcAft>
                        <a:spcPct val="0"/>
                      </a:spcAft>
                      <a:defRPr sz="2400" kern="1200">
                        <a:solidFill>
                          <a:schemeClr val="tx1"/>
                        </a:solidFill>
                        <a:latin typeface="Arial" pitchFamily="34" charset="0"/>
                        <a:ea typeface="Geneva"/>
                        <a:cs typeface="Geneva"/>
                      </a:defRPr>
                    </a:lvl1pPr>
                    <a:lvl2pPr marL="457200" algn="l" rtl="0" eaLnBrk="0" fontAlgn="base" hangingPunct="0">
                      <a:spcBef>
                        <a:spcPct val="0"/>
                      </a:spcBef>
                      <a:spcAft>
                        <a:spcPct val="0"/>
                      </a:spcAft>
                      <a:defRPr sz="2400" kern="1200">
                        <a:solidFill>
                          <a:schemeClr val="tx1"/>
                        </a:solidFill>
                        <a:latin typeface="Arial" pitchFamily="34" charset="0"/>
                        <a:ea typeface="Geneva"/>
                        <a:cs typeface="Geneva"/>
                      </a:defRPr>
                    </a:lvl2pPr>
                    <a:lvl3pPr marL="914400" algn="l" rtl="0" eaLnBrk="0" fontAlgn="base" hangingPunct="0">
                      <a:spcBef>
                        <a:spcPct val="0"/>
                      </a:spcBef>
                      <a:spcAft>
                        <a:spcPct val="0"/>
                      </a:spcAft>
                      <a:defRPr sz="2400" kern="1200">
                        <a:solidFill>
                          <a:schemeClr val="tx1"/>
                        </a:solidFill>
                        <a:latin typeface="Arial" pitchFamily="34" charset="0"/>
                        <a:ea typeface="Geneva"/>
                        <a:cs typeface="Geneva"/>
                      </a:defRPr>
                    </a:lvl3pPr>
                    <a:lvl4pPr marL="1371600" algn="l" rtl="0" eaLnBrk="0" fontAlgn="base" hangingPunct="0">
                      <a:spcBef>
                        <a:spcPct val="0"/>
                      </a:spcBef>
                      <a:spcAft>
                        <a:spcPct val="0"/>
                      </a:spcAft>
                      <a:defRPr sz="2400" kern="1200">
                        <a:solidFill>
                          <a:schemeClr val="tx1"/>
                        </a:solidFill>
                        <a:latin typeface="Arial" pitchFamily="34" charset="0"/>
                        <a:ea typeface="Geneva"/>
                        <a:cs typeface="Geneva"/>
                      </a:defRPr>
                    </a:lvl4pPr>
                    <a:lvl5pPr marL="1828800" algn="l" rtl="0" eaLnBrk="0" fontAlgn="base" hangingPunct="0">
                      <a:spcBef>
                        <a:spcPct val="0"/>
                      </a:spcBef>
                      <a:spcAft>
                        <a:spcPct val="0"/>
                      </a:spcAft>
                      <a:defRPr sz="2400" kern="1200">
                        <a:solidFill>
                          <a:schemeClr val="tx1"/>
                        </a:solidFill>
                        <a:latin typeface="Arial" pitchFamily="34" charset="0"/>
                        <a:ea typeface="Geneva"/>
                        <a:cs typeface="Geneva"/>
                      </a:defRPr>
                    </a:lvl5pPr>
                    <a:lvl6pPr marL="2286000" algn="l" defTabSz="914400" rtl="0" eaLnBrk="1" latinLnBrk="0" hangingPunct="1">
                      <a:defRPr sz="2400" kern="1200">
                        <a:solidFill>
                          <a:schemeClr val="tx1"/>
                        </a:solidFill>
                        <a:latin typeface="Arial" pitchFamily="34" charset="0"/>
                        <a:ea typeface="Geneva"/>
                        <a:cs typeface="Geneva"/>
                      </a:defRPr>
                    </a:lvl6pPr>
                    <a:lvl7pPr marL="2743200" algn="l" defTabSz="914400" rtl="0" eaLnBrk="1" latinLnBrk="0" hangingPunct="1">
                      <a:defRPr sz="2400" kern="1200">
                        <a:solidFill>
                          <a:schemeClr val="tx1"/>
                        </a:solidFill>
                        <a:latin typeface="Arial" pitchFamily="34" charset="0"/>
                        <a:ea typeface="Geneva"/>
                        <a:cs typeface="Geneva"/>
                      </a:defRPr>
                    </a:lvl7pPr>
                    <a:lvl8pPr marL="3200400" algn="l" defTabSz="914400" rtl="0" eaLnBrk="1" latinLnBrk="0" hangingPunct="1">
                      <a:defRPr sz="2400" kern="1200">
                        <a:solidFill>
                          <a:schemeClr val="tx1"/>
                        </a:solidFill>
                        <a:latin typeface="Arial" pitchFamily="34" charset="0"/>
                        <a:ea typeface="Geneva"/>
                        <a:cs typeface="Geneva"/>
                      </a:defRPr>
                    </a:lvl8pPr>
                    <a:lvl9pPr marL="3657600" algn="l" defTabSz="914400" rtl="0" eaLnBrk="1" latinLnBrk="0" hangingPunct="1">
                      <a:defRPr sz="2400" kern="1200">
                        <a:solidFill>
                          <a:schemeClr val="tx1"/>
                        </a:solidFill>
                        <a:latin typeface="Arial" pitchFamily="34" charset="0"/>
                        <a:ea typeface="Geneva"/>
                        <a:cs typeface="Geneva"/>
                      </a:defRPr>
                    </a:lvl9pPr>
                  </a:lstStyle>
                  <a:p>
                    <a:endParaRPr lang="en-US">
                      <a:solidFill>
                        <a:srgbClr val="000000"/>
                      </a:solidFill>
                    </a:endParaRPr>
                  </a:p>
                </p:txBody>
              </p:sp>
              <p:sp>
                <p:nvSpPr>
                  <p:cNvPr id="41" name="Freeform 40"/>
                  <p:cNvSpPr>
                    <a:spLocks/>
                  </p:cNvSpPr>
                  <p:nvPr/>
                </p:nvSpPr>
                <p:spPr bwMode="auto">
                  <a:xfrm rot="-24991479">
                    <a:off x="1264" y="1520"/>
                    <a:ext cx="288" cy="224"/>
                  </a:xfrm>
                  <a:custGeom>
                    <a:avLst/>
                    <a:gdLst/>
                    <a:ahLst/>
                    <a:cxnLst>
                      <a:cxn ang="0">
                        <a:pos x="168" y="256"/>
                      </a:cxn>
                      <a:cxn ang="0">
                        <a:pos x="72" y="208"/>
                      </a:cxn>
                      <a:cxn ang="0">
                        <a:pos x="72" y="112"/>
                      </a:cxn>
                      <a:cxn ang="0">
                        <a:pos x="24" y="16"/>
                      </a:cxn>
                      <a:cxn ang="0">
                        <a:pos x="216" y="16"/>
                      </a:cxn>
                      <a:cxn ang="0">
                        <a:pos x="168" y="112"/>
                      </a:cxn>
                      <a:cxn ang="0">
                        <a:pos x="264" y="112"/>
                      </a:cxn>
                      <a:cxn ang="0">
                        <a:pos x="312" y="256"/>
                      </a:cxn>
                      <a:cxn ang="0">
                        <a:pos x="168" y="256"/>
                      </a:cxn>
                    </a:cxnLst>
                    <a:rect l="0" t="0" r="r" b="b"/>
                    <a:pathLst>
                      <a:path w="320" h="288">
                        <a:moveTo>
                          <a:pt x="168" y="256"/>
                        </a:moveTo>
                        <a:cubicBezTo>
                          <a:pt x="128" y="248"/>
                          <a:pt x="88" y="232"/>
                          <a:pt x="72" y="208"/>
                        </a:cubicBezTo>
                        <a:cubicBezTo>
                          <a:pt x="56" y="184"/>
                          <a:pt x="80" y="144"/>
                          <a:pt x="72" y="112"/>
                        </a:cubicBezTo>
                        <a:cubicBezTo>
                          <a:pt x="64" y="80"/>
                          <a:pt x="0" y="32"/>
                          <a:pt x="24" y="16"/>
                        </a:cubicBezTo>
                        <a:cubicBezTo>
                          <a:pt x="48" y="0"/>
                          <a:pt x="192" y="0"/>
                          <a:pt x="216" y="16"/>
                        </a:cubicBezTo>
                        <a:cubicBezTo>
                          <a:pt x="240" y="32"/>
                          <a:pt x="160" y="96"/>
                          <a:pt x="168" y="112"/>
                        </a:cubicBezTo>
                        <a:cubicBezTo>
                          <a:pt x="176" y="128"/>
                          <a:pt x="240" y="88"/>
                          <a:pt x="264" y="112"/>
                        </a:cubicBezTo>
                        <a:cubicBezTo>
                          <a:pt x="288" y="136"/>
                          <a:pt x="320" y="224"/>
                          <a:pt x="312" y="256"/>
                        </a:cubicBezTo>
                        <a:cubicBezTo>
                          <a:pt x="304" y="288"/>
                          <a:pt x="208" y="264"/>
                          <a:pt x="168" y="256"/>
                        </a:cubicBezTo>
                        <a:close/>
                      </a:path>
                    </a:pathLst>
                  </a:custGeom>
                  <a:solidFill>
                    <a:srgbClr val="3A6E8F">
                      <a:alpha val="95000"/>
                    </a:srgbClr>
                  </a:solidFill>
                  <a:ln w="9525">
                    <a:noFill/>
                    <a:round/>
                    <a:headEnd/>
                    <a:tailEnd/>
                  </a:ln>
                  <a:effectLst/>
                </p:spPr>
                <p:txBody>
                  <a:bodyPr/>
                  <a:lstStyle>
                    <a:defPPr>
                      <a:defRPr lang="en-US"/>
                    </a:defPPr>
                    <a:lvl1pPr algn="l" rtl="0" eaLnBrk="0" fontAlgn="base" hangingPunct="0">
                      <a:spcBef>
                        <a:spcPct val="0"/>
                      </a:spcBef>
                      <a:spcAft>
                        <a:spcPct val="0"/>
                      </a:spcAft>
                      <a:defRPr sz="2400" kern="1200">
                        <a:solidFill>
                          <a:schemeClr val="tx1"/>
                        </a:solidFill>
                        <a:latin typeface="Arial" pitchFamily="34" charset="0"/>
                        <a:ea typeface="Geneva"/>
                        <a:cs typeface="Geneva"/>
                      </a:defRPr>
                    </a:lvl1pPr>
                    <a:lvl2pPr marL="457200" algn="l" rtl="0" eaLnBrk="0" fontAlgn="base" hangingPunct="0">
                      <a:spcBef>
                        <a:spcPct val="0"/>
                      </a:spcBef>
                      <a:spcAft>
                        <a:spcPct val="0"/>
                      </a:spcAft>
                      <a:defRPr sz="2400" kern="1200">
                        <a:solidFill>
                          <a:schemeClr val="tx1"/>
                        </a:solidFill>
                        <a:latin typeface="Arial" pitchFamily="34" charset="0"/>
                        <a:ea typeface="Geneva"/>
                        <a:cs typeface="Geneva"/>
                      </a:defRPr>
                    </a:lvl2pPr>
                    <a:lvl3pPr marL="914400" algn="l" rtl="0" eaLnBrk="0" fontAlgn="base" hangingPunct="0">
                      <a:spcBef>
                        <a:spcPct val="0"/>
                      </a:spcBef>
                      <a:spcAft>
                        <a:spcPct val="0"/>
                      </a:spcAft>
                      <a:defRPr sz="2400" kern="1200">
                        <a:solidFill>
                          <a:schemeClr val="tx1"/>
                        </a:solidFill>
                        <a:latin typeface="Arial" pitchFamily="34" charset="0"/>
                        <a:ea typeface="Geneva"/>
                        <a:cs typeface="Geneva"/>
                      </a:defRPr>
                    </a:lvl3pPr>
                    <a:lvl4pPr marL="1371600" algn="l" rtl="0" eaLnBrk="0" fontAlgn="base" hangingPunct="0">
                      <a:spcBef>
                        <a:spcPct val="0"/>
                      </a:spcBef>
                      <a:spcAft>
                        <a:spcPct val="0"/>
                      </a:spcAft>
                      <a:defRPr sz="2400" kern="1200">
                        <a:solidFill>
                          <a:schemeClr val="tx1"/>
                        </a:solidFill>
                        <a:latin typeface="Arial" pitchFamily="34" charset="0"/>
                        <a:ea typeface="Geneva"/>
                        <a:cs typeface="Geneva"/>
                      </a:defRPr>
                    </a:lvl4pPr>
                    <a:lvl5pPr marL="1828800" algn="l" rtl="0" eaLnBrk="0" fontAlgn="base" hangingPunct="0">
                      <a:spcBef>
                        <a:spcPct val="0"/>
                      </a:spcBef>
                      <a:spcAft>
                        <a:spcPct val="0"/>
                      </a:spcAft>
                      <a:defRPr sz="2400" kern="1200">
                        <a:solidFill>
                          <a:schemeClr val="tx1"/>
                        </a:solidFill>
                        <a:latin typeface="Arial" pitchFamily="34" charset="0"/>
                        <a:ea typeface="Geneva"/>
                        <a:cs typeface="Geneva"/>
                      </a:defRPr>
                    </a:lvl5pPr>
                    <a:lvl6pPr marL="2286000" algn="l" defTabSz="914400" rtl="0" eaLnBrk="1" latinLnBrk="0" hangingPunct="1">
                      <a:defRPr sz="2400" kern="1200">
                        <a:solidFill>
                          <a:schemeClr val="tx1"/>
                        </a:solidFill>
                        <a:latin typeface="Arial" pitchFamily="34" charset="0"/>
                        <a:ea typeface="Geneva"/>
                        <a:cs typeface="Geneva"/>
                      </a:defRPr>
                    </a:lvl6pPr>
                    <a:lvl7pPr marL="2743200" algn="l" defTabSz="914400" rtl="0" eaLnBrk="1" latinLnBrk="0" hangingPunct="1">
                      <a:defRPr sz="2400" kern="1200">
                        <a:solidFill>
                          <a:schemeClr val="tx1"/>
                        </a:solidFill>
                        <a:latin typeface="Arial" pitchFamily="34" charset="0"/>
                        <a:ea typeface="Geneva"/>
                        <a:cs typeface="Geneva"/>
                      </a:defRPr>
                    </a:lvl7pPr>
                    <a:lvl8pPr marL="3200400" algn="l" defTabSz="914400" rtl="0" eaLnBrk="1" latinLnBrk="0" hangingPunct="1">
                      <a:defRPr sz="2400" kern="1200">
                        <a:solidFill>
                          <a:schemeClr val="tx1"/>
                        </a:solidFill>
                        <a:latin typeface="Arial" pitchFamily="34" charset="0"/>
                        <a:ea typeface="Geneva"/>
                        <a:cs typeface="Geneva"/>
                      </a:defRPr>
                    </a:lvl8pPr>
                    <a:lvl9pPr marL="3657600" algn="l" defTabSz="914400" rtl="0" eaLnBrk="1" latinLnBrk="0" hangingPunct="1">
                      <a:defRPr sz="2400" kern="1200">
                        <a:solidFill>
                          <a:schemeClr val="tx1"/>
                        </a:solidFill>
                        <a:latin typeface="Arial" pitchFamily="34" charset="0"/>
                        <a:ea typeface="Geneva"/>
                        <a:cs typeface="Geneva"/>
                      </a:defRPr>
                    </a:lvl9pPr>
                  </a:lstStyle>
                  <a:p>
                    <a:endParaRPr lang="en-US">
                      <a:solidFill>
                        <a:srgbClr val="000000"/>
                      </a:solidFill>
                    </a:endParaRPr>
                  </a:p>
                </p:txBody>
              </p:sp>
              <p:sp>
                <p:nvSpPr>
                  <p:cNvPr id="42" name="Freeform 41"/>
                  <p:cNvSpPr>
                    <a:spLocks/>
                  </p:cNvSpPr>
                  <p:nvPr/>
                </p:nvSpPr>
                <p:spPr bwMode="auto">
                  <a:xfrm rot="-13219697">
                    <a:off x="1296" y="1440"/>
                    <a:ext cx="320" cy="288"/>
                  </a:xfrm>
                  <a:custGeom>
                    <a:avLst/>
                    <a:gdLst/>
                    <a:ahLst/>
                    <a:cxnLst>
                      <a:cxn ang="0">
                        <a:pos x="168" y="256"/>
                      </a:cxn>
                      <a:cxn ang="0">
                        <a:pos x="72" y="208"/>
                      </a:cxn>
                      <a:cxn ang="0">
                        <a:pos x="72" y="112"/>
                      </a:cxn>
                      <a:cxn ang="0">
                        <a:pos x="24" y="16"/>
                      </a:cxn>
                      <a:cxn ang="0">
                        <a:pos x="216" y="16"/>
                      </a:cxn>
                      <a:cxn ang="0">
                        <a:pos x="168" y="112"/>
                      </a:cxn>
                      <a:cxn ang="0">
                        <a:pos x="264" y="112"/>
                      </a:cxn>
                      <a:cxn ang="0">
                        <a:pos x="312" y="256"/>
                      </a:cxn>
                      <a:cxn ang="0">
                        <a:pos x="168" y="256"/>
                      </a:cxn>
                    </a:cxnLst>
                    <a:rect l="0" t="0" r="r" b="b"/>
                    <a:pathLst>
                      <a:path w="320" h="288">
                        <a:moveTo>
                          <a:pt x="168" y="256"/>
                        </a:moveTo>
                        <a:cubicBezTo>
                          <a:pt x="128" y="248"/>
                          <a:pt x="88" y="232"/>
                          <a:pt x="72" y="208"/>
                        </a:cubicBezTo>
                        <a:cubicBezTo>
                          <a:pt x="56" y="184"/>
                          <a:pt x="80" y="144"/>
                          <a:pt x="72" y="112"/>
                        </a:cubicBezTo>
                        <a:cubicBezTo>
                          <a:pt x="64" y="80"/>
                          <a:pt x="0" y="32"/>
                          <a:pt x="24" y="16"/>
                        </a:cubicBezTo>
                        <a:cubicBezTo>
                          <a:pt x="48" y="0"/>
                          <a:pt x="192" y="0"/>
                          <a:pt x="216" y="16"/>
                        </a:cubicBezTo>
                        <a:cubicBezTo>
                          <a:pt x="240" y="32"/>
                          <a:pt x="160" y="96"/>
                          <a:pt x="168" y="112"/>
                        </a:cubicBezTo>
                        <a:cubicBezTo>
                          <a:pt x="176" y="128"/>
                          <a:pt x="240" y="88"/>
                          <a:pt x="264" y="112"/>
                        </a:cubicBezTo>
                        <a:cubicBezTo>
                          <a:pt x="288" y="136"/>
                          <a:pt x="320" y="224"/>
                          <a:pt x="312" y="256"/>
                        </a:cubicBezTo>
                        <a:cubicBezTo>
                          <a:pt x="304" y="288"/>
                          <a:pt x="208" y="264"/>
                          <a:pt x="168" y="256"/>
                        </a:cubicBezTo>
                        <a:close/>
                      </a:path>
                    </a:pathLst>
                  </a:custGeom>
                  <a:solidFill>
                    <a:srgbClr val="3A6E8F">
                      <a:alpha val="95000"/>
                    </a:srgbClr>
                  </a:solidFill>
                  <a:ln w="9525">
                    <a:noFill/>
                    <a:round/>
                    <a:headEnd/>
                    <a:tailEnd/>
                  </a:ln>
                  <a:effectLst/>
                </p:spPr>
                <p:txBody>
                  <a:bodyPr/>
                  <a:lstStyle>
                    <a:defPPr>
                      <a:defRPr lang="en-US"/>
                    </a:defPPr>
                    <a:lvl1pPr algn="l" rtl="0" eaLnBrk="0" fontAlgn="base" hangingPunct="0">
                      <a:spcBef>
                        <a:spcPct val="0"/>
                      </a:spcBef>
                      <a:spcAft>
                        <a:spcPct val="0"/>
                      </a:spcAft>
                      <a:defRPr sz="2400" kern="1200">
                        <a:solidFill>
                          <a:schemeClr val="tx1"/>
                        </a:solidFill>
                        <a:latin typeface="Arial" pitchFamily="34" charset="0"/>
                        <a:ea typeface="Geneva"/>
                        <a:cs typeface="Geneva"/>
                      </a:defRPr>
                    </a:lvl1pPr>
                    <a:lvl2pPr marL="457200" algn="l" rtl="0" eaLnBrk="0" fontAlgn="base" hangingPunct="0">
                      <a:spcBef>
                        <a:spcPct val="0"/>
                      </a:spcBef>
                      <a:spcAft>
                        <a:spcPct val="0"/>
                      </a:spcAft>
                      <a:defRPr sz="2400" kern="1200">
                        <a:solidFill>
                          <a:schemeClr val="tx1"/>
                        </a:solidFill>
                        <a:latin typeface="Arial" pitchFamily="34" charset="0"/>
                        <a:ea typeface="Geneva"/>
                        <a:cs typeface="Geneva"/>
                      </a:defRPr>
                    </a:lvl2pPr>
                    <a:lvl3pPr marL="914400" algn="l" rtl="0" eaLnBrk="0" fontAlgn="base" hangingPunct="0">
                      <a:spcBef>
                        <a:spcPct val="0"/>
                      </a:spcBef>
                      <a:spcAft>
                        <a:spcPct val="0"/>
                      </a:spcAft>
                      <a:defRPr sz="2400" kern="1200">
                        <a:solidFill>
                          <a:schemeClr val="tx1"/>
                        </a:solidFill>
                        <a:latin typeface="Arial" pitchFamily="34" charset="0"/>
                        <a:ea typeface="Geneva"/>
                        <a:cs typeface="Geneva"/>
                      </a:defRPr>
                    </a:lvl3pPr>
                    <a:lvl4pPr marL="1371600" algn="l" rtl="0" eaLnBrk="0" fontAlgn="base" hangingPunct="0">
                      <a:spcBef>
                        <a:spcPct val="0"/>
                      </a:spcBef>
                      <a:spcAft>
                        <a:spcPct val="0"/>
                      </a:spcAft>
                      <a:defRPr sz="2400" kern="1200">
                        <a:solidFill>
                          <a:schemeClr val="tx1"/>
                        </a:solidFill>
                        <a:latin typeface="Arial" pitchFamily="34" charset="0"/>
                        <a:ea typeface="Geneva"/>
                        <a:cs typeface="Geneva"/>
                      </a:defRPr>
                    </a:lvl4pPr>
                    <a:lvl5pPr marL="1828800" algn="l" rtl="0" eaLnBrk="0" fontAlgn="base" hangingPunct="0">
                      <a:spcBef>
                        <a:spcPct val="0"/>
                      </a:spcBef>
                      <a:spcAft>
                        <a:spcPct val="0"/>
                      </a:spcAft>
                      <a:defRPr sz="2400" kern="1200">
                        <a:solidFill>
                          <a:schemeClr val="tx1"/>
                        </a:solidFill>
                        <a:latin typeface="Arial" pitchFamily="34" charset="0"/>
                        <a:ea typeface="Geneva"/>
                        <a:cs typeface="Geneva"/>
                      </a:defRPr>
                    </a:lvl5pPr>
                    <a:lvl6pPr marL="2286000" algn="l" defTabSz="914400" rtl="0" eaLnBrk="1" latinLnBrk="0" hangingPunct="1">
                      <a:defRPr sz="2400" kern="1200">
                        <a:solidFill>
                          <a:schemeClr val="tx1"/>
                        </a:solidFill>
                        <a:latin typeface="Arial" pitchFamily="34" charset="0"/>
                        <a:ea typeface="Geneva"/>
                        <a:cs typeface="Geneva"/>
                      </a:defRPr>
                    </a:lvl6pPr>
                    <a:lvl7pPr marL="2743200" algn="l" defTabSz="914400" rtl="0" eaLnBrk="1" latinLnBrk="0" hangingPunct="1">
                      <a:defRPr sz="2400" kern="1200">
                        <a:solidFill>
                          <a:schemeClr val="tx1"/>
                        </a:solidFill>
                        <a:latin typeface="Arial" pitchFamily="34" charset="0"/>
                        <a:ea typeface="Geneva"/>
                        <a:cs typeface="Geneva"/>
                      </a:defRPr>
                    </a:lvl7pPr>
                    <a:lvl8pPr marL="3200400" algn="l" defTabSz="914400" rtl="0" eaLnBrk="1" latinLnBrk="0" hangingPunct="1">
                      <a:defRPr sz="2400" kern="1200">
                        <a:solidFill>
                          <a:schemeClr val="tx1"/>
                        </a:solidFill>
                        <a:latin typeface="Arial" pitchFamily="34" charset="0"/>
                        <a:ea typeface="Geneva"/>
                        <a:cs typeface="Geneva"/>
                      </a:defRPr>
                    </a:lvl8pPr>
                    <a:lvl9pPr marL="3657600" algn="l" defTabSz="914400" rtl="0" eaLnBrk="1" latinLnBrk="0" hangingPunct="1">
                      <a:defRPr sz="2400" kern="1200">
                        <a:solidFill>
                          <a:schemeClr val="tx1"/>
                        </a:solidFill>
                        <a:latin typeface="Arial" pitchFamily="34" charset="0"/>
                        <a:ea typeface="Geneva"/>
                        <a:cs typeface="Geneva"/>
                      </a:defRPr>
                    </a:lvl9pPr>
                  </a:lstStyle>
                  <a:p>
                    <a:endParaRPr lang="en-US">
                      <a:solidFill>
                        <a:srgbClr val="000000"/>
                      </a:solidFill>
                    </a:endParaRPr>
                  </a:p>
                </p:txBody>
              </p:sp>
              <p:sp>
                <p:nvSpPr>
                  <p:cNvPr id="43" name="Freeform 42"/>
                  <p:cNvSpPr>
                    <a:spLocks/>
                  </p:cNvSpPr>
                  <p:nvPr/>
                </p:nvSpPr>
                <p:spPr bwMode="auto">
                  <a:xfrm rot="-4029981">
                    <a:off x="1462" y="1488"/>
                    <a:ext cx="320" cy="288"/>
                  </a:xfrm>
                  <a:custGeom>
                    <a:avLst/>
                    <a:gdLst/>
                    <a:ahLst/>
                    <a:cxnLst>
                      <a:cxn ang="0">
                        <a:pos x="168" y="256"/>
                      </a:cxn>
                      <a:cxn ang="0">
                        <a:pos x="72" y="208"/>
                      </a:cxn>
                      <a:cxn ang="0">
                        <a:pos x="72" y="112"/>
                      </a:cxn>
                      <a:cxn ang="0">
                        <a:pos x="24" y="16"/>
                      </a:cxn>
                      <a:cxn ang="0">
                        <a:pos x="216" y="16"/>
                      </a:cxn>
                      <a:cxn ang="0">
                        <a:pos x="168" y="112"/>
                      </a:cxn>
                      <a:cxn ang="0">
                        <a:pos x="264" y="112"/>
                      </a:cxn>
                      <a:cxn ang="0">
                        <a:pos x="312" y="256"/>
                      </a:cxn>
                      <a:cxn ang="0">
                        <a:pos x="168" y="256"/>
                      </a:cxn>
                    </a:cxnLst>
                    <a:rect l="0" t="0" r="r" b="b"/>
                    <a:pathLst>
                      <a:path w="320" h="288">
                        <a:moveTo>
                          <a:pt x="168" y="256"/>
                        </a:moveTo>
                        <a:cubicBezTo>
                          <a:pt x="128" y="248"/>
                          <a:pt x="88" y="232"/>
                          <a:pt x="72" y="208"/>
                        </a:cubicBezTo>
                        <a:cubicBezTo>
                          <a:pt x="56" y="184"/>
                          <a:pt x="80" y="144"/>
                          <a:pt x="72" y="112"/>
                        </a:cubicBezTo>
                        <a:cubicBezTo>
                          <a:pt x="64" y="80"/>
                          <a:pt x="0" y="32"/>
                          <a:pt x="24" y="16"/>
                        </a:cubicBezTo>
                        <a:cubicBezTo>
                          <a:pt x="48" y="0"/>
                          <a:pt x="192" y="0"/>
                          <a:pt x="216" y="16"/>
                        </a:cubicBezTo>
                        <a:cubicBezTo>
                          <a:pt x="240" y="32"/>
                          <a:pt x="160" y="96"/>
                          <a:pt x="168" y="112"/>
                        </a:cubicBezTo>
                        <a:cubicBezTo>
                          <a:pt x="176" y="128"/>
                          <a:pt x="240" y="88"/>
                          <a:pt x="264" y="112"/>
                        </a:cubicBezTo>
                        <a:cubicBezTo>
                          <a:pt x="288" y="136"/>
                          <a:pt x="320" y="224"/>
                          <a:pt x="312" y="256"/>
                        </a:cubicBezTo>
                        <a:cubicBezTo>
                          <a:pt x="304" y="288"/>
                          <a:pt x="208" y="264"/>
                          <a:pt x="168" y="256"/>
                        </a:cubicBezTo>
                        <a:close/>
                      </a:path>
                    </a:pathLst>
                  </a:custGeom>
                  <a:solidFill>
                    <a:srgbClr val="3A6E8F">
                      <a:alpha val="95000"/>
                    </a:srgbClr>
                  </a:solidFill>
                  <a:ln w="9525">
                    <a:noFill/>
                    <a:round/>
                    <a:headEnd/>
                    <a:tailEnd/>
                  </a:ln>
                  <a:effectLst/>
                </p:spPr>
                <p:txBody>
                  <a:bodyPr/>
                  <a:lstStyle>
                    <a:defPPr>
                      <a:defRPr lang="en-US"/>
                    </a:defPPr>
                    <a:lvl1pPr algn="l" rtl="0" eaLnBrk="0" fontAlgn="base" hangingPunct="0">
                      <a:spcBef>
                        <a:spcPct val="0"/>
                      </a:spcBef>
                      <a:spcAft>
                        <a:spcPct val="0"/>
                      </a:spcAft>
                      <a:defRPr sz="2400" kern="1200">
                        <a:solidFill>
                          <a:schemeClr val="tx1"/>
                        </a:solidFill>
                        <a:latin typeface="Arial" pitchFamily="34" charset="0"/>
                        <a:ea typeface="Geneva"/>
                        <a:cs typeface="Geneva"/>
                      </a:defRPr>
                    </a:lvl1pPr>
                    <a:lvl2pPr marL="457200" algn="l" rtl="0" eaLnBrk="0" fontAlgn="base" hangingPunct="0">
                      <a:spcBef>
                        <a:spcPct val="0"/>
                      </a:spcBef>
                      <a:spcAft>
                        <a:spcPct val="0"/>
                      </a:spcAft>
                      <a:defRPr sz="2400" kern="1200">
                        <a:solidFill>
                          <a:schemeClr val="tx1"/>
                        </a:solidFill>
                        <a:latin typeface="Arial" pitchFamily="34" charset="0"/>
                        <a:ea typeface="Geneva"/>
                        <a:cs typeface="Geneva"/>
                      </a:defRPr>
                    </a:lvl2pPr>
                    <a:lvl3pPr marL="914400" algn="l" rtl="0" eaLnBrk="0" fontAlgn="base" hangingPunct="0">
                      <a:spcBef>
                        <a:spcPct val="0"/>
                      </a:spcBef>
                      <a:spcAft>
                        <a:spcPct val="0"/>
                      </a:spcAft>
                      <a:defRPr sz="2400" kern="1200">
                        <a:solidFill>
                          <a:schemeClr val="tx1"/>
                        </a:solidFill>
                        <a:latin typeface="Arial" pitchFamily="34" charset="0"/>
                        <a:ea typeface="Geneva"/>
                        <a:cs typeface="Geneva"/>
                      </a:defRPr>
                    </a:lvl3pPr>
                    <a:lvl4pPr marL="1371600" algn="l" rtl="0" eaLnBrk="0" fontAlgn="base" hangingPunct="0">
                      <a:spcBef>
                        <a:spcPct val="0"/>
                      </a:spcBef>
                      <a:spcAft>
                        <a:spcPct val="0"/>
                      </a:spcAft>
                      <a:defRPr sz="2400" kern="1200">
                        <a:solidFill>
                          <a:schemeClr val="tx1"/>
                        </a:solidFill>
                        <a:latin typeface="Arial" pitchFamily="34" charset="0"/>
                        <a:ea typeface="Geneva"/>
                        <a:cs typeface="Geneva"/>
                      </a:defRPr>
                    </a:lvl4pPr>
                    <a:lvl5pPr marL="1828800" algn="l" rtl="0" eaLnBrk="0" fontAlgn="base" hangingPunct="0">
                      <a:spcBef>
                        <a:spcPct val="0"/>
                      </a:spcBef>
                      <a:spcAft>
                        <a:spcPct val="0"/>
                      </a:spcAft>
                      <a:defRPr sz="2400" kern="1200">
                        <a:solidFill>
                          <a:schemeClr val="tx1"/>
                        </a:solidFill>
                        <a:latin typeface="Arial" pitchFamily="34" charset="0"/>
                        <a:ea typeface="Geneva"/>
                        <a:cs typeface="Geneva"/>
                      </a:defRPr>
                    </a:lvl5pPr>
                    <a:lvl6pPr marL="2286000" algn="l" defTabSz="914400" rtl="0" eaLnBrk="1" latinLnBrk="0" hangingPunct="1">
                      <a:defRPr sz="2400" kern="1200">
                        <a:solidFill>
                          <a:schemeClr val="tx1"/>
                        </a:solidFill>
                        <a:latin typeface="Arial" pitchFamily="34" charset="0"/>
                        <a:ea typeface="Geneva"/>
                        <a:cs typeface="Geneva"/>
                      </a:defRPr>
                    </a:lvl6pPr>
                    <a:lvl7pPr marL="2743200" algn="l" defTabSz="914400" rtl="0" eaLnBrk="1" latinLnBrk="0" hangingPunct="1">
                      <a:defRPr sz="2400" kern="1200">
                        <a:solidFill>
                          <a:schemeClr val="tx1"/>
                        </a:solidFill>
                        <a:latin typeface="Arial" pitchFamily="34" charset="0"/>
                        <a:ea typeface="Geneva"/>
                        <a:cs typeface="Geneva"/>
                      </a:defRPr>
                    </a:lvl7pPr>
                    <a:lvl8pPr marL="3200400" algn="l" defTabSz="914400" rtl="0" eaLnBrk="1" latinLnBrk="0" hangingPunct="1">
                      <a:defRPr sz="2400" kern="1200">
                        <a:solidFill>
                          <a:schemeClr val="tx1"/>
                        </a:solidFill>
                        <a:latin typeface="Arial" pitchFamily="34" charset="0"/>
                        <a:ea typeface="Geneva"/>
                        <a:cs typeface="Geneva"/>
                      </a:defRPr>
                    </a:lvl8pPr>
                    <a:lvl9pPr marL="3657600" algn="l" defTabSz="914400" rtl="0" eaLnBrk="1" latinLnBrk="0" hangingPunct="1">
                      <a:defRPr sz="2400" kern="1200">
                        <a:solidFill>
                          <a:schemeClr val="tx1"/>
                        </a:solidFill>
                        <a:latin typeface="Arial" pitchFamily="34" charset="0"/>
                        <a:ea typeface="Geneva"/>
                        <a:cs typeface="Geneva"/>
                      </a:defRPr>
                    </a:lvl9pPr>
                  </a:lstStyle>
                  <a:p>
                    <a:endParaRPr lang="en-US">
                      <a:solidFill>
                        <a:srgbClr val="000000"/>
                      </a:solidFill>
                    </a:endParaRPr>
                  </a:p>
                </p:txBody>
              </p:sp>
              <p:sp>
                <p:nvSpPr>
                  <p:cNvPr id="44" name="Freeform 43"/>
                  <p:cNvSpPr>
                    <a:spLocks/>
                  </p:cNvSpPr>
                  <p:nvPr/>
                </p:nvSpPr>
                <p:spPr bwMode="auto">
                  <a:xfrm rot="6521241">
                    <a:off x="1366" y="1456"/>
                    <a:ext cx="320" cy="288"/>
                  </a:xfrm>
                  <a:custGeom>
                    <a:avLst/>
                    <a:gdLst/>
                    <a:ahLst/>
                    <a:cxnLst>
                      <a:cxn ang="0">
                        <a:pos x="168" y="256"/>
                      </a:cxn>
                      <a:cxn ang="0">
                        <a:pos x="72" y="208"/>
                      </a:cxn>
                      <a:cxn ang="0">
                        <a:pos x="72" y="112"/>
                      </a:cxn>
                      <a:cxn ang="0">
                        <a:pos x="24" y="16"/>
                      </a:cxn>
                      <a:cxn ang="0">
                        <a:pos x="216" y="16"/>
                      </a:cxn>
                      <a:cxn ang="0">
                        <a:pos x="168" y="112"/>
                      </a:cxn>
                      <a:cxn ang="0">
                        <a:pos x="264" y="112"/>
                      </a:cxn>
                      <a:cxn ang="0">
                        <a:pos x="312" y="256"/>
                      </a:cxn>
                      <a:cxn ang="0">
                        <a:pos x="168" y="256"/>
                      </a:cxn>
                    </a:cxnLst>
                    <a:rect l="0" t="0" r="r" b="b"/>
                    <a:pathLst>
                      <a:path w="320" h="288">
                        <a:moveTo>
                          <a:pt x="168" y="256"/>
                        </a:moveTo>
                        <a:cubicBezTo>
                          <a:pt x="128" y="248"/>
                          <a:pt x="88" y="232"/>
                          <a:pt x="72" y="208"/>
                        </a:cubicBezTo>
                        <a:cubicBezTo>
                          <a:pt x="56" y="184"/>
                          <a:pt x="80" y="144"/>
                          <a:pt x="72" y="112"/>
                        </a:cubicBezTo>
                        <a:cubicBezTo>
                          <a:pt x="64" y="80"/>
                          <a:pt x="0" y="32"/>
                          <a:pt x="24" y="16"/>
                        </a:cubicBezTo>
                        <a:cubicBezTo>
                          <a:pt x="48" y="0"/>
                          <a:pt x="192" y="0"/>
                          <a:pt x="216" y="16"/>
                        </a:cubicBezTo>
                        <a:cubicBezTo>
                          <a:pt x="240" y="32"/>
                          <a:pt x="160" y="96"/>
                          <a:pt x="168" y="112"/>
                        </a:cubicBezTo>
                        <a:cubicBezTo>
                          <a:pt x="176" y="128"/>
                          <a:pt x="240" y="88"/>
                          <a:pt x="264" y="112"/>
                        </a:cubicBezTo>
                        <a:cubicBezTo>
                          <a:pt x="288" y="136"/>
                          <a:pt x="320" y="224"/>
                          <a:pt x="312" y="256"/>
                        </a:cubicBezTo>
                        <a:cubicBezTo>
                          <a:pt x="304" y="288"/>
                          <a:pt x="208" y="264"/>
                          <a:pt x="168" y="256"/>
                        </a:cubicBezTo>
                        <a:close/>
                      </a:path>
                    </a:pathLst>
                  </a:custGeom>
                  <a:solidFill>
                    <a:srgbClr val="3A6E8F">
                      <a:alpha val="95000"/>
                    </a:srgbClr>
                  </a:solidFill>
                  <a:ln w="9525">
                    <a:noFill/>
                    <a:round/>
                    <a:headEnd/>
                    <a:tailEnd/>
                  </a:ln>
                  <a:effectLst/>
                </p:spPr>
                <p:txBody>
                  <a:bodyPr/>
                  <a:lstStyle>
                    <a:defPPr>
                      <a:defRPr lang="en-US"/>
                    </a:defPPr>
                    <a:lvl1pPr algn="l" rtl="0" eaLnBrk="0" fontAlgn="base" hangingPunct="0">
                      <a:spcBef>
                        <a:spcPct val="0"/>
                      </a:spcBef>
                      <a:spcAft>
                        <a:spcPct val="0"/>
                      </a:spcAft>
                      <a:defRPr sz="2400" kern="1200">
                        <a:solidFill>
                          <a:schemeClr val="tx1"/>
                        </a:solidFill>
                        <a:latin typeface="Arial" pitchFamily="34" charset="0"/>
                        <a:ea typeface="Geneva"/>
                        <a:cs typeface="Geneva"/>
                      </a:defRPr>
                    </a:lvl1pPr>
                    <a:lvl2pPr marL="457200" algn="l" rtl="0" eaLnBrk="0" fontAlgn="base" hangingPunct="0">
                      <a:spcBef>
                        <a:spcPct val="0"/>
                      </a:spcBef>
                      <a:spcAft>
                        <a:spcPct val="0"/>
                      </a:spcAft>
                      <a:defRPr sz="2400" kern="1200">
                        <a:solidFill>
                          <a:schemeClr val="tx1"/>
                        </a:solidFill>
                        <a:latin typeface="Arial" pitchFamily="34" charset="0"/>
                        <a:ea typeface="Geneva"/>
                        <a:cs typeface="Geneva"/>
                      </a:defRPr>
                    </a:lvl2pPr>
                    <a:lvl3pPr marL="914400" algn="l" rtl="0" eaLnBrk="0" fontAlgn="base" hangingPunct="0">
                      <a:spcBef>
                        <a:spcPct val="0"/>
                      </a:spcBef>
                      <a:spcAft>
                        <a:spcPct val="0"/>
                      </a:spcAft>
                      <a:defRPr sz="2400" kern="1200">
                        <a:solidFill>
                          <a:schemeClr val="tx1"/>
                        </a:solidFill>
                        <a:latin typeface="Arial" pitchFamily="34" charset="0"/>
                        <a:ea typeface="Geneva"/>
                        <a:cs typeface="Geneva"/>
                      </a:defRPr>
                    </a:lvl3pPr>
                    <a:lvl4pPr marL="1371600" algn="l" rtl="0" eaLnBrk="0" fontAlgn="base" hangingPunct="0">
                      <a:spcBef>
                        <a:spcPct val="0"/>
                      </a:spcBef>
                      <a:spcAft>
                        <a:spcPct val="0"/>
                      </a:spcAft>
                      <a:defRPr sz="2400" kern="1200">
                        <a:solidFill>
                          <a:schemeClr val="tx1"/>
                        </a:solidFill>
                        <a:latin typeface="Arial" pitchFamily="34" charset="0"/>
                        <a:ea typeface="Geneva"/>
                        <a:cs typeface="Geneva"/>
                      </a:defRPr>
                    </a:lvl4pPr>
                    <a:lvl5pPr marL="1828800" algn="l" rtl="0" eaLnBrk="0" fontAlgn="base" hangingPunct="0">
                      <a:spcBef>
                        <a:spcPct val="0"/>
                      </a:spcBef>
                      <a:spcAft>
                        <a:spcPct val="0"/>
                      </a:spcAft>
                      <a:defRPr sz="2400" kern="1200">
                        <a:solidFill>
                          <a:schemeClr val="tx1"/>
                        </a:solidFill>
                        <a:latin typeface="Arial" pitchFamily="34" charset="0"/>
                        <a:ea typeface="Geneva"/>
                        <a:cs typeface="Geneva"/>
                      </a:defRPr>
                    </a:lvl5pPr>
                    <a:lvl6pPr marL="2286000" algn="l" defTabSz="914400" rtl="0" eaLnBrk="1" latinLnBrk="0" hangingPunct="1">
                      <a:defRPr sz="2400" kern="1200">
                        <a:solidFill>
                          <a:schemeClr val="tx1"/>
                        </a:solidFill>
                        <a:latin typeface="Arial" pitchFamily="34" charset="0"/>
                        <a:ea typeface="Geneva"/>
                        <a:cs typeface="Geneva"/>
                      </a:defRPr>
                    </a:lvl6pPr>
                    <a:lvl7pPr marL="2743200" algn="l" defTabSz="914400" rtl="0" eaLnBrk="1" latinLnBrk="0" hangingPunct="1">
                      <a:defRPr sz="2400" kern="1200">
                        <a:solidFill>
                          <a:schemeClr val="tx1"/>
                        </a:solidFill>
                        <a:latin typeface="Arial" pitchFamily="34" charset="0"/>
                        <a:ea typeface="Geneva"/>
                        <a:cs typeface="Geneva"/>
                      </a:defRPr>
                    </a:lvl7pPr>
                    <a:lvl8pPr marL="3200400" algn="l" defTabSz="914400" rtl="0" eaLnBrk="1" latinLnBrk="0" hangingPunct="1">
                      <a:defRPr sz="2400" kern="1200">
                        <a:solidFill>
                          <a:schemeClr val="tx1"/>
                        </a:solidFill>
                        <a:latin typeface="Arial" pitchFamily="34" charset="0"/>
                        <a:ea typeface="Geneva"/>
                        <a:cs typeface="Geneva"/>
                      </a:defRPr>
                    </a:lvl8pPr>
                    <a:lvl9pPr marL="3657600" algn="l" defTabSz="914400" rtl="0" eaLnBrk="1" latinLnBrk="0" hangingPunct="1">
                      <a:defRPr sz="2400" kern="1200">
                        <a:solidFill>
                          <a:schemeClr val="tx1"/>
                        </a:solidFill>
                        <a:latin typeface="Arial" pitchFamily="34" charset="0"/>
                        <a:ea typeface="Geneva"/>
                        <a:cs typeface="Geneva"/>
                      </a:defRPr>
                    </a:lvl9pPr>
                  </a:lstStyle>
                  <a:p>
                    <a:endParaRPr lang="en-US">
                      <a:solidFill>
                        <a:srgbClr val="000000"/>
                      </a:solidFill>
                    </a:endParaRPr>
                  </a:p>
                </p:txBody>
              </p:sp>
              <p:sp>
                <p:nvSpPr>
                  <p:cNvPr id="45" name="Freeform 44"/>
                  <p:cNvSpPr>
                    <a:spLocks/>
                  </p:cNvSpPr>
                  <p:nvPr/>
                </p:nvSpPr>
                <p:spPr bwMode="auto">
                  <a:xfrm rot="-13746623">
                    <a:off x="1606" y="1456"/>
                    <a:ext cx="320" cy="288"/>
                  </a:xfrm>
                  <a:custGeom>
                    <a:avLst/>
                    <a:gdLst/>
                    <a:ahLst/>
                    <a:cxnLst>
                      <a:cxn ang="0">
                        <a:pos x="168" y="256"/>
                      </a:cxn>
                      <a:cxn ang="0">
                        <a:pos x="72" y="208"/>
                      </a:cxn>
                      <a:cxn ang="0">
                        <a:pos x="72" y="112"/>
                      </a:cxn>
                      <a:cxn ang="0">
                        <a:pos x="24" y="16"/>
                      </a:cxn>
                      <a:cxn ang="0">
                        <a:pos x="216" y="16"/>
                      </a:cxn>
                      <a:cxn ang="0">
                        <a:pos x="168" y="112"/>
                      </a:cxn>
                      <a:cxn ang="0">
                        <a:pos x="264" y="112"/>
                      </a:cxn>
                      <a:cxn ang="0">
                        <a:pos x="312" y="256"/>
                      </a:cxn>
                      <a:cxn ang="0">
                        <a:pos x="168" y="256"/>
                      </a:cxn>
                    </a:cxnLst>
                    <a:rect l="0" t="0" r="r" b="b"/>
                    <a:pathLst>
                      <a:path w="320" h="288">
                        <a:moveTo>
                          <a:pt x="168" y="256"/>
                        </a:moveTo>
                        <a:cubicBezTo>
                          <a:pt x="128" y="248"/>
                          <a:pt x="88" y="232"/>
                          <a:pt x="72" y="208"/>
                        </a:cubicBezTo>
                        <a:cubicBezTo>
                          <a:pt x="56" y="184"/>
                          <a:pt x="80" y="144"/>
                          <a:pt x="72" y="112"/>
                        </a:cubicBezTo>
                        <a:cubicBezTo>
                          <a:pt x="64" y="80"/>
                          <a:pt x="0" y="32"/>
                          <a:pt x="24" y="16"/>
                        </a:cubicBezTo>
                        <a:cubicBezTo>
                          <a:pt x="48" y="0"/>
                          <a:pt x="192" y="0"/>
                          <a:pt x="216" y="16"/>
                        </a:cubicBezTo>
                        <a:cubicBezTo>
                          <a:pt x="240" y="32"/>
                          <a:pt x="160" y="96"/>
                          <a:pt x="168" y="112"/>
                        </a:cubicBezTo>
                        <a:cubicBezTo>
                          <a:pt x="176" y="128"/>
                          <a:pt x="240" y="88"/>
                          <a:pt x="264" y="112"/>
                        </a:cubicBezTo>
                        <a:cubicBezTo>
                          <a:pt x="288" y="136"/>
                          <a:pt x="320" y="224"/>
                          <a:pt x="312" y="256"/>
                        </a:cubicBezTo>
                        <a:cubicBezTo>
                          <a:pt x="304" y="288"/>
                          <a:pt x="208" y="264"/>
                          <a:pt x="168" y="256"/>
                        </a:cubicBezTo>
                        <a:close/>
                      </a:path>
                    </a:pathLst>
                  </a:custGeom>
                  <a:solidFill>
                    <a:srgbClr val="3A6E8F">
                      <a:alpha val="95000"/>
                    </a:srgbClr>
                  </a:solidFill>
                  <a:ln w="9525">
                    <a:noFill/>
                    <a:round/>
                    <a:headEnd/>
                    <a:tailEnd/>
                  </a:ln>
                  <a:effectLst/>
                </p:spPr>
                <p:txBody>
                  <a:bodyPr/>
                  <a:lstStyle>
                    <a:defPPr>
                      <a:defRPr lang="en-US"/>
                    </a:defPPr>
                    <a:lvl1pPr algn="l" rtl="0" eaLnBrk="0" fontAlgn="base" hangingPunct="0">
                      <a:spcBef>
                        <a:spcPct val="0"/>
                      </a:spcBef>
                      <a:spcAft>
                        <a:spcPct val="0"/>
                      </a:spcAft>
                      <a:defRPr sz="2400" kern="1200">
                        <a:solidFill>
                          <a:schemeClr val="tx1"/>
                        </a:solidFill>
                        <a:latin typeface="Arial" pitchFamily="34" charset="0"/>
                        <a:ea typeface="Geneva"/>
                        <a:cs typeface="Geneva"/>
                      </a:defRPr>
                    </a:lvl1pPr>
                    <a:lvl2pPr marL="457200" algn="l" rtl="0" eaLnBrk="0" fontAlgn="base" hangingPunct="0">
                      <a:spcBef>
                        <a:spcPct val="0"/>
                      </a:spcBef>
                      <a:spcAft>
                        <a:spcPct val="0"/>
                      </a:spcAft>
                      <a:defRPr sz="2400" kern="1200">
                        <a:solidFill>
                          <a:schemeClr val="tx1"/>
                        </a:solidFill>
                        <a:latin typeface="Arial" pitchFamily="34" charset="0"/>
                        <a:ea typeface="Geneva"/>
                        <a:cs typeface="Geneva"/>
                      </a:defRPr>
                    </a:lvl2pPr>
                    <a:lvl3pPr marL="914400" algn="l" rtl="0" eaLnBrk="0" fontAlgn="base" hangingPunct="0">
                      <a:spcBef>
                        <a:spcPct val="0"/>
                      </a:spcBef>
                      <a:spcAft>
                        <a:spcPct val="0"/>
                      </a:spcAft>
                      <a:defRPr sz="2400" kern="1200">
                        <a:solidFill>
                          <a:schemeClr val="tx1"/>
                        </a:solidFill>
                        <a:latin typeface="Arial" pitchFamily="34" charset="0"/>
                        <a:ea typeface="Geneva"/>
                        <a:cs typeface="Geneva"/>
                      </a:defRPr>
                    </a:lvl3pPr>
                    <a:lvl4pPr marL="1371600" algn="l" rtl="0" eaLnBrk="0" fontAlgn="base" hangingPunct="0">
                      <a:spcBef>
                        <a:spcPct val="0"/>
                      </a:spcBef>
                      <a:spcAft>
                        <a:spcPct val="0"/>
                      </a:spcAft>
                      <a:defRPr sz="2400" kern="1200">
                        <a:solidFill>
                          <a:schemeClr val="tx1"/>
                        </a:solidFill>
                        <a:latin typeface="Arial" pitchFamily="34" charset="0"/>
                        <a:ea typeface="Geneva"/>
                        <a:cs typeface="Geneva"/>
                      </a:defRPr>
                    </a:lvl4pPr>
                    <a:lvl5pPr marL="1828800" algn="l" rtl="0" eaLnBrk="0" fontAlgn="base" hangingPunct="0">
                      <a:spcBef>
                        <a:spcPct val="0"/>
                      </a:spcBef>
                      <a:spcAft>
                        <a:spcPct val="0"/>
                      </a:spcAft>
                      <a:defRPr sz="2400" kern="1200">
                        <a:solidFill>
                          <a:schemeClr val="tx1"/>
                        </a:solidFill>
                        <a:latin typeface="Arial" pitchFamily="34" charset="0"/>
                        <a:ea typeface="Geneva"/>
                        <a:cs typeface="Geneva"/>
                      </a:defRPr>
                    </a:lvl5pPr>
                    <a:lvl6pPr marL="2286000" algn="l" defTabSz="914400" rtl="0" eaLnBrk="1" latinLnBrk="0" hangingPunct="1">
                      <a:defRPr sz="2400" kern="1200">
                        <a:solidFill>
                          <a:schemeClr val="tx1"/>
                        </a:solidFill>
                        <a:latin typeface="Arial" pitchFamily="34" charset="0"/>
                        <a:ea typeface="Geneva"/>
                        <a:cs typeface="Geneva"/>
                      </a:defRPr>
                    </a:lvl6pPr>
                    <a:lvl7pPr marL="2743200" algn="l" defTabSz="914400" rtl="0" eaLnBrk="1" latinLnBrk="0" hangingPunct="1">
                      <a:defRPr sz="2400" kern="1200">
                        <a:solidFill>
                          <a:schemeClr val="tx1"/>
                        </a:solidFill>
                        <a:latin typeface="Arial" pitchFamily="34" charset="0"/>
                        <a:ea typeface="Geneva"/>
                        <a:cs typeface="Geneva"/>
                      </a:defRPr>
                    </a:lvl7pPr>
                    <a:lvl8pPr marL="3200400" algn="l" defTabSz="914400" rtl="0" eaLnBrk="1" latinLnBrk="0" hangingPunct="1">
                      <a:defRPr sz="2400" kern="1200">
                        <a:solidFill>
                          <a:schemeClr val="tx1"/>
                        </a:solidFill>
                        <a:latin typeface="Arial" pitchFamily="34" charset="0"/>
                        <a:ea typeface="Geneva"/>
                        <a:cs typeface="Geneva"/>
                      </a:defRPr>
                    </a:lvl8pPr>
                    <a:lvl9pPr marL="3657600" algn="l" defTabSz="914400" rtl="0" eaLnBrk="1" latinLnBrk="0" hangingPunct="1">
                      <a:defRPr sz="2400" kern="1200">
                        <a:solidFill>
                          <a:schemeClr val="tx1"/>
                        </a:solidFill>
                        <a:latin typeface="Arial" pitchFamily="34" charset="0"/>
                        <a:ea typeface="Geneva"/>
                        <a:cs typeface="Geneva"/>
                      </a:defRPr>
                    </a:lvl9pPr>
                  </a:lstStyle>
                  <a:p>
                    <a:endParaRPr lang="en-US">
                      <a:solidFill>
                        <a:srgbClr val="000000"/>
                      </a:solidFill>
                    </a:endParaRPr>
                  </a:p>
                </p:txBody>
              </p:sp>
              <p:sp>
                <p:nvSpPr>
                  <p:cNvPr id="46" name="Freeform 45"/>
                  <p:cNvSpPr>
                    <a:spLocks/>
                  </p:cNvSpPr>
                  <p:nvPr/>
                </p:nvSpPr>
                <p:spPr bwMode="auto">
                  <a:xfrm rot="-24991479">
                    <a:off x="1734" y="1536"/>
                    <a:ext cx="288" cy="224"/>
                  </a:xfrm>
                  <a:custGeom>
                    <a:avLst/>
                    <a:gdLst/>
                    <a:ahLst/>
                    <a:cxnLst>
                      <a:cxn ang="0">
                        <a:pos x="168" y="256"/>
                      </a:cxn>
                      <a:cxn ang="0">
                        <a:pos x="72" y="208"/>
                      </a:cxn>
                      <a:cxn ang="0">
                        <a:pos x="72" y="112"/>
                      </a:cxn>
                      <a:cxn ang="0">
                        <a:pos x="24" y="16"/>
                      </a:cxn>
                      <a:cxn ang="0">
                        <a:pos x="216" y="16"/>
                      </a:cxn>
                      <a:cxn ang="0">
                        <a:pos x="168" y="112"/>
                      </a:cxn>
                      <a:cxn ang="0">
                        <a:pos x="264" y="112"/>
                      </a:cxn>
                      <a:cxn ang="0">
                        <a:pos x="312" y="256"/>
                      </a:cxn>
                      <a:cxn ang="0">
                        <a:pos x="168" y="256"/>
                      </a:cxn>
                    </a:cxnLst>
                    <a:rect l="0" t="0" r="r" b="b"/>
                    <a:pathLst>
                      <a:path w="320" h="288">
                        <a:moveTo>
                          <a:pt x="168" y="256"/>
                        </a:moveTo>
                        <a:cubicBezTo>
                          <a:pt x="128" y="248"/>
                          <a:pt x="88" y="232"/>
                          <a:pt x="72" y="208"/>
                        </a:cubicBezTo>
                        <a:cubicBezTo>
                          <a:pt x="56" y="184"/>
                          <a:pt x="80" y="144"/>
                          <a:pt x="72" y="112"/>
                        </a:cubicBezTo>
                        <a:cubicBezTo>
                          <a:pt x="64" y="80"/>
                          <a:pt x="0" y="32"/>
                          <a:pt x="24" y="16"/>
                        </a:cubicBezTo>
                        <a:cubicBezTo>
                          <a:pt x="48" y="0"/>
                          <a:pt x="192" y="0"/>
                          <a:pt x="216" y="16"/>
                        </a:cubicBezTo>
                        <a:cubicBezTo>
                          <a:pt x="240" y="32"/>
                          <a:pt x="160" y="96"/>
                          <a:pt x="168" y="112"/>
                        </a:cubicBezTo>
                        <a:cubicBezTo>
                          <a:pt x="176" y="128"/>
                          <a:pt x="240" y="88"/>
                          <a:pt x="264" y="112"/>
                        </a:cubicBezTo>
                        <a:cubicBezTo>
                          <a:pt x="288" y="136"/>
                          <a:pt x="320" y="224"/>
                          <a:pt x="312" y="256"/>
                        </a:cubicBezTo>
                        <a:cubicBezTo>
                          <a:pt x="304" y="288"/>
                          <a:pt x="208" y="264"/>
                          <a:pt x="168" y="256"/>
                        </a:cubicBezTo>
                        <a:close/>
                      </a:path>
                    </a:pathLst>
                  </a:custGeom>
                  <a:solidFill>
                    <a:srgbClr val="3A6E8F">
                      <a:alpha val="95000"/>
                    </a:srgbClr>
                  </a:solidFill>
                  <a:ln w="9525">
                    <a:noFill/>
                    <a:round/>
                    <a:headEnd/>
                    <a:tailEnd/>
                  </a:ln>
                  <a:effectLst/>
                </p:spPr>
                <p:txBody>
                  <a:bodyPr/>
                  <a:lstStyle>
                    <a:defPPr>
                      <a:defRPr lang="en-US"/>
                    </a:defPPr>
                    <a:lvl1pPr algn="l" rtl="0" eaLnBrk="0" fontAlgn="base" hangingPunct="0">
                      <a:spcBef>
                        <a:spcPct val="0"/>
                      </a:spcBef>
                      <a:spcAft>
                        <a:spcPct val="0"/>
                      </a:spcAft>
                      <a:defRPr sz="2400" kern="1200">
                        <a:solidFill>
                          <a:schemeClr val="tx1"/>
                        </a:solidFill>
                        <a:latin typeface="Arial" pitchFamily="34" charset="0"/>
                        <a:ea typeface="Geneva"/>
                        <a:cs typeface="Geneva"/>
                      </a:defRPr>
                    </a:lvl1pPr>
                    <a:lvl2pPr marL="457200" algn="l" rtl="0" eaLnBrk="0" fontAlgn="base" hangingPunct="0">
                      <a:spcBef>
                        <a:spcPct val="0"/>
                      </a:spcBef>
                      <a:spcAft>
                        <a:spcPct val="0"/>
                      </a:spcAft>
                      <a:defRPr sz="2400" kern="1200">
                        <a:solidFill>
                          <a:schemeClr val="tx1"/>
                        </a:solidFill>
                        <a:latin typeface="Arial" pitchFamily="34" charset="0"/>
                        <a:ea typeface="Geneva"/>
                        <a:cs typeface="Geneva"/>
                      </a:defRPr>
                    </a:lvl2pPr>
                    <a:lvl3pPr marL="914400" algn="l" rtl="0" eaLnBrk="0" fontAlgn="base" hangingPunct="0">
                      <a:spcBef>
                        <a:spcPct val="0"/>
                      </a:spcBef>
                      <a:spcAft>
                        <a:spcPct val="0"/>
                      </a:spcAft>
                      <a:defRPr sz="2400" kern="1200">
                        <a:solidFill>
                          <a:schemeClr val="tx1"/>
                        </a:solidFill>
                        <a:latin typeface="Arial" pitchFamily="34" charset="0"/>
                        <a:ea typeface="Geneva"/>
                        <a:cs typeface="Geneva"/>
                      </a:defRPr>
                    </a:lvl3pPr>
                    <a:lvl4pPr marL="1371600" algn="l" rtl="0" eaLnBrk="0" fontAlgn="base" hangingPunct="0">
                      <a:spcBef>
                        <a:spcPct val="0"/>
                      </a:spcBef>
                      <a:spcAft>
                        <a:spcPct val="0"/>
                      </a:spcAft>
                      <a:defRPr sz="2400" kern="1200">
                        <a:solidFill>
                          <a:schemeClr val="tx1"/>
                        </a:solidFill>
                        <a:latin typeface="Arial" pitchFamily="34" charset="0"/>
                        <a:ea typeface="Geneva"/>
                        <a:cs typeface="Geneva"/>
                      </a:defRPr>
                    </a:lvl4pPr>
                    <a:lvl5pPr marL="1828800" algn="l" rtl="0" eaLnBrk="0" fontAlgn="base" hangingPunct="0">
                      <a:spcBef>
                        <a:spcPct val="0"/>
                      </a:spcBef>
                      <a:spcAft>
                        <a:spcPct val="0"/>
                      </a:spcAft>
                      <a:defRPr sz="2400" kern="1200">
                        <a:solidFill>
                          <a:schemeClr val="tx1"/>
                        </a:solidFill>
                        <a:latin typeface="Arial" pitchFamily="34" charset="0"/>
                        <a:ea typeface="Geneva"/>
                        <a:cs typeface="Geneva"/>
                      </a:defRPr>
                    </a:lvl5pPr>
                    <a:lvl6pPr marL="2286000" algn="l" defTabSz="914400" rtl="0" eaLnBrk="1" latinLnBrk="0" hangingPunct="1">
                      <a:defRPr sz="2400" kern="1200">
                        <a:solidFill>
                          <a:schemeClr val="tx1"/>
                        </a:solidFill>
                        <a:latin typeface="Arial" pitchFamily="34" charset="0"/>
                        <a:ea typeface="Geneva"/>
                        <a:cs typeface="Geneva"/>
                      </a:defRPr>
                    </a:lvl6pPr>
                    <a:lvl7pPr marL="2743200" algn="l" defTabSz="914400" rtl="0" eaLnBrk="1" latinLnBrk="0" hangingPunct="1">
                      <a:defRPr sz="2400" kern="1200">
                        <a:solidFill>
                          <a:schemeClr val="tx1"/>
                        </a:solidFill>
                        <a:latin typeface="Arial" pitchFamily="34" charset="0"/>
                        <a:ea typeface="Geneva"/>
                        <a:cs typeface="Geneva"/>
                      </a:defRPr>
                    </a:lvl7pPr>
                    <a:lvl8pPr marL="3200400" algn="l" defTabSz="914400" rtl="0" eaLnBrk="1" latinLnBrk="0" hangingPunct="1">
                      <a:defRPr sz="2400" kern="1200">
                        <a:solidFill>
                          <a:schemeClr val="tx1"/>
                        </a:solidFill>
                        <a:latin typeface="Arial" pitchFamily="34" charset="0"/>
                        <a:ea typeface="Geneva"/>
                        <a:cs typeface="Geneva"/>
                      </a:defRPr>
                    </a:lvl8pPr>
                    <a:lvl9pPr marL="3657600" algn="l" defTabSz="914400" rtl="0" eaLnBrk="1" latinLnBrk="0" hangingPunct="1">
                      <a:defRPr sz="2400" kern="1200">
                        <a:solidFill>
                          <a:schemeClr val="tx1"/>
                        </a:solidFill>
                        <a:latin typeface="Arial" pitchFamily="34" charset="0"/>
                        <a:ea typeface="Geneva"/>
                        <a:cs typeface="Geneva"/>
                      </a:defRPr>
                    </a:lvl9pPr>
                  </a:lstStyle>
                  <a:p>
                    <a:endParaRPr lang="en-US">
                      <a:solidFill>
                        <a:srgbClr val="000000"/>
                      </a:solidFill>
                    </a:endParaRPr>
                  </a:p>
                </p:txBody>
              </p:sp>
              <p:sp>
                <p:nvSpPr>
                  <p:cNvPr id="47" name="Freeform 46"/>
                  <p:cNvSpPr>
                    <a:spLocks/>
                  </p:cNvSpPr>
                  <p:nvPr/>
                </p:nvSpPr>
                <p:spPr bwMode="auto">
                  <a:xfrm rot="-13219697">
                    <a:off x="1766" y="1456"/>
                    <a:ext cx="320" cy="288"/>
                  </a:xfrm>
                  <a:custGeom>
                    <a:avLst/>
                    <a:gdLst/>
                    <a:ahLst/>
                    <a:cxnLst>
                      <a:cxn ang="0">
                        <a:pos x="168" y="256"/>
                      </a:cxn>
                      <a:cxn ang="0">
                        <a:pos x="72" y="208"/>
                      </a:cxn>
                      <a:cxn ang="0">
                        <a:pos x="72" y="112"/>
                      </a:cxn>
                      <a:cxn ang="0">
                        <a:pos x="24" y="16"/>
                      </a:cxn>
                      <a:cxn ang="0">
                        <a:pos x="216" y="16"/>
                      </a:cxn>
                      <a:cxn ang="0">
                        <a:pos x="168" y="112"/>
                      </a:cxn>
                      <a:cxn ang="0">
                        <a:pos x="264" y="112"/>
                      </a:cxn>
                      <a:cxn ang="0">
                        <a:pos x="312" y="256"/>
                      </a:cxn>
                      <a:cxn ang="0">
                        <a:pos x="168" y="256"/>
                      </a:cxn>
                    </a:cxnLst>
                    <a:rect l="0" t="0" r="r" b="b"/>
                    <a:pathLst>
                      <a:path w="320" h="288">
                        <a:moveTo>
                          <a:pt x="168" y="256"/>
                        </a:moveTo>
                        <a:cubicBezTo>
                          <a:pt x="128" y="248"/>
                          <a:pt x="88" y="232"/>
                          <a:pt x="72" y="208"/>
                        </a:cubicBezTo>
                        <a:cubicBezTo>
                          <a:pt x="56" y="184"/>
                          <a:pt x="80" y="144"/>
                          <a:pt x="72" y="112"/>
                        </a:cubicBezTo>
                        <a:cubicBezTo>
                          <a:pt x="64" y="80"/>
                          <a:pt x="0" y="32"/>
                          <a:pt x="24" y="16"/>
                        </a:cubicBezTo>
                        <a:cubicBezTo>
                          <a:pt x="48" y="0"/>
                          <a:pt x="192" y="0"/>
                          <a:pt x="216" y="16"/>
                        </a:cubicBezTo>
                        <a:cubicBezTo>
                          <a:pt x="240" y="32"/>
                          <a:pt x="160" y="96"/>
                          <a:pt x="168" y="112"/>
                        </a:cubicBezTo>
                        <a:cubicBezTo>
                          <a:pt x="176" y="128"/>
                          <a:pt x="240" y="88"/>
                          <a:pt x="264" y="112"/>
                        </a:cubicBezTo>
                        <a:cubicBezTo>
                          <a:pt x="288" y="136"/>
                          <a:pt x="320" y="224"/>
                          <a:pt x="312" y="256"/>
                        </a:cubicBezTo>
                        <a:cubicBezTo>
                          <a:pt x="304" y="288"/>
                          <a:pt x="208" y="264"/>
                          <a:pt x="168" y="256"/>
                        </a:cubicBezTo>
                        <a:close/>
                      </a:path>
                    </a:pathLst>
                  </a:custGeom>
                  <a:solidFill>
                    <a:srgbClr val="3A6E8F">
                      <a:alpha val="95000"/>
                    </a:srgbClr>
                  </a:solidFill>
                  <a:ln w="9525">
                    <a:noFill/>
                    <a:round/>
                    <a:headEnd/>
                    <a:tailEnd/>
                  </a:ln>
                  <a:effectLst/>
                </p:spPr>
                <p:txBody>
                  <a:bodyPr/>
                  <a:lstStyle>
                    <a:defPPr>
                      <a:defRPr lang="en-US"/>
                    </a:defPPr>
                    <a:lvl1pPr algn="l" rtl="0" eaLnBrk="0" fontAlgn="base" hangingPunct="0">
                      <a:spcBef>
                        <a:spcPct val="0"/>
                      </a:spcBef>
                      <a:spcAft>
                        <a:spcPct val="0"/>
                      </a:spcAft>
                      <a:defRPr sz="2400" kern="1200">
                        <a:solidFill>
                          <a:schemeClr val="tx1"/>
                        </a:solidFill>
                        <a:latin typeface="Arial" pitchFamily="34" charset="0"/>
                        <a:ea typeface="Geneva"/>
                        <a:cs typeface="Geneva"/>
                      </a:defRPr>
                    </a:lvl1pPr>
                    <a:lvl2pPr marL="457200" algn="l" rtl="0" eaLnBrk="0" fontAlgn="base" hangingPunct="0">
                      <a:spcBef>
                        <a:spcPct val="0"/>
                      </a:spcBef>
                      <a:spcAft>
                        <a:spcPct val="0"/>
                      </a:spcAft>
                      <a:defRPr sz="2400" kern="1200">
                        <a:solidFill>
                          <a:schemeClr val="tx1"/>
                        </a:solidFill>
                        <a:latin typeface="Arial" pitchFamily="34" charset="0"/>
                        <a:ea typeface="Geneva"/>
                        <a:cs typeface="Geneva"/>
                      </a:defRPr>
                    </a:lvl2pPr>
                    <a:lvl3pPr marL="914400" algn="l" rtl="0" eaLnBrk="0" fontAlgn="base" hangingPunct="0">
                      <a:spcBef>
                        <a:spcPct val="0"/>
                      </a:spcBef>
                      <a:spcAft>
                        <a:spcPct val="0"/>
                      </a:spcAft>
                      <a:defRPr sz="2400" kern="1200">
                        <a:solidFill>
                          <a:schemeClr val="tx1"/>
                        </a:solidFill>
                        <a:latin typeface="Arial" pitchFamily="34" charset="0"/>
                        <a:ea typeface="Geneva"/>
                        <a:cs typeface="Geneva"/>
                      </a:defRPr>
                    </a:lvl3pPr>
                    <a:lvl4pPr marL="1371600" algn="l" rtl="0" eaLnBrk="0" fontAlgn="base" hangingPunct="0">
                      <a:spcBef>
                        <a:spcPct val="0"/>
                      </a:spcBef>
                      <a:spcAft>
                        <a:spcPct val="0"/>
                      </a:spcAft>
                      <a:defRPr sz="2400" kern="1200">
                        <a:solidFill>
                          <a:schemeClr val="tx1"/>
                        </a:solidFill>
                        <a:latin typeface="Arial" pitchFamily="34" charset="0"/>
                        <a:ea typeface="Geneva"/>
                        <a:cs typeface="Geneva"/>
                      </a:defRPr>
                    </a:lvl4pPr>
                    <a:lvl5pPr marL="1828800" algn="l" rtl="0" eaLnBrk="0" fontAlgn="base" hangingPunct="0">
                      <a:spcBef>
                        <a:spcPct val="0"/>
                      </a:spcBef>
                      <a:spcAft>
                        <a:spcPct val="0"/>
                      </a:spcAft>
                      <a:defRPr sz="2400" kern="1200">
                        <a:solidFill>
                          <a:schemeClr val="tx1"/>
                        </a:solidFill>
                        <a:latin typeface="Arial" pitchFamily="34" charset="0"/>
                        <a:ea typeface="Geneva"/>
                        <a:cs typeface="Geneva"/>
                      </a:defRPr>
                    </a:lvl5pPr>
                    <a:lvl6pPr marL="2286000" algn="l" defTabSz="914400" rtl="0" eaLnBrk="1" latinLnBrk="0" hangingPunct="1">
                      <a:defRPr sz="2400" kern="1200">
                        <a:solidFill>
                          <a:schemeClr val="tx1"/>
                        </a:solidFill>
                        <a:latin typeface="Arial" pitchFamily="34" charset="0"/>
                        <a:ea typeface="Geneva"/>
                        <a:cs typeface="Geneva"/>
                      </a:defRPr>
                    </a:lvl6pPr>
                    <a:lvl7pPr marL="2743200" algn="l" defTabSz="914400" rtl="0" eaLnBrk="1" latinLnBrk="0" hangingPunct="1">
                      <a:defRPr sz="2400" kern="1200">
                        <a:solidFill>
                          <a:schemeClr val="tx1"/>
                        </a:solidFill>
                        <a:latin typeface="Arial" pitchFamily="34" charset="0"/>
                        <a:ea typeface="Geneva"/>
                        <a:cs typeface="Geneva"/>
                      </a:defRPr>
                    </a:lvl7pPr>
                    <a:lvl8pPr marL="3200400" algn="l" defTabSz="914400" rtl="0" eaLnBrk="1" latinLnBrk="0" hangingPunct="1">
                      <a:defRPr sz="2400" kern="1200">
                        <a:solidFill>
                          <a:schemeClr val="tx1"/>
                        </a:solidFill>
                        <a:latin typeface="Arial" pitchFamily="34" charset="0"/>
                        <a:ea typeface="Geneva"/>
                        <a:cs typeface="Geneva"/>
                      </a:defRPr>
                    </a:lvl8pPr>
                    <a:lvl9pPr marL="3657600" algn="l" defTabSz="914400" rtl="0" eaLnBrk="1" latinLnBrk="0" hangingPunct="1">
                      <a:defRPr sz="2400" kern="1200">
                        <a:solidFill>
                          <a:schemeClr val="tx1"/>
                        </a:solidFill>
                        <a:latin typeface="Arial" pitchFamily="34" charset="0"/>
                        <a:ea typeface="Geneva"/>
                        <a:cs typeface="Geneva"/>
                      </a:defRPr>
                    </a:lvl9pPr>
                  </a:lstStyle>
                  <a:p>
                    <a:endParaRPr lang="en-US">
                      <a:solidFill>
                        <a:srgbClr val="000000"/>
                      </a:solidFill>
                    </a:endParaRPr>
                  </a:p>
                </p:txBody>
              </p:sp>
            </p:grpSp>
          </p:grpSp>
          <p:sp>
            <p:nvSpPr>
              <p:cNvPr id="32" name="Freeform 31"/>
              <p:cNvSpPr>
                <a:spLocks/>
              </p:cNvSpPr>
              <p:nvPr/>
            </p:nvSpPr>
            <p:spPr bwMode="auto">
              <a:xfrm rot="16200000">
                <a:off x="1521" y="1935"/>
                <a:ext cx="240" cy="209"/>
              </a:xfrm>
              <a:custGeom>
                <a:avLst/>
                <a:gdLst/>
                <a:ahLst/>
                <a:cxnLst>
                  <a:cxn ang="0">
                    <a:pos x="0" y="79"/>
                  </a:cxn>
                  <a:cxn ang="0">
                    <a:pos x="115" y="79"/>
                  </a:cxn>
                  <a:cxn ang="0">
                    <a:pos x="58" y="199"/>
                  </a:cxn>
                  <a:cxn ang="0">
                    <a:pos x="173" y="139"/>
                  </a:cxn>
                  <a:cxn ang="0">
                    <a:pos x="173" y="79"/>
                  </a:cxn>
                  <a:cxn ang="0">
                    <a:pos x="230" y="79"/>
                  </a:cxn>
                  <a:cxn ang="0">
                    <a:pos x="230" y="19"/>
                  </a:cxn>
                  <a:cxn ang="0">
                    <a:pos x="173" y="19"/>
                  </a:cxn>
                  <a:cxn ang="0">
                    <a:pos x="120" y="1"/>
                  </a:cxn>
                  <a:cxn ang="0">
                    <a:pos x="32" y="25"/>
                  </a:cxn>
                  <a:cxn ang="0">
                    <a:pos x="0" y="79"/>
                  </a:cxn>
                </a:cxnLst>
                <a:rect l="0" t="0" r="r" b="b"/>
                <a:pathLst>
                  <a:path w="240" h="209">
                    <a:moveTo>
                      <a:pt x="0" y="79"/>
                    </a:moveTo>
                    <a:cubicBezTo>
                      <a:pt x="8" y="85"/>
                      <a:pt x="106" y="59"/>
                      <a:pt x="115" y="79"/>
                    </a:cubicBezTo>
                    <a:cubicBezTo>
                      <a:pt x="125" y="99"/>
                      <a:pt x="48" y="189"/>
                      <a:pt x="58" y="199"/>
                    </a:cubicBezTo>
                    <a:cubicBezTo>
                      <a:pt x="67" y="209"/>
                      <a:pt x="154" y="159"/>
                      <a:pt x="173" y="139"/>
                    </a:cubicBezTo>
                    <a:cubicBezTo>
                      <a:pt x="192" y="119"/>
                      <a:pt x="163" y="89"/>
                      <a:pt x="173" y="79"/>
                    </a:cubicBezTo>
                    <a:cubicBezTo>
                      <a:pt x="182" y="69"/>
                      <a:pt x="221" y="89"/>
                      <a:pt x="230" y="79"/>
                    </a:cubicBezTo>
                    <a:cubicBezTo>
                      <a:pt x="240" y="69"/>
                      <a:pt x="240" y="29"/>
                      <a:pt x="230" y="19"/>
                    </a:cubicBezTo>
                    <a:cubicBezTo>
                      <a:pt x="221" y="9"/>
                      <a:pt x="191" y="22"/>
                      <a:pt x="173" y="19"/>
                    </a:cubicBezTo>
                    <a:cubicBezTo>
                      <a:pt x="155" y="16"/>
                      <a:pt x="143" y="0"/>
                      <a:pt x="120" y="1"/>
                    </a:cubicBezTo>
                    <a:cubicBezTo>
                      <a:pt x="97" y="2"/>
                      <a:pt x="52" y="12"/>
                      <a:pt x="32" y="25"/>
                    </a:cubicBezTo>
                    <a:cubicBezTo>
                      <a:pt x="12" y="38"/>
                      <a:pt x="7" y="68"/>
                      <a:pt x="0" y="79"/>
                    </a:cubicBezTo>
                    <a:close/>
                  </a:path>
                </a:pathLst>
              </a:custGeom>
              <a:solidFill>
                <a:srgbClr val="AC1A2F"/>
              </a:solidFill>
              <a:ln w="9525">
                <a:noFill/>
                <a:round/>
                <a:headEnd/>
                <a:tailEnd/>
              </a:ln>
              <a:effectLst/>
            </p:spPr>
            <p:txBody>
              <a:bodyPr/>
              <a:lstStyle>
                <a:defPPr>
                  <a:defRPr lang="en-US"/>
                </a:defPPr>
                <a:lvl1pPr algn="l" rtl="0" eaLnBrk="0" fontAlgn="base" hangingPunct="0">
                  <a:spcBef>
                    <a:spcPct val="0"/>
                  </a:spcBef>
                  <a:spcAft>
                    <a:spcPct val="0"/>
                  </a:spcAft>
                  <a:defRPr sz="2400" kern="1200">
                    <a:solidFill>
                      <a:schemeClr val="tx1"/>
                    </a:solidFill>
                    <a:latin typeface="Arial" pitchFamily="34" charset="0"/>
                    <a:ea typeface="Geneva"/>
                    <a:cs typeface="Geneva"/>
                  </a:defRPr>
                </a:lvl1pPr>
                <a:lvl2pPr marL="457200" algn="l" rtl="0" eaLnBrk="0" fontAlgn="base" hangingPunct="0">
                  <a:spcBef>
                    <a:spcPct val="0"/>
                  </a:spcBef>
                  <a:spcAft>
                    <a:spcPct val="0"/>
                  </a:spcAft>
                  <a:defRPr sz="2400" kern="1200">
                    <a:solidFill>
                      <a:schemeClr val="tx1"/>
                    </a:solidFill>
                    <a:latin typeface="Arial" pitchFamily="34" charset="0"/>
                    <a:ea typeface="Geneva"/>
                    <a:cs typeface="Geneva"/>
                  </a:defRPr>
                </a:lvl2pPr>
                <a:lvl3pPr marL="914400" algn="l" rtl="0" eaLnBrk="0" fontAlgn="base" hangingPunct="0">
                  <a:spcBef>
                    <a:spcPct val="0"/>
                  </a:spcBef>
                  <a:spcAft>
                    <a:spcPct val="0"/>
                  </a:spcAft>
                  <a:defRPr sz="2400" kern="1200">
                    <a:solidFill>
                      <a:schemeClr val="tx1"/>
                    </a:solidFill>
                    <a:latin typeface="Arial" pitchFamily="34" charset="0"/>
                    <a:ea typeface="Geneva"/>
                    <a:cs typeface="Geneva"/>
                  </a:defRPr>
                </a:lvl3pPr>
                <a:lvl4pPr marL="1371600" algn="l" rtl="0" eaLnBrk="0" fontAlgn="base" hangingPunct="0">
                  <a:spcBef>
                    <a:spcPct val="0"/>
                  </a:spcBef>
                  <a:spcAft>
                    <a:spcPct val="0"/>
                  </a:spcAft>
                  <a:defRPr sz="2400" kern="1200">
                    <a:solidFill>
                      <a:schemeClr val="tx1"/>
                    </a:solidFill>
                    <a:latin typeface="Arial" pitchFamily="34" charset="0"/>
                    <a:ea typeface="Geneva"/>
                    <a:cs typeface="Geneva"/>
                  </a:defRPr>
                </a:lvl4pPr>
                <a:lvl5pPr marL="1828800" algn="l" rtl="0" eaLnBrk="0" fontAlgn="base" hangingPunct="0">
                  <a:spcBef>
                    <a:spcPct val="0"/>
                  </a:spcBef>
                  <a:spcAft>
                    <a:spcPct val="0"/>
                  </a:spcAft>
                  <a:defRPr sz="2400" kern="1200">
                    <a:solidFill>
                      <a:schemeClr val="tx1"/>
                    </a:solidFill>
                    <a:latin typeface="Arial" pitchFamily="34" charset="0"/>
                    <a:ea typeface="Geneva"/>
                    <a:cs typeface="Geneva"/>
                  </a:defRPr>
                </a:lvl5pPr>
                <a:lvl6pPr marL="2286000" algn="l" defTabSz="914400" rtl="0" eaLnBrk="1" latinLnBrk="0" hangingPunct="1">
                  <a:defRPr sz="2400" kern="1200">
                    <a:solidFill>
                      <a:schemeClr val="tx1"/>
                    </a:solidFill>
                    <a:latin typeface="Arial" pitchFamily="34" charset="0"/>
                    <a:ea typeface="Geneva"/>
                    <a:cs typeface="Geneva"/>
                  </a:defRPr>
                </a:lvl6pPr>
                <a:lvl7pPr marL="2743200" algn="l" defTabSz="914400" rtl="0" eaLnBrk="1" latinLnBrk="0" hangingPunct="1">
                  <a:defRPr sz="2400" kern="1200">
                    <a:solidFill>
                      <a:schemeClr val="tx1"/>
                    </a:solidFill>
                    <a:latin typeface="Arial" pitchFamily="34" charset="0"/>
                    <a:ea typeface="Geneva"/>
                    <a:cs typeface="Geneva"/>
                  </a:defRPr>
                </a:lvl7pPr>
                <a:lvl8pPr marL="3200400" algn="l" defTabSz="914400" rtl="0" eaLnBrk="1" latinLnBrk="0" hangingPunct="1">
                  <a:defRPr sz="2400" kern="1200">
                    <a:solidFill>
                      <a:schemeClr val="tx1"/>
                    </a:solidFill>
                    <a:latin typeface="Arial" pitchFamily="34" charset="0"/>
                    <a:ea typeface="Geneva"/>
                    <a:cs typeface="Geneva"/>
                  </a:defRPr>
                </a:lvl8pPr>
                <a:lvl9pPr marL="3657600" algn="l" defTabSz="914400" rtl="0" eaLnBrk="1" latinLnBrk="0" hangingPunct="1">
                  <a:defRPr sz="2400" kern="1200">
                    <a:solidFill>
                      <a:schemeClr val="tx1"/>
                    </a:solidFill>
                    <a:latin typeface="Arial" pitchFamily="34" charset="0"/>
                    <a:ea typeface="Geneva"/>
                    <a:cs typeface="Geneva"/>
                  </a:defRPr>
                </a:lvl9pPr>
              </a:lstStyle>
              <a:p>
                <a:endParaRPr lang="en-US">
                  <a:solidFill>
                    <a:srgbClr val="000000"/>
                  </a:solidFill>
                </a:endParaRPr>
              </a:p>
            </p:txBody>
          </p:sp>
          <p:sp>
            <p:nvSpPr>
              <p:cNvPr id="33" name="Freeform 32"/>
              <p:cNvSpPr>
                <a:spLocks/>
              </p:cNvSpPr>
              <p:nvPr/>
            </p:nvSpPr>
            <p:spPr bwMode="auto">
              <a:xfrm rot="-7740618">
                <a:off x="1713" y="1887"/>
                <a:ext cx="240" cy="209"/>
              </a:xfrm>
              <a:custGeom>
                <a:avLst/>
                <a:gdLst/>
                <a:ahLst/>
                <a:cxnLst>
                  <a:cxn ang="0">
                    <a:pos x="0" y="79"/>
                  </a:cxn>
                  <a:cxn ang="0">
                    <a:pos x="115" y="79"/>
                  </a:cxn>
                  <a:cxn ang="0">
                    <a:pos x="58" y="199"/>
                  </a:cxn>
                  <a:cxn ang="0">
                    <a:pos x="173" y="139"/>
                  </a:cxn>
                  <a:cxn ang="0">
                    <a:pos x="173" y="79"/>
                  </a:cxn>
                  <a:cxn ang="0">
                    <a:pos x="230" y="79"/>
                  </a:cxn>
                  <a:cxn ang="0">
                    <a:pos x="230" y="19"/>
                  </a:cxn>
                  <a:cxn ang="0">
                    <a:pos x="173" y="19"/>
                  </a:cxn>
                  <a:cxn ang="0">
                    <a:pos x="120" y="1"/>
                  </a:cxn>
                  <a:cxn ang="0">
                    <a:pos x="32" y="25"/>
                  </a:cxn>
                  <a:cxn ang="0">
                    <a:pos x="0" y="79"/>
                  </a:cxn>
                </a:cxnLst>
                <a:rect l="0" t="0" r="r" b="b"/>
                <a:pathLst>
                  <a:path w="240" h="209">
                    <a:moveTo>
                      <a:pt x="0" y="79"/>
                    </a:moveTo>
                    <a:cubicBezTo>
                      <a:pt x="8" y="85"/>
                      <a:pt x="106" y="59"/>
                      <a:pt x="115" y="79"/>
                    </a:cubicBezTo>
                    <a:cubicBezTo>
                      <a:pt x="125" y="99"/>
                      <a:pt x="48" y="189"/>
                      <a:pt x="58" y="199"/>
                    </a:cubicBezTo>
                    <a:cubicBezTo>
                      <a:pt x="67" y="209"/>
                      <a:pt x="154" y="159"/>
                      <a:pt x="173" y="139"/>
                    </a:cubicBezTo>
                    <a:cubicBezTo>
                      <a:pt x="192" y="119"/>
                      <a:pt x="163" y="89"/>
                      <a:pt x="173" y="79"/>
                    </a:cubicBezTo>
                    <a:cubicBezTo>
                      <a:pt x="182" y="69"/>
                      <a:pt x="221" y="89"/>
                      <a:pt x="230" y="79"/>
                    </a:cubicBezTo>
                    <a:cubicBezTo>
                      <a:pt x="240" y="69"/>
                      <a:pt x="240" y="29"/>
                      <a:pt x="230" y="19"/>
                    </a:cubicBezTo>
                    <a:cubicBezTo>
                      <a:pt x="221" y="9"/>
                      <a:pt x="191" y="22"/>
                      <a:pt x="173" y="19"/>
                    </a:cubicBezTo>
                    <a:cubicBezTo>
                      <a:pt x="155" y="16"/>
                      <a:pt x="143" y="0"/>
                      <a:pt x="120" y="1"/>
                    </a:cubicBezTo>
                    <a:cubicBezTo>
                      <a:pt x="97" y="2"/>
                      <a:pt x="52" y="12"/>
                      <a:pt x="32" y="25"/>
                    </a:cubicBezTo>
                    <a:cubicBezTo>
                      <a:pt x="12" y="38"/>
                      <a:pt x="7" y="68"/>
                      <a:pt x="0" y="79"/>
                    </a:cubicBezTo>
                    <a:close/>
                  </a:path>
                </a:pathLst>
              </a:custGeom>
              <a:solidFill>
                <a:srgbClr val="AC1A2F"/>
              </a:solidFill>
              <a:ln w="9525">
                <a:noFill/>
                <a:round/>
                <a:headEnd/>
                <a:tailEnd/>
              </a:ln>
              <a:effectLst/>
            </p:spPr>
            <p:txBody>
              <a:bodyPr/>
              <a:lstStyle>
                <a:defPPr>
                  <a:defRPr lang="en-US"/>
                </a:defPPr>
                <a:lvl1pPr algn="l" rtl="0" eaLnBrk="0" fontAlgn="base" hangingPunct="0">
                  <a:spcBef>
                    <a:spcPct val="0"/>
                  </a:spcBef>
                  <a:spcAft>
                    <a:spcPct val="0"/>
                  </a:spcAft>
                  <a:defRPr sz="2400" kern="1200">
                    <a:solidFill>
                      <a:schemeClr val="tx1"/>
                    </a:solidFill>
                    <a:latin typeface="Arial" pitchFamily="34" charset="0"/>
                    <a:ea typeface="Geneva"/>
                    <a:cs typeface="Geneva"/>
                  </a:defRPr>
                </a:lvl1pPr>
                <a:lvl2pPr marL="457200" algn="l" rtl="0" eaLnBrk="0" fontAlgn="base" hangingPunct="0">
                  <a:spcBef>
                    <a:spcPct val="0"/>
                  </a:spcBef>
                  <a:spcAft>
                    <a:spcPct val="0"/>
                  </a:spcAft>
                  <a:defRPr sz="2400" kern="1200">
                    <a:solidFill>
                      <a:schemeClr val="tx1"/>
                    </a:solidFill>
                    <a:latin typeface="Arial" pitchFamily="34" charset="0"/>
                    <a:ea typeface="Geneva"/>
                    <a:cs typeface="Geneva"/>
                  </a:defRPr>
                </a:lvl2pPr>
                <a:lvl3pPr marL="914400" algn="l" rtl="0" eaLnBrk="0" fontAlgn="base" hangingPunct="0">
                  <a:spcBef>
                    <a:spcPct val="0"/>
                  </a:spcBef>
                  <a:spcAft>
                    <a:spcPct val="0"/>
                  </a:spcAft>
                  <a:defRPr sz="2400" kern="1200">
                    <a:solidFill>
                      <a:schemeClr val="tx1"/>
                    </a:solidFill>
                    <a:latin typeface="Arial" pitchFamily="34" charset="0"/>
                    <a:ea typeface="Geneva"/>
                    <a:cs typeface="Geneva"/>
                  </a:defRPr>
                </a:lvl3pPr>
                <a:lvl4pPr marL="1371600" algn="l" rtl="0" eaLnBrk="0" fontAlgn="base" hangingPunct="0">
                  <a:spcBef>
                    <a:spcPct val="0"/>
                  </a:spcBef>
                  <a:spcAft>
                    <a:spcPct val="0"/>
                  </a:spcAft>
                  <a:defRPr sz="2400" kern="1200">
                    <a:solidFill>
                      <a:schemeClr val="tx1"/>
                    </a:solidFill>
                    <a:latin typeface="Arial" pitchFamily="34" charset="0"/>
                    <a:ea typeface="Geneva"/>
                    <a:cs typeface="Geneva"/>
                  </a:defRPr>
                </a:lvl4pPr>
                <a:lvl5pPr marL="1828800" algn="l" rtl="0" eaLnBrk="0" fontAlgn="base" hangingPunct="0">
                  <a:spcBef>
                    <a:spcPct val="0"/>
                  </a:spcBef>
                  <a:spcAft>
                    <a:spcPct val="0"/>
                  </a:spcAft>
                  <a:defRPr sz="2400" kern="1200">
                    <a:solidFill>
                      <a:schemeClr val="tx1"/>
                    </a:solidFill>
                    <a:latin typeface="Arial" pitchFamily="34" charset="0"/>
                    <a:ea typeface="Geneva"/>
                    <a:cs typeface="Geneva"/>
                  </a:defRPr>
                </a:lvl5pPr>
                <a:lvl6pPr marL="2286000" algn="l" defTabSz="914400" rtl="0" eaLnBrk="1" latinLnBrk="0" hangingPunct="1">
                  <a:defRPr sz="2400" kern="1200">
                    <a:solidFill>
                      <a:schemeClr val="tx1"/>
                    </a:solidFill>
                    <a:latin typeface="Arial" pitchFamily="34" charset="0"/>
                    <a:ea typeface="Geneva"/>
                    <a:cs typeface="Geneva"/>
                  </a:defRPr>
                </a:lvl6pPr>
                <a:lvl7pPr marL="2743200" algn="l" defTabSz="914400" rtl="0" eaLnBrk="1" latinLnBrk="0" hangingPunct="1">
                  <a:defRPr sz="2400" kern="1200">
                    <a:solidFill>
                      <a:schemeClr val="tx1"/>
                    </a:solidFill>
                    <a:latin typeface="Arial" pitchFamily="34" charset="0"/>
                    <a:ea typeface="Geneva"/>
                    <a:cs typeface="Geneva"/>
                  </a:defRPr>
                </a:lvl7pPr>
                <a:lvl8pPr marL="3200400" algn="l" defTabSz="914400" rtl="0" eaLnBrk="1" latinLnBrk="0" hangingPunct="1">
                  <a:defRPr sz="2400" kern="1200">
                    <a:solidFill>
                      <a:schemeClr val="tx1"/>
                    </a:solidFill>
                    <a:latin typeface="Arial" pitchFamily="34" charset="0"/>
                    <a:ea typeface="Geneva"/>
                    <a:cs typeface="Geneva"/>
                  </a:defRPr>
                </a:lvl8pPr>
                <a:lvl9pPr marL="3657600" algn="l" defTabSz="914400" rtl="0" eaLnBrk="1" latinLnBrk="0" hangingPunct="1">
                  <a:defRPr sz="2400" kern="1200">
                    <a:solidFill>
                      <a:schemeClr val="tx1"/>
                    </a:solidFill>
                    <a:latin typeface="Arial" pitchFamily="34" charset="0"/>
                    <a:ea typeface="Geneva"/>
                    <a:cs typeface="Geneva"/>
                  </a:defRPr>
                </a:lvl9pPr>
              </a:lstStyle>
              <a:p>
                <a:endParaRPr lang="en-US">
                  <a:solidFill>
                    <a:srgbClr val="000000"/>
                  </a:solidFill>
                </a:endParaRPr>
              </a:p>
            </p:txBody>
          </p:sp>
          <p:sp>
            <p:nvSpPr>
              <p:cNvPr id="34" name="Freeform 33"/>
              <p:cNvSpPr>
                <a:spLocks/>
              </p:cNvSpPr>
              <p:nvPr/>
            </p:nvSpPr>
            <p:spPr bwMode="auto">
              <a:xfrm rot="-24759192">
                <a:off x="1905" y="1935"/>
                <a:ext cx="240" cy="209"/>
              </a:xfrm>
              <a:custGeom>
                <a:avLst/>
                <a:gdLst/>
                <a:ahLst/>
                <a:cxnLst>
                  <a:cxn ang="0">
                    <a:pos x="0" y="79"/>
                  </a:cxn>
                  <a:cxn ang="0">
                    <a:pos x="115" y="79"/>
                  </a:cxn>
                  <a:cxn ang="0">
                    <a:pos x="58" y="199"/>
                  </a:cxn>
                  <a:cxn ang="0">
                    <a:pos x="173" y="139"/>
                  </a:cxn>
                  <a:cxn ang="0">
                    <a:pos x="173" y="79"/>
                  </a:cxn>
                  <a:cxn ang="0">
                    <a:pos x="230" y="79"/>
                  </a:cxn>
                  <a:cxn ang="0">
                    <a:pos x="230" y="19"/>
                  </a:cxn>
                  <a:cxn ang="0">
                    <a:pos x="173" y="19"/>
                  </a:cxn>
                  <a:cxn ang="0">
                    <a:pos x="120" y="1"/>
                  </a:cxn>
                  <a:cxn ang="0">
                    <a:pos x="32" y="25"/>
                  </a:cxn>
                  <a:cxn ang="0">
                    <a:pos x="0" y="79"/>
                  </a:cxn>
                </a:cxnLst>
                <a:rect l="0" t="0" r="r" b="b"/>
                <a:pathLst>
                  <a:path w="240" h="209">
                    <a:moveTo>
                      <a:pt x="0" y="79"/>
                    </a:moveTo>
                    <a:cubicBezTo>
                      <a:pt x="8" y="85"/>
                      <a:pt x="106" y="59"/>
                      <a:pt x="115" y="79"/>
                    </a:cubicBezTo>
                    <a:cubicBezTo>
                      <a:pt x="125" y="99"/>
                      <a:pt x="48" y="189"/>
                      <a:pt x="58" y="199"/>
                    </a:cubicBezTo>
                    <a:cubicBezTo>
                      <a:pt x="67" y="209"/>
                      <a:pt x="154" y="159"/>
                      <a:pt x="173" y="139"/>
                    </a:cubicBezTo>
                    <a:cubicBezTo>
                      <a:pt x="192" y="119"/>
                      <a:pt x="163" y="89"/>
                      <a:pt x="173" y="79"/>
                    </a:cubicBezTo>
                    <a:cubicBezTo>
                      <a:pt x="182" y="69"/>
                      <a:pt x="221" y="89"/>
                      <a:pt x="230" y="79"/>
                    </a:cubicBezTo>
                    <a:cubicBezTo>
                      <a:pt x="240" y="69"/>
                      <a:pt x="240" y="29"/>
                      <a:pt x="230" y="19"/>
                    </a:cubicBezTo>
                    <a:cubicBezTo>
                      <a:pt x="221" y="9"/>
                      <a:pt x="191" y="22"/>
                      <a:pt x="173" y="19"/>
                    </a:cubicBezTo>
                    <a:cubicBezTo>
                      <a:pt x="155" y="16"/>
                      <a:pt x="143" y="0"/>
                      <a:pt x="120" y="1"/>
                    </a:cubicBezTo>
                    <a:cubicBezTo>
                      <a:pt x="97" y="2"/>
                      <a:pt x="52" y="12"/>
                      <a:pt x="32" y="25"/>
                    </a:cubicBezTo>
                    <a:cubicBezTo>
                      <a:pt x="12" y="38"/>
                      <a:pt x="7" y="68"/>
                      <a:pt x="0" y="79"/>
                    </a:cubicBezTo>
                    <a:close/>
                  </a:path>
                </a:pathLst>
              </a:custGeom>
              <a:solidFill>
                <a:srgbClr val="AC1A2F"/>
              </a:solidFill>
              <a:ln w="9525">
                <a:noFill/>
                <a:round/>
                <a:headEnd/>
                <a:tailEnd/>
              </a:ln>
              <a:effectLst/>
            </p:spPr>
            <p:txBody>
              <a:bodyPr/>
              <a:lstStyle>
                <a:defPPr>
                  <a:defRPr lang="en-US"/>
                </a:defPPr>
                <a:lvl1pPr algn="l" rtl="0" eaLnBrk="0" fontAlgn="base" hangingPunct="0">
                  <a:spcBef>
                    <a:spcPct val="0"/>
                  </a:spcBef>
                  <a:spcAft>
                    <a:spcPct val="0"/>
                  </a:spcAft>
                  <a:defRPr sz="2400" kern="1200">
                    <a:solidFill>
                      <a:schemeClr val="tx1"/>
                    </a:solidFill>
                    <a:latin typeface="Arial" pitchFamily="34" charset="0"/>
                    <a:ea typeface="Geneva"/>
                    <a:cs typeface="Geneva"/>
                  </a:defRPr>
                </a:lvl1pPr>
                <a:lvl2pPr marL="457200" algn="l" rtl="0" eaLnBrk="0" fontAlgn="base" hangingPunct="0">
                  <a:spcBef>
                    <a:spcPct val="0"/>
                  </a:spcBef>
                  <a:spcAft>
                    <a:spcPct val="0"/>
                  </a:spcAft>
                  <a:defRPr sz="2400" kern="1200">
                    <a:solidFill>
                      <a:schemeClr val="tx1"/>
                    </a:solidFill>
                    <a:latin typeface="Arial" pitchFamily="34" charset="0"/>
                    <a:ea typeface="Geneva"/>
                    <a:cs typeface="Geneva"/>
                  </a:defRPr>
                </a:lvl2pPr>
                <a:lvl3pPr marL="914400" algn="l" rtl="0" eaLnBrk="0" fontAlgn="base" hangingPunct="0">
                  <a:spcBef>
                    <a:spcPct val="0"/>
                  </a:spcBef>
                  <a:spcAft>
                    <a:spcPct val="0"/>
                  </a:spcAft>
                  <a:defRPr sz="2400" kern="1200">
                    <a:solidFill>
                      <a:schemeClr val="tx1"/>
                    </a:solidFill>
                    <a:latin typeface="Arial" pitchFamily="34" charset="0"/>
                    <a:ea typeface="Geneva"/>
                    <a:cs typeface="Geneva"/>
                  </a:defRPr>
                </a:lvl3pPr>
                <a:lvl4pPr marL="1371600" algn="l" rtl="0" eaLnBrk="0" fontAlgn="base" hangingPunct="0">
                  <a:spcBef>
                    <a:spcPct val="0"/>
                  </a:spcBef>
                  <a:spcAft>
                    <a:spcPct val="0"/>
                  </a:spcAft>
                  <a:defRPr sz="2400" kern="1200">
                    <a:solidFill>
                      <a:schemeClr val="tx1"/>
                    </a:solidFill>
                    <a:latin typeface="Arial" pitchFamily="34" charset="0"/>
                    <a:ea typeface="Geneva"/>
                    <a:cs typeface="Geneva"/>
                  </a:defRPr>
                </a:lvl4pPr>
                <a:lvl5pPr marL="1828800" algn="l" rtl="0" eaLnBrk="0" fontAlgn="base" hangingPunct="0">
                  <a:spcBef>
                    <a:spcPct val="0"/>
                  </a:spcBef>
                  <a:spcAft>
                    <a:spcPct val="0"/>
                  </a:spcAft>
                  <a:defRPr sz="2400" kern="1200">
                    <a:solidFill>
                      <a:schemeClr val="tx1"/>
                    </a:solidFill>
                    <a:latin typeface="Arial" pitchFamily="34" charset="0"/>
                    <a:ea typeface="Geneva"/>
                    <a:cs typeface="Geneva"/>
                  </a:defRPr>
                </a:lvl5pPr>
                <a:lvl6pPr marL="2286000" algn="l" defTabSz="914400" rtl="0" eaLnBrk="1" latinLnBrk="0" hangingPunct="1">
                  <a:defRPr sz="2400" kern="1200">
                    <a:solidFill>
                      <a:schemeClr val="tx1"/>
                    </a:solidFill>
                    <a:latin typeface="Arial" pitchFamily="34" charset="0"/>
                    <a:ea typeface="Geneva"/>
                    <a:cs typeface="Geneva"/>
                  </a:defRPr>
                </a:lvl6pPr>
                <a:lvl7pPr marL="2743200" algn="l" defTabSz="914400" rtl="0" eaLnBrk="1" latinLnBrk="0" hangingPunct="1">
                  <a:defRPr sz="2400" kern="1200">
                    <a:solidFill>
                      <a:schemeClr val="tx1"/>
                    </a:solidFill>
                    <a:latin typeface="Arial" pitchFamily="34" charset="0"/>
                    <a:ea typeface="Geneva"/>
                    <a:cs typeface="Geneva"/>
                  </a:defRPr>
                </a:lvl7pPr>
                <a:lvl8pPr marL="3200400" algn="l" defTabSz="914400" rtl="0" eaLnBrk="1" latinLnBrk="0" hangingPunct="1">
                  <a:defRPr sz="2400" kern="1200">
                    <a:solidFill>
                      <a:schemeClr val="tx1"/>
                    </a:solidFill>
                    <a:latin typeface="Arial" pitchFamily="34" charset="0"/>
                    <a:ea typeface="Geneva"/>
                    <a:cs typeface="Geneva"/>
                  </a:defRPr>
                </a:lvl8pPr>
                <a:lvl9pPr marL="3657600" algn="l" defTabSz="914400" rtl="0" eaLnBrk="1" latinLnBrk="0" hangingPunct="1">
                  <a:defRPr sz="2400" kern="1200">
                    <a:solidFill>
                      <a:schemeClr val="tx1"/>
                    </a:solidFill>
                    <a:latin typeface="Arial" pitchFamily="34" charset="0"/>
                    <a:ea typeface="Geneva"/>
                    <a:cs typeface="Geneva"/>
                  </a:defRPr>
                </a:lvl9pPr>
              </a:lstStyle>
              <a:p>
                <a:endParaRPr lang="en-US">
                  <a:solidFill>
                    <a:srgbClr val="000000"/>
                  </a:solidFill>
                </a:endParaRPr>
              </a:p>
            </p:txBody>
          </p:sp>
          <p:sp>
            <p:nvSpPr>
              <p:cNvPr id="35" name="Freeform 34"/>
              <p:cNvSpPr>
                <a:spLocks/>
              </p:cNvSpPr>
              <p:nvPr/>
            </p:nvSpPr>
            <p:spPr bwMode="auto">
              <a:xfrm rot="-50059003">
                <a:off x="2085" y="1901"/>
                <a:ext cx="240" cy="209"/>
              </a:xfrm>
              <a:custGeom>
                <a:avLst/>
                <a:gdLst/>
                <a:ahLst/>
                <a:cxnLst>
                  <a:cxn ang="0">
                    <a:pos x="0" y="79"/>
                  </a:cxn>
                  <a:cxn ang="0">
                    <a:pos x="115" y="79"/>
                  </a:cxn>
                  <a:cxn ang="0">
                    <a:pos x="58" y="199"/>
                  </a:cxn>
                  <a:cxn ang="0">
                    <a:pos x="173" y="139"/>
                  </a:cxn>
                  <a:cxn ang="0">
                    <a:pos x="173" y="79"/>
                  </a:cxn>
                  <a:cxn ang="0">
                    <a:pos x="230" y="79"/>
                  </a:cxn>
                  <a:cxn ang="0">
                    <a:pos x="230" y="19"/>
                  </a:cxn>
                  <a:cxn ang="0">
                    <a:pos x="173" y="19"/>
                  </a:cxn>
                  <a:cxn ang="0">
                    <a:pos x="120" y="1"/>
                  </a:cxn>
                  <a:cxn ang="0">
                    <a:pos x="32" y="25"/>
                  </a:cxn>
                  <a:cxn ang="0">
                    <a:pos x="0" y="79"/>
                  </a:cxn>
                </a:cxnLst>
                <a:rect l="0" t="0" r="r" b="b"/>
                <a:pathLst>
                  <a:path w="240" h="209">
                    <a:moveTo>
                      <a:pt x="0" y="79"/>
                    </a:moveTo>
                    <a:cubicBezTo>
                      <a:pt x="8" y="85"/>
                      <a:pt x="106" y="59"/>
                      <a:pt x="115" y="79"/>
                    </a:cubicBezTo>
                    <a:cubicBezTo>
                      <a:pt x="125" y="99"/>
                      <a:pt x="48" y="189"/>
                      <a:pt x="58" y="199"/>
                    </a:cubicBezTo>
                    <a:cubicBezTo>
                      <a:pt x="67" y="209"/>
                      <a:pt x="154" y="159"/>
                      <a:pt x="173" y="139"/>
                    </a:cubicBezTo>
                    <a:cubicBezTo>
                      <a:pt x="192" y="119"/>
                      <a:pt x="163" y="89"/>
                      <a:pt x="173" y="79"/>
                    </a:cubicBezTo>
                    <a:cubicBezTo>
                      <a:pt x="182" y="69"/>
                      <a:pt x="221" y="89"/>
                      <a:pt x="230" y="79"/>
                    </a:cubicBezTo>
                    <a:cubicBezTo>
                      <a:pt x="240" y="69"/>
                      <a:pt x="240" y="29"/>
                      <a:pt x="230" y="19"/>
                    </a:cubicBezTo>
                    <a:cubicBezTo>
                      <a:pt x="221" y="9"/>
                      <a:pt x="191" y="22"/>
                      <a:pt x="173" y="19"/>
                    </a:cubicBezTo>
                    <a:cubicBezTo>
                      <a:pt x="155" y="16"/>
                      <a:pt x="143" y="0"/>
                      <a:pt x="120" y="1"/>
                    </a:cubicBezTo>
                    <a:cubicBezTo>
                      <a:pt x="97" y="2"/>
                      <a:pt x="52" y="12"/>
                      <a:pt x="32" y="25"/>
                    </a:cubicBezTo>
                    <a:cubicBezTo>
                      <a:pt x="12" y="38"/>
                      <a:pt x="7" y="68"/>
                      <a:pt x="0" y="79"/>
                    </a:cubicBezTo>
                    <a:close/>
                  </a:path>
                </a:pathLst>
              </a:custGeom>
              <a:solidFill>
                <a:srgbClr val="AC1A2F"/>
              </a:solidFill>
              <a:ln w="9525">
                <a:noFill/>
                <a:round/>
                <a:headEnd/>
                <a:tailEnd/>
              </a:ln>
              <a:effectLst/>
            </p:spPr>
            <p:txBody>
              <a:bodyPr/>
              <a:lstStyle>
                <a:defPPr>
                  <a:defRPr lang="en-US"/>
                </a:defPPr>
                <a:lvl1pPr algn="l" rtl="0" eaLnBrk="0" fontAlgn="base" hangingPunct="0">
                  <a:spcBef>
                    <a:spcPct val="0"/>
                  </a:spcBef>
                  <a:spcAft>
                    <a:spcPct val="0"/>
                  </a:spcAft>
                  <a:defRPr sz="2400" kern="1200">
                    <a:solidFill>
                      <a:schemeClr val="tx1"/>
                    </a:solidFill>
                    <a:latin typeface="Arial" pitchFamily="34" charset="0"/>
                    <a:ea typeface="Geneva"/>
                    <a:cs typeface="Geneva"/>
                  </a:defRPr>
                </a:lvl1pPr>
                <a:lvl2pPr marL="457200" algn="l" rtl="0" eaLnBrk="0" fontAlgn="base" hangingPunct="0">
                  <a:spcBef>
                    <a:spcPct val="0"/>
                  </a:spcBef>
                  <a:spcAft>
                    <a:spcPct val="0"/>
                  </a:spcAft>
                  <a:defRPr sz="2400" kern="1200">
                    <a:solidFill>
                      <a:schemeClr val="tx1"/>
                    </a:solidFill>
                    <a:latin typeface="Arial" pitchFamily="34" charset="0"/>
                    <a:ea typeface="Geneva"/>
                    <a:cs typeface="Geneva"/>
                  </a:defRPr>
                </a:lvl2pPr>
                <a:lvl3pPr marL="914400" algn="l" rtl="0" eaLnBrk="0" fontAlgn="base" hangingPunct="0">
                  <a:spcBef>
                    <a:spcPct val="0"/>
                  </a:spcBef>
                  <a:spcAft>
                    <a:spcPct val="0"/>
                  </a:spcAft>
                  <a:defRPr sz="2400" kern="1200">
                    <a:solidFill>
                      <a:schemeClr val="tx1"/>
                    </a:solidFill>
                    <a:latin typeface="Arial" pitchFamily="34" charset="0"/>
                    <a:ea typeface="Geneva"/>
                    <a:cs typeface="Geneva"/>
                  </a:defRPr>
                </a:lvl3pPr>
                <a:lvl4pPr marL="1371600" algn="l" rtl="0" eaLnBrk="0" fontAlgn="base" hangingPunct="0">
                  <a:spcBef>
                    <a:spcPct val="0"/>
                  </a:spcBef>
                  <a:spcAft>
                    <a:spcPct val="0"/>
                  </a:spcAft>
                  <a:defRPr sz="2400" kern="1200">
                    <a:solidFill>
                      <a:schemeClr val="tx1"/>
                    </a:solidFill>
                    <a:latin typeface="Arial" pitchFamily="34" charset="0"/>
                    <a:ea typeface="Geneva"/>
                    <a:cs typeface="Geneva"/>
                  </a:defRPr>
                </a:lvl4pPr>
                <a:lvl5pPr marL="1828800" algn="l" rtl="0" eaLnBrk="0" fontAlgn="base" hangingPunct="0">
                  <a:spcBef>
                    <a:spcPct val="0"/>
                  </a:spcBef>
                  <a:spcAft>
                    <a:spcPct val="0"/>
                  </a:spcAft>
                  <a:defRPr sz="2400" kern="1200">
                    <a:solidFill>
                      <a:schemeClr val="tx1"/>
                    </a:solidFill>
                    <a:latin typeface="Arial" pitchFamily="34" charset="0"/>
                    <a:ea typeface="Geneva"/>
                    <a:cs typeface="Geneva"/>
                  </a:defRPr>
                </a:lvl5pPr>
                <a:lvl6pPr marL="2286000" algn="l" defTabSz="914400" rtl="0" eaLnBrk="1" latinLnBrk="0" hangingPunct="1">
                  <a:defRPr sz="2400" kern="1200">
                    <a:solidFill>
                      <a:schemeClr val="tx1"/>
                    </a:solidFill>
                    <a:latin typeface="Arial" pitchFamily="34" charset="0"/>
                    <a:ea typeface="Geneva"/>
                    <a:cs typeface="Geneva"/>
                  </a:defRPr>
                </a:lvl6pPr>
                <a:lvl7pPr marL="2743200" algn="l" defTabSz="914400" rtl="0" eaLnBrk="1" latinLnBrk="0" hangingPunct="1">
                  <a:defRPr sz="2400" kern="1200">
                    <a:solidFill>
                      <a:schemeClr val="tx1"/>
                    </a:solidFill>
                    <a:latin typeface="Arial" pitchFamily="34" charset="0"/>
                    <a:ea typeface="Geneva"/>
                    <a:cs typeface="Geneva"/>
                  </a:defRPr>
                </a:lvl7pPr>
                <a:lvl8pPr marL="3200400" algn="l" defTabSz="914400" rtl="0" eaLnBrk="1" latinLnBrk="0" hangingPunct="1">
                  <a:defRPr sz="2400" kern="1200">
                    <a:solidFill>
                      <a:schemeClr val="tx1"/>
                    </a:solidFill>
                    <a:latin typeface="Arial" pitchFamily="34" charset="0"/>
                    <a:ea typeface="Geneva"/>
                    <a:cs typeface="Geneva"/>
                  </a:defRPr>
                </a:lvl8pPr>
                <a:lvl9pPr marL="3657600" algn="l" defTabSz="914400" rtl="0" eaLnBrk="1" latinLnBrk="0" hangingPunct="1">
                  <a:defRPr sz="2400" kern="1200">
                    <a:solidFill>
                      <a:schemeClr val="tx1"/>
                    </a:solidFill>
                    <a:latin typeface="Arial" pitchFamily="34" charset="0"/>
                    <a:ea typeface="Geneva"/>
                    <a:cs typeface="Geneva"/>
                  </a:defRPr>
                </a:lvl9pPr>
              </a:lstStyle>
              <a:p>
                <a:endParaRPr lang="en-US">
                  <a:solidFill>
                    <a:srgbClr val="000000"/>
                  </a:solidFill>
                </a:endParaRPr>
              </a:p>
            </p:txBody>
          </p:sp>
        </p:grpSp>
        <p:grpSp>
          <p:nvGrpSpPr>
            <p:cNvPr id="67" name="Group 66"/>
            <p:cNvGrpSpPr/>
            <p:nvPr/>
          </p:nvGrpSpPr>
          <p:grpSpPr>
            <a:xfrm>
              <a:off x="5105400" y="4402435"/>
              <a:ext cx="1223962" cy="365125"/>
              <a:chOff x="4108451" y="4692082"/>
              <a:chExt cx="1223962" cy="365125"/>
            </a:xfrm>
          </p:grpSpPr>
          <p:sp>
            <p:nvSpPr>
              <p:cNvPr id="68" name="Freeform 67"/>
              <p:cNvSpPr>
                <a:spLocks/>
              </p:cNvSpPr>
              <p:nvPr/>
            </p:nvSpPr>
            <p:spPr bwMode="auto">
              <a:xfrm rot="5729661" flipH="1">
                <a:off x="4108450" y="4779395"/>
                <a:ext cx="277813" cy="277812"/>
              </a:xfrm>
              <a:custGeom>
                <a:avLst/>
                <a:gdLst/>
                <a:ahLst/>
                <a:cxnLst>
                  <a:cxn ang="0">
                    <a:pos x="20" y="50"/>
                  </a:cxn>
                  <a:cxn ang="0">
                    <a:pos x="5" y="14"/>
                  </a:cxn>
                  <a:cxn ang="0">
                    <a:pos x="50" y="8"/>
                  </a:cxn>
                  <a:cxn ang="0">
                    <a:pos x="80" y="62"/>
                  </a:cxn>
                  <a:cxn ang="0">
                    <a:pos x="26" y="56"/>
                  </a:cxn>
                </a:cxnLst>
                <a:rect l="0" t="0" r="r" b="b"/>
                <a:pathLst>
                  <a:path w="84" h="70">
                    <a:moveTo>
                      <a:pt x="20" y="50"/>
                    </a:moveTo>
                    <a:cubicBezTo>
                      <a:pt x="18" y="44"/>
                      <a:pt x="0" y="21"/>
                      <a:pt x="5" y="14"/>
                    </a:cubicBezTo>
                    <a:cubicBezTo>
                      <a:pt x="10" y="7"/>
                      <a:pt x="38" y="0"/>
                      <a:pt x="50" y="8"/>
                    </a:cubicBezTo>
                    <a:cubicBezTo>
                      <a:pt x="62" y="16"/>
                      <a:pt x="84" y="54"/>
                      <a:pt x="80" y="62"/>
                    </a:cubicBezTo>
                    <a:cubicBezTo>
                      <a:pt x="76" y="70"/>
                      <a:pt x="37" y="57"/>
                      <a:pt x="26" y="56"/>
                    </a:cubicBezTo>
                  </a:path>
                </a:pathLst>
              </a:custGeom>
              <a:solidFill>
                <a:srgbClr val="FDB913"/>
              </a:solidFill>
              <a:ln w="9525">
                <a:noFill/>
                <a:round/>
                <a:headEnd/>
                <a:tailEnd/>
              </a:ln>
              <a:effectLst/>
            </p:spPr>
            <p:txBody>
              <a:bodyPr/>
              <a:lstStyle>
                <a:defPPr>
                  <a:defRPr lang="en-US"/>
                </a:defPPr>
                <a:lvl1pPr algn="l" rtl="0" eaLnBrk="0" fontAlgn="base" hangingPunct="0">
                  <a:spcBef>
                    <a:spcPct val="0"/>
                  </a:spcBef>
                  <a:spcAft>
                    <a:spcPct val="0"/>
                  </a:spcAft>
                  <a:defRPr sz="2400" kern="1200">
                    <a:solidFill>
                      <a:schemeClr val="tx1"/>
                    </a:solidFill>
                    <a:latin typeface="Arial" pitchFamily="34" charset="0"/>
                    <a:ea typeface="Geneva"/>
                    <a:cs typeface="Geneva"/>
                  </a:defRPr>
                </a:lvl1pPr>
                <a:lvl2pPr marL="457200" algn="l" rtl="0" eaLnBrk="0" fontAlgn="base" hangingPunct="0">
                  <a:spcBef>
                    <a:spcPct val="0"/>
                  </a:spcBef>
                  <a:spcAft>
                    <a:spcPct val="0"/>
                  </a:spcAft>
                  <a:defRPr sz="2400" kern="1200">
                    <a:solidFill>
                      <a:schemeClr val="tx1"/>
                    </a:solidFill>
                    <a:latin typeface="Arial" pitchFamily="34" charset="0"/>
                    <a:ea typeface="Geneva"/>
                    <a:cs typeface="Geneva"/>
                  </a:defRPr>
                </a:lvl2pPr>
                <a:lvl3pPr marL="914400" algn="l" rtl="0" eaLnBrk="0" fontAlgn="base" hangingPunct="0">
                  <a:spcBef>
                    <a:spcPct val="0"/>
                  </a:spcBef>
                  <a:spcAft>
                    <a:spcPct val="0"/>
                  </a:spcAft>
                  <a:defRPr sz="2400" kern="1200">
                    <a:solidFill>
                      <a:schemeClr val="tx1"/>
                    </a:solidFill>
                    <a:latin typeface="Arial" pitchFamily="34" charset="0"/>
                    <a:ea typeface="Geneva"/>
                    <a:cs typeface="Geneva"/>
                  </a:defRPr>
                </a:lvl3pPr>
                <a:lvl4pPr marL="1371600" algn="l" rtl="0" eaLnBrk="0" fontAlgn="base" hangingPunct="0">
                  <a:spcBef>
                    <a:spcPct val="0"/>
                  </a:spcBef>
                  <a:spcAft>
                    <a:spcPct val="0"/>
                  </a:spcAft>
                  <a:defRPr sz="2400" kern="1200">
                    <a:solidFill>
                      <a:schemeClr val="tx1"/>
                    </a:solidFill>
                    <a:latin typeface="Arial" pitchFamily="34" charset="0"/>
                    <a:ea typeface="Geneva"/>
                    <a:cs typeface="Geneva"/>
                  </a:defRPr>
                </a:lvl4pPr>
                <a:lvl5pPr marL="1828800" algn="l" rtl="0" eaLnBrk="0" fontAlgn="base" hangingPunct="0">
                  <a:spcBef>
                    <a:spcPct val="0"/>
                  </a:spcBef>
                  <a:spcAft>
                    <a:spcPct val="0"/>
                  </a:spcAft>
                  <a:defRPr sz="2400" kern="1200">
                    <a:solidFill>
                      <a:schemeClr val="tx1"/>
                    </a:solidFill>
                    <a:latin typeface="Arial" pitchFamily="34" charset="0"/>
                    <a:ea typeface="Geneva"/>
                    <a:cs typeface="Geneva"/>
                  </a:defRPr>
                </a:lvl5pPr>
                <a:lvl6pPr marL="2286000" algn="l" defTabSz="914400" rtl="0" eaLnBrk="1" latinLnBrk="0" hangingPunct="1">
                  <a:defRPr sz="2400" kern="1200">
                    <a:solidFill>
                      <a:schemeClr val="tx1"/>
                    </a:solidFill>
                    <a:latin typeface="Arial" pitchFamily="34" charset="0"/>
                    <a:ea typeface="Geneva"/>
                    <a:cs typeface="Geneva"/>
                  </a:defRPr>
                </a:lvl6pPr>
                <a:lvl7pPr marL="2743200" algn="l" defTabSz="914400" rtl="0" eaLnBrk="1" latinLnBrk="0" hangingPunct="1">
                  <a:defRPr sz="2400" kern="1200">
                    <a:solidFill>
                      <a:schemeClr val="tx1"/>
                    </a:solidFill>
                    <a:latin typeface="Arial" pitchFamily="34" charset="0"/>
                    <a:ea typeface="Geneva"/>
                    <a:cs typeface="Geneva"/>
                  </a:defRPr>
                </a:lvl7pPr>
                <a:lvl8pPr marL="3200400" algn="l" defTabSz="914400" rtl="0" eaLnBrk="1" latinLnBrk="0" hangingPunct="1">
                  <a:defRPr sz="2400" kern="1200">
                    <a:solidFill>
                      <a:schemeClr val="tx1"/>
                    </a:solidFill>
                    <a:latin typeface="Arial" pitchFamily="34" charset="0"/>
                    <a:ea typeface="Geneva"/>
                    <a:cs typeface="Geneva"/>
                  </a:defRPr>
                </a:lvl8pPr>
                <a:lvl9pPr marL="3657600" algn="l" defTabSz="914400" rtl="0" eaLnBrk="1" latinLnBrk="0" hangingPunct="1">
                  <a:defRPr sz="2400" kern="1200">
                    <a:solidFill>
                      <a:schemeClr val="tx1"/>
                    </a:solidFill>
                    <a:latin typeface="Arial" pitchFamily="34" charset="0"/>
                    <a:ea typeface="Geneva"/>
                    <a:cs typeface="Geneva"/>
                  </a:defRPr>
                </a:lvl9pPr>
              </a:lstStyle>
              <a:p>
                <a:endParaRPr lang="en-US">
                  <a:solidFill>
                    <a:srgbClr val="000000"/>
                  </a:solidFill>
                </a:endParaRPr>
              </a:p>
            </p:txBody>
          </p:sp>
          <p:sp>
            <p:nvSpPr>
              <p:cNvPr id="69" name="Freeform 68"/>
              <p:cNvSpPr>
                <a:spLocks/>
              </p:cNvSpPr>
              <p:nvPr/>
            </p:nvSpPr>
            <p:spPr bwMode="auto">
              <a:xfrm rot="8653715" flipH="1">
                <a:off x="4587876" y="4779394"/>
                <a:ext cx="277812" cy="277813"/>
              </a:xfrm>
              <a:custGeom>
                <a:avLst/>
                <a:gdLst/>
                <a:ahLst/>
                <a:cxnLst>
                  <a:cxn ang="0">
                    <a:pos x="20" y="50"/>
                  </a:cxn>
                  <a:cxn ang="0">
                    <a:pos x="5" y="14"/>
                  </a:cxn>
                  <a:cxn ang="0">
                    <a:pos x="50" y="8"/>
                  </a:cxn>
                  <a:cxn ang="0">
                    <a:pos x="80" y="62"/>
                  </a:cxn>
                  <a:cxn ang="0">
                    <a:pos x="26" y="56"/>
                  </a:cxn>
                </a:cxnLst>
                <a:rect l="0" t="0" r="r" b="b"/>
                <a:pathLst>
                  <a:path w="84" h="70">
                    <a:moveTo>
                      <a:pt x="20" y="50"/>
                    </a:moveTo>
                    <a:cubicBezTo>
                      <a:pt x="18" y="44"/>
                      <a:pt x="0" y="21"/>
                      <a:pt x="5" y="14"/>
                    </a:cubicBezTo>
                    <a:cubicBezTo>
                      <a:pt x="10" y="7"/>
                      <a:pt x="38" y="0"/>
                      <a:pt x="50" y="8"/>
                    </a:cubicBezTo>
                    <a:cubicBezTo>
                      <a:pt x="62" y="16"/>
                      <a:pt x="84" y="54"/>
                      <a:pt x="80" y="62"/>
                    </a:cubicBezTo>
                    <a:cubicBezTo>
                      <a:pt x="76" y="70"/>
                      <a:pt x="37" y="57"/>
                      <a:pt x="26" y="56"/>
                    </a:cubicBezTo>
                  </a:path>
                </a:pathLst>
              </a:custGeom>
              <a:solidFill>
                <a:srgbClr val="FDB913"/>
              </a:solidFill>
              <a:ln w="9525">
                <a:noFill/>
                <a:round/>
                <a:headEnd/>
                <a:tailEnd/>
              </a:ln>
              <a:effectLst/>
            </p:spPr>
            <p:txBody>
              <a:bodyPr/>
              <a:lstStyle>
                <a:defPPr>
                  <a:defRPr lang="en-US"/>
                </a:defPPr>
                <a:lvl1pPr algn="l" rtl="0" eaLnBrk="0" fontAlgn="base" hangingPunct="0">
                  <a:spcBef>
                    <a:spcPct val="0"/>
                  </a:spcBef>
                  <a:spcAft>
                    <a:spcPct val="0"/>
                  </a:spcAft>
                  <a:defRPr sz="2400" kern="1200">
                    <a:solidFill>
                      <a:schemeClr val="tx1"/>
                    </a:solidFill>
                    <a:latin typeface="Arial" pitchFamily="34" charset="0"/>
                    <a:ea typeface="Geneva"/>
                    <a:cs typeface="Geneva"/>
                  </a:defRPr>
                </a:lvl1pPr>
                <a:lvl2pPr marL="457200" algn="l" rtl="0" eaLnBrk="0" fontAlgn="base" hangingPunct="0">
                  <a:spcBef>
                    <a:spcPct val="0"/>
                  </a:spcBef>
                  <a:spcAft>
                    <a:spcPct val="0"/>
                  </a:spcAft>
                  <a:defRPr sz="2400" kern="1200">
                    <a:solidFill>
                      <a:schemeClr val="tx1"/>
                    </a:solidFill>
                    <a:latin typeface="Arial" pitchFamily="34" charset="0"/>
                    <a:ea typeface="Geneva"/>
                    <a:cs typeface="Geneva"/>
                  </a:defRPr>
                </a:lvl2pPr>
                <a:lvl3pPr marL="914400" algn="l" rtl="0" eaLnBrk="0" fontAlgn="base" hangingPunct="0">
                  <a:spcBef>
                    <a:spcPct val="0"/>
                  </a:spcBef>
                  <a:spcAft>
                    <a:spcPct val="0"/>
                  </a:spcAft>
                  <a:defRPr sz="2400" kern="1200">
                    <a:solidFill>
                      <a:schemeClr val="tx1"/>
                    </a:solidFill>
                    <a:latin typeface="Arial" pitchFamily="34" charset="0"/>
                    <a:ea typeface="Geneva"/>
                    <a:cs typeface="Geneva"/>
                  </a:defRPr>
                </a:lvl3pPr>
                <a:lvl4pPr marL="1371600" algn="l" rtl="0" eaLnBrk="0" fontAlgn="base" hangingPunct="0">
                  <a:spcBef>
                    <a:spcPct val="0"/>
                  </a:spcBef>
                  <a:spcAft>
                    <a:spcPct val="0"/>
                  </a:spcAft>
                  <a:defRPr sz="2400" kern="1200">
                    <a:solidFill>
                      <a:schemeClr val="tx1"/>
                    </a:solidFill>
                    <a:latin typeface="Arial" pitchFamily="34" charset="0"/>
                    <a:ea typeface="Geneva"/>
                    <a:cs typeface="Geneva"/>
                  </a:defRPr>
                </a:lvl4pPr>
                <a:lvl5pPr marL="1828800" algn="l" rtl="0" eaLnBrk="0" fontAlgn="base" hangingPunct="0">
                  <a:spcBef>
                    <a:spcPct val="0"/>
                  </a:spcBef>
                  <a:spcAft>
                    <a:spcPct val="0"/>
                  </a:spcAft>
                  <a:defRPr sz="2400" kern="1200">
                    <a:solidFill>
                      <a:schemeClr val="tx1"/>
                    </a:solidFill>
                    <a:latin typeface="Arial" pitchFamily="34" charset="0"/>
                    <a:ea typeface="Geneva"/>
                    <a:cs typeface="Geneva"/>
                  </a:defRPr>
                </a:lvl5pPr>
                <a:lvl6pPr marL="2286000" algn="l" defTabSz="914400" rtl="0" eaLnBrk="1" latinLnBrk="0" hangingPunct="1">
                  <a:defRPr sz="2400" kern="1200">
                    <a:solidFill>
                      <a:schemeClr val="tx1"/>
                    </a:solidFill>
                    <a:latin typeface="Arial" pitchFamily="34" charset="0"/>
                    <a:ea typeface="Geneva"/>
                    <a:cs typeface="Geneva"/>
                  </a:defRPr>
                </a:lvl6pPr>
                <a:lvl7pPr marL="2743200" algn="l" defTabSz="914400" rtl="0" eaLnBrk="1" latinLnBrk="0" hangingPunct="1">
                  <a:defRPr sz="2400" kern="1200">
                    <a:solidFill>
                      <a:schemeClr val="tx1"/>
                    </a:solidFill>
                    <a:latin typeface="Arial" pitchFamily="34" charset="0"/>
                    <a:ea typeface="Geneva"/>
                    <a:cs typeface="Geneva"/>
                  </a:defRPr>
                </a:lvl7pPr>
                <a:lvl8pPr marL="3200400" algn="l" defTabSz="914400" rtl="0" eaLnBrk="1" latinLnBrk="0" hangingPunct="1">
                  <a:defRPr sz="2400" kern="1200">
                    <a:solidFill>
                      <a:schemeClr val="tx1"/>
                    </a:solidFill>
                    <a:latin typeface="Arial" pitchFamily="34" charset="0"/>
                    <a:ea typeface="Geneva"/>
                    <a:cs typeface="Geneva"/>
                  </a:defRPr>
                </a:lvl8pPr>
                <a:lvl9pPr marL="3657600" algn="l" defTabSz="914400" rtl="0" eaLnBrk="1" latinLnBrk="0" hangingPunct="1">
                  <a:defRPr sz="2400" kern="1200">
                    <a:solidFill>
                      <a:schemeClr val="tx1"/>
                    </a:solidFill>
                    <a:latin typeface="Arial" pitchFamily="34" charset="0"/>
                    <a:ea typeface="Geneva"/>
                    <a:cs typeface="Geneva"/>
                  </a:defRPr>
                </a:lvl9pPr>
              </a:lstStyle>
              <a:p>
                <a:endParaRPr lang="en-US">
                  <a:solidFill>
                    <a:srgbClr val="000000"/>
                  </a:solidFill>
                </a:endParaRPr>
              </a:p>
            </p:txBody>
          </p:sp>
          <p:sp>
            <p:nvSpPr>
              <p:cNvPr id="70" name="Freeform 69"/>
              <p:cNvSpPr>
                <a:spLocks/>
              </p:cNvSpPr>
              <p:nvPr/>
            </p:nvSpPr>
            <p:spPr bwMode="auto">
              <a:xfrm rot="4435184" flipH="1">
                <a:off x="5054601" y="4692082"/>
                <a:ext cx="277812" cy="277812"/>
              </a:xfrm>
              <a:custGeom>
                <a:avLst/>
                <a:gdLst/>
                <a:ahLst/>
                <a:cxnLst>
                  <a:cxn ang="0">
                    <a:pos x="20" y="50"/>
                  </a:cxn>
                  <a:cxn ang="0">
                    <a:pos x="5" y="14"/>
                  </a:cxn>
                  <a:cxn ang="0">
                    <a:pos x="50" y="8"/>
                  </a:cxn>
                  <a:cxn ang="0">
                    <a:pos x="80" y="62"/>
                  </a:cxn>
                  <a:cxn ang="0">
                    <a:pos x="26" y="56"/>
                  </a:cxn>
                </a:cxnLst>
                <a:rect l="0" t="0" r="r" b="b"/>
                <a:pathLst>
                  <a:path w="84" h="70">
                    <a:moveTo>
                      <a:pt x="20" y="50"/>
                    </a:moveTo>
                    <a:cubicBezTo>
                      <a:pt x="18" y="44"/>
                      <a:pt x="0" y="21"/>
                      <a:pt x="5" y="14"/>
                    </a:cubicBezTo>
                    <a:cubicBezTo>
                      <a:pt x="10" y="7"/>
                      <a:pt x="38" y="0"/>
                      <a:pt x="50" y="8"/>
                    </a:cubicBezTo>
                    <a:cubicBezTo>
                      <a:pt x="62" y="16"/>
                      <a:pt x="84" y="54"/>
                      <a:pt x="80" y="62"/>
                    </a:cubicBezTo>
                    <a:cubicBezTo>
                      <a:pt x="76" y="70"/>
                      <a:pt x="37" y="57"/>
                      <a:pt x="26" y="56"/>
                    </a:cubicBezTo>
                  </a:path>
                </a:pathLst>
              </a:custGeom>
              <a:solidFill>
                <a:srgbClr val="FDB913"/>
              </a:solidFill>
              <a:ln w="9525">
                <a:noFill/>
                <a:round/>
                <a:headEnd/>
                <a:tailEnd/>
              </a:ln>
              <a:effectLst/>
            </p:spPr>
            <p:txBody>
              <a:bodyPr/>
              <a:lstStyle>
                <a:defPPr>
                  <a:defRPr lang="en-US"/>
                </a:defPPr>
                <a:lvl1pPr algn="l" rtl="0" eaLnBrk="0" fontAlgn="base" hangingPunct="0">
                  <a:spcBef>
                    <a:spcPct val="0"/>
                  </a:spcBef>
                  <a:spcAft>
                    <a:spcPct val="0"/>
                  </a:spcAft>
                  <a:defRPr sz="2400" kern="1200">
                    <a:solidFill>
                      <a:schemeClr val="tx1"/>
                    </a:solidFill>
                    <a:latin typeface="Arial" pitchFamily="34" charset="0"/>
                    <a:ea typeface="Geneva"/>
                    <a:cs typeface="Geneva"/>
                  </a:defRPr>
                </a:lvl1pPr>
                <a:lvl2pPr marL="457200" algn="l" rtl="0" eaLnBrk="0" fontAlgn="base" hangingPunct="0">
                  <a:spcBef>
                    <a:spcPct val="0"/>
                  </a:spcBef>
                  <a:spcAft>
                    <a:spcPct val="0"/>
                  </a:spcAft>
                  <a:defRPr sz="2400" kern="1200">
                    <a:solidFill>
                      <a:schemeClr val="tx1"/>
                    </a:solidFill>
                    <a:latin typeface="Arial" pitchFamily="34" charset="0"/>
                    <a:ea typeface="Geneva"/>
                    <a:cs typeface="Geneva"/>
                  </a:defRPr>
                </a:lvl2pPr>
                <a:lvl3pPr marL="914400" algn="l" rtl="0" eaLnBrk="0" fontAlgn="base" hangingPunct="0">
                  <a:spcBef>
                    <a:spcPct val="0"/>
                  </a:spcBef>
                  <a:spcAft>
                    <a:spcPct val="0"/>
                  </a:spcAft>
                  <a:defRPr sz="2400" kern="1200">
                    <a:solidFill>
                      <a:schemeClr val="tx1"/>
                    </a:solidFill>
                    <a:latin typeface="Arial" pitchFamily="34" charset="0"/>
                    <a:ea typeface="Geneva"/>
                    <a:cs typeface="Geneva"/>
                  </a:defRPr>
                </a:lvl3pPr>
                <a:lvl4pPr marL="1371600" algn="l" rtl="0" eaLnBrk="0" fontAlgn="base" hangingPunct="0">
                  <a:spcBef>
                    <a:spcPct val="0"/>
                  </a:spcBef>
                  <a:spcAft>
                    <a:spcPct val="0"/>
                  </a:spcAft>
                  <a:defRPr sz="2400" kern="1200">
                    <a:solidFill>
                      <a:schemeClr val="tx1"/>
                    </a:solidFill>
                    <a:latin typeface="Arial" pitchFamily="34" charset="0"/>
                    <a:ea typeface="Geneva"/>
                    <a:cs typeface="Geneva"/>
                  </a:defRPr>
                </a:lvl4pPr>
                <a:lvl5pPr marL="1828800" algn="l" rtl="0" eaLnBrk="0" fontAlgn="base" hangingPunct="0">
                  <a:spcBef>
                    <a:spcPct val="0"/>
                  </a:spcBef>
                  <a:spcAft>
                    <a:spcPct val="0"/>
                  </a:spcAft>
                  <a:defRPr sz="2400" kern="1200">
                    <a:solidFill>
                      <a:schemeClr val="tx1"/>
                    </a:solidFill>
                    <a:latin typeface="Arial" pitchFamily="34" charset="0"/>
                    <a:ea typeface="Geneva"/>
                    <a:cs typeface="Geneva"/>
                  </a:defRPr>
                </a:lvl5pPr>
                <a:lvl6pPr marL="2286000" algn="l" defTabSz="914400" rtl="0" eaLnBrk="1" latinLnBrk="0" hangingPunct="1">
                  <a:defRPr sz="2400" kern="1200">
                    <a:solidFill>
                      <a:schemeClr val="tx1"/>
                    </a:solidFill>
                    <a:latin typeface="Arial" pitchFamily="34" charset="0"/>
                    <a:ea typeface="Geneva"/>
                    <a:cs typeface="Geneva"/>
                  </a:defRPr>
                </a:lvl6pPr>
                <a:lvl7pPr marL="2743200" algn="l" defTabSz="914400" rtl="0" eaLnBrk="1" latinLnBrk="0" hangingPunct="1">
                  <a:defRPr sz="2400" kern="1200">
                    <a:solidFill>
                      <a:schemeClr val="tx1"/>
                    </a:solidFill>
                    <a:latin typeface="Arial" pitchFamily="34" charset="0"/>
                    <a:ea typeface="Geneva"/>
                    <a:cs typeface="Geneva"/>
                  </a:defRPr>
                </a:lvl7pPr>
                <a:lvl8pPr marL="3200400" algn="l" defTabSz="914400" rtl="0" eaLnBrk="1" latinLnBrk="0" hangingPunct="1">
                  <a:defRPr sz="2400" kern="1200">
                    <a:solidFill>
                      <a:schemeClr val="tx1"/>
                    </a:solidFill>
                    <a:latin typeface="Arial" pitchFamily="34" charset="0"/>
                    <a:ea typeface="Geneva"/>
                    <a:cs typeface="Geneva"/>
                  </a:defRPr>
                </a:lvl8pPr>
                <a:lvl9pPr marL="3657600" algn="l" defTabSz="914400" rtl="0" eaLnBrk="1" latinLnBrk="0" hangingPunct="1">
                  <a:defRPr sz="2400" kern="1200">
                    <a:solidFill>
                      <a:schemeClr val="tx1"/>
                    </a:solidFill>
                    <a:latin typeface="Arial" pitchFamily="34" charset="0"/>
                    <a:ea typeface="Geneva"/>
                    <a:cs typeface="Geneva"/>
                  </a:defRPr>
                </a:lvl9pPr>
              </a:lstStyle>
              <a:p>
                <a:endParaRPr lang="en-US">
                  <a:solidFill>
                    <a:srgbClr val="000000"/>
                  </a:solidFill>
                </a:endParaRPr>
              </a:p>
            </p:txBody>
          </p:sp>
        </p:grpSp>
        <p:cxnSp>
          <p:nvCxnSpPr>
            <p:cNvPr id="71" name="Straight Arrow Connector 70"/>
            <p:cNvCxnSpPr/>
            <p:nvPr/>
          </p:nvCxnSpPr>
          <p:spPr bwMode="auto">
            <a:xfrm flipV="1">
              <a:off x="5678953" y="3337388"/>
              <a:ext cx="0" cy="1006013"/>
            </a:xfrm>
            <a:prstGeom prst="straightConnector1">
              <a:avLst/>
            </a:prstGeom>
            <a:solidFill>
              <a:schemeClr val="accent1"/>
            </a:solidFill>
            <a:ln w="28575" cap="flat" cmpd="sng" algn="ctr">
              <a:solidFill>
                <a:srgbClr val="FF0000"/>
              </a:solidFill>
              <a:prstDash val="solid"/>
              <a:round/>
              <a:headEnd type="none" w="med" len="med"/>
              <a:tailEnd type="arrow"/>
            </a:ln>
            <a:effectLst/>
          </p:spPr>
        </p:cxnSp>
        <p:sp>
          <p:nvSpPr>
            <p:cNvPr id="75" name="TextBox 74"/>
            <p:cNvSpPr txBox="1"/>
            <p:nvPr/>
          </p:nvSpPr>
          <p:spPr>
            <a:xfrm>
              <a:off x="4922589" y="1981200"/>
              <a:ext cx="1518364" cy="307777"/>
            </a:xfrm>
            <a:prstGeom prst="rect">
              <a:avLst/>
            </a:prstGeom>
            <a:noFill/>
          </p:spPr>
          <p:txBody>
            <a:bodyPr wrap="none" rtlCol="0">
              <a:spAutoFit/>
            </a:bodyPr>
            <a:lstStyle/>
            <a:p>
              <a:r>
                <a:rPr lang="en-US" dirty="0" smtClean="0">
                  <a:solidFill>
                    <a:srgbClr val="3A6E8F"/>
                  </a:solidFill>
                  <a:latin typeface="Verdana" pitchFamily="34" charset="0"/>
                  <a:ea typeface="Verdana" pitchFamily="34" charset="0"/>
                  <a:cs typeface="Verdana" pitchFamily="34" charset="0"/>
                </a:rPr>
                <a:t>Loaded Sensor</a:t>
              </a:r>
              <a:endParaRPr lang="en-US" dirty="0">
                <a:solidFill>
                  <a:srgbClr val="3A6E8F"/>
                </a:solidFill>
                <a:latin typeface="Verdana" pitchFamily="34" charset="0"/>
                <a:ea typeface="Verdana" pitchFamily="34" charset="0"/>
                <a:cs typeface="Verdana" pitchFamily="34" charset="0"/>
              </a:endParaRPr>
            </a:p>
          </p:txBody>
        </p:sp>
        <p:sp>
          <p:nvSpPr>
            <p:cNvPr id="77" name="TextBox 76"/>
            <p:cNvSpPr txBox="1"/>
            <p:nvPr/>
          </p:nvSpPr>
          <p:spPr>
            <a:xfrm>
              <a:off x="5286957" y="4839719"/>
              <a:ext cx="862737" cy="307777"/>
            </a:xfrm>
            <a:prstGeom prst="rect">
              <a:avLst/>
            </a:prstGeom>
            <a:noFill/>
          </p:spPr>
          <p:txBody>
            <a:bodyPr wrap="none" rtlCol="0">
              <a:spAutoFit/>
            </a:bodyPr>
            <a:lstStyle/>
            <a:p>
              <a:r>
                <a:rPr lang="en-US" dirty="0" smtClean="0">
                  <a:solidFill>
                    <a:srgbClr val="5E6A71">
                      <a:lumMod val="50000"/>
                    </a:srgbClr>
                  </a:solidFill>
                  <a:latin typeface="Verdana" pitchFamily="34" charset="0"/>
                  <a:ea typeface="Verdana" pitchFamily="34" charset="0"/>
                  <a:cs typeface="Verdana" pitchFamily="34" charset="0"/>
                </a:rPr>
                <a:t>Analyte</a:t>
              </a:r>
              <a:endParaRPr lang="en-US" dirty="0">
                <a:solidFill>
                  <a:srgbClr val="5E6A71">
                    <a:lumMod val="50000"/>
                  </a:srgbClr>
                </a:solidFill>
                <a:latin typeface="Verdana" pitchFamily="34" charset="0"/>
                <a:ea typeface="Verdana" pitchFamily="34" charset="0"/>
                <a:cs typeface="Verdana" pitchFamily="34" charset="0"/>
              </a:endParaRPr>
            </a:p>
          </p:txBody>
        </p:sp>
      </p:grpSp>
      <p:sp>
        <p:nvSpPr>
          <p:cNvPr id="80" name="TextBox 79"/>
          <p:cNvSpPr txBox="1"/>
          <p:nvPr/>
        </p:nvSpPr>
        <p:spPr>
          <a:xfrm rot="16200000">
            <a:off x="2686156" y="3587086"/>
            <a:ext cx="461665" cy="566822"/>
          </a:xfrm>
          <a:prstGeom prst="rect">
            <a:avLst/>
          </a:prstGeom>
          <a:noFill/>
        </p:spPr>
        <p:txBody>
          <a:bodyPr vert="eaVert" wrap="none" rtlCol="0">
            <a:spAutoFit/>
          </a:bodyPr>
          <a:lstStyle/>
          <a:p>
            <a:r>
              <a:rPr lang="en-US" dirty="0" smtClean="0">
                <a:solidFill>
                  <a:srgbClr val="FF0000"/>
                </a:solidFill>
              </a:rPr>
              <a:t>NSB</a:t>
            </a:r>
            <a:endParaRPr lang="en-US" dirty="0">
              <a:solidFill>
                <a:srgbClr val="FF0000"/>
              </a:solidFill>
            </a:endParaRPr>
          </a:p>
        </p:txBody>
      </p:sp>
      <p:sp>
        <p:nvSpPr>
          <p:cNvPr id="82" name="TextBox 81"/>
          <p:cNvSpPr txBox="1"/>
          <p:nvPr/>
        </p:nvSpPr>
        <p:spPr>
          <a:xfrm rot="16200000">
            <a:off x="5310379" y="3733800"/>
            <a:ext cx="461665" cy="566822"/>
          </a:xfrm>
          <a:prstGeom prst="rect">
            <a:avLst/>
          </a:prstGeom>
          <a:noFill/>
        </p:spPr>
        <p:txBody>
          <a:bodyPr vert="eaVert" wrap="none" rtlCol="0">
            <a:spAutoFit/>
          </a:bodyPr>
          <a:lstStyle/>
          <a:p>
            <a:r>
              <a:rPr lang="en-US" dirty="0" smtClean="0">
                <a:solidFill>
                  <a:srgbClr val="FF0000"/>
                </a:solidFill>
              </a:rPr>
              <a:t>NSB</a:t>
            </a:r>
            <a:endParaRPr lang="en-US" dirty="0">
              <a:solidFill>
                <a:srgbClr val="FF0000"/>
              </a:solidFill>
            </a:endParaRPr>
          </a:p>
        </p:txBody>
      </p:sp>
      <p:sp>
        <p:nvSpPr>
          <p:cNvPr id="8" name="Title 7"/>
          <p:cNvSpPr>
            <a:spLocks noGrp="1"/>
          </p:cNvSpPr>
          <p:nvPr>
            <p:ph type="title"/>
          </p:nvPr>
        </p:nvSpPr>
        <p:spPr/>
        <p:txBody>
          <a:bodyPr/>
          <a:lstStyle/>
          <a:p>
            <a:r>
              <a:rPr lang="en-US" sz="2400" dirty="0" smtClean="0">
                <a:cs typeface="Calibri" panose="020F0502020204030204" pitchFamily="34" charset="0"/>
              </a:rPr>
              <a:t>Different Types of NSB</a:t>
            </a:r>
            <a:endParaRPr lang="en-US" sz="2400" dirty="0">
              <a:cs typeface="Calibri" panose="020F0502020204030204" pitchFamily="34" charset="0"/>
            </a:endParaRPr>
          </a:p>
        </p:txBody>
      </p:sp>
    </p:spTree>
    <p:extLst>
      <p:ext uri="{BB962C8B-B14F-4D97-AF65-F5344CB8AC3E}">
        <p14:creationId xmlns:p14="http://schemas.microsoft.com/office/powerpoint/2010/main" val="99500704"/>
      </p:ext>
    </p:extLst>
  </p:cSld>
  <p:clrMapOvr>
    <a:masterClrMapping/>
  </p:clrMapOvr>
  <p:transition>
    <p:fade/>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p:cNvGrpSpPr/>
          <p:nvPr/>
        </p:nvGrpSpPr>
        <p:grpSpPr>
          <a:xfrm>
            <a:off x="1322607" y="2209799"/>
            <a:ext cx="1285929" cy="3124201"/>
            <a:chOff x="2631252" y="1981199"/>
            <a:chExt cx="1285929" cy="3124201"/>
          </a:xfrm>
        </p:grpSpPr>
        <p:grpSp>
          <p:nvGrpSpPr>
            <p:cNvPr id="18" name="Group 17"/>
            <p:cNvGrpSpPr>
              <a:grpSpLocks/>
            </p:cNvGrpSpPr>
            <p:nvPr/>
          </p:nvGrpSpPr>
          <p:grpSpPr bwMode="auto">
            <a:xfrm>
              <a:off x="2668586" y="2362200"/>
              <a:ext cx="1206500" cy="657225"/>
              <a:chOff x="145" y="1584"/>
              <a:chExt cx="760" cy="414"/>
            </a:xfrm>
          </p:grpSpPr>
          <p:grpSp>
            <p:nvGrpSpPr>
              <p:cNvPr id="26" name="Group 25"/>
              <p:cNvGrpSpPr>
                <a:grpSpLocks/>
              </p:cNvGrpSpPr>
              <p:nvPr/>
            </p:nvGrpSpPr>
            <p:grpSpPr bwMode="auto">
              <a:xfrm rot="10800000">
                <a:off x="145" y="1584"/>
                <a:ext cx="760" cy="322"/>
                <a:chOff x="2112" y="1776"/>
                <a:chExt cx="1248" cy="192"/>
              </a:xfrm>
            </p:grpSpPr>
            <p:sp>
              <p:nvSpPr>
                <p:cNvPr id="38" name="AutoShape 7"/>
                <p:cNvSpPr>
                  <a:spLocks noChangeArrowheads="1"/>
                </p:cNvSpPr>
                <p:nvPr/>
              </p:nvSpPr>
              <p:spPr bwMode="auto">
                <a:xfrm>
                  <a:off x="2112" y="1776"/>
                  <a:ext cx="1248" cy="192"/>
                </a:xfrm>
                <a:prstGeom prst="can">
                  <a:avLst>
                    <a:gd name="adj" fmla="val 25000"/>
                  </a:avLst>
                </a:prstGeom>
                <a:gradFill rotWithShape="1">
                  <a:gsLst>
                    <a:gs pos="0">
                      <a:srgbClr val="A0A0A4">
                        <a:gamma/>
                        <a:shade val="46275"/>
                        <a:invGamma/>
                        <a:alpha val="55000"/>
                      </a:srgbClr>
                    </a:gs>
                    <a:gs pos="50000">
                      <a:srgbClr val="A0A0A4">
                        <a:alpha val="70000"/>
                      </a:srgbClr>
                    </a:gs>
                    <a:gs pos="100000">
                      <a:srgbClr val="A0A0A4">
                        <a:gamma/>
                        <a:shade val="46275"/>
                        <a:invGamma/>
                        <a:alpha val="55000"/>
                      </a:srgbClr>
                    </a:gs>
                  </a:gsLst>
                  <a:lin ang="0" scaled="1"/>
                </a:gradFill>
                <a:ln w="9525">
                  <a:noFill/>
                  <a:round/>
                  <a:headEnd/>
                  <a:tailEnd/>
                </a:ln>
                <a:effec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Arial" pitchFamily="34" charset="0"/>
                      <a:ea typeface="Geneva"/>
                      <a:cs typeface="Geneva"/>
                    </a:defRPr>
                  </a:lvl1pPr>
                  <a:lvl2pPr marL="457200" algn="l" rtl="0" eaLnBrk="0" fontAlgn="base" hangingPunct="0">
                    <a:spcBef>
                      <a:spcPct val="0"/>
                    </a:spcBef>
                    <a:spcAft>
                      <a:spcPct val="0"/>
                    </a:spcAft>
                    <a:defRPr sz="2400" kern="1200">
                      <a:solidFill>
                        <a:schemeClr val="tx1"/>
                      </a:solidFill>
                      <a:latin typeface="Arial" pitchFamily="34" charset="0"/>
                      <a:ea typeface="Geneva"/>
                      <a:cs typeface="Geneva"/>
                    </a:defRPr>
                  </a:lvl2pPr>
                  <a:lvl3pPr marL="914400" algn="l" rtl="0" eaLnBrk="0" fontAlgn="base" hangingPunct="0">
                    <a:spcBef>
                      <a:spcPct val="0"/>
                    </a:spcBef>
                    <a:spcAft>
                      <a:spcPct val="0"/>
                    </a:spcAft>
                    <a:defRPr sz="2400" kern="1200">
                      <a:solidFill>
                        <a:schemeClr val="tx1"/>
                      </a:solidFill>
                      <a:latin typeface="Arial" pitchFamily="34" charset="0"/>
                      <a:ea typeface="Geneva"/>
                      <a:cs typeface="Geneva"/>
                    </a:defRPr>
                  </a:lvl3pPr>
                  <a:lvl4pPr marL="1371600" algn="l" rtl="0" eaLnBrk="0" fontAlgn="base" hangingPunct="0">
                    <a:spcBef>
                      <a:spcPct val="0"/>
                    </a:spcBef>
                    <a:spcAft>
                      <a:spcPct val="0"/>
                    </a:spcAft>
                    <a:defRPr sz="2400" kern="1200">
                      <a:solidFill>
                        <a:schemeClr val="tx1"/>
                      </a:solidFill>
                      <a:latin typeface="Arial" pitchFamily="34" charset="0"/>
                      <a:ea typeface="Geneva"/>
                      <a:cs typeface="Geneva"/>
                    </a:defRPr>
                  </a:lvl4pPr>
                  <a:lvl5pPr marL="1828800" algn="l" rtl="0" eaLnBrk="0" fontAlgn="base" hangingPunct="0">
                    <a:spcBef>
                      <a:spcPct val="0"/>
                    </a:spcBef>
                    <a:spcAft>
                      <a:spcPct val="0"/>
                    </a:spcAft>
                    <a:defRPr sz="2400" kern="1200">
                      <a:solidFill>
                        <a:schemeClr val="tx1"/>
                      </a:solidFill>
                      <a:latin typeface="Arial" pitchFamily="34" charset="0"/>
                      <a:ea typeface="Geneva"/>
                      <a:cs typeface="Geneva"/>
                    </a:defRPr>
                  </a:lvl5pPr>
                  <a:lvl6pPr marL="2286000" algn="l" defTabSz="914400" rtl="0" eaLnBrk="1" latinLnBrk="0" hangingPunct="1">
                    <a:defRPr sz="2400" kern="1200">
                      <a:solidFill>
                        <a:schemeClr val="tx1"/>
                      </a:solidFill>
                      <a:latin typeface="Arial" pitchFamily="34" charset="0"/>
                      <a:ea typeface="Geneva"/>
                      <a:cs typeface="Geneva"/>
                    </a:defRPr>
                  </a:lvl6pPr>
                  <a:lvl7pPr marL="2743200" algn="l" defTabSz="914400" rtl="0" eaLnBrk="1" latinLnBrk="0" hangingPunct="1">
                    <a:defRPr sz="2400" kern="1200">
                      <a:solidFill>
                        <a:schemeClr val="tx1"/>
                      </a:solidFill>
                      <a:latin typeface="Arial" pitchFamily="34" charset="0"/>
                      <a:ea typeface="Geneva"/>
                      <a:cs typeface="Geneva"/>
                    </a:defRPr>
                  </a:lvl7pPr>
                  <a:lvl8pPr marL="3200400" algn="l" defTabSz="914400" rtl="0" eaLnBrk="1" latinLnBrk="0" hangingPunct="1">
                    <a:defRPr sz="2400" kern="1200">
                      <a:solidFill>
                        <a:schemeClr val="tx1"/>
                      </a:solidFill>
                      <a:latin typeface="Arial" pitchFamily="34" charset="0"/>
                      <a:ea typeface="Geneva"/>
                      <a:cs typeface="Geneva"/>
                    </a:defRPr>
                  </a:lvl8pPr>
                  <a:lvl9pPr marL="3657600" algn="l" defTabSz="914400" rtl="0" eaLnBrk="1" latinLnBrk="0" hangingPunct="1">
                    <a:defRPr sz="2400" kern="1200">
                      <a:solidFill>
                        <a:schemeClr val="tx1"/>
                      </a:solidFill>
                      <a:latin typeface="Arial" pitchFamily="34" charset="0"/>
                      <a:ea typeface="Geneva"/>
                      <a:cs typeface="Geneva"/>
                    </a:defRPr>
                  </a:lvl9pPr>
                </a:lstStyle>
                <a:p>
                  <a:endParaRPr lang="en-US">
                    <a:solidFill>
                      <a:srgbClr val="000000"/>
                    </a:solidFill>
                  </a:endParaRPr>
                </a:p>
              </p:txBody>
            </p:sp>
            <p:sp>
              <p:nvSpPr>
                <p:cNvPr id="39" name="AutoShape 8"/>
                <p:cNvSpPr>
                  <a:spLocks noChangeArrowheads="1"/>
                </p:cNvSpPr>
                <p:nvPr/>
              </p:nvSpPr>
              <p:spPr bwMode="auto">
                <a:xfrm>
                  <a:off x="2112" y="1824"/>
                  <a:ext cx="1248" cy="144"/>
                </a:xfrm>
                <a:prstGeom prst="can">
                  <a:avLst>
                    <a:gd name="adj" fmla="val 25000"/>
                  </a:avLst>
                </a:prstGeom>
                <a:gradFill rotWithShape="1">
                  <a:gsLst>
                    <a:gs pos="0">
                      <a:srgbClr val="A0A0A4">
                        <a:gamma/>
                        <a:shade val="46275"/>
                        <a:invGamma/>
                        <a:alpha val="55000"/>
                      </a:srgbClr>
                    </a:gs>
                    <a:gs pos="50000">
                      <a:srgbClr val="A0A0A4">
                        <a:alpha val="70000"/>
                      </a:srgbClr>
                    </a:gs>
                    <a:gs pos="100000">
                      <a:srgbClr val="A0A0A4">
                        <a:gamma/>
                        <a:shade val="46275"/>
                        <a:invGamma/>
                        <a:alpha val="55000"/>
                      </a:srgbClr>
                    </a:gs>
                  </a:gsLst>
                  <a:lin ang="0" scaled="1"/>
                </a:gradFill>
                <a:ln w="9525">
                  <a:noFill/>
                  <a:round/>
                  <a:headEnd/>
                  <a:tailEnd/>
                </a:ln>
                <a:effec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Arial" pitchFamily="34" charset="0"/>
                      <a:ea typeface="Geneva"/>
                      <a:cs typeface="Geneva"/>
                    </a:defRPr>
                  </a:lvl1pPr>
                  <a:lvl2pPr marL="457200" algn="l" rtl="0" eaLnBrk="0" fontAlgn="base" hangingPunct="0">
                    <a:spcBef>
                      <a:spcPct val="0"/>
                    </a:spcBef>
                    <a:spcAft>
                      <a:spcPct val="0"/>
                    </a:spcAft>
                    <a:defRPr sz="2400" kern="1200">
                      <a:solidFill>
                        <a:schemeClr val="tx1"/>
                      </a:solidFill>
                      <a:latin typeface="Arial" pitchFamily="34" charset="0"/>
                      <a:ea typeface="Geneva"/>
                      <a:cs typeface="Geneva"/>
                    </a:defRPr>
                  </a:lvl2pPr>
                  <a:lvl3pPr marL="914400" algn="l" rtl="0" eaLnBrk="0" fontAlgn="base" hangingPunct="0">
                    <a:spcBef>
                      <a:spcPct val="0"/>
                    </a:spcBef>
                    <a:spcAft>
                      <a:spcPct val="0"/>
                    </a:spcAft>
                    <a:defRPr sz="2400" kern="1200">
                      <a:solidFill>
                        <a:schemeClr val="tx1"/>
                      </a:solidFill>
                      <a:latin typeface="Arial" pitchFamily="34" charset="0"/>
                      <a:ea typeface="Geneva"/>
                      <a:cs typeface="Geneva"/>
                    </a:defRPr>
                  </a:lvl3pPr>
                  <a:lvl4pPr marL="1371600" algn="l" rtl="0" eaLnBrk="0" fontAlgn="base" hangingPunct="0">
                    <a:spcBef>
                      <a:spcPct val="0"/>
                    </a:spcBef>
                    <a:spcAft>
                      <a:spcPct val="0"/>
                    </a:spcAft>
                    <a:defRPr sz="2400" kern="1200">
                      <a:solidFill>
                        <a:schemeClr val="tx1"/>
                      </a:solidFill>
                      <a:latin typeface="Arial" pitchFamily="34" charset="0"/>
                      <a:ea typeface="Geneva"/>
                      <a:cs typeface="Geneva"/>
                    </a:defRPr>
                  </a:lvl4pPr>
                  <a:lvl5pPr marL="1828800" algn="l" rtl="0" eaLnBrk="0" fontAlgn="base" hangingPunct="0">
                    <a:spcBef>
                      <a:spcPct val="0"/>
                    </a:spcBef>
                    <a:spcAft>
                      <a:spcPct val="0"/>
                    </a:spcAft>
                    <a:defRPr sz="2400" kern="1200">
                      <a:solidFill>
                        <a:schemeClr val="tx1"/>
                      </a:solidFill>
                      <a:latin typeface="Arial" pitchFamily="34" charset="0"/>
                      <a:ea typeface="Geneva"/>
                      <a:cs typeface="Geneva"/>
                    </a:defRPr>
                  </a:lvl5pPr>
                  <a:lvl6pPr marL="2286000" algn="l" defTabSz="914400" rtl="0" eaLnBrk="1" latinLnBrk="0" hangingPunct="1">
                    <a:defRPr sz="2400" kern="1200">
                      <a:solidFill>
                        <a:schemeClr val="tx1"/>
                      </a:solidFill>
                      <a:latin typeface="Arial" pitchFamily="34" charset="0"/>
                      <a:ea typeface="Geneva"/>
                      <a:cs typeface="Geneva"/>
                    </a:defRPr>
                  </a:lvl6pPr>
                  <a:lvl7pPr marL="2743200" algn="l" defTabSz="914400" rtl="0" eaLnBrk="1" latinLnBrk="0" hangingPunct="1">
                    <a:defRPr sz="2400" kern="1200">
                      <a:solidFill>
                        <a:schemeClr val="tx1"/>
                      </a:solidFill>
                      <a:latin typeface="Arial" pitchFamily="34" charset="0"/>
                      <a:ea typeface="Geneva"/>
                      <a:cs typeface="Geneva"/>
                    </a:defRPr>
                  </a:lvl7pPr>
                  <a:lvl8pPr marL="3200400" algn="l" defTabSz="914400" rtl="0" eaLnBrk="1" latinLnBrk="0" hangingPunct="1">
                    <a:defRPr sz="2400" kern="1200">
                      <a:solidFill>
                        <a:schemeClr val="tx1"/>
                      </a:solidFill>
                      <a:latin typeface="Arial" pitchFamily="34" charset="0"/>
                      <a:ea typeface="Geneva"/>
                      <a:cs typeface="Geneva"/>
                    </a:defRPr>
                  </a:lvl8pPr>
                  <a:lvl9pPr marL="3657600" algn="l" defTabSz="914400" rtl="0" eaLnBrk="1" latinLnBrk="0" hangingPunct="1">
                    <a:defRPr sz="2400" kern="1200">
                      <a:solidFill>
                        <a:schemeClr val="tx1"/>
                      </a:solidFill>
                      <a:latin typeface="Arial" pitchFamily="34" charset="0"/>
                      <a:ea typeface="Geneva"/>
                      <a:cs typeface="Geneva"/>
                    </a:defRPr>
                  </a:lvl9pPr>
                </a:lstStyle>
                <a:p>
                  <a:endParaRPr lang="en-US">
                    <a:solidFill>
                      <a:srgbClr val="000000"/>
                    </a:solidFill>
                  </a:endParaRPr>
                </a:p>
              </p:txBody>
            </p:sp>
          </p:grpSp>
          <p:grpSp>
            <p:nvGrpSpPr>
              <p:cNvPr id="27" name="Group 26"/>
              <p:cNvGrpSpPr>
                <a:grpSpLocks/>
              </p:cNvGrpSpPr>
              <p:nvPr/>
            </p:nvGrpSpPr>
            <p:grpSpPr bwMode="auto">
              <a:xfrm rot="10800000">
                <a:off x="145" y="1782"/>
                <a:ext cx="753" cy="216"/>
                <a:chOff x="856" y="1424"/>
                <a:chExt cx="1230" cy="368"/>
              </a:xfrm>
            </p:grpSpPr>
            <p:sp>
              <p:nvSpPr>
                <p:cNvPr id="28" name="Freeform 27"/>
                <p:cNvSpPr>
                  <a:spLocks/>
                </p:cNvSpPr>
                <p:nvPr/>
              </p:nvSpPr>
              <p:spPr bwMode="auto">
                <a:xfrm rot="-4029981">
                  <a:off x="992" y="1472"/>
                  <a:ext cx="320" cy="288"/>
                </a:xfrm>
                <a:custGeom>
                  <a:avLst/>
                  <a:gdLst/>
                  <a:ahLst/>
                  <a:cxnLst>
                    <a:cxn ang="0">
                      <a:pos x="168" y="256"/>
                    </a:cxn>
                    <a:cxn ang="0">
                      <a:pos x="72" y="208"/>
                    </a:cxn>
                    <a:cxn ang="0">
                      <a:pos x="72" y="112"/>
                    </a:cxn>
                    <a:cxn ang="0">
                      <a:pos x="24" y="16"/>
                    </a:cxn>
                    <a:cxn ang="0">
                      <a:pos x="216" y="16"/>
                    </a:cxn>
                    <a:cxn ang="0">
                      <a:pos x="168" y="112"/>
                    </a:cxn>
                    <a:cxn ang="0">
                      <a:pos x="264" y="112"/>
                    </a:cxn>
                    <a:cxn ang="0">
                      <a:pos x="312" y="256"/>
                    </a:cxn>
                    <a:cxn ang="0">
                      <a:pos x="168" y="256"/>
                    </a:cxn>
                  </a:cxnLst>
                  <a:rect l="0" t="0" r="r" b="b"/>
                  <a:pathLst>
                    <a:path w="320" h="288">
                      <a:moveTo>
                        <a:pt x="168" y="256"/>
                      </a:moveTo>
                      <a:cubicBezTo>
                        <a:pt x="128" y="248"/>
                        <a:pt x="88" y="232"/>
                        <a:pt x="72" y="208"/>
                      </a:cubicBezTo>
                      <a:cubicBezTo>
                        <a:pt x="56" y="184"/>
                        <a:pt x="80" y="144"/>
                        <a:pt x="72" y="112"/>
                      </a:cubicBezTo>
                      <a:cubicBezTo>
                        <a:pt x="64" y="80"/>
                        <a:pt x="0" y="32"/>
                        <a:pt x="24" y="16"/>
                      </a:cubicBezTo>
                      <a:cubicBezTo>
                        <a:pt x="48" y="0"/>
                        <a:pt x="192" y="0"/>
                        <a:pt x="216" y="16"/>
                      </a:cubicBezTo>
                      <a:cubicBezTo>
                        <a:pt x="240" y="32"/>
                        <a:pt x="160" y="96"/>
                        <a:pt x="168" y="112"/>
                      </a:cubicBezTo>
                      <a:cubicBezTo>
                        <a:pt x="176" y="128"/>
                        <a:pt x="240" y="88"/>
                        <a:pt x="264" y="112"/>
                      </a:cubicBezTo>
                      <a:cubicBezTo>
                        <a:pt x="288" y="136"/>
                        <a:pt x="320" y="224"/>
                        <a:pt x="312" y="256"/>
                      </a:cubicBezTo>
                      <a:cubicBezTo>
                        <a:pt x="304" y="288"/>
                        <a:pt x="208" y="264"/>
                        <a:pt x="168" y="256"/>
                      </a:cubicBezTo>
                      <a:close/>
                    </a:path>
                  </a:pathLst>
                </a:custGeom>
                <a:solidFill>
                  <a:srgbClr val="3A6E8F">
                    <a:alpha val="95000"/>
                  </a:srgbClr>
                </a:solidFill>
                <a:ln w="9525">
                  <a:noFill/>
                  <a:round/>
                  <a:headEnd/>
                  <a:tailEnd/>
                </a:ln>
                <a:effectLst/>
              </p:spPr>
              <p:txBody>
                <a:bodyPr/>
                <a:lstStyle>
                  <a:defPPr>
                    <a:defRPr lang="en-US"/>
                  </a:defPPr>
                  <a:lvl1pPr algn="l" rtl="0" eaLnBrk="0" fontAlgn="base" hangingPunct="0">
                    <a:spcBef>
                      <a:spcPct val="0"/>
                    </a:spcBef>
                    <a:spcAft>
                      <a:spcPct val="0"/>
                    </a:spcAft>
                    <a:defRPr sz="2400" kern="1200">
                      <a:solidFill>
                        <a:schemeClr val="tx1"/>
                      </a:solidFill>
                      <a:latin typeface="Arial" pitchFamily="34" charset="0"/>
                      <a:ea typeface="Geneva"/>
                      <a:cs typeface="Geneva"/>
                    </a:defRPr>
                  </a:lvl1pPr>
                  <a:lvl2pPr marL="457200" algn="l" rtl="0" eaLnBrk="0" fontAlgn="base" hangingPunct="0">
                    <a:spcBef>
                      <a:spcPct val="0"/>
                    </a:spcBef>
                    <a:spcAft>
                      <a:spcPct val="0"/>
                    </a:spcAft>
                    <a:defRPr sz="2400" kern="1200">
                      <a:solidFill>
                        <a:schemeClr val="tx1"/>
                      </a:solidFill>
                      <a:latin typeface="Arial" pitchFamily="34" charset="0"/>
                      <a:ea typeface="Geneva"/>
                      <a:cs typeface="Geneva"/>
                    </a:defRPr>
                  </a:lvl2pPr>
                  <a:lvl3pPr marL="914400" algn="l" rtl="0" eaLnBrk="0" fontAlgn="base" hangingPunct="0">
                    <a:spcBef>
                      <a:spcPct val="0"/>
                    </a:spcBef>
                    <a:spcAft>
                      <a:spcPct val="0"/>
                    </a:spcAft>
                    <a:defRPr sz="2400" kern="1200">
                      <a:solidFill>
                        <a:schemeClr val="tx1"/>
                      </a:solidFill>
                      <a:latin typeface="Arial" pitchFamily="34" charset="0"/>
                      <a:ea typeface="Geneva"/>
                      <a:cs typeface="Geneva"/>
                    </a:defRPr>
                  </a:lvl3pPr>
                  <a:lvl4pPr marL="1371600" algn="l" rtl="0" eaLnBrk="0" fontAlgn="base" hangingPunct="0">
                    <a:spcBef>
                      <a:spcPct val="0"/>
                    </a:spcBef>
                    <a:spcAft>
                      <a:spcPct val="0"/>
                    </a:spcAft>
                    <a:defRPr sz="2400" kern="1200">
                      <a:solidFill>
                        <a:schemeClr val="tx1"/>
                      </a:solidFill>
                      <a:latin typeface="Arial" pitchFamily="34" charset="0"/>
                      <a:ea typeface="Geneva"/>
                      <a:cs typeface="Geneva"/>
                    </a:defRPr>
                  </a:lvl4pPr>
                  <a:lvl5pPr marL="1828800" algn="l" rtl="0" eaLnBrk="0" fontAlgn="base" hangingPunct="0">
                    <a:spcBef>
                      <a:spcPct val="0"/>
                    </a:spcBef>
                    <a:spcAft>
                      <a:spcPct val="0"/>
                    </a:spcAft>
                    <a:defRPr sz="2400" kern="1200">
                      <a:solidFill>
                        <a:schemeClr val="tx1"/>
                      </a:solidFill>
                      <a:latin typeface="Arial" pitchFamily="34" charset="0"/>
                      <a:ea typeface="Geneva"/>
                      <a:cs typeface="Geneva"/>
                    </a:defRPr>
                  </a:lvl5pPr>
                  <a:lvl6pPr marL="2286000" algn="l" defTabSz="914400" rtl="0" eaLnBrk="1" latinLnBrk="0" hangingPunct="1">
                    <a:defRPr sz="2400" kern="1200">
                      <a:solidFill>
                        <a:schemeClr val="tx1"/>
                      </a:solidFill>
                      <a:latin typeface="Arial" pitchFamily="34" charset="0"/>
                      <a:ea typeface="Geneva"/>
                      <a:cs typeface="Geneva"/>
                    </a:defRPr>
                  </a:lvl6pPr>
                  <a:lvl7pPr marL="2743200" algn="l" defTabSz="914400" rtl="0" eaLnBrk="1" latinLnBrk="0" hangingPunct="1">
                    <a:defRPr sz="2400" kern="1200">
                      <a:solidFill>
                        <a:schemeClr val="tx1"/>
                      </a:solidFill>
                      <a:latin typeface="Arial" pitchFamily="34" charset="0"/>
                      <a:ea typeface="Geneva"/>
                      <a:cs typeface="Geneva"/>
                    </a:defRPr>
                  </a:lvl7pPr>
                  <a:lvl8pPr marL="3200400" algn="l" defTabSz="914400" rtl="0" eaLnBrk="1" latinLnBrk="0" hangingPunct="1">
                    <a:defRPr sz="2400" kern="1200">
                      <a:solidFill>
                        <a:schemeClr val="tx1"/>
                      </a:solidFill>
                      <a:latin typeface="Arial" pitchFamily="34" charset="0"/>
                      <a:ea typeface="Geneva"/>
                      <a:cs typeface="Geneva"/>
                    </a:defRPr>
                  </a:lvl8pPr>
                  <a:lvl9pPr marL="3657600" algn="l" defTabSz="914400" rtl="0" eaLnBrk="1" latinLnBrk="0" hangingPunct="1">
                    <a:defRPr sz="2400" kern="1200">
                      <a:solidFill>
                        <a:schemeClr val="tx1"/>
                      </a:solidFill>
                      <a:latin typeface="Arial" pitchFamily="34" charset="0"/>
                      <a:ea typeface="Geneva"/>
                      <a:cs typeface="Geneva"/>
                    </a:defRPr>
                  </a:lvl9pPr>
                </a:lstStyle>
                <a:p>
                  <a:endParaRPr lang="en-US">
                    <a:solidFill>
                      <a:srgbClr val="000000"/>
                    </a:solidFill>
                  </a:endParaRPr>
                </a:p>
              </p:txBody>
            </p:sp>
            <p:sp>
              <p:nvSpPr>
                <p:cNvPr id="29" name="Freeform 28"/>
                <p:cNvSpPr>
                  <a:spLocks/>
                </p:cNvSpPr>
                <p:nvPr/>
              </p:nvSpPr>
              <p:spPr bwMode="auto">
                <a:xfrm rot="6521241">
                  <a:off x="840" y="1440"/>
                  <a:ext cx="320" cy="288"/>
                </a:xfrm>
                <a:custGeom>
                  <a:avLst/>
                  <a:gdLst/>
                  <a:ahLst/>
                  <a:cxnLst>
                    <a:cxn ang="0">
                      <a:pos x="168" y="256"/>
                    </a:cxn>
                    <a:cxn ang="0">
                      <a:pos x="72" y="208"/>
                    </a:cxn>
                    <a:cxn ang="0">
                      <a:pos x="72" y="112"/>
                    </a:cxn>
                    <a:cxn ang="0">
                      <a:pos x="24" y="16"/>
                    </a:cxn>
                    <a:cxn ang="0">
                      <a:pos x="216" y="16"/>
                    </a:cxn>
                    <a:cxn ang="0">
                      <a:pos x="168" y="112"/>
                    </a:cxn>
                    <a:cxn ang="0">
                      <a:pos x="264" y="112"/>
                    </a:cxn>
                    <a:cxn ang="0">
                      <a:pos x="312" y="256"/>
                    </a:cxn>
                    <a:cxn ang="0">
                      <a:pos x="168" y="256"/>
                    </a:cxn>
                  </a:cxnLst>
                  <a:rect l="0" t="0" r="r" b="b"/>
                  <a:pathLst>
                    <a:path w="320" h="288">
                      <a:moveTo>
                        <a:pt x="168" y="256"/>
                      </a:moveTo>
                      <a:cubicBezTo>
                        <a:pt x="128" y="248"/>
                        <a:pt x="88" y="232"/>
                        <a:pt x="72" y="208"/>
                      </a:cubicBezTo>
                      <a:cubicBezTo>
                        <a:pt x="56" y="184"/>
                        <a:pt x="80" y="144"/>
                        <a:pt x="72" y="112"/>
                      </a:cubicBezTo>
                      <a:cubicBezTo>
                        <a:pt x="64" y="80"/>
                        <a:pt x="0" y="32"/>
                        <a:pt x="24" y="16"/>
                      </a:cubicBezTo>
                      <a:cubicBezTo>
                        <a:pt x="48" y="0"/>
                        <a:pt x="192" y="0"/>
                        <a:pt x="216" y="16"/>
                      </a:cubicBezTo>
                      <a:cubicBezTo>
                        <a:pt x="240" y="32"/>
                        <a:pt x="160" y="96"/>
                        <a:pt x="168" y="112"/>
                      </a:cubicBezTo>
                      <a:cubicBezTo>
                        <a:pt x="176" y="128"/>
                        <a:pt x="240" y="88"/>
                        <a:pt x="264" y="112"/>
                      </a:cubicBezTo>
                      <a:cubicBezTo>
                        <a:pt x="288" y="136"/>
                        <a:pt x="320" y="224"/>
                        <a:pt x="312" y="256"/>
                      </a:cubicBezTo>
                      <a:cubicBezTo>
                        <a:pt x="304" y="288"/>
                        <a:pt x="208" y="264"/>
                        <a:pt x="168" y="256"/>
                      </a:cubicBezTo>
                      <a:close/>
                    </a:path>
                  </a:pathLst>
                </a:custGeom>
                <a:solidFill>
                  <a:srgbClr val="3A6E8F">
                    <a:alpha val="95000"/>
                  </a:srgbClr>
                </a:solidFill>
                <a:ln w="9525">
                  <a:noFill/>
                  <a:round/>
                  <a:headEnd/>
                  <a:tailEnd/>
                </a:ln>
                <a:effectLst/>
              </p:spPr>
              <p:txBody>
                <a:bodyPr/>
                <a:lstStyle>
                  <a:defPPr>
                    <a:defRPr lang="en-US"/>
                  </a:defPPr>
                  <a:lvl1pPr algn="l" rtl="0" eaLnBrk="0" fontAlgn="base" hangingPunct="0">
                    <a:spcBef>
                      <a:spcPct val="0"/>
                    </a:spcBef>
                    <a:spcAft>
                      <a:spcPct val="0"/>
                    </a:spcAft>
                    <a:defRPr sz="2400" kern="1200">
                      <a:solidFill>
                        <a:schemeClr val="tx1"/>
                      </a:solidFill>
                      <a:latin typeface="Arial" pitchFamily="34" charset="0"/>
                      <a:ea typeface="Geneva"/>
                      <a:cs typeface="Geneva"/>
                    </a:defRPr>
                  </a:lvl1pPr>
                  <a:lvl2pPr marL="457200" algn="l" rtl="0" eaLnBrk="0" fontAlgn="base" hangingPunct="0">
                    <a:spcBef>
                      <a:spcPct val="0"/>
                    </a:spcBef>
                    <a:spcAft>
                      <a:spcPct val="0"/>
                    </a:spcAft>
                    <a:defRPr sz="2400" kern="1200">
                      <a:solidFill>
                        <a:schemeClr val="tx1"/>
                      </a:solidFill>
                      <a:latin typeface="Arial" pitchFamily="34" charset="0"/>
                      <a:ea typeface="Geneva"/>
                      <a:cs typeface="Geneva"/>
                    </a:defRPr>
                  </a:lvl2pPr>
                  <a:lvl3pPr marL="914400" algn="l" rtl="0" eaLnBrk="0" fontAlgn="base" hangingPunct="0">
                    <a:spcBef>
                      <a:spcPct val="0"/>
                    </a:spcBef>
                    <a:spcAft>
                      <a:spcPct val="0"/>
                    </a:spcAft>
                    <a:defRPr sz="2400" kern="1200">
                      <a:solidFill>
                        <a:schemeClr val="tx1"/>
                      </a:solidFill>
                      <a:latin typeface="Arial" pitchFamily="34" charset="0"/>
                      <a:ea typeface="Geneva"/>
                      <a:cs typeface="Geneva"/>
                    </a:defRPr>
                  </a:lvl3pPr>
                  <a:lvl4pPr marL="1371600" algn="l" rtl="0" eaLnBrk="0" fontAlgn="base" hangingPunct="0">
                    <a:spcBef>
                      <a:spcPct val="0"/>
                    </a:spcBef>
                    <a:spcAft>
                      <a:spcPct val="0"/>
                    </a:spcAft>
                    <a:defRPr sz="2400" kern="1200">
                      <a:solidFill>
                        <a:schemeClr val="tx1"/>
                      </a:solidFill>
                      <a:latin typeface="Arial" pitchFamily="34" charset="0"/>
                      <a:ea typeface="Geneva"/>
                      <a:cs typeface="Geneva"/>
                    </a:defRPr>
                  </a:lvl4pPr>
                  <a:lvl5pPr marL="1828800" algn="l" rtl="0" eaLnBrk="0" fontAlgn="base" hangingPunct="0">
                    <a:spcBef>
                      <a:spcPct val="0"/>
                    </a:spcBef>
                    <a:spcAft>
                      <a:spcPct val="0"/>
                    </a:spcAft>
                    <a:defRPr sz="2400" kern="1200">
                      <a:solidFill>
                        <a:schemeClr val="tx1"/>
                      </a:solidFill>
                      <a:latin typeface="Arial" pitchFamily="34" charset="0"/>
                      <a:ea typeface="Geneva"/>
                      <a:cs typeface="Geneva"/>
                    </a:defRPr>
                  </a:lvl5pPr>
                  <a:lvl6pPr marL="2286000" algn="l" defTabSz="914400" rtl="0" eaLnBrk="1" latinLnBrk="0" hangingPunct="1">
                    <a:defRPr sz="2400" kern="1200">
                      <a:solidFill>
                        <a:schemeClr val="tx1"/>
                      </a:solidFill>
                      <a:latin typeface="Arial" pitchFamily="34" charset="0"/>
                      <a:ea typeface="Geneva"/>
                      <a:cs typeface="Geneva"/>
                    </a:defRPr>
                  </a:lvl6pPr>
                  <a:lvl7pPr marL="2743200" algn="l" defTabSz="914400" rtl="0" eaLnBrk="1" latinLnBrk="0" hangingPunct="1">
                    <a:defRPr sz="2400" kern="1200">
                      <a:solidFill>
                        <a:schemeClr val="tx1"/>
                      </a:solidFill>
                      <a:latin typeface="Arial" pitchFamily="34" charset="0"/>
                      <a:ea typeface="Geneva"/>
                      <a:cs typeface="Geneva"/>
                    </a:defRPr>
                  </a:lvl7pPr>
                  <a:lvl8pPr marL="3200400" algn="l" defTabSz="914400" rtl="0" eaLnBrk="1" latinLnBrk="0" hangingPunct="1">
                    <a:defRPr sz="2400" kern="1200">
                      <a:solidFill>
                        <a:schemeClr val="tx1"/>
                      </a:solidFill>
                      <a:latin typeface="Arial" pitchFamily="34" charset="0"/>
                      <a:ea typeface="Geneva"/>
                      <a:cs typeface="Geneva"/>
                    </a:defRPr>
                  </a:lvl8pPr>
                  <a:lvl9pPr marL="3657600" algn="l" defTabSz="914400" rtl="0" eaLnBrk="1" latinLnBrk="0" hangingPunct="1">
                    <a:defRPr sz="2400" kern="1200">
                      <a:solidFill>
                        <a:schemeClr val="tx1"/>
                      </a:solidFill>
                      <a:latin typeface="Arial" pitchFamily="34" charset="0"/>
                      <a:ea typeface="Geneva"/>
                      <a:cs typeface="Geneva"/>
                    </a:defRPr>
                  </a:lvl9pPr>
                </a:lstStyle>
                <a:p>
                  <a:endParaRPr lang="en-US">
                    <a:solidFill>
                      <a:srgbClr val="000000"/>
                    </a:solidFill>
                  </a:endParaRPr>
                </a:p>
              </p:txBody>
            </p:sp>
            <p:sp>
              <p:nvSpPr>
                <p:cNvPr id="30" name="Freeform 29"/>
                <p:cNvSpPr>
                  <a:spLocks/>
                </p:cNvSpPr>
                <p:nvPr/>
              </p:nvSpPr>
              <p:spPr bwMode="auto">
                <a:xfrm rot="-13746623">
                  <a:off x="1136" y="1440"/>
                  <a:ext cx="320" cy="288"/>
                </a:xfrm>
                <a:custGeom>
                  <a:avLst/>
                  <a:gdLst/>
                  <a:ahLst/>
                  <a:cxnLst>
                    <a:cxn ang="0">
                      <a:pos x="168" y="256"/>
                    </a:cxn>
                    <a:cxn ang="0">
                      <a:pos x="72" y="208"/>
                    </a:cxn>
                    <a:cxn ang="0">
                      <a:pos x="72" y="112"/>
                    </a:cxn>
                    <a:cxn ang="0">
                      <a:pos x="24" y="16"/>
                    </a:cxn>
                    <a:cxn ang="0">
                      <a:pos x="216" y="16"/>
                    </a:cxn>
                    <a:cxn ang="0">
                      <a:pos x="168" y="112"/>
                    </a:cxn>
                    <a:cxn ang="0">
                      <a:pos x="264" y="112"/>
                    </a:cxn>
                    <a:cxn ang="0">
                      <a:pos x="312" y="256"/>
                    </a:cxn>
                    <a:cxn ang="0">
                      <a:pos x="168" y="256"/>
                    </a:cxn>
                  </a:cxnLst>
                  <a:rect l="0" t="0" r="r" b="b"/>
                  <a:pathLst>
                    <a:path w="320" h="288">
                      <a:moveTo>
                        <a:pt x="168" y="256"/>
                      </a:moveTo>
                      <a:cubicBezTo>
                        <a:pt x="128" y="248"/>
                        <a:pt x="88" y="232"/>
                        <a:pt x="72" y="208"/>
                      </a:cubicBezTo>
                      <a:cubicBezTo>
                        <a:pt x="56" y="184"/>
                        <a:pt x="80" y="144"/>
                        <a:pt x="72" y="112"/>
                      </a:cubicBezTo>
                      <a:cubicBezTo>
                        <a:pt x="64" y="80"/>
                        <a:pt x="0" y="32"/>
                        <a:pt x="24" y="16"/>
                      </a:cubicBezTo>
                      <a:cubicBezTo>
                        <a:pt x="48" y="0"/>
                        <a:pt x="192" y="0"/>
                        <a:pt x="216" y="16"/>
                      </a:cubicBezTo>
                      <a:cubicBezTo>
                        <a:pt x="240" y="32"/>
                        <a:pt x="160" y="96"/>
                        <a:pt x="168" y="112"/>
                      </a:cubicBezTo>
                      <a:cubicBezTo>
                        <a:pt x="176" y="128"/>
                        <a:pt x="240" y="88"/>
                        <a:pt x="264" y="112"/>
                      </a:cubicBezTo>
                      <a:cubicBezTo>
                        <a:pt x="288" y="136"/>
                        <a:pt x="320" y="224"/>
                        <a:pt x="312" y="256"/>
                      </a:cubicBezTo>
                      <a:cubicBezTo>
                        <a:pt x="304" y="288"/>
                        <a:pt x="208" y="264"/>
                        <a:pt x="168" y="256"/>
                      </a:cubicBezTo>
                      <a:close/>
                    </a:path>
                  </a:pathLst>
                </a:custGeom>
                <a:solidFill>
                  <a:srgbClr val="3A6E8F">
                    <a:alpha val="95000"/>
                  </a:srgbClr>
                </a:solidFill>
                <a:ln w="9525">
                  <a:noFill/>
                  <a:round/>
                  <a:headEnd/>
                  <a:tailEnd/>
                </a:ln>
                <a:effectLst/>
              </p:spPr>
              <p:txBody>
                <a:bodyPr/>
                <a:lstStyle>
                  <a:defPPr>
                    <a:defRPr lang="en-US"/>
                  </a:defPPr>
                  <a:lvl1pPr algn="l" rtl="0" eaLnBrk="0" fontAlgn="base" hangingPunct="0">
                    <a:spcBef>
                      <a:spcPct val="0"/>
                    </a:spcBef>
                    <a:spcAft>
                      <a:spcPct val="0"/>
                    </a:spcAft>
                    <a:defRPr sz="2400" kern="1200">
                      <a:solidFill>
                        <a:schemeClr val="tx1"/>
                      </a:solidFill>
                      <a:latin typeface="Arial" pitchFamily="34" charset="0"/>
                      <a:ea typeface="Geneva"/>
                      <a:cs typeface="Geneva"/>
                    </a:defRPr>
                  </a:lvl1pPr>
                  <a:lvl2pPr marL="457200" algn="l" rtl="0" eaLnBrk="0" fontAlgn="base" hangingPunct="0">
                    <a:spcBef>
                      <a:spcPct val="0"/>
                    </a:spcBef>
                    <a:spcAft>
                      <a:spcPct val="0"/>
                    </a:spcAft>
                    <a:defRPr sz="2400" kern="1200">
                      <a:solidFill>
                        <a:schemeClr val="tx1"/>
                      </a:solidFill>
                      <a:latin typeface="Arial" pitchFamily="34" charset="0"/>
                      <a:ea typeface="Geneva"/>
                      <a:cs typeface="Geneva"/>
                    </a:defRPr>
                  </a:lvl2pPr>
                  <a:lvl3pPr marL="914400" algn="l" rtl="0" eaLnBrk="0" fontAlgn="base" hangingPunct="0">
                    <a:spcBef>
                      <a:spcPct val="0"/>
                    </a:spcBef>
                    <a:spcAft>
                      <a:spcPct val="0"/>
                    </a:spcAft>
                    <a:defRPr sz="2400" kern="1200">
                      <a:solidFill>
                        <a:schemeClr val="tx1"/>
                      </a:solidFill>
                      <a:latin typeface="Arial" pitchFamily="34" charset="0"/>
                      <a:ea typeface="Geneva"/>
                      <a:cs typeface="Geneva"/>
                    </a:defRPr>
                  </a:lvl3pPr>
                  <a:lvl4pPr marL="1371600" algn="l" rtl="0" eaLnBrk="0" fontAlgn="base" hangingPunct="0">
                    <a:spcBef>
                      <a:spcPct val="0"/>
                    </a:spcBef>
                    <a:spcAft>
                      <a:spcPct val="0"/>
                    </a:spcAft>
                    <a:defRPr sz="2400" kern="1200">
                      <a:solidFill>
                        <a:schemeClr val="tx1"/>
                      </a:solidFill>
                      <a:latin typeface="Arial" pitchFamily="34" charset="0"/>
                      <a:ea typeface="Geneva"/>
                      <a:cs typeface="Geneva"/>
                    </a:defRPr>
                  </a:lvl4pPr>
                  <a:lvl5pPr marL="1828800" algn="l" rtl="0" eaLnBrk="0" fontAlgn="base" hangingPunct="0">
                    <a:spcBef>
                      <a:spcPct val="0"/>
                    </a:spcBef>
                    <a:spcAft>
                      <a:spcPct val="0"/>
                    </a:spcAft>
                    <a:defRPr sz="2400" kern="1200">
                      <a:solidFill>
                        <a:schemeClr val="tx1"/>
                      </a:solidFill>
                      <a:latin typeface="Arial" pitchFamily="34" charset="0"/>
                      <a:ea typeface="Geneva"/>
                      <a:cs typeface="Geneva"/>
                    </a:defRPr>
                  </a:lvl5pPr>
                  <a:lvl6pPr marL="2286000" algn="l" defTabSz="914400" rtl="0" eaLnBrk="1" latinLnBrk="0" hangingPunct="1">
                    <a:defRPr sz="2400" kern="1200">
                      <a:solidFill>
                        <a:schemeClr val="tx1"/>
                      </a:solidFill>
                      <a:latin typeface="Arial" pitchFamily="34" charset="0"/>
                      <a:ea typeface="Geneva"/>
                      <a:cs typeface="Geneva"/>
                    </a:defRPr>
                  </a:lvl6pPr>
                  <a:lvl7pPr marL="2743200" algn="l" defTabSz="914400" rtl="0" eaLnBrk="1" latinLnBrk="0" hangingPunct="1">
                    <a:defRPr sz="2400" kern="1200">
                      <a:solidFill>
                        <a:schemeClr val="tx1"/>
                      </a:solidFill>
                      <a:latin typeface="Arial" pitchFamily="34" charset="0"/>
                      <a:ea typeface="Geneva"/>
                      <a:cs typeface="Geneva"/>
                    </a:defRPr>
                  </a:lvl7pPr>
                  <a:lvl8pPr marL="3200400" algn="l" defTabSz="914400" rtl="0" eaLnBrk="1" latinLnBrk="0" hangingPunct="1">
                    <a:defRPr sz="2400" kern="1200">
                      <a:solidFill>
                        <a:schemeClr val="tx1"/>
                      </a:solidFill>
                      <a:latin typeface="Arial" pitchFamily="34" charset="0"/>
                      <a:ea typeface="Geneva"/>
                      <a:cs typeface="Geneva"/>
                    </a:defRPr>
                  </a:lvl8pPr>
                  <a:lvl9pPr marL="3657600" algn="l" defTabSz="914400" rtl="0" eaLnBrk="1" latinLnBrk="0" hangingPunct="1">
                    <a:defRPr sz="2400" kern="1200">
                      <a:solidFill>
                        <a:schemeClr val="tx1"/>
                      </a:solidFill>
                      <a:latin typeface="Arial" pitchFamily="34" charset="0"/>
                      <a:ea typeface="Geneva"/>
                      <a:cs typeface="Geneva"/>
                    </a:defRPr>
                  </a:lvl9pPr>
                </a:lstStyle>
                <a:p>
                  <a:endParaRPr lang="en-US">
                    <a:solidFill>
                      <a:srgbClr val="000000"/>
                    </a:solidFill>
                  </a:endParaRPr>
                </a:p>
              </p:txBody>
            </p:sp>
            <p:sp>
              <p:nvSpPr>
                <p:cNvPr id="31" name="Freeform 30"/>
                <p:cNvSpPr>
                  <a:spLocks/>
                </p:cNvSpPr>
                <p:nvPr/>
              </p:nvSpPr>
              <p:spPr bwMode="auto">
                <a:xfrm rot="-24991479">
                  <a:off x="1264" y="1520"/>
                  <a:ext cx="288" cy="224"/>
                </a:xfrm>
                <a:custGeom>
                  <a:avLst/>
                  <a:gdLst/>
                  <a:ahLst/>
                  <a:cxnLst>
                    <a:cxn ang="0">
                      <a:pos x="168" y="256"/>
                    </a:cxn>
                    <a:cxn ang="0">
                      <a:pos x="72" y="208"/>
                    </a:cxn>
                    <a:cxn ang="0">
                      <a:pos x="72" y="112"/>
                    </a:cxn>
                    <a:cxn ang="0">
                      <a:pos x="24" y="16"/>
                    </a:cxn>
                    <a:cxn ang="0">
                      <a:pos x="216" y="16"/>
                    </a:cxn>
                    <a:cxn ang="0">
                      <a:pos x="168" y="112"/>
                    </a:cxn>
                    <a:cxn ang="0">
                      <a:pos x="264" y="112"/>
                    </a:cxn>
                    <a:cxn ang="0">
                      <a:pos x="312" y="256"/>
                    </a:cxn>
                    <a:cxn ang="0">
                      <a:pos x="168" y="256"/>
                    </a:cxn>
                  </a:cxnLst>
                  <a:rect l="0" t="0" r="r" b="b"/>
                  <a:pathLst>
                    <a:path w="320" h="288">
                      <a:moveTo>
                        <a:pt x="168" y="256"/>
                      </a:moveTo>
                      <a:cubicBezTo>
                        <a:pt x="128" y="248"/>
                        <a:pt x="88" y="232"/>
                        <a:pt x="72" y="208"/>
                      </a:cubicBezTo>
                      <a:cubicBezTo>
                        <a:pt x="56" y="184"/>
                        <a:pt x="80" y="144"/>
                        <a:pt x="72" y="112"/>
                      </a:cubicBezTo>
                      <a:cubicBezTo>
                        <a:pt x="64" y="80"/>
                        <a:pt x="0" y="32"/>
                        <a:pt x="24" y="16"/>
                      </a:cubicBezTo>
                      <a:cubicBezTo>
                        <a:pt x="48" y="0"/>
                        <a:pt x="192" y="0"/>
                        <a:pt x="216" y="16"/>
                      </a:cubicBezTo>
                      <a:cubicBezTo>
                        <a:pt x="240" y="32"/>
                        <a:pt x="160" y="96"/>
                        <a:pt x="168" y="112"/>
                      </a:cubicBezTo>
                      <a:cubicBezTo>
                        <a:pt x="176" y="128"/>
                        <a:pt x="240" y="88"/>
                        <a:pt x="264" y="112"/>
                      </a:cubicBezTo>
                      <a:cubicBezTo>
                        <a:pt x="288" y="136"/>
                        <a:pt x="320" y="224"/>
                        <a:pt x="312" y="256"/>
                      </a:cubicBezTo>
                      <a:cubicBezTo>
                        <a:pt x="304" y="288"/>
                        <a:pt x="208" y="264"/>
                        <a:pt x="168" y="256"/>
                      </a:cubicBezTo>
                      <a:close/>
                    </a:path>
                  </a:pathLst>
                </a:custGeom>
                <a:solidFill>
                  <a:srgbClr val="3A6E8F">
                    <a:alpha val="95000"/>
                  </a:srgbClr>
                </a:solidFill>
                <a:ln w="9525">
                  <a:noFill/>
                  <a:round/>
                  <a:headEnd/>
                  <a:tailEnd/>
                </a:ln>
                <a:effectLst/>
              </p:spPr>
              <p:txBody>
                <a:bodyPr/>
                <a:lstStyle>
                  <a:defPPr>
                    <a:defRPr lang="en-US"/>
                  </a:defPPr>
                  <a:lvl1pPr algn="l" rtl="0" eaLnBrk="0" fontAlgn="base" hangingPunct="0">
                    <a:spcBef>
                      <a:spcPct val="0"/>
                    </a:spcBef>
                    <a:spcAft>
                      <a:spcPct val="0"/>
                    </a:spcAft>
                    <a:defRPr sz="2400" kern="1200">
                      <a:solidFill>
                        <a:schemeClr val="tx1"/>
                      </a:solidFill>
                      <a:latin typeface="Arial" pitchFamily="34" charset="0"/>
                      <a:ea typeface="Geneva"/>
                      <a:cs typeface="Geneva"/>
                    </a:defRPr>
                  </a:lvl1pPr>
                  <a:lvl2pPr marL="457200" algn="l" rtl="0" eaLnBrk="0" fontAlgn="base" hangingPunct="0">
                    <a:spcBef>
                      <a:spcPct val="0"/>
                    </a:spcBef>
                    <a:spcAft>
                      <a:spcPct val="0"/>
                    </a:spcAft>
                    <a:defRPr sz="2400" kern="1200">
                      <a:solidFill>
                        <a:schemeClr val="tx1"/>
                      </a:solidFill>
                      <a:latin typeface="Arial" pitchFamily="34" charset="0"/>
                      <a:ea typeface="Geneva"/>
                      <a:cs typeface="Geneva"/>
                    </a:defRPr>
                  </a:lvl2pPr>
                  <a:lvl3pPr marL="914400" algn="l" rtl="0" eaLnBrk="0" fontAlgn="base" hangingPunct="0">
                    <a:spcBef>
                      <a:spcPct val="0"/>
                    </a:spcBef>
                    <a:spcAft>
                      <a:spcPct val="0"/>
                    </a:spcAft>
                    <a:defRPr sz="2400" kern="1200">
                      <a:solidFill>
                        <a:schemeClr val="tx1"/>
                      </a:solidFill>
                      <a:latin typeface="Arial" pitchFamily="34" charset="0"/>
                      <a:ea typeface="Geneva"/>
                      <a:cs typeface="Geneva"/>
                    </a:defRPr>
                  </a:lvl3pPr>
                  <a:lvl4pPr marL="1371600" algn="l" rtl="0" eaLnBrk="0" fontAlgn="base" hangingPunct="0">
                    <a:spcBef>
                      <a:spcPct val="0"/>
                    </a:spcBef>
                    <a:spcAft>
                      <a:spcPct val="0"/>
                    </a:spcAft>
                    <a:defRPr sz="2400" kern="1200">
                      <a:solidFill>
                        <a:schemeClr val="tx1"/>
                      </a:solidFill>
                      <a:latin typeface="Arial" pitchFamily="34" charset="0"/>
                      <a:ea typeface="Geneva"/>
                      <a:cs typeface="Geneva"/>
                    </a:defRPr>
                  </a:lvl4pPr>
                  <a:lvl5pPr marL="1828800" algn="l" rtl="0" eaLnBrk="0" fontAlgn="base" hangingPunct="0">
                    <a:spcBef>
                      <a:spcPct val="0"/>
                    </a:spcBef>
                    <a:spcAft>
                      <a:spcPct val="0"/>
                    </a:spcAft>
                    <a:defRPr sz="2400" kern="1200">
                      <a:solidFill>
                        <a:schemeClr val="tx1"/>
                      </a:solidFill>
                      <a:latin typeface="Arial" pitchFamily="34" charset="0"/>
                      <a:ea typeface="Geneva"/>
                      <a:cs typeface="Geneva"/>
                    </a:defRPr>
                  </a:lvl5pPr>
                  <a:lvl6pPr marL="2286000" algn="l" defTabSz="914400" rtl="0" eaLnBrk="1" latinLnBrk="0" hangingPunct="1">
                    <a:defRPr sz="2400" kern="1200">
                      <a:solidFill>
                        <a:schemeClr val="tx1"/>
                      </a:solidFill>
                      <a:latin typeface="Arial" pitchFamily="34" charset="0"/>
                      <a:ea typeface="Geneva"/>
                      <a:cs typeface="Geneva"/>
                    </a:defRPr>
                  </a:lvl6pPr>
                  <a:lvl7pPr marL="2743200" algn="l" defTabSz="914400" rtl="0" eaLnBrk="1" latinLnBrk="0" hangingPunct="1">
                    <a:defRPr sz="2400" kern="1200">
                      <a:solidFill>
                        <a:schemeClr val="tx1"/>
                      </a:solidFill>
                      <a:latin typeface="Arial" pitchFamily="34" charset="0"/>
                      <a:ea typeface="Geneva"/>
                      <a:cs typeface="Geneva"/>
                    </a:defRPr>
                  </a:lvl7pPr>
                  <a:lvl8pPr marL="3200400" algn="l" defTabSz="914400" rtl="0" eaLnBrk="1" latinLnBrk="0" hangingPunct="1">
                    <a:defRPr sz="2400" kern="1200">
                      <a:solidFill>
                        <a:schemeClr val="tx1"/>
                      </a:solidFill>
                      <a:latin typeface="Arial" pitchFamily="34" charset="0"/>
                      <a:ea typeface="Geneva"/>
                      <a:cs typeface="Geneva"/>
                    </a:defRPr>
                  </a:lvl8pPr>
                  <a:lvl9pPr marL="3657600" algn="l" defTabSz="914400" rtl="0" eaLnBrk="1" latinLnBrk="0" hangingPunct="1">
                    <a:defRPr sz="2400" kern="1200">
                      <a:solidFill>
                        <a:schemeClr val="tx1"/>
                      </a:solidFill>
                      <a:latin typeface="Arial" pitchFamily="34" charset="0"/>
                      <a:ea typeface="Geneva"/>
                      <a:cs typeface="Geneva"/>
                    </a:defRPr>
                  </a:lvl9pPr>
                </a:lstStyle>
                <a:p>
                  <a:endParaRPr lang="en-US">
                    <a:solidFill>
                      <a:srgbClr val="000000"/>
                    </a:solidFill>
                  </a:endParaRPr>
                </a:p>
              </p:txBody>
            </p:sp>
            <p:sp>
              <p:nvSpPr>
                <p:cNvPr id="32" name="Freeform 31"/>
                <p:cNvSpPr>
                  <a:spLocks/>
                </p:cNvSpPr>
                <p:nvPr/>
              </p:nvSpPr>
              <p:spPr bwMode="auto">
                <a:xfrm rot="-13219697">
                  <a:off x="1296" y="1440"/>
                  <a:ext cx="320" cy="288"/>
                </a:xfrm>
                <a:custGeom>
                  <a:avLst/>
                  <a:gdLst/>
                  <a:ahLst/>
                  <a:cxnLst>
                    <a:cxn ang="0">
                      <a:pos x="168" y="256"/>
                    </a:cxn>
                    <a:cxn ang="0">
                      <a:pos x="72" y="208"/>
                    </a:cxn>
                    <a:cxn ang="0">
                      <a:pos x="72" y="112"/>
                    </a:cxn>
                    <a:cxn ang="0">
                      <a:pos x="24" y="16"/>
                    </a:cxn>
                    <a:cxn ang="0">
                      <a:pos x="216" y="16"/>
                    </a:cxn>
                    <a:cxn ang="0">
                      <a:pos x="168" y="112"/>
                    </a:cxn>
                    <a:cxn ang="0">
                      <a:pos x="264" y="112"/>
                    </a:cxn>
                    <a:cxn ang="0">
                      <a:pos x="312" y="256"/>
                    </a:cxn>
                    <a:cxn ang="0">
                      <a:pos x="168" y="256"/>
                    </a:cxn>
                  </a:cxnLst>
                  <a:rect l="0" t="0" r="r" b="b"/>
                  <a:pathLst>
                    <a:path w="320" h="288">
                      <a:moveTo>
                        <a:pt x="168" y="256"/>
                      </a:moveTo>
                      <a:cubicBezTo>
                        <a:pt x="128" y="248"/>
                        <a:pt x="88" y="232"/>
                        <a:pt x="72" y="208"/>
                      </a:cubicBezTo>
                      <a:cubicBezTo>
                        <a:pt x="56" y="184"/>
                        <a:pt x="80" y="144"/>
                        <a:pt x="72" y="112"/>
                      </a:cubicBezTo>
                      <a:cubicBezTo>
                        <a:pt x="64" y="80"/>
                        <a:pt x="0" y="32"/>
                        <a:pt x="24" y="16"/>
                      </a:cubicBezTo>
                      <a:cubicBezTo>
                        <a:pt x="48" y="0"/>
                        <a:pt x="192" y="0"/>
                        <a:pt x="216" y="16"/>
                      </a:cubicBezTo>
                      <a:cubicBezTo>
                        <a:pt x="240" y="32"/>
                        <a:pt x="160" y="96"/>
                        <a:pt x="168" y="112"/>
                      </a:cubicBezTo>
                      <a:cubicBezTo>
                        <a:pt x="176" y="128"/>
                        <a:pt x="240" y="88"/>
                        <a:pt x="264" y="112"/>
                      </a:cubicBezTo>
                      <a:cubicBezTo>
                        <a:pt x="288" y="136"/>
                        <a:pt x="320" y="224"/>
                        <a:pt x="312" y="256"/>
                      </a:cubicBezTo>
                      <a:cubicBezTo>
                        <a:pt x="304" y="288"/>
                        <a:pt x="208" y="264"/>
                        <a:pt x="168" y="256"/>
                      </a:cubicBezTo>
                      <a:close/>
                    </a:path>
                  </a:pathLst>
                </a:custGeom>
                <a:solidFill>
                  <a:srgbClr val="3A6E8F">
                    <a:alpha val="95000"/>
                  </a:srgbClr>
                </a:solidFill>
                <a:ln w="9525">
                  <a:noFill/>
                  <a:round/>
                  <a:headEnd/>
                  <a:tailEnd/>
                </a:ln>
                <a:effectLst/>
              </p:spPr>
              <p:txBody>
                <a:bodyPr/>
                <a:lstStyle>
                  <a:defPPr>
                    <a:defRPr lang="en-US"/>
                  </a:defPPr>
                  <a:lvl1pPr algn="l" rtl="0" eaLnBrk="0" fontAlgn="base" hangingPunct="0">
                    <a:spcBef>
                      <a:spcPct val="0"/>
                    </a:spcBef>
                    <a:spcAft>
                      <a:spcPct val="0"/>
                    </a:spcAft>
                    <a:defRPr sz="2400" kern="1200">
                      <a:solidFill>
                        <a:schemeClr val="tx1"/>
                      </a:solidFill>
                      <a:latin typeface="Arial" pitchFamily="34" charset="0"/>
                      <a:ea typeface="Geneva"/>
                      <a:cs typeface="Geneva"/>
                    </a:defRPr>
                  </a:lvl1pPr>
                  <a:lvl2pPr marL="457200" algn="l" rtl="0" eaLnBrk="0" fontAlgn="base" hangingPunct="0">
                    <a:spcBef>
                      <a:spcPct val="0"/>
                    </a:spcBef>
                    <a:spcAft>
                      <a:spcPct val="0"/>
                    </a:spcAft>
                    <a:defRPr sz="2400" kern="1200">
                      <a:solidFill>
                        <a:schemeClr val="tx1"/>
                      </a:solidFill>
                      <a:latin typeface="Arial" pitchFamily="34" charset="0"/>
                      <a:ea typeface="Geneva"/>
                      <a:cs typeface="Geneva"/>
                    </a:defRPr>
                  </a:lvl2pPr>
                  <a:lvl3pPr marL="914400" algn="l" rtl="0" eaLnBrk="0" fontAlgn="base" hangingPunct="0">
                    <a:spcBef>
                      <a:spcPct val="0"/>
                    </a:spcBef>
                    <a:spcAft>
                      <a:spcPct val="0"/>
                    </a:spcAft>
                    <a:defRPr sz="2400" kern="1200">
                      <a:solidFill>
                        <a:schemeClr val="tx1"/>
                      </a:solidFill>
                      <a:latin typeface="Arial" pitchFamily="34" charset="0"/>
                      <a:ea typeface="Geneva"/>
                      <a:cs typeface="Geneva"/>
                    </a:defRPr>
                  </a:lvl3pPr>
                  <a:lvl4pPr marL="1371600" algn="l" rtl="0" eaLnBrk="0" fontAlgn="base" hangingPunct="0">
                    <a:spcBef>
                      <a:spcPct val="0"/>
                    </a:spcBef>
                    <a:spcAft>
                      <a:spcPct val="0"/>
                    </a:spcAft>
                    <a:defRPr sz="2400" kern="1200">
                      <a:solidFill>
                        <a:schemeClr val="tx1"/>
                      </a:solidFill>
                      <a:latin typeface="Arial" pitchFamily="34" charset="0"/>
                      <a:ea typeface="Geneva"/>
                      <a:cs typeface="Geneva"/>
                    </a:defRPr>
                  </a:lvl4pPr>
                  <a:lvl5pPr marL="1828800" algn="l" rtl="0" eaLnBrk="0" fontAlgn="base" hangingPunct="0">
                    <a:spcBef>
                      <a:spcPct val="0"/>
                    </a:spcBef>
                    <a:spcAft>
                      <a:spcPct val="0"/>
                    </a:spcAft>
                    <a:defRPr sz="2400" kern="1200">
                      <a:solidFill>
                        <a:schemeClr val="tx1"/>
                      </a:solidFill>
                      <a:latin typeface="Arial" pitchFamily="34" charset="0"/>
                      <a:ea typeface="Geneva"/>
                      <a:cs typeface="Geneva"/>
                    </a:defRPr>
                  </a:lvl5pPr>
                  <a:lvl6pPr marL="2286000" algn="l" defTabSz="914400" rtl="0" eaLnBrk="1" latinLnBrk="0" hangingPunct="1">
                    <a:defRPr sz="2400" kern="1200">
                      <a:solidFill>
                        <a:schemeClr val="tx1"/>
                      </a:solidFill>
                      <a:latin typeface="Arial" pitchFamily="34" charset="0"/>
                      <a:ea typeface="Geneva"/>
                      <a:cs typeface="Geneva"/>
                    </a:defRPr>
                  </a:lvl6pPr>
                  <a:lvl7pPr marL="2743200" algn="l" defTabSz="914400" rtl="0" eaLnBrk="1" latinLnBrk="0" hangingPunct="1">
                    <a:defRPr sz="2400" kern="1200">
                      <a:solidFill>
                        <a:schemeClr val="tx1"/>
                      </a:solidFill>
                      <a:latin typeface="Arial" pitchFamily="34" charset="0"/>
                      <a:ea typeface="Geneva"/>
                      <a:cs typeface="Geneva"/>
                    </a:defRPr>
                  </a:lvl7pPr>
                  <a:lvl8pPr marL="3200400" algn="l" defTabSz="914400" rtl="0" eaLnBrk="1" latinLnBrk="0" hangingPunct="1">
                    <a:defRPr sz="2400" kern="1200">
                      <a:solidFill>
                        <a:schemeClr val="tx1"/>
                      </a:solidFill>
                      <a:latin typeface="Arial" pitchFamily="34" charset="0"/>
                      <a:ea typeface="Geneva"/>
                      <a:cs typeface="Geneva"/>
                    </a:defRPr>
                  </a:lvl8pPr>
                  <a:lvl9pPr marL="3657600" algn="l" defTabSz="914400" rtl="0" eaLnBrk="1" latinLnBrk="0" hangingPunct="1">
                    <a:defRPr sz="2400" kern="1200">
                      <a:solidFill>
                        <a:schemeClr val="tx1"/>
                      </a:solidFill>
                      <a:latin typeface="Arial" pitchFamily="34" charset="0"/>
                      <a:ea typeface="Geneva"/>
                      <a:cs typeface="Geneva"/>
                    </a:defRPr>
                  </a:lvl9pPr>
                </a:lstStyle>
                <a:p>
                  <a:endParaRPr lang="en-US">
                    <a:solidFill>
                      <a:srgbClr val="000000"/>
                    </a:solidFill>
                  </a:endParaRPr>
                </a:p>
              </p:txBody>
            </p:sp>
            <p:sp>
              <p:nvSpPr>
                <p:cNvPr id="33" name="Freeform 32"/>
                <p:cNvSpPr>
                  <a:spLocks/>
                </p:cNvSpPr>
                <p:nvPr/>
              </p:nvSpPr>
              <p:spPr bwMode="auto">
                <a:xfrm rot="-4029981">
                  <a:off x="1462" y="1488"/>
                  <a:ext cx="320" cy="288"/>
                </a:xfrm>
                <a:custGeom>
                  <a:avLst/>
                  <a:gdLst/>
                  <a:ahLst/>
                  <a:cxnLst>
                    <a:cxn ang="0">
                      <a:pos x="168" y="256"/>
                    </a:cxn>
                    <a:cxn ang="0">
                      <a:pos x="72" y="208"/>
                    </a:cxn>
                    <a:cxn ang="0">
                      <a:pos x="72" y="112"/>
                    </a:cxn>
                    <a:cxn ang="0">
                      <a:pos x="24" y="16"/>
                    </a:cxn>
                    <a:cxn ang="0">
                      <a:pos x="216" y="16"/>
                    </a:cxn>
                    <a:cxn ang="0">
                      <a:pos x="168" y="112"/>
                    </a:cxn>
                    <a:cxn ang="0">
                      <a:pos x="264" y="112"/>
                    </a:cxn>
                    <a:cxn ang="0">
                      <a:pos x="312" y="256"/>
                    </a:cxn>
                    <a:cxn ang="0">
                      <a:pos x="168" y="256"/>
                    </a:cxn>
                  </a:cxnLst>
                  <a:rect l="0" t="0" r="r" b="b"/>
                  <a:pathLst>
                    <a:path w="320" h="288">
                      <a:moveTo>
                        <a:pt x="168" y="256"/>
                      </a:moveTo>
                      <a:cubicBezTo>
                        <a:pt x="128" y="248"/>
                        <a:pt x="88" y="232"/>
                        <a:pt x="72" y="208"/>
                      </a:cubicBezTo>
                      <a:cubicBezTo>
                        <a:pt x="56" y="184"/>
                        <a:pt x="80" y="144"/>
                        <a:pt x="72" y="112"/>
                      </a:cubicBezTo>
                      <a:cubicBezTo>
                        <a:pt x="64" y="80"/>
                        <a:pt x="0" y="32"/>
                        <a:pt x="24" y="16"/>
                      </a:cubicBezTo>
                      <a:cubicBezTo>
                        <a:pt x="48" y="0"/>
                        <a:pt x="192" y="0"/>
                        <a:pt x="216" y="16"/>
                      </a:cubicBezTo>
                      <a:cubicBezTo>
                        <a:pt x="240" y="32"/>
                        <a:pt x="160" y="96"/>
                        <a:pt x="168" y="112"/>
                      </a:cubicBezTo>
                      <a:cubicBezTo>
                        <a:pt x="176" y="128"/>
                        <a:pt x="240" y="88"/>
                        <a:pt x="264" y="112"/>
                      </a:cubicBezTo>
                      <a:cubicBezTo>
                        <a:pt x="288" y="136"/>
                        <a:pt x="320" y="224"/>
                        <a:pt x="312" y="256"/>
                      </a:cubicBezTo>
                      <a:cubicBezTo>
                        <a:pt x="304" y="288"/>
                        <a:pt x="208" y="264"/>
                        <a:pt x="168" y="256"/>
                      </a:cubicBezTo>
                      <a:close/>
                    </a:path>
                  </a:pathLst>
                </a:custGeom>
                <a:solidFill>
                  <a:srgbClr val="3A6E8F">
                    <a:alpha val="95000"/>
                  </a:srgbClr>
                </a:solidFill>
                <a:ln w="9525">
                  <a:noFill/>
                  <a:round/>
                  <a:headEnd/>
                  <a:tailEnd/>
                </a:ln>
                <a:effectLst/>
              </p:spPr>
              <p:txBody>
                <a:bodyPr/>
                <a:lstStyle>
                  <a:defPPr>
                    <a:defRPr lang="en-US"/>
                  </a:defPPr>
                  <a:lvl1pPr algn="l" rtl="0" eaLnBrk="0" fontAlgn="base" hangingPunct="0">
                    <a:spcBef>
                      <a:spcPct val="0"/>
                    </a:spcBef>
                    <a:spcAft>
                      <a:spcPct val="0"/>
                    </a:spcAft>
                    <a:defRPr sz="2400" kern="1200">
                      <a:solidFill>
                        <a:schemeClr val="tx1"/>
                      </a:solidFill>
                      <a:latin typeface="Arial" pitchFamily="34" charset="0"/>
                      <a:ea typeface="Geneva"/>
                      <a:cs typeface="Geneva"/>
                    </a:defRPr>
                  </a:lvl1pPr>
                  <a:lvl2pPr marL="457200" algn="l" rtl="0" eaLnBrk="0" fontAlgn="base" hangingPunct="0">
                    <a:spcBef>
                      <a:spcPct val="0"/>
                    </a:spcBef>
                    <a:spcAft>
                      <a:spcPct val="0"/>
                    </a:spcAft>
                    <a:defRPr sz="2400" kern="1200">
                      <a:solidFill>
                        <a:schemeClr val="tx1"/>
                      </a:solidFill>
                      <a:latin typeface="Arial" pitchFamily="34" charset="0"/>
                      <a:ea typeface="Geneva"/>
                      <a:cs typeface="Geneva"/>
                    </a:defRPr>
                  </a:lvl2pPr>
                  <a:lvl3pPr marL="914400" algn="l" rtl="0" eaLnBrk="0" fontAlgn="base" hangingPunct="0">
                    <a:spcBef>
                      <a:spcPct val="0"/>
                    </a:spcBef>
                    <a:spcAft>
                      <a:spcPct val="0"/>
                    </a:spcAft>
                    <a:defRPr sz="2400" kern="1200">
                      <a:solidFill>
                        <a:schemeClr val="tx1"/>
                      </a:solidFill>
                      <a:latin typeface="Arial" pitchFamily="34" charset="0"/>
                      <a:ea typeface="Geneva"/>
                      <a:cs typeface="Geneva"/>
                    </a:defRPr>
                  </a:lvl3pPr>
                  <a:lvl4pPr marL="1371600" algn="l" rtl="0" eaLnBrk="0" fontAlgn="base" hangingPunct="0">
                    <a:spcBef>
                      <a:spcPct val="0"/>
                    </a:spcBef>
                    <a:spcAft>
                      <a:spcPct val="0"/>
                    </a:spcAft>
                    <a:defRPr sz="2400" kern="1200">
                      <a:solidFill>
                        <a:schemeClr val="tx1"/>
                      </a:solidFill>
                      <a:latin typeface="Arial" pitchFamily="34" charset="0"/>
                      <a:ea typeface="Geneva"/>
                      <a:cs typeface="Geneva"/>
                    </a:defRPr>
                  </a:lvl4pPr>
                  <a:lvl5pPr marL="1828800" algn="l" rtl="0" eaLnBrk="0" fontAlgn="base" hangingPunct="0">
                    <a:spcBef>
                      <a:spcPct val="0"/>
                    </a:spcBef>
                    <a:spcAft>
                      <a:spcPct val="0"/>
                    </a:spcAft>
                    <a:defRPr sz="2400" kern="1200">
                      <a:solidFill>
                        <a:schemeClr val="tx1"/>
                      </a:solidFill>
                      <a:latin typeface="Arial" pitchFamily="34" charset="0"/>
                      <a:ea typeface="Geneva"/>
                      <a:cs typeface="Geneva"/>
                    </a:defRPr>
                  </a:lvl5pPr>
                  <a:lvl6pPr marL="2286000" algn="l" defTabSz="914400" rtl="0" eaLnBrk="1" latinLnBrk="0" hangingPunct="1">
                    <a:defRPr sz="2400" kern="1200">
                      <a:solidFill>
                        <a:schemeClr val="tx1"/>
                      </a:solidFill>
                      <a:latin typeface="Arial" pitchFamily="34" charset="0"/>
                      <a:ea typeface="Geneva"/>
                      <a:cs typeface="Geneva"/>
                    </a:defRPr>
                  </a:lvl6pPr>
                  <a:lvl7pPr marL="2743200" algn="l" defTabSz="914400" rtl="0" eaLnBrk="1" latinLnBrk="0" hangingPunct="1">
                    <a:defRPr sz="2400" kern="1200">
                      <a:solidFill>
                        <a:schemeClr val="tx1"/>
                      </a:solidFill>
                      <a:latin typeface="Arial" pitchFamily="34" charset="0"/>
                      <a:ea typeface="Geneva"/>
                      <a:cs typeface="Geneva"/>
                    </a:defRPr>
                  </a:lvl7pPr>
                  <a:lvl8pPr marL="3200400" algn="l" defTabSz="914400" rtl="0" eaLnBrk="1" latinLnBrk="0" hangingPunct="1">
                    <a:defRPr sz="2400" kern="1200">
                      <a:solidFill>
                        <a:schemeClr val="tx1"/>
                      </a:solidFill>
                      <a:latin typeface="Arial" pitchFamily="34" charset="0"/>
                      <a:ea typeface="Geneva"/>
                      <a:cs typeface="Geneva"/>
                    </a:defRPr>
                  </a:lvl8pPr>
                  <a:lvl9pPr marL="3657600" algn="l" defTabSz="914400" rtl="0" eaLnBrk="1" latinLnBrk="0" hangingPunct="1">
                    <a:defRPr sz="2400" kern="1200">
                      <a:solidFill>
                        <a:schemeClr val="tx1"/>
                      </a:solidFill>
                      <a:latin typeface="Arial" pitchFamily="34" charset="0"/>
                      <a:ea typeface="Geneva"/>
                      <a:cs typeface="Geneva"/>
                    </a:defRPr>
                  </a:lvl9pPr>
                </a:lstStyle>
                <a:p>
                  <a:endParaRPr lang="en-US">
                    <a:solidFill>
                      <a:srgbClr val="000000"/>
                    </a:solidFill>
                  </a:endParaRPr>
                </a:p>
              </p:txBody>
            </p:sp>
            <p:sp>
              <p:nvSpPr>
                <p:cNvPr id="34" name="Freeform 33"/>
                <p:cNvSpPr>
                  <a:spLocks/>
                </p:cNvSpPr>
                <p:nvPr/>
              </p:nvSpPr>
              <p:spPr bwMode="auto">
                <a:xfrm rot="6521241">
                  <a:off x="1366" y="1456"/>
                  <a:ext cx="320" cy="288"/>
                </a:xfrm>
                <a:custGeom>
                  <a:avLst/>
                  <a:gdLst/>
                  <a:ahLst/>
                  <a:cxnLst>
                    <a:cxn ang="0">
                      <a:pos x="168" y="256"/>
                    </a:cxn>
                    <a:cxn ang="0">
                      <a:pos x="72" y="208"/>
                    </a:cxn>
                    <a:cxn ang="0">
                      <a:pos x="72" y="112"/>
                    </a:cxn>
                    <a:cxn ang="0">
                      <a:pos x="24" y="16"/>
                    </a:cxn>
                    <a:cxn ang="0">
                      <a:pos x="216" y="16"/>
                    </a:cxn>
                    <a:cxn ang="0">
                      <a:pos x="168" y="112"/>
                    </a:cxn>
                    <a:cxn ang="0">
                      <a:pos x="264" y="112"/>
                    </a:cxn>
                    <a:cxn ang="0">
                      <a:pos x="312" y="256"/>
                    </a:cxn>
                    <a:cxn ang="0">
                      <a:pos x="168" y="256"/>
                    </a:cxn>
                  </a:cxnLst>
                  <a:rect l="0" t="0" r="r" b="b"/>
                  <a:pathLst>
                    <a:path w="320" h="288">
                      <a:moveTo>
                        <a:pt x="168" y="256"/>
                      </a:moveTo>
                      <a:cubicBezTo>
                        <a:pt x="128" y="248"/>
                        <a:pt x="88" y="232"/>
                        <a:pt x="72" y="208"/>
                      </a:cubicBezTo>
                      <a:cubicBezTo>
                        <a:pt x="56" y="184"/>
                        <a:pt x="80" y="144"/>
                        <a:pt x="72" y="112"/>
                      </a:cubicBezTo>
                      <a:cubicBezTo>
                        <a:pt x="64" y="80"/>
                        <a:pt x="0" y="32"/>
                        <a:pt x="24" y="16"/>
                      </a:cubicBezTo>
                      <a:cubicBezTo>
                        <a:pt x="48" y="0"/>
                        <a:pt x="192" y="0"/>
                        <a:pt x="216" y="16"/>
                      </a:cubicBezTo>
                      <a:cubicBezTo>
                        <a:pt x="240" y="32"/>
                        <a:pt x="160" y="96"/>
                        <a:pt x="168" y="112"/>
                      </a:cubicBezTo>
                      <a:cubicBezTo>
                        <a:pt x="176" y="128"/>
                        <a:pt x="240" y="88"/>
                        <a:pt x="264" y="112"/>
                      </a:cubicBezTo>
                      <a:cubicBezTo>
                        <a:pt x="288" y="136"/>
                        <a:pt x="320" y="224"/>
                        <a:pt x="312" y="256"/>
                      </a:cubicBezTo>
                      <a:cubicBezTo>
                        <a:pt x="304" y="288"/>
                        <a:pt x="208" y="264"/>
                        <a:pt x="168" y="256"/>
                      </a:cubicBezTo>
                      <a:close/>
                    </a:path>
                  </a:pathLst>
                </a:custGeom>
                <a:solidFill>
                  <a:srgbClr val="3A6E8F">
                    <a:alpha val="95000"/>
                  </a:srgbClr>
                </a:solidFill>
                <a:ln w="9525">
                  <a:noFill/>
                  <a:round/>
                  <a:headEnd/>
                  <a:tailEnd/>
                </a:ln>
                <a:effectLst/>
              </p:spPr>
              <p:txBody>
                <a:bodyPr/>
                <a:lstStyle>
                  <a:defPPr>
                    <a:defRPr lang="en-US"/>
                  </a:defPPr>
                  <a:lvl1pPr algn="l" rtl="0" eaLnBrk="0" fontAlgn="base" hangingPunct="0">
                    <a:spcBef>
                      <a:spcPct val="0"/>
                    </a:spcBef>
                    <a:spcAft>
                      <a:spcPct val="0"/>
                    </a:spcAft>
                    <a:defRPr sz="2400" kern="1200">
                      <a:solidFill>
                        <a:schemeClr val="tx1"/>
                      </a:solidFill>
                      <a:latin typeface="Arial" pitchFamily="34" charset="0"/>
                      <a:ea typeface="Geneva"/>
                      <a:cs typeface="Geneva"/>
                    </a:defRPr>
                  </a:lvl1pPr>
                  <a:lvl2pPr marL="457200" algn="l" rtl="0" eaLnBrk="0" fontAlgn="base" hangingPunct="0">
                    <a:spcBef>
                      <a:spcPct val="0"/>
                    </a:spcBef>
                    <a:spcAft>
                      <a:spcPct val="0"/>
                    </a:spcAft>
                    <a:defRPr sz="2400" kern="1200">
                      <a:solidFill>
                        <a:schemeClr val="tx1"/>
                      </a:solidFill>
                      <a:latin typeface="Arial" pitchFamily="34" charset="0"/>
                      <a:ea typeface="Geneva"/>
                      <a:cs typeface="Geneva"/>
                    </a:defRPr>
                  </a:lvl2pPr>
                  <a:lvl3pPr marL="914400" algn="l" rtl="0" eaLnBrk="0" fontAlgn="base" hangingPunct="0">
                    <a:spcBef>
                      <a:spcPct val="0"/>
                    </a:spcBef>
                    <a:spcAft>
                      <a:spcPct val="0"/>
                    </a:spcAft>
                    <a:defRPr sz="2400" kern="1200">
                      <a:solidFill>
                        <a:schemeClr val="tx1"/>
                      </a:solidFill>
                      <a:latin typeface="Arial" pitchFamily="34" charset="0"/>
                      <a:ea typeface="Geneva"/>
                      <a:cs typeface="Geneva"/>
                    </a:defRPr>
                  </a:lvl3pPr>
                  <a:lvl4pPr marL="1371600" algn="l" rtl="0" eaLnBrk="0" fontAlgn="base" hangingPunct="0">
                    <a:spcBef>
                      <a:spcPct val="0"/>
                    </a:spcBef>
                    <a:spcAft>
                      <a:spcPct val="0"/>
                    </a:spcAft>
                    <a:defRPr sz="2400" kern="1200">
                      <a:solidFill>
                        <a:schemeClr val="tx1"/>
                      </a:solidFill>
                      <a:latin typeface="Arial" pitchFamily="34" charset="0"/>
                      <a:ea typeface="Geneva"/>
                      <a:cs typeface="Geneva"/>
                    </a:defRPr>
                  </a:lvl4pPr>
                  <a:lvl5pPr marL="1828800" algn="l" rtl="0" eaLnBrk="0" fontAlgn="base" hangingPunct="0">
                    <a:spcBef>
                      <a:spcPct val="0"/>
                    </a:spcBef>
                    <a:spcAft>
                      <a:spcPct val="0"/>
                    </a:spcAft>
                    <a:defRPr sz="2400" kern="1200">
                      <a:solidFill>
                        <a:schemeClr val="tx1"/>
                      </a:solidFill>
                      <a:latin typeface="Arial" pitchFamily="34" charset="0"/>
                      <a:ea typeface="Geneva"/>
                      <a:cs typeface="Geneva"/>
                    </a:defRPr>
                  </a:lvl5pPr>
                  <a:lvl6pPr marL="2286000" algn="l" defTabSz="914400" rtl="0" eaLnBrk="1" latinLnBrk="0" hangingPunct="1">
                    <a:defRPr sz="2400" kern="1200">
                      <a:solidFill>
                        <a:schemeClr val="tx1"/>
                      </a:solidFill>
                      <a:latin typeface="Arial" pitchFamily="34" charset="0"/>
                      <a:ea typeface="Geneva"/>
                      <a:cs typeface="Geneva"/>
                    </a:defRPr>
                  </a:lvl6pPr>
                  <a:lvl7pPr marL="2743200" algn="l" defTabSz="914400" rtl="0" eaLnBrk="1" latinLnBrk="0" hangingPunct="1">
                    <a:defRPr sz="2400" kern="1200">
                      <a:solidFill>
                        <a:schemeClr val="tx1"/>
                      </a:solidFill>
                      <a:latin typeface="Arial" pitchFamily="34" charset="0"/>
                      <a:ea typeface="Geneva"/>
                      <a:cs typeface="Geneva"/>
                    </a:defRPr>
                  </a:lvl7pPr>
                  <a:lvl8pPr marL="3200400" algn="l" defTabSz="914400" rtl="0" eaLnBrk="1" latinLnBrk="0" hangingPunct="1">
                    <a:defRPr sz="2400" kern="1200">
                      <a:solidFill>
                        <a:schemeClr val="tx1"/>
                      </a:solidFill>
                      <a:latin typeface="Arial" pitchFamily="34" charset="0"/>
                      <a:ea typeface="Geneva"/>
                      <a:cs typeface="Geneva"/>
                    </a:defRPr>
                  </a:lvl8pPr>
                  <a:lvl9pPr marL="3657600" algn="l" defTabSz="914400" rtl="0" eaLnBrk="1" latinLnBrk="0" hangingPunct="1">
                    <a:defRPr sz="2400" kern="1200">
                      <a:solidFill>
                        <a:schemeClr val="tx1"/>
                      </a:solidFill>
                      <a:latin typeface="Arial" pitchFamily="34" charset="0"/>
                      <a:ea typeface="Geneva"/>
                      <a:cs typeface="Geneva"/>
                    </a:defRPr>
                  </a:lvl9pPr>
                </a:lstStyle>
                <a:p>
                  <a:endParaRPr lang="en-US">
                    <a:solidFill>
                      <a:srgbClr val="000000"/>
                    </a:solidFill>
                  </a:endParaRPr>
                </a:p>
              </p:txBody>
            </p:sp>
            <p:sp>
              <p:nvSpPr>
                <p:cNvPr id="35" name="Freeform 34"/>
                <p:cNvSpPr>
                  <a:spLocks/>
                </p:cNvSpPr>
                <p:nvPr/>
              </p:nvSpPr>
              <p:spPr bwMode="auto">
                <a:xfrm rot="-13746623">
                  <a:off x="1606" y="1456"/>
                  <a:ext cx="320" cy="288"/>
                </a:xfrm>
                <a:custGeom>
                  <a:avLst/>
                  <a:gdLst/>
                  <a:ahLst/>
                  <a:cxnLst>
                    <a:cxn ang="0">
                      <a:pos x="168" y="256"/>
                    </a:cxn>
                    <a:cxn ang="0">
                      <a:pos x="72" y="208"/>
                    </a:cxn>
                    <a:cxn ang="0">
                      <a:pos x="72" y="112"/>
                    </a:cxn>
                    <a:cxn ang="0">
                      <a:pos x="24" y="16"/>
                    </a:cxn>
                    <a:cxn ang="0">
                      <a:pos x="216" y="16"/>
                    </a:cxn>
                    <a:cxn ang="0">
                      <a:pos x="168" y="112"/>
                    </a:cxn>
                    <a:cxn ang="0">
                      <a:pos x="264" y="112"/>
                    </a:cxn>
                    <a:cxn ang="0">
                      <a:pos x="312" y="256"/>
                    </a:cxn>
                    <a:cxn ang="0">
                      <a:pos x="168" y="256"/>
                    </a:cxn>
                  </a:cxnLst>
                  <a:rect l="0" t="0" r="r" b="b"/>
                  <a:pathLst>
                    <a:path w="320" h="288">
                      <a:moveTo>
                        <a:pt x="168" y="256"/>
                      </a:moveTo>
                      <a:cubicBezTo>
                        <a:pt x="128" y="248"/>
                        <a:pt x="88" y="232"/>
                        <a:pt x="72" y="208"/>
                      </a:cubicBezTo>
                      <a:cubicBezTo>
                        <a:pt x="56" y="184"/>
                        <a:pt x="80" y="144"/>
                        <a:pt x="72" y="112"/>
                      </a:cubicBezTo>
                      <a:cubicBezTo>
                        <a:pt x="64" y="80"/>
                        <a:pt x="0" y="32"/>
                        <a:pt x="24" y="16"/>
                      </a:cubicBezTo>
                      <a:cubicBezTo>
                        <a:pt x="48" y="0"/>
                        <a:pt x="192" y="0"/>
                        <a:pt x="216" y="16"/>
                      </a:cubicBezTo>
                      <a:cubicBezTo>
                        <a:pt x="240" y="32"/>
                        <a:pt x="160" y="96"/>
                        <a:pt x="168" y="112"/>
                      </a:cubicBezTo>
                      <a:cubicBezTo>
                        <a:pt x="176" y="128"/>
                        <a:pt x="240" y="88"/>
                        <a:pt x="264" y="112"/>
                      </a:cubicBezTo>
                      <a:cubicBezTo>
                        <a:pt x="288" y="136"/>
                        <a:pt x="320" y="224"/>
                        <a:pt x="312" y="256"/>
                      </a:cubicBezTo>
                      <a:cubicBezTo>
                        <a:pt x="304" y="288"/>
                        <a:pt x="208" y="264"/>
                        <a:pt x="168" y="256"/>
                      </a:cubicBezTo>
                      <a:close/>
                    </a:path>
                  </a:pathLst>
                </a:custGeom>
                <a:solidFill>
                  <a:srgbClr val="3A6E8F">
                    <a:alpha val="95000"/>
                  </a:srgbClr>
                </a:solidFill>
                <a:ln w="9525">
                  <a:noFill/>
                  <a:round/>
                  <a:headEnd/>
                  <a:tailEnd/>
                </a:ln>
                <a:effectLst/>
              </p:spPr>
              <p:txBody>
                <a:bodyPr/>
                <a:lstStyle>
                  <a:defPPr>
                    <a:defRPr lang="en-US"/>
                  </a:defPPr>
                  <a:lvl1pPr algn="l" rtl="0" eaLnBrk="0" fontAlgn="base" hangingPunct="0">
                    <a:spcBef>
                      <a:spcPct val="0"/>
                    </a:spcBef>
                    <a:spcAft>
                      <a:spcPct val="0"/>
                    </a:spcAft>
                    <a:defRPr sz="2400" kern="1200">
                      <a:solidFill>
                        <a:schemeClr val="tx1"/>
                      </a:solidFill>
                      <a:latin typeface="Arial" pitchFamily="34" charset="0"/>
                      <a:ea typeface="Geneva"/>
                      <a:cs typeface="Geneva"/>
                    </a:defRPr>
                  </a:lvl1pPr>
                  <a:lvl2pPr marL="457200" algn="l" rtl="0" eaLnBrk="0" fontAlgn="base" hangingPunct="0">
                    <a:spcBef>
                      <a:spcPct val="0"/>
                    </a:spcBef>
                    <a:spcAft>
                      <a:spcPct val="0"/>
                    </a:spcAft>
                    <a:defRPr sz="2400" kern="1200">
                      <a:solidFill>
                        <a:schemeClr val="tx1"/>
                      </a:solidFill>
                      <a:latin typeface="Arial" pitchFamily="34" charset="0"/>
                      <a:ea typeface="Geneva"/>
                      <a:cs typeface="Geneva"/>
                    </a:defRPr>
                  </a:lvl2pPr>
                  <a:lvl3pPr marL="914400" algn="l" rtl="0" eaLnBrk="0" fontAlgn="base" hangingPunct="0">
                    <a:spcBef>
                      <a:spcPct val="0"/>
                    </a:spcBef>
                    <a:spcAft>
                      <a:spcPct val="0"/>
                    </a:spcAft>
                    <a:defRPr sz="2400" kern="1200">
                      <a:solidFill>
                        <a:schemeClr val="tx1"/>
                      </a:solidFill>
                      <a:latin typeface="Arial" pitchFamily="34" charset="0"/>
                      <a:ea typeface="Geneva"/>
                      <a:cs typeface="Geneva"/>
                    </a:defRPr>
                  </a:lvl3pPr>
                  <a:lvl4pPr marL="1371600" algn="l" rtl="0" eaLnBrk="0" fontAlgn="base" hangingPunct="0">
                    <a:spcBef>
                      <a:spcPct val="0"/>
                    </a:spcBef>
                    <a:spcAft>
                      <a:spcPct val="0"/>
                    </a:spcAft>
                    <a:defRPr sz="2400" kern="1200">
                      <a:solidFill>
                        <a:schemeClr val="tx1"/>
                      </a:solidFill>
                      <a:latin typeface="Arial" pitchFamily="34" charset="0"/>
                      <a:ea typeface="Geneva"/>
                      <a:cs typeface="Geneva"/>
                    </a:defRPr>
                  </a:lvl4pPr>
                  <a:lvl5pPr marL="1828800" algn="l" rtl="0" eaLnBrk="0" fontAlgn="base" hangingPunct="0">
                    <a:spcBef>
                      <a:spcPct val="0"/>
                    </a:spcBef>
                    <a:spcAft>
                      <a:spcPct val="0"/>
                    </a:spcAft>
                    <a:defRPr sz="2400" kern="1200">
                      <a:solidFill>
                        <a:schemeClr val="tx1"/>
                      </a:solidFill>
                      <a:latin typeface="Arial" pitchFamily="34" charset="0"/>
                      <a:ea typeface="Geneva"/>
                      <a:cs typeface="Geneva"/>
                    </a:defRPr>
                  </a:lvl5pPr>
                  <a:lvl6pPr marL="2286000" algn="l" defTabSz="914400" rtl="0" eaLnBrk="1" latinLnBrk="0" hangingPunct="1">
                    <a:defRPr sz="2400" kern="1200">
                      <a:solidFill>
                        <a:schemeClr val="tx1"/>
                      </a:solidFill>
                      <a:latin typeface="Arial" pitchFamily="34" charset="0"/>
                      <a:ea typeface="Geneva"/>
                      <a:cs typeface="Geneva"/>
                    </a:defRPr>
                  </a:lvl6pPr>
                  <a:lvl7pPr marL="2743200" algn="l" defTabSz="914400" rtl="0" eaLnBrk="1" latinLnBrk="0" hangingPunct="1">
                    <a:defRPr sz="2400" kern="1200">
                      <a:solidFill>
                        <a:schemeClr val="tx1"/>
                      </a:solidFill>
                      <a:latin typeface="Arial" pitchFamily="34" charset="0"/>
                      <a:ea typeface="Geneva"/>
                      <a:cs typeface="Geneva"/>
                    </a:defRPr>
                  </a:lvl7pPr>
                  <a:lvl8pPr marL="3200400" algn="l" defTabSz="914400" rtl="0" eaLnBrk="1" latinLnBrk="0" hangingPunct="1">
                    <a:defRPr sz="2400" kern="1200">
                      <a:solidFill>
                        <a:schemeClr val="tx1"/>
                      </a:solidFill>
                      <a:latin typeface="Arial" pitchFamily="34" charset="0"/>
                      <a:ea typeface="Geneva"/>
                      <a:cs typeface="Geneva"/>
                    </a:defRPr>
                  </a:lvl8pPr>
                  <a:lvl9pPr marL="3657600" algn="l" defTabSz="914400" rtl="0" eaLnBrk="1" latinLnBrk="0" hangingPunct="1">
                    <a:defRPr sz="2400" kern="1200">
                      <a:solidFill>
                        <a:schemeClr val="tx1"/>
                      </a:solidFill>
                      <a:latin typeface="Arial" pitchFamily="34" charset="0"/>
                      <a:ea typeface="Geneva"/>
                      <a:cs typeface="Geneva"/>
                    </a:defRPr>
                  </a:lvl9pPr>
                </a:lstStyle>
                <a:p>
                  <a:endParaRPr lang="en-US">
                    <a:solidFill>
                      <a:srgbClr val="000000"/>
                    </a:solidFill>
                  </a:endParaRPr>
                </a:p>
              </p:txBody>
            </p:sp>
            <p:sp>
              <p:nvSpPr>
                <p:cNvPr id="36" name="Freeform 35"/>
                <p:cNvSpPr>
                  <a:spLocks/>
                </p:cNvSpPr>
                <p:nvPr/>
              </p:nvSpPr>
              <p:spPr bwMode="auto">
                <a:xfrm rot="-24991479">
                  <a:off x="1734" y="1536"/>
                  <a:ext cx="288" cy="224"/>
                </a:xfrm>
                <a:custGeom>
                  <a:avLst/>
                  <a:gdLst/>
                  <a:ahLst/>
                  <a:cxnLst>
                    <a:cxn ang="0">
                      <a:pos x="168" y="256"/>
                    </a:cxn>
                    <a:cxn ang="0">
                      <a:pos x="72" y="208"/>
                    </a:cxn>
                    <a:cxn ang="0">
                      <a:pos x="72" y="112"/>
                    </a:cxn>
                    <a:cxn ang="0">
                      <a:pos x="24" y="16"/>
                    </a:cxn>
                    <a:cxn ang="0">
                      <a:pos x="216" y="16"/>
                    </a:cxn>
                    <a:cxn ang="0">
                      <a:pos x="168" y="112"/>
                    </a:cxn>
                    <a:cxn ang="0">
                      <a:pos x="264" y="112"/>
                    </a:cxn>
                    <a:cxn ang="0">
                      <a:pos x="312" y="256"/>
                    </a:cxn>
                    <a:cxn ang="0">
                      <a:pos x="168" y="256"/>
                    </a:cxn>
                  </a:cxnLst>
                  <a:rect l="0" t="0" r="r" b="b"/>
                  <a:pathLst>
                    <a:path w="320" h="288">
                      <a:moveTo>
                        <a:pt x="168" y="256"/>
                      </a:moveTo>
                      <a:cubicBezTo>
                        <a:pt x="128" y="248"/>
                        <a:pt x="88" y="232"/>
                        <a:pt x="72" y="208"/>
                      </a:cubicBezTo>
                      <a:cubicBezTo>
                        <a:pt x="56" y="184"/>
                        <a:pt x="80" y="144"/>
                        <a:pt x="72" y="112"/>
                      </a:cubicBezTo>
                      <a:cubicBezTo>
                        <a:pt x="64" y="80"/>
                        <a:pt x="0" y="32"/>
                        <a:pt x="24" y="16"/>
                      </a:cubicBezTo>
                      <a:cubicBezTo>
                        <a:pt x="48" y="0"/>
                        <a:pt x="192" y="0"/>
                        <a:pt x="216" y="16"/>
                      </a:cubicBezTo>
                      <a:cubicBezTo>
                        <a:pt x="240" y="32"/>
                        <a:pt x="160" y="96"/>
                        <a:pt x="168" y="112"/>
                      </a:cubicBezTo>
                      <a:cubicBezTo>
                        <a:pt x="176" y="128"/>
                        <a:pt x="240" y="88"/>
                        <a:pt x="264" y="112"/>
                      </a:cubicBezTo>
                      <a:cubicBezTo>
                        <a:pt x="288" y="136"/>
                        <a:pt x="320" y="224"/>
                        <a:pt x="312" y="256"/>
                      </a:cubicBezTo>
                      <a:cubicBezTo>
                        <a:pt x="304" y="288"/>
                        <a:pt x="208" y="264"/>
                        <a:pt x="168" y="256"/>
                      </a:cubicBezTo>
                      <a:close/>
                    </a:path>
                  </a:pathLst>
                </a:custGeom>
                <a:solidFill>
                  <a:srgbClr val="3A6E8F">
                    <a:alpha val="95000"/>
                  </a:srgbClr>
                </a:solidFill>
                <a:ln w="9525">
                  <a:noFill/>
                  <a:round/>
                  <a:headEnd/>
                  <a:tailEnd/>
                </a:ln>
                <a:effectLst/>
              </p:spPr>
              <p:txBody>
                <a:bodyPr/>
                <a:lstStyle>
                  <a:defPPr>
                    <a:defRPr lang="en-US"/>
                  </a:defPPr>
                  <a:lvl1pPr algn="l" rtl="0" eaLnBrk="0" fontAlgn="base" hangingPunct="0">
                    <a:spcBef>
                      <a:spcPct val="0"/>
                    </a:spcBef>
                    <a:spcAft>
                      <a:spcPct val="0"/>
                    </a:spcAft>
                    <a:defRPr sz="2400" kern="1200">
                      <a:solidFill>
                        <a:schemeClr val="tx1"/>
                      </a:solidFill>
                      <a:latin typeface="Arial" pitchFamily="34" charset="0"/>
                      <a:ea typeface="Geneva"/>
                      <a:cs typeface="Geneva"/>
                    </a:defRPr>
                  </a:lvl1pPr>
                  <a:lvl2pPr marL="457200" algn="l" rtl="0" eaLnBrk="0" fontAlgn="base" hangingPunct="0">
                    <a:spcBef>
                      <a:spcPct val="0"/>
                    </a:spcBef>
                    <a:spcAft>
                      <a:spcPct val="0"/>
                    </a:spcAft>
                    <a:defRPr sz="2400" kern="1200">
                      <a:solidFill>
                        <a:schemeClr val="tx1"/>
                      </a:solidFill>
                      <a:latin typeface="Arial" pitchFamily="34" charset="0"/>
                      <a:ea typeface="Geneva"/>
                      <a:cs typeface="Geneva"/>
                    </a:defRPr>
                  </a:lvl2pPr>
                  <a:lvl3pPr marL="914400" algn="l" rtl="0" eaLnBrk="0" fontAlgn="base" hangingPunct="0">
                    <a:spcBef>
                      <a:spcPct val="0"/>
                    </a:spcBef>
                    <a:spcAft>
                      <a:spcPct val="0"/>
                    </a:spcAft>
                    <a:defRPr sz="2400" kern="1200">
                      <a:solidFill>
                        <a:schemeClr val="tx1"/>
                      </a:solidFill>
                      <a:latin typeface="Arial" pitchFamily="34" charset="0"/>
                      <a:ea typeface="Geneva"/>
                      <a:cs typeface="Geneva"/>
                    </a:defRPr>
                  </a:lvl3pPr>
                  <a:lvl4pPr marL="1371600" algn="l" rtl="0" eaLnBrk="0" fontAlgn="base" hangingPunct="0">
                    <a:spcBef>
                      <a:spcPct val="0"/>
                    </a:spcBef>
                    <a:spcAft>
                      <a:spcPct val="0"/>
                    </a:spcAft>
                    <a:defRPr sz="2400" kern="1200">
                      <a:solidFill>
                        <a:schemeClr val="tx1"/>
                      </a:solidFill>
                      <a:latin typeface="Arial" pitchFamily="34" charset="0"/>
                      <a:ea typeface="Geneva"/>
                      <a:cs typeface="Geneva"/>
                    </a:defRPr>
                  </a:lvl4pPr>
                  <a:lvl5pPr marL="1828800" algn="l" rtl="0" eaLnBrk="0" fontAlgn="base" hangingPunct="0">
                    <a:spcBef>
                      <a:spcPct val="0"/>
                    </a:spcBef>
                    <a:spcAft>
                      <a:spcPct val="0"/>
                    </a:spcAft>
                    <a:defRPr sz="2400" kern="1200">
                      <a:solidFill>
                        <a:schemeClr val="tx1"/>
                      </a:solidFill>
                      <a:latin typeface="Arial" pitchFamily="34" charset="0"/>
                      <a:ea typeface="Geneva"/>
                      <a:cs typeface="Geneva"/>
                    </a:defRPr>
                  </a:lvl5pPr>
                  <a:lvl6pPr marL="2286000" algn="l" defTabSz="914400" rtl="0" eaLnBrk="1" latinLnBrk="0" hangingPunct="1">
                    <a:defRPr sz="2400" kern="1200">
                      <a:solidFill>
                        <a:schemeClr val="tx1"/>
                      </a:solidFill>
                      <a:latin typeface="Arial" pitchFamily="34" charset="0"/>
                      <a:ea typeface="Geneva"/>
                      <a:cs typeface="Geneva"/>
                    </a:defRPr>
                  </a:lvl6pPr>
                  <a:lvl7pPr marL="2743200" algn="l" defTabSz="914400" rtl="0" eaLnBrk="1" latinLnBrk="0" hangingPunct="1">
                    <a:defRPr sz="2400" kern="1200">
                      <a:solidFill>
                        <a:schemeClr val="tx1"/>
                      </a:solidFill>
                      <a:latin typeface="Arial" pitchFamily="34" charset="0"/>
                      <a:ea typeface="Geneva"/>
                      <a:cs typeface="Geneva"/>
                    </a:defRPr>
                  </a:lvl7pPr>
                  <a:lvl8pPr marL="3200400" algn="l" defTabSz="914400" rtl="0" eaLnBrk="1" latinLnBrk="0" hangingPunct="1">
                    <a:defRPr sz="2400" kern="1200">
                      <a:solidFill>
                        <a:schemeClr val="tx1"/>
                      </a:solidFill>
                      <a:latin typeface="Arial" pitchFamily="34" charset="0"/>
                      <a:ea typeface="Geneva"/>
                      <a:cs typeface="Geneva"/>
                    </a:defRPr>
                  </a:lvl8pPr>
                  <a:lvl9pPr marL="3657600" algn="l" defTabSz="914400" rtl="0" eaLnBrk="1" latinLnBrk="0" hangingPunct="1">
                    <a:defRPr sz="2400" kern="1200">
                      <a:solidFill>
                        <a:schemeClr val="tx1"/>
                      </a:solidFill>
                      <a:latin typeface="Arial" pitchFamily="34" charset="0"/>
                      <a:ea typeface="Geneva"/>
                      <a:cs typeface="Geneva"/>
                    </a:defRPr>
                  </a:lvl9pPr>
                </a:lstStyle>
                <a:p>
                  <a:endParaRPr lang="en-US">
                    <a:solidFill>
                      <a:srgbClr val="000000"/>
                    </a:solidFill>
                  </a:endParaRPr>
                </a:p>
              </p:txBody>
            </p:sp>
            <p:sp>
              <p:nvSpPr>
                <p:cNvPr id="37" name="Freeform 36"/>
                <p:cNvSpPr>
                  <a:spLocks/>
                </p:cNvSpPr>
                <p:nvPr/>
              </p:nvSpPr>
              <p:spPr bwMode="auto">
                <a:xfrm rot="-13219697">
                  <a:off x="1766" y="1456"/>
                  <a:ext cx="320" cy="288"/>
                </a:xfrm>
                <a:custGeom>
                  <a:avLst/>
                  <a:gdLst/>
                  <a:ahLst/>
                  <a:cxnLst>
                    <a:cxn ang="0">
                      <a:pos x="168" y="256"/>
                    </a:cxn>
                    <a:cxn ang="0">
                      <a:pos x="72" y="208"/>
                    </a:cxn>
                    <a:cxn ang="0">
                      <a:pos x="72" y="112"/>
                    </a:cxn>
                    <a:cxn ang="0">
                      <a:pos x="24" y="16"/>
                    </a:cxn>
                    <a:cxn ang="0">
                      <a:pos x="216" y="16"/>
                    </a:cxn>
                    <a:cxn ang="0">
                      <a:pos x="168" y="112"/>
                    </a:cxn>
                    <a:cxn ang="0">
                      <a:pos x="264" y="112"/>
                    </a:cxn>
                    <a:cxn ang="0">
                      <a:pos x="312" y="256"/>
                    </a:cxn>
                    <a:cxn ang="0">
                      <a:pos x="168" y="256"/>
                    </a:cxn>
                  </a:cxnLst>
                  <a:rect l="0" t="0" r="r" b="b"/>
                  <a:pathLst>
                    <a:path w="320" h="288">
                      <a:moveTo>
                        <a:pt x="168" y="256"/>
                      </a:moveTo>
                      <a:cubicBezTo>
                        <a:pt x="128" y="248"/>
                        <a:pt x="88" y="232"/>
                        <a:pt x="72" y="208"/>
                      </a:cubicBezTo>
                      <a:cubicBezTo>
                        <a:pt x="56" y="184"/>
                        <a:pt x="80" y="144"/>
                        <a:pt x="72" y="112"/>
                      </a:cubicBezTo>
                      <a:cubicBezTo>
                        <a:pt x="64" y="80"/>
                        <a:pt x="0" y="32"/>
                        <a:pt x="24" y="16"/>
                      </a:cubicBezTo>
                      <a:cubicBezTo>
                        <a:pt x="48" y="0"/>
                        <a:pt x="192" y="0"/>
                        <a:pt x="216" y="16"/>
                      </a:cubicBezTo>
                      <a:cubicBezTo>
                        <a:pt x="240" y="32"/>
                        <a:pt x="160" y="96"/>
                        <a:pt x="168" y="112"/>
                      </a:cubicBezTo>
                      <a:cubicBezTo>
                        <a:pt x="176" y="128"/>
                        <a:pt x="240" y="88"/>
                        <a:pt x="264" y="112"/>
                      </a:cubicBezTo>
                      <a:cubicBezTo>
                        <a:pt x="288" y="136"/>
                        <a:pt x="320" y="224"/>
                        <a:pt x="312" y="256"/>
                      </a:cubicBezTo>
                      <a:cubicBezTo>
                        <a:pt x="304" y="288"/>
                        <a:pt x="208" y="264"/>
                        <a:pt x="168" y="256"/>
                      </a:cubicBezTo>
                      <a:close/>
                    </a:path>
                  </a:pathLst>
                </a:custGeom>
                <a:solidFill>
                  <a:srgbClr val="3A6E8F">
                    <a:alpha val="95000"/>
                  </a:srgbClr>
                </a:solidFill>
                <a:ln w="9525">
                  <a:noFill/>
                  <a:round/>
                  <a:headEnd/>
                  <a:tailEnd/>
                </a:ln>
                <a:effectLst/>
              </p:spPr>
              <p:txBody>
                <a:bodyPr/>
                <a:lstStyle>
                  <a:defPPr>
                    <a:defRPr lang="en-US"/>
                  </a:defPPr>
                  <a:lvl1pPr algn="l" rtl="0" eaLnBrk="0" fontAlgn="base" hangingPunct="0">
                    <a:spcBef>
                      <a:spcPct val="0"/>
                    </a:spcBef>
                    <a:spcAft>
                      <a:spcPct val="0"/>
                    </a:spcAft>
                    <a:defRPr sz="2400" kern="1200">
                      <a:solidFill>
                        <a:schemeClr val="tx1"/>
                      </a:solidFill>
                      <a:latin typeface="Arial" pitchFamily="34" charset="0"/>
                      <a:ea typeface="Geneva"/>
                      <a:cs typeface="Geneva"/>
                    </a:defRPr>
                  </a:lvl1pPr>
                  <a:lvl2pPr marL="457200" algn="l" rtl="0" eaLnBrk="0" fontAlgn="base" hangingPunct="0">
                    <a:spcBef>
                      <a:spcPct val="0"/>
                    </a:spcBef>
                    <a:spcAft>
                      <a:spcPct val="0"/>
                    </a:spcAft>
                    <a:defRPr sz="2400" kern="1200">
                      <a:solidFill>
                        <a:schemeClr val="tx1"/>
                      </a:solidFill>
                      <a:latin typeface="Arial" pitchFamily="34" charset="0"/>
                      <a:ea typeface="Geneva"/>
                      <a:cs typeface="Geneva"/>
                    </a:defRPr>
                  </a:lvl2pPr>
                  <a:lvl3pPr marL="914400" algn="l" rtl="0" eaLnBrk="0" fontAlgn="base" hangingPunct="0">
                    <a:spcBef>
                      <a:spcPct val="0"/>
                    </a:spcBef>
                    <a:spcAft>
                      <a:spcPct val="0"/>
                    </a:spcAft>
                    <a:defRPr sz="2400" kern="1200">
                      <a:solidFill>
                        <a:schemeClr val="tx1"/>
                      </a:solidFill>
                      <a:latin typeface="Arial" pitchFamily="34" charset="0"/>
                      <a:ea typeface="Geneva"/>
                      <a:cs typeface="Geneva"/>
                    </a:defRPr>
                  </a:lvl3pPr>
                  <a:lvl4pPr marL="1371600" algn="l" rtl="0" eaLnBrk="0" fontAlgn="base" hangingPunct="0">
                    <a:spcBef>
                      <a:spcPct val="0"/>
                    </a:spcBef>
                    <a:spcAft>
                      <a:spcPct val="0"/>
                    </a:spcAft>
                    <a:defRPr sz="2400" kern="1200">
                      <a:solidFill>
                        <a:schemeClr val="tx1"/>
                      </a:solidFill>
                      <a:latin typeface="Arial" pitchFamily="34" charset="0"/>
                      <a:ea typeface="Geneva"/>
                      <a:cs typeface="Geneva"/>
                    </a:defRPr>
                  </a:lvl4pPr>
                  <a:lvl5pPr marL="1828800" algn="l" rtl="0" eaLnBrk="0" fontAlgn="base" hangingPunct="0">
                    <a:spcBef>
                      <a:spcPct val="0"/>
                    </a:spcBef>
                    <a:spcAft>
                      <a:spcPct val="0"/>
                    </a:spcAft>
                    <a:defRPr sz="2400" kern="1200">
                      <a:solidFill>
                        <a:schemeClr val="tx1"/>
                      </a:solidFill>
                      <a:latin typeface="Arial" pitchFamily="34" charset="0"/>
                      <a:ea typeface="Geneva"/>
                      <a:cs typeface="Geneva"/>
                    </a:defRPr>
                  </a:lvl5pPr>
                  <a:lvl6pPr marL="2286000" algn="l" defTabSz="914400" rtl="0" eaLnBrk="1" latinLnBrk="0" hangingPunct="1">
                    <a:defRPr sz="2400" kern="1200">
                      <a:solidFill>
                        <a:schemeClr val="tx1"/>
                      </a:solidFill>
                      <a:latin typeface="Arial" pitchFamily="34" charset="0"/>
                      <a:ea typeface="Geneva"/>
                      <a:cs typeface="Geneva"/>
                    </a:defRPr>
                  </a:lvl6pPr>
                  <a:lvl7pPr marL="2743200" algn="l" defTabSz="914400" rtl="0" eaLnBrk="1" latinLnBrk="0" hangingPunct="1">
                    <a:defRPr sz="2400" kern="1200">
                      <a:solidFill>
                        <a:schemeClr val="tx1"/>
                      </a:solidFill>
                      <a:latin typeface="Arial" pitchFamily="34" charset="0"/>
                      <a:ea typeface="Geneva"/>
                      <a:cs typeface="Geneva"/>
                    </a:defRPr>
                  </a:lvl7pPr>
                  <a:lvl8pPr marL="3200400" algn="l" defTabSz="914400" rtl="0" eaLnBrk="1" latinLnBrk="0" hangingPunct="1">
                    <a:defRPr sz="2400" kern="1200">
                      <a:solidFill>
                        <a:schemeClr val="tx1"/>
                      </a:solidFill>
                      <a:latin typeface="Arial" pitchFamily="34" charset="0"/>
                      <a:ea typeface="Geneva"/>
                      <a:cs typeface="Geneva"/>
                    </a:defRPr>
                  </a:lvl8pPr>
                  <a:lvl9pPr marL="3657600" algn="l" defTabSz="914400" rtl="0" eaLnBrk="1" latinLnBrk="0" hangingPunct="1">
                    <a:defRPr sz="2400" kern="1200">
                      <a:solidFill>
                        <a:schemeClr val="tx1"/>
                      </a:solidFill>
                      <a:latin typeface="Arial" pitchFamily="34" charset="0"/>
                      <a:ea typeface="Geneva"/>
                      <a:cs typeface="Geneva"/>
                    </a:defRPr>
                  </a:lvl9pPr>
                </a:lstStyle>
                <a:p>
                  <a:endParaRPr lang="en-US">
                    <a:solidFill>
                      <a:srgbClr val="000000"/>
                    </a:solidFill>
                  </a:endParaRPr>
                </a:p>
              </p:txBody>
            </p:sp>
          </p:grpSp>
        </p:grpSp>
        <p:grpSp>
          <p:nvGrpSpPr>
            <p:cNvPr id="19" name="Group 18"/>
            <p:cNvGrpSpPr/>
            <p:nvPr/>
          </p:nvGrpSpPr>
          <p:grpSpPr>
            <a:xfrm>
              <a:off x="2666206" y="4419600"/>
              <a:ext cx="1223962" cy="365125"/>
              <a:chOff x="4108451" y="4692082"/>
              <a:chExt cx="1223962" cy="365125"/>
            </a:xfrm>
          </p:grpSpPr>
          <p:sp>
            <p:nvSpPr>
              <p:cNvPr id="23" name="Freeform 22"/>
              <p:cNvSpPr>
                <a:spLocks/>
              </p:cNvSpPr>
              <p:nvPr/>
            </p:nvSpPr>
            <p:spPr bwMode="auto">
              <a:xfrm rot="5729661" flipH="1">
                <a:off x="4108450" y="4779395"/>
                <a:ext cx="277813" cy="277812"/>
              </a:xfrm>
              <a:custGeom>
                <a:avLst/>
                <a:gdLst/>
                <a:ahLst/>
                <a:cxnLst>
                  <a:cxn ang="0">
                    <a:pos x="20" y="50"/>
                  </a:cxn>
                  <a:cxn ang="0">
                    <a:pos x="5" y="14"/>
                  </a:cxn>
                  <a:cxn ang="0">
                    <a:pos x="50" y="8"/>
                  </a:cxn>
                  <a:cxn ang="0">
                    <a:pos x="80" y="62"/>
                  </a:cxn>
                  <a:cxn ang="0">
                    <a:pos x="26" y="56"/>
                  </a:cxn>
                </a:cxnLst>
                <a:rect l="0" t="0" r="r" b="b"/>
                <a:pathLst>
                  <a:path w="84" h="70">
                    <a:moveTo>
                      <a:pt x="20" y="50"/>
                    </a:moveTo>
                    <a:cubicBezTo>
                      <a:pt x="18" y="44"/>
                      <a:pt x="0" y="21"/>
                      <a:pt x="5" y="14"/>
                    </a:cubicBezTo>
                    <a:cubicBezTo>
                      <a:pt x="10" y="7"/>
                      <a:pt x="38" y="0"/>
                      <a:pt x="50" y="8"/>
                    </a:cubicBezTo>
                    <a:cubicBezTo>
                      <a:pt x="62" y="16"/>
                      <a:pt x="84" y="54"/>
                      <a:pt x="80" y="62"/>
                    </a:cubicBezTo>
                    <a:cubicBezTo>
                      <a:pt x="76" y="70"/>
                      <a:pt x="37" y="57"/>
                      <a:pt x="26" y="56"/>
                    </a:cubicBezTo>
                  </a:path>
                </a:pathLst>
              </a:custGeom>
              <a:solidFill>
                <a:srgbClr val="FDB913"/>
              </a:solidFill>
              <a:ln w="9525">
                <a:noFill/>
                <a:round/>
                <a:headEnd/>
                <a:tailEnd/>
              </a:ln>
              <a:effectLst/>
            </p:spPr>
            <p:txBody>
              <a:bodyPr/>
              <a:lstStyle>
                <a:defPPr>
                  <a:defRPr lang="en-US"/>
                </a:defPPr>
                <a:lvl1pPr algn="l" rtl="0" eaLnBrk="0" fontAlgn="base" hangingPunct="0">
                  <a:spcBef>
                    <a:spcPct val="0"/>
                  </a:spcBef>
                  <a:spcAft>
                    <a:spcPct val="0"/>
                  </a:spcAft>
                  <a:defRPr sz="2400" kern="1200">
                    <a:solidFill>
                      <a:schemeClr val="tx1"/>
                    </a:solidFill>
                    <a:latin typeface="Arial" pitchFamily="34" charset="0"/>
                    <a:ea typeface="Geneva"/>
                    <a:cs typeface="Geneva"/>
                  </a:defRPr>
                </a:lvl1pPr>
                <a:lvl2pPr marL="457200" algn="l" rtl="0" eaLnBrk="0" fontAlgn="base" hangingPunct="0">
                  <a:spcBef>
                    <a:spcPct val="0"/>
                  </a:spcBef>
                  <a:spcAft>
                    <a:spcPct val="0"/>
                  </a:spcAft>
                  <a:defRPr sz="2400" kern="1200">
                    <a:solidFill>
                      <a:schemeClr val="tx1"/>
                    </a:solidFill>
                    <a:latin typeface="Arial" pitchFamily="34" charset="0"/>
                    <a:ea typeface="Geneva"/>
                    <a:cs typeface="Geneva"/>
                  </a:defRPr>
                </a:lvl2pPr>
                <a:lvl3pPr marL="914400" algn="l" rtl="0" eaLnBrk="0" fontAlgn="base" hangingPunct="0">
                  <a:spcBef>
                    <a:spcPct val="0"/>
                  </a:spcBef>
                  <a:spcAft>
                    <a:spcPct val="0"/>
                  </a:spcAft>
                  <a:defRPr sz="2400" kern="1200">
                    <a:solidFill>
                      <a:schemeClr val="tx1"/>
                    </a:solidFill>
                    <a:latin typeface="Arial" pitchFamily="34" charset="0"/>
                    <a:ea typeface="Geneva"/>
                    <a:cs typeface="Geneva"/>
                  </a:defRPr>
                </a:lvl3pPr>
                <a:lvl4pPr marL="1371600" algn="l" rtl="0" eaLnBrk="0" fontAlgn="base" hangingPunct="0">
                  <a:spcBef>
                    <a:spcPct val="0"/>
                  </a:spcBef>
                  <a:spcAft>
                    <a:spcPct val="0"/>
                  </a:spcAft>
                  <a:defRPr sz="2400" kern="1200">
                    <a:solidFill>
                      <a:schemeClr val="tx1"/>
                    </a:solidFill>
                    <a:latin typeface="Arial" pitchFamily="34" charset="0"/>
                    <a:ea typeface="Geneva"/>
                    <a:cs typeface="Geneva"/>
                  </a:defRPr>
                </a:lvl4pPr>
                <a:lvl5pPr marL="1828800" algn="l" rtl="0" eaLnBrk="0" fontAlgn="base" hangingPunct="0">
                  <a:spcBef>
                    <a:spcPct val="0"/>
                  </a:spcBef>
                  <a:spcAft>
                    <a:spcPct val="0"/>
                  </a:spcAft>
                  <a:defRPr sz="2400" kern="1200">
                    <a:solidFill>
                      <a:schemeClr val="tx1"/>
                    </a:solidFill>
                    <a:latin typeface="Arial" pitchFamily="34" charset="0"/>
                    <a:ea typeface="Geneva"/>
                    <a:cs typeface="Geneva"/>
                  </a:defRPr>
                </a:lvl5pPr>
                <a:lvl6pPr marL="2286000" algn="l" defTabSz="914400" rtl="0" eaLnBrk="1" latinLnBrk="0" hangingPunct="1">
                  <a:defRPr sz="2400" kern="1200">
                    <a:solidFill>
                      <a:schemeClr val="tx1"/>
                    </a:solidFill>
                    <a:latin typeface="Arial" pitchFamily="34" charset="0"/>
                    <a:ea typeface="Geneva"/>
                    <a:cs typeface="Geneva"/>
                  </a:defRPr>
                </a:lvl6pPr>
                <a:lvl7pPr marL="2743200" algn="l" defTabSz="914400" rtl="0" eaLnBrk="1" latinLnBrk="0" hangingPunct="1">
                  <a:defRPr sz="2400" kern="1200">
                    <a:solidFill>
                      <a:schemeClr val="tx1"/>
                    </a:solidFill>
                    <a:latin typeface="Arial" pitchFamily="34" charset="0"/>
                    <a:ea typeface="Geneva"/>
                    <a:cs typeface="Geneva"/>
                  </a:defRPr>
                </a:lvl7pPr>
                <a:lvl8pPr marL="3200400" algn="l" defTabSz="914400" rtl="0" eaLnBrk="1" latinLnBrk="0" hangingPunct="1">
                  <a:defRPr sz="2400" kern="1200">
                    <a:solidFill>
                      <a:schemeClr val="tx1"/>
                    </a:solidFill>
                    <a:latin typeface="Arial" pitchFamily="34" charset="0"/>
                    <a:ea typeface="Geneva"/>
                    <a:cs typeface="Geneva"/>
                  </a:defRPr>
                </a:lvl8pPr>
                <a:lvl9pPr marL="3657600" algn="l" defTabSz="914400" rtl="0" eaLnBrk="1" latinLnBrk="0" hangingPunct="1">
                  <a:defRPr sz="2400" kern="1200">
                    <a:solidFill>
                      <a:schemeClr val="tx1"/>
                    </a:solidFill>
                    <a:latin typeface="Arial" pitchFamily="34" charset="0"/>
                    <a:ea typeface="Geneva"/>
                    <a:cs typeface="Geneva"/>
                  </a:defRPr>
                </a:lvl9pPr>
              </a:lstStyle>
              <a:p>
                <a:endParaRPr lang="en-US">
                  <a:solidFill>
                    <a:srgbClr val="000000"/>
                  </a:solidFill>
                </a:endParaRPr>
              </a:p>
            </p:txBody>
          </p:sp>
          <p:sp>
            <p:nvSpPr>
              <p:cNvPr id="24" name="Freeform 23"/>
              <p:cNvSpPr>
                <a:spLocks/>
              </p:cNvSpPr>
              <p:nvPr/>
            </p:nvSpPr>
            <p:spPr bwMode="auto">
              <a:xfrm rot="8653715" flipH="1">
                <a:off x="4587876" y="4779394"/>
                <a:ext cx="277812" cy="277813"/>
              </a:xfrm>
              <a:custGeom>
                <a:avLst/>
                <a:gdLst/>
                <a:ahLst/>
                <a:cxnLst>
                  <a:cxn ang="0">
                    <a:pos x="20" y="50"/>
                  </a:cxn>
                  <a:cxn ang="0">
                    <a:pos x="5" y="14"/>
                  </a:cxn>
                  <a:cxn ang="0">
                    <a:pos x="50" y="8"/>
                  </a:cxn>
                  <a:cxn ang="0">
                    <a:pos x="80" y="62"/>
                  </a:cxn>
                  <a:cxn ang="0">
                    <a:pos x="26" y="56"/>
                  </a:cxn>
                </a:cxnLst>
                <a:rect l="0" t="0" r="r" b="b"/>
                <a:pathLst>
                  <a:path w="84" h="70">
                    <a:moveTo>
                      <a:pt x="20" y="50"/>
                    </a:moveTo>
                    <a:cubicBezTo>
                      <a:pt x="18" y="44"/>
                      <a:pt x="0" y="21"/>
                      <a:pt x="5" y="14"/>
                    </a:cubicBezTo>
                    <a:cubicBezTo>
                      <a:pt x="10" y="7"/>
                      <a:pt x="38" y="0"/>
                      <a:pt x="50" y="8"/>
                    </a:cubicBezTo>
                    <a:cubicBezTo>
                      <a:pt x="62" y="16"/>
                      <a:pt x="84" y="54"/>
                      <a:pt x="80" y="62"/>
                    </a:cubicBezTo>
                    <a:cubicBezTo>
                      <a:pt x="76" y="70"/>
                      <a:pt x="37" y="57"/>
                      <a:pt x="26" y="56"/>
                    </a:cubicBezTo>
                  </a:path>
                </a:pathLst>
              </a:custGeom>
              <a:solidFill>
                <a:srgbClr val="FDB913"/>
              </a:solidFill>
              <a:ln w="9525">
                <a:noFill/>
                <a:round/>
                <a:headEnd/>
                <a:tailEnd/>
              </a:ln>
              <a:effectLst/>
            </p:spPr>
            <p:txBody>
              <a:bodyPr/>
              <a:lstStyle>
                <a:defPPr>
                  <a:defRPr lang="en-US"/>
                </a:defPPr>
                <a:lvl1pPr algn="l" rtl="0" eaLnBrk="0" fontAlgn="base" hangingPunct="0">
                  <a:spcBef>
                    <a:spcPct val="0"/>
                  </a:spcBef>
                  <a:spcAft>
                    <a:spcPct val="0"/>
                  </a:spcAft>
                  <a:defRPr sz="2400" kern="1200">
                    <a:solidFill>
                      <a:schemeClr val="tx1"/>
                    </a:solidFill>
                    <a:latin typeface="Arial" pitchFamily="34" charset="0"/>
                    <a:ea typeface="Geneva"/>
                    <a:cs typeface="Geneva"/>
                  </a:defRPr>
                </a:lvl1pPr>
                <a:lvl2pPr marL="457200" algn="l" rtl="0" eaLnBrk="0" fontAlgn="base" hangingPunct="0">
                  <a:spcBef>
                    <a:spcPct val="0"/>
                  </a:spcBef>
                  <a:spcAft>
                    <a:spcPct val="0"/>
                  </a:spcAft>
                  <a:defRPr sz="2400" kern="1200">
                    <a:solidFill>
                      <a:schemeClr val="tx1"/>
                    </a:solidFill>
                    <a:latin typeface="Arial" pitchFamily="34" charset="0"/>
                    <a:ea typeface="Geneva"/>
                    <a:cs typeface="Geneva"/>
                  </a:defRPr>
                </a:lvl2pPr>
                <a:lvl3pPr marL="914400" algn="l" rtl="0" eaLnBrk="0" fontAlgn="base" hangingPunct="0">
                  <a:spcBef>
                    <a:spcPct val="0"/>
                  </a:spcBef>
                  <a:spcAft>
                    <a:spcPct val="0"/>
                  </a:spcAft>
                  <a:defRPr sz="2400" kern="1200">
                    <a:solidFill>
                      <a:schemeClr val="tx1"/>
                    </a:solidFill>
                    <a:latin typeface="Arial" pitchFamily="34" charset="0"/>
                    <a:ea typeface="Geneva"/>
                    <a:cs typeface="Geneva"/>
                  </a:defRPr>
                </a:lvl3pPr>
                <a:lvl4pPr marL="1371600" algn="l" rtl="0" eaLnBrk="0" fontAlgn="base" hangingPunct="0">
                  <a:spcBef>
                    <a:spcPct val="0"/>
                  </a:spcBef>
                  <a:spcAft>
                    <a:spcPct val="0"/>
                  </a:spcAft>
                  <a:defRPr sz="2400" kern="1200">
                    <a:solidFill>
                      <a:schemeClr val="tx1"/>
                    </a:solidFill>
                    <a:latin typeface="Arial" pitchFamily="34" charset="0"/>
                    <a:ea typeface="Geneva"/>
                    <a:cs typeface="Geneva"/>
                  </a:defRPr>
                </a:lvl4pPr>
                <a:lvl5pPr marL="1828800" algn="l" rtl="0" eaLnBrk="0" fontAlgn="base" hangingPunct="0">
                  <a:spcBef>
                    <a:spcPct val="0"/>
                  </a:spcBef>
                  <a:spcAft>
                    <a:spcPct val="0"/>
                  </a:spcAft>
                  <a:defRPr sz="2400" kern="1200">
                    <a:solidFill>
                      <a:schemeClr val="tx1"/>
                    </a:solidFill>
                    <a:latin typeface="Arial" pitchFamily="34" charset="0"/>
                    <a:ea typeface="Geneva"/>
                    <a:cs typeface="Geneva"/>
                  </a:defRPr>
                </a:lvl5pPr>
                <a:lvl6pPr marL="2286000" algn="l" defTabSz="914400" rtl="0" eaLnBrk="1" latinLnBrk="0" hangingPunct="1">
                  <a:defRPr sz="2400" kern="1200">
                    <a:solidFill>
                      <a:schemeClr val="tx1"/>
                    </a:solidFill>
                    <a:latin typeface="Arial" pitchFamily="34" charset="0"/>
                    <a:ea typeface="Geneva"/>
                    <a:cs typeface="Geneva"/>
                  </a:defRPr>
                </a:lvl6pPr>
                <a:lvl7pPr marL="2743200" algn="l" defTabSz="914400" rtl="0" eaLnBrk="1" latinLnBrk="0" hangingPunct="1">
                  <a:defRPr sz="2400" kern="1200">
                    <a:solidFill>
                      <a:schemeClr val="tx1"/>
                    </a:solidFill>
                    <a:latin typeface="Arial" pitchFamily="34" charset="0"/>
                    <a:ea typeface="Geneva"/>
                    <a:cs typeface="Geneva"/>
                  </a:defRPr>
                </a:lvl7pPr>
                <a:lvl8pPr marL="3200400" algn="l" defTabSz="914400" rtl="0" eaLnBrk="1" latinLnBrk="0" hangingPunct="1">
                  <a:defRPr sz="2400" kern="1200">
                    <a:solidFill>
                      <a:schemeClr val="tx1"/>
                    </a:solidFill>
                    <a:latin typeface="Arial" pitchFamily="34" charset="0"/>
                    <a:ea typeface="Geneva"/>
                    <a:cs typeface="Geneva"/>
                  </a:defRPr>
                </a:lvl8pPr>
                <a:lvl9pPr marL="3657600" algn="l" defTabSz="914400" rtl="0" eaLnBrk="1" latinLnBrk="0" hangingPunct="1">
                  <a:defRPr sz="2400" kern="1200">
                    <a:solidFill>
                      <a:schemeClr val="tx1"/>
                    </a:solidFill>
                    <a:latin typeface="Arial" pitchFamily="34" charset="0"/>
                    <a:ea typeface="Geneva"/>
                    <a:cs typeface="Geneva"/>
                  </a:defRPr>
                </a:lvl9pPr>
              </a:lstStyle>
              <a:p>
                <a:endParaRPr lang="en-US">
                  <a:solidFill>
                    <a:srgbClr val="000000"/>
                  </a:solidFill>
                </a:endParaRPr>
              </a:p>
            </p:txBody>
          </p:sp>
          <p:sp>
            <p:nvSpPr>
              <p:cNvPr id="25" name="Freeform 24"/>
              <p:cNvSpPr>
                <a:spLocks/>
              </p:cNvSpPr>
              <p:nvPr/>
            </p:nvSpPr>
            <p:spPr bwMode="auto">
              <a:xfrm rot="4435184" flipH="1">
                <a:off x="5054601" y="4692082"/>
                <a:ext cx="277812" cy="277812"/>
              </a:xfrm>
              <a:custGeom>
                <a:avLst/>
                <a:gdLst/>
                <a:ahLst/>
                <a:cxnLst>
                  <a:cxn ang="0">
                    <a:pos x="20" y="50"/>
                  </a:cxn>
                  <a:cxn ang="0">
                    <a:pos x="5" y="14"/>
                  </a:cxn>
                  <a:cxn ang="0">
                    <a:pos x="50" y="8"/>
                  </a:cxn>
                  <a:cxn ang="0">
                    <a:pos x="80" y="62"/>
                  </a:cxn>
                  <a:cxn ang="0">
                    <a:pos x="26" y="56"/>
                  </a:cxn>
                </a:cxnLst>
                <a:rect l="0" t="0" r="r" b="b"/>
                <a:pathLst>
                  <a:path w="84" h="70">
                    <a:moveTo>
                      <a:pt x="20" y="50"/>
                    </a:moveTo>
                    <a:cubicBezTo>
                      <a:pt x="18" y="44"/>
                      <a:pt x="0" y="21"/>
                      <a:pt x="5" y="14"/>
                    </a:cubicBezTo>
                    <a:cubicBezTo>
                      <a:pt x="10" y="7"/>
                      <a:pt x="38" y="0"/>
                      <a:pt x="50" y="8"/>
                    </a:cubicBezTo>
                    <a:cubicBezTo>
                      <a:pt x="62" y="16"/>
                      <a:pt x="84" y="54"/>
                      <a:pt x="80" y="62"/>
                    </a:cubicBezTo>
                    <a:cubicBezTo>
                      <a:pt x="76" y="70"/>
                      <a:pt x="37" y="57"/>
                      <a:pt x="26" y="56"/>
                    </a:cubicBezTo>
                  </a:path>
                </a:pathLst>
              </a:custGeom>
              <a:solidFill>
                <a:srgbClr val="FDB913"/>
              </a:solidFill>
              <a:ln w="9525">
                <a:noFill/>
                <a:round/>
                <a:headEnd/>
                <a:tailEnd/>
              </a:ln>
              <a:effectLst/>
            </p:spPr>
            <p:txBody>
              <a:bodyPr/>
              <a:lstStyle>
                <a:defPPr>
                  <a:defRPr lang="en-US"/>
                </a:defPPr>
                <a:lvl1pPr algn="l" rtl="0" eaLnBrk="0" fontAlgn="base" hangingPunct="0">
                  <a:spcBef>
                    <a:spcPct val="0"/>
                  </a:spcBef>
                  <a:spcAft>
                    <a:spcPct val="0"/>
                  </a:spcAft>
                  <a:defRPr sz="2400" kern="1200">
                    <a:solidFill>
                      <a:schemeClr val="tx1"/>
                    </a:solidFill>
                    <a:latin typeface="Arial" pitchFamily="34" charset="0"/>
                    <a:ea typeface="Geneva"/>
                    <a:cs typeface="Geneva"/>
                  </a:defRPr>
                </a:lvl1pPr>
                <a:lvl2pPr marL="457200" algn="l" rtl="0" eaLnBrk="0" fontAlgn="base" hangingPunct="0">
                  <a:spcBef>
                    <a:spcPct val="0"/>
                  </a:spcBef>
                  <a:spcAft>
                    <a:spcPct val="0"/>
                  </a:spcAft>
                  <a:defRPr sz="2400" kern="1200">
                    <a:solidFill>
                      <a:schemeClr val="tx1"/>
                    </a:solidFill>
                    <a:latin typeface="Arial" pitchFamily="34" charset="0"/>
                    <a:ea typeface="Geneva"/>
                    <a:cs typeface="Geneva"/>
                  </a:defRPr>
                </a:lvl2pPr>
                <a:lvl3pPr marL="914400" algn="l" rtl="0" eaLnBrk="0" fontAlgn="base" hangingPunct="0">
                  <a:spcBef>
                    <a:spcPct val="0"/>
                  </a:spcBef>
                  <a:spcAft>
                    <a:spcPct val="0"/>
                  </a:spcAft>
                  <a:defRPr sz="2400" kern="1200">
                    <a:solidFill>
                      <a:schemeClr val="tx1"/>
                    </a:solidFill>
                    <a:latin typeface="Arial" pitchFamily="34" charset="0"/>
                    <a:ea typeface="Geneva"/>
                    <a:cs typeface="Geneva"/>
                  </a:defRPr>
                </a:lvl3pPr>
                <a:lvl4pPr marL="1371600" algn="l" rtl="0" eaLnBrk="0" fontAlgn="base" hangingPunct="0">
                  <a:spcBef>
                    <a:spcPct val="0"/>
                  </a:spcBef>
                  <a:spcAft>
                    <a:spcPct val="0"/>
                  </a:spcAft>
                  <a:defRPr sz="2400" kern="1200">
                    <a:solidFill>
                      <a:schemeClr val="tx1"/>
                    </a:solidFill>
                    <a:latin typeface="Arial" pitchFamily="34" charset="0"/>
                    <a:ea typeface="Geneva"/>
                    <a:cs typeface="Geneva"/>
                  </a:defRPr>
                </a:lvl4pPr>
                <a:lvl5pPr marL="1828800" algn="l" rtl="0" eaLnBrk="0" fontAlgn="base" hangingPunct="0">
                  <a:spcBef>
                    <a:spcPct val="0"/>
                  </a:spcBef>
                  <a:spcAft>
                    <a:spcPct val="0"/>
                  </a:spcAft>
                  <a:defRPr sz="2400" kern="1200">
                    <a:solidFill>
                      <a:schemeClr val="tx1"/>
                    </a:solidFill>
                    <a:latin typeface="Arial" pitchFamily="34" charset="0"/>
                    <a:ea typeface="Geneva"/>
                    <a:cs typeface="Geneva"/>
                  </a:defRPr>
                </a:lvl5pPr>
                <a:lvl6pPr marL="2286000" algn="l" defTabSz="914400" rtl="0" eaLnBrk="1" latinLnBrk="0" hangingPunct="1">
                  <a:defRPr sz="2400" kern="1200">
                    <a:solidFill>
                      <a:schemeClr val="tx1"/>
                    </a:solidFill>
                    <a:latin typeface="Arial" pitchFamily="34" charset="0"/>
                    <a:ea typeface="Geneva"/>
                    <a:cs typeface="Geneva"/>
                  </a:defRPr>
                </a:lvl6pPr>
                <a:lvl7pPr marL="2743200" algn="l" defTabSz="914400" rtl="0" eaLnBrk="1" latinLnBrk="0" hangingPunct="1">
                  <a:defRPr sz="2400" kern="1200">
                    <a:solidFill>
                      <a:schemeClr val="tx1"/>
                    </a:solidFill>
                    <a:latin typeface="Arial" pitchFamily="34" charset="0"/>
                    <a:ea typeface="Geneva"/>
                    <a:cs typeface="Geneva"/>
                  </a:defRPr>
                </a:lvl7pPr>
                <a:lvl8pPr marL="3200400" algn="l" defTabSz="914400" rtl="0" eaLnBrk="1" latinLnBrk="0" hangingPunct="1">
                  <a:defRPr sz="2400" kern="1200">
                    <a:solidFill>
                      <a:schemeClr val="tx1"/>
                    </a:solidFill>
                    <a:latin typeface="Arial" pitchFamily="34" charset="0"/>
                    <a:ea typeface="Geneva"/>
                    <a:cs typeface="Geneva"/>
                  </a:defRPr>
                </a:lvl8pPr>
                <a:lvl9pPr marL="3657600" algn="l" defTabSz="914400" rtl="0" eaLnBrk="1" latinLnBrk="0" hangingPunct="1">
                  <a:defRPr sz="2400" kern="1200">
                    <a:solidFill>
                      <a:schemeClr val="tx1"/>
                    </a:solidFill>
                    <a:latin typeface="Arial" pitchFamily="34" charset="0"/>
                    <a:ea typeface="Geneva"/>
                    <a:cs typeface="Geneva"/>
                  </a:defRPr>
                </a:lvl9pPr>
              </a:lstStyle>
              <a:p>
                <a:endParaRPr lang="en-US">
                  <a:solidFill>
                    <a:srgbClr val="000000"/>
                  </a:solidFill>
                </a:endParaRPr>
              </a:p>
            </p:txBody>
          </p:sp>
        </p:grpSp>
        <p:cxnSp>
          <p:nvCxnSpPr>
            <p:cNvPr id="20" name="Straight Arrow Connector 19"/>
            <p:cNvCxnSpPr/>
            <p:nvPr/>
          </p:nvCxnSpPr>
          <p:spPr bwMode="auto">
            <a:xfrm flipH="1" flipV="1">
              <a:off x="3271835" y="3059746"/>
              <a:ext cx="4765" cy="1248494"/>
            </a:xfrm>
            <a:prstGeom prst="straightConnector1">
              <a:avLst/>
            </a:prstGeom>
            <a:solidFill>
              <a:schemeClr val="accent1"/>
            </a:solidFill>
            <a:ln w="28575" cap="flat" cmpd="sng" algn="ctr">
              <a:solidFill>
                <a:srgbClr val="FF0000"/>
              </a:solidFill>
              <a:prstDash val="solid"/>
              <a:round/>
              <a:headEnd type="none" w="med" len="med"/>
              <a:tailEnd type="arrow"/>
            </a:ln>
            <a:effectLst/>
          </p:spPr>
        </p:cxnSp>
        <p:sp>
          <p:nvSpPr>
            <p:cNvPr id="21" name="TextBox 20"/>
            <p:cNvSpPr txBox="1"/>
            <p:nvPr/>
          </p:nvSpPr>
          <p:spPr>
            <a:xfrm>
              <a:off x="2631252" y="1981199"/>
              <a:ext cx="1285929" cy="307777"/>
            </a:xfrm>
            <a:prstGeom prst="rect">
              <a:avLst/>
            </a:prstGeom>
            <a:noFill/>
          </p:spPr>
          <p:txBody>
            <a:bodyPr wrap="none" rtlCol="0">
              <a:spAutoFit/>
            </a:bodyPr>
            <a:lstStyle/>
            <a:p>
              <a:r>
                <a:rPr lang="en-US" dirty="0" smtClean="0">
                  <a:solidFill>
                    <a:srgbClr val="3A6E8F"/>
                  </a:solidFill>
                  <a:latin typeface="Verdana" pitchFamily="34" charset="0"/>
                  <a:ea typeface="Verdana" pitchFamily="34" charset="0"/>
                  <a:cs typeface="Verdana" pitchFamily="34" charset="0"/>
                </a:rPr>
                <a:t>Bare Sensor</a:t>
              </a:r>
              <a:endParaRPr lang="en-US" dirty="0">
                <a:solidFill>
                  <a:srgbClr val="3A6E8F"/>
                </a:solidFill>
                <a:latin typeface="Verdana" pitchFamily="34" charset="0"/>
                <a:ea typeface="Verdana" pitchFamily="34" charset="0"/>
                <a:cs typeface="Verdana" pitchFamily="34" charset="0"/>
              </a:endParaRPr>
            </a:p>
          </p:txBody>
        </p:sp>
        <p:sp>
          <p:nvSpPr>
            <p:cNvPr id="22" name="TextBox 21"/>
            <p:cNvSpPr txBox="1"/>
            <p:nvPr/>
          </p:nvSpPr>
          <p:spPr>
            <a:xfrm>
              <a:off x="2849488" y="4797623"/>
              <a:ext cx="862737" cy="307777"/>
            </a:xfrm>
            <a:prstGeom prst="rect">
              <a:avLst/>
            </a:prstGeom>
            <a:noFill/>
          </p:spPr>
          <p:txBody>
            <a:bodyPr wrap="none" rtlCol="0">
              <a:spAutoFit/>
            </a:bodyPr>
            <a:lstStyle/>
            <a:p>
              <a:r>
                <a:rPr lang="en-US" dirty="0" smtClean="0">
                  <a:solidFill>
                    <a:srgbClr val="5E6A71">
                      <a:lumMod val="50000"/>
                    </a:srgbClr>
                  </a:solidFill>
                  <a:latin typeface="Verdana" pitchFamily="34" charset="0"/>
                  <a:ea typeface="Verdana" pitchFamily="34" charset="0"/>
                  <a:cs typeface="Verdana" pitchFamily="34" charset="0"/>
                </a:rPr>
                <a:t>Analyte</a:t>
              </a:r>
              <a:endParaRPr lang="en-US" dirty="0">
                <a:solidFill>
                  <a:srgbClr val="5E6A71">
                    <a:lumMod val="50000"/>
                  </a:srgbClr>
                </a:solidFill>
                <a:latin typeface="Verdana" pitchFamily="34" charset="0"/>
                <a:ea typeface="Verdana" pitchFamily="34" charset="0"/>
                <a:cs typeface="Verdana" pitchFamily="34" charset="0"/>
              </a:endParaRPr>
            </a:p>
          </p:txBody>
        </p:sp>
      </p:grpSp>
      <p:sp>
        <p:nvSpPr>
          <p:cNvPr id="2" name="TextBox 1"/>
          <p:cNvSpPr txBox="1"/>
          <p:nvPr/>
        </p:nvSpPr>
        <p:spPr>
          <a:xfrm>
            <a:off x="3444870" y="1647516"/>
            <a:ext cx="4142481" cy="4670509"/>
          </a:xfrm>
          <a:prstGeom prst="rect">
            <a:avLst/>
          </a:prstGeom>
          <a:noFill/>
        </p:spPr>
        <p:txBody>
          <a:bodyPr wrap="none" rtlCol="0">
            <a:spAutoFit/>
          </a:bodyPr>
          <a:lstStyle/>
          <a:p>
            <a:pPr marL="342900" indent="-342900">
              <a:buFont typeface="+mj-lt"/>
              <a:buAutoNum type="arabicPeriod"/>
            </a:pPr>
            <a:r>
              <a:rPr lang="en-US" dirty="0" smtClean="0">
                <a:solidFill>
                  <a:srgbClr val="000000"/>
                </a:solidFill>
                <a:latin typeface="Arial"/>
                <a:ea typeface="Verdana" pitchFamily="34" charset="0"/>
                <a:cs typeface="Verdana" pitchFamily="34" charset="0"/>
              </a:rPr>
              <a:t>Buffer Optimization</a:t>
            </a:r>
          </a:p>
          <a:p>
            <a:pPr marL="800100" lvl="1" indent="-342900">
              <a:buFont typeface="+mj-lt"/>
              <a:buAutoNum type="arabicPeriod"/>
            </a:pPr>
            <a:r>
              <a:rPr lang="en-US" dirty="0" smtClean="0">
                <a:solidFill>
                  <a:srgbClr val="000000"/>
                </a:solidFill>
                <a:latin typeface="Arial"/>
                <a:ea typeface="Verdana" pitchFamily="34" charset="0"/>
                <a:cs typeface="Verdana" pitchFamily="34" charset="0"/>
              </a:rPr>
              <a:t>BSA</a:t>
            </a:r>
          </a:p>
          <a:p>
            <a:pPr marL="800100" lvl="1" indent="-342900">
              <a:buFont typeface="+mj-lt"/>
              <a:buAutoNum type="arabicPeriod"/>
            </a:pPr>
            <a:r>
              <a:rPr lang="en-US" dirty="0" smtClean="0">
                <a:solidFill>
                  <a:srgbClr val="000000"/>
                </a:solidFill>
                <a:latin typeface="Arial"/>
                <a:ea typeface="Verdana" pitchFamily="34" charset="0"/>
                <a:cs typeface="Verdana" pitchFamily="34" charset="0"/>
              </a:rPr>
              <a:t>Salt</a:t>
            </a:r>
          </a:p>
          <a:p>
            <a:pPr marL="800100" lvl="1" indent="-342900">
              <a:buFont typeface="+mj-lt"/>
              <a:buAutoNum type="arabicPeriod"/>
            </a:pPr>
            <a:r>
              <a:rPr lang="en-US" dirty="0" smtClean="0">
                <a:solidFill>
                  <a:srgbClr val="000000"/>
                </a:solidFill>
                <a:latin typeface="Arial"/>
                <a:ea typeface="Verdana" pitchFamily="34" charset="0"/>
                <a:cs typeface="Verdana" pitchFamily="34" charset="0"/>
              </a:rPr>
              <a:t>Detergent</a:t>
            </a:r>
          </a:p>
          <a:p>
            <a:pPr marL="342900" indent="-342900">
              <a:buFont typeface="+mj-lt"/>
              <a:buAutoNum type="arabicPeriod"/>
            </a:pPr>
            <a:endParaRPr lang="en-US" dirty="0">
              <a:solidFill>
                <a:srgbClr val="000000"/>
              </a:solidFill>
              <a:latin typeface="Arial"/>
              <a:ea typeface="Verdana" pitchFamily="34" charset="0"/>
              <a:cs typeface="Verdana" pitchFamily="34" charset="0"/>
            </a:endParaRPr>
          </a:p>
          <a:p>
            <a:pPr marL="342900" indent="-342900">
              <a:buFont typeface="+mj-lt"/>
              <a:buAutoNum type="arabicPeriod"/>
            </a:pPr>
            <a:r>
              <a:rPr lang="en-US" dirty="0" err="1" smtClean="0">
                <a:solidFill>
                  <a:srgbClr val="000000"/>
                </a:solidFill>
                <a:latin typeface="Arial"/>
                <a:ea typeface="Verdana" pitchFamily="34" charset="0"/>
                <a:cs typeface="Verdana" pitchFamily="34" charset="0"/>
              </a:rPr>
              <a:t>Biotinylated</a:t>
            </a:r>
            <a:r>
              <a:rPr lang="en-US" dirty="0" smtClean="0">
                <a:solidFill>
                  <a:srgbClr val="000000"/>
                </a:solidFill>
                <a:latin typeface="Arial"/>
                <a:ea typeface="Verdana" pitchFamily="34" charset="0"/>
                <a:cs typeface="Verdana" pitchFamily="34" charset="0"/>
              </a:rPr>
              <a:t> irrelevant protein to block surface</a:t>
            </a:r>
          </a:p>
          <a:p>
            <a:pPr marL="342900" indent="-342900">
              <a:buFont typeface="+mj-lt"/>
              <a:buAutoNum type="arabicPeriod"/>
            </a:pPr>
            <a:endParaRPr lang="en-US" dirty="0">
              <a:solidFill>
                <a:srgbClr val="000000"/>
              </a:solidFill>
              <a:latin typeface="Arial"/>
              <a:ea typeface="Verdana" pitchFamily="34" charset="0"/>
              <a:cs typeface="Verdana" pitchFamily="34" charset="0"/>
            </a:endParaRPr>
          </a:p>
          <a:p>
            <a:pPr marL="342900" indent="-342900">
              <a:buFont typeface="+mj-lt"/>
              <a:buAutoNum type="arabicPeriod"/>
            </a:pPr>
            <a:r>
              <a:rPr lang="en-US" dirty="0" err="1" smtClean="0">
                <a:solidFill>
                  <a:srgbClr val="000000"/>
                </a:solidFill>
                <a:latin typeface="Arial"/>
                <a:ea typeface="Verdana" pitchFamily="34" charset="0"/>
                <a:cs typeface="Verdana" pitchFamily="34" charset="0"/>
              </a:rPr>
              <a:t>Biotinylated</a:t>
            </a:r>
            <a:r>
              <a:rPr lang="en-US" dirty="0" smtClean="0">
                <a:solidFill>
                  <a:srgbClr val="000000"/>
                </a:solidFill>
                <a:latin typeface="Arial"/>
                <a:ea typeface="Verdana" pitchFamily="34" charset="0"/>
                <a:cs typeface="Verdana" pitchFamily="34" charset="0"/>
              </a:rPr>
              <a:t> BSA to block surface</a:t>
            </a:r>
          </a:p>
          <a:p>
            <a:pPr marL="342900" indent="-342900">
              <a:buFont typeface="+mj-lt"/>
              <a:buAutoNum type="arabicPeriod"/>
            </a:pPr>
            <a:endParaRPr lang="en-US" dirty="0">
              <a:solidFill>
                <a:srgbClr val="000000"/>
              </a:solidFill>
              <a:latin typeface="Arial"/>
              <a:ea typeface="Verdana" pitchFamily="34" charset="0"/>
              <a:cs typeface="Verdana" pitchFamily="34" charset="0"/>
            </a:endParaRPr>
          </a:p>
          <a:p>
            <a:pPr marL="342900" indent="-342900">
              <a:buFont typeface="+mj-lt"/>
              <a:buAutoNum type="arabicPeriod"/>
            </a:pPr>
            <a:r>
              <a:rPr lang="en-US" dirty="0" err="1" smtClean="0">
                <a:solidFill>
                  <a:srgbClr val="000000"/>
                </a:solidFill>
                <a:latin typeface="Arial"/>
                <a:ea typeface="Verdana" pitchFamily="34" charset="0"/>
                <a:cs typeface="Verdana" pitchFamily="34" charset="0"/>
              </a:rPr>
              <a:t>Biocytin</a:t>
            </a:r>
            <a:r>
              <a:rPr lang="en-US" dirty="0" smtClean="0">
                <a:solidFill>
                  <a:srgbClr val="000000"/>
                </a:solidFill>
                <a:latin typeface="Arial"/>
                <a:ea typeface="Verdana" pitchFamily="34" charset="0"/>
                <a:cs typeface="Verdana" pitchFamily="34" charset="0"/>
              </a:rPr>
              <a:t> to block SA binding pockets</a:t>
            </a:r>
          </a:p>
          <a:p>
            <a:pPr marL="342900" indent="-342900">
              <a:buFont typeface="+mj-lt"/>
              <a:buAutoNum type="arabicPeriod"/>
            </a:pPr>
            <a:endParaRPr lang="en-US" dirty="0">
              <a:solidFill>
                <a:srgbClr val="000000"/>
              </a:solidFill>
              <a:latin typeface="Arial"/>
              <a:ea typeface="Verdana" pitchFamily="34" charset="0"/>
              <a:cs typeface="Verdana" pitchFamily="34" charset="0"/>
            </a:endParaRPr>
          </a:p>
          <a:p>
            <a:pPr marL="342900" indent="-342900">
              <a:buFont typeface="+mj-lt"/>
              <a:buAutoNum type="arabicPeriod"/>
            </a:pPr>
            <a:r>
              <a:rPr lang="en-US" dirty="0" smtClean="0">
                <a:solidFill>
                  <a:srgbClr val="000000"/>
                </a:solidFill>
                <a:latin typeface="Arial"/>
                <a:ea typeface="Verdana" pitchFamily="34" charset="0"/>
                <a:cs typeface="Verdana" pitchFamily="34" charset="0"/>
              </a:rPr>
              <a:t>More BSA to block surface (mg/mL range)</a:t>
            </a:r>
          </a:p>
          <a:p>
            <a:pPr marL="342900" indent="-342900">
              <a:buFont typeface="+mj-lt"/>
              <a:buAutoNum type="arabicPeriod"/>
            </a:pPr>
            <a:endParaRPr lang="en-US" dirty="0">
              <a:solidFill>
                <a:srgbClr val="000000"/>
              </a:solidFill>
              <a:latin typeface="Arial"/>
              <a:ea typeface="Verdana" pitchFamily="34" charset="0"/>
              <a:cs typeface="Verdana" pitchFamily="34" charset="0"/>
            </a:endParaRPr>
          </a:p>
          <a:p>
            <a:pPr marL="342900" indent="-342900">
              <a:buFont typeface="+mj-lt"/>
              <a:buAutoNum type="arabicPeriod"/>
            </a:pPr>
            <a:r>
              <a:rPr lang="en-US" dirty="0" smtClean="0">
                <a:solidFill>
                  <a:srgbClr val="000000"/>
                </a:solidFill>
                <a:latin typeface="Arial"/>
                <a:ea typeface="Verdana" pitchFamily="34" charset="0"/>
                <a:cs typeface="Verdana" pitchFamily="34" charset="0"/>
              </a:rPr>
              <a:t>Other options for blocking agents:</a:t>
            </a:r>
          </a:p>
          <a:p>
            <a:pPr marL="800100" lvl="1" indent="-342900">
              <a:buFont typeface="+mj-lt"/>
              <a:buAutoNum type="arabicPeriod"/>
            </a:pPr>
            <a:r>
              <a:rPr lang="en-US" dirty="0" smtClean="0">
                <a:solidFill>
                  <a:srgbClr val="000000"/>
                </a:solidFill>
                <a:latin typeface="Arial"/>
                <a:ea typeface="Verdana" pitchFamily="34" charset="0"/>
                <a:cs typeface="Verdana" pitchFamily="34" charset="0"/>
              </a:rPr>
              <a:t>Non-fat milk</a:t>
            </a:r>
          </a:p>
          <a:p>
            <a:pPr marL="800100" lvl="1" indent="-342900">
              <a:buFont typeface="+mj-lt"/>
              <a:buAutoNum type="arabicPeriod"/>
            </a:pPr>
            <a:r>
              <a:rPr lang="en-US" dirty="0" smtClean="0">
                <a:solidFill>
                  <a:srgbClr val="000000"/>
                </a:solidFill>
                <a:latin typeface="Arial"/>
                <a:ea typeface="Verdana" pitchFamily="34" charset="0"/>
                <a:cs typeface="Verdana" pitchFamily="34" charset="0"/>
              </a:rPr>
              <a:t>Casein</a:t>
            </a:r>
          </a:p>
          <a:p>
            <a:pPr marL="800100" lvl="1" indent="-342900">
              <a:buFont typeface="+mj-lt"/>
              <a:buAutoNum type="arabicPeriod"/>
            </a:pPr>
            <a:r>
              <a:rPr lang="en-US" dirty="0" smtClean="0">
                <a:solidFill>
                  <a:srgbClr val="000000"/>
                </a:solidFill>
                <a:latin typeface="Arial"/>
                <a:ea typeface="Verdana" pitchFamily="34" charset="0"/>
                <a:cs typeface="Verdana" pitchFamily="34" charset="0"/>
              </a:rPr>
              <a:t>Irrelevant </a:t>
            </a:r>
            <a:r>
              <a:rPr lang="en-US" dirty="0" err="1" smtClean="0">
                <a:solidFill>
                  <a:srgbClr val="000000"/>
                </a:solidFill>
                <a:latin typeface="Arial"/>
                <a:ea typeface="Verdana" pitchFamily="34" charset="0"/>
                <a:cs typeface="Verdana" pitchFamily="34" charset="0"/>
              </a:rPr>
              <a:t>IgG</a:t>
            </a:r>
            <a:r>
              <a:rPr lang="en-US" dirty="0" smtClean="0">
                <a:solidFill>
                  <a:srgbClr val="000000"/>
                </a:solidFill>
                <a:latin typeface="Arial"/>
                <a:ea typeface="Verdana" pitchFamily="34" charset="0"/>
                <a:cs typeface="Verdana" pitchFamily="34" charset="0"/>
              </a:rPr>
              <a:t> (mg/mL range)</a:t>
            </a:r>
          </a:p>
          <a:p>
            <a:pPr marL="342900" indent="-342900">
              <a:buFont typeface="+mj-lt"/>
              <a:buAutoNum type="arabicPeriod"/>
            </a:pPr>
            <a:endParaRPr lang="en-US" dirty="0">
              <a:solidFill>
                <a:srgbClr val="000000"/>
              </a:solidFill>
              <a:latin typeface="Arial"/>
              <a:ea typeface="Verdana" pitchFamily="34" charset="0"/>
              <a:cs typeface="Verdana" pitchFamily="34" charset="0"/>
            </a:endParaRPr>
          </a:p>
        </p:txBody>
      </p:sp>
      <p:sp>
        <p:nvSpPr>
          <p:cNvPr id="5" name="Title 4"/>
          <p:cNvSpPr>
            <a:spLocks noGrp="1"/>
          </p:cNvSpPr>
          <p:nvPr>
            <p:ph type="title"/>
          </p:nvPr>
        </p:nvSpPr>
        <p:spPr/>
        <p:txBody>
          <a:bodyPr/>
          <a:lstStyle/>
          <a:p>
            <a:r>
              <a:rPr lang="en-US" sz="2400" dirty="0">
                <a:cs typeface="Calibri" panose="020F0502020204030204" pitchFamily="34" charset="0"/>
              </a:rPr>
              <a:t>Minimizing NSB on </a:t>
            </a:r>
            <a:r>
              <a:rPr lang="en-US" sz="2400" dirty="0" smtClean="0">
                <a:cs typeface="Calibri" panose="020F0502020204030204" pitchFamily="34" charset="0"/>
              </a:rPr>
              <a:t>Biosensors</a:t>
            </a:r>
            <a:endParaRPr lang="en-US" sz="2400" dirty="0">
              <a:cs typeface="Calibri" panose="020F0502020204030204" pitchFamily="34" charset="0"/>
            </a:endParaRPr>
          </a:p>
        </p:txBody>
      </p:sp>
    </p:spTree>
    <p:extLst>
      <p:ext uri="{BB962C8B-B14F-4D97-AF65-F5344CB8AC3E}">
        <p14:creationId xmlns:p14="http://schemas.microsoft.com/office/powerpoint/2010/main" val="418137858"/>
      </p:ext>
    </p:extLst>
  </p:cSld>
  <p:clrMapOvr>
    <a:masterClrMapping/>
  </p:clrMapOvr>
  <p:transition>
    <p:fade/>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5"/>
          <p:cNvSpPr>
            <a:spLocks noChangeArrowheads="1"/>
          </p:cNvSpPr>
          <p:nvPr/>
        </p:nvSpPr>
        <p:spPr bwMode="auto">
          <a:xfrm>
            <a:off x="950634" y="1478280"/>
            <a:ext cx="4267200" cy="419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fontAlgn="base">
              <a:lnSpc>
                <a:spcPct val="100000"/>
              </a:lnSpc>
              <a:spcBef>
                <a:spcPct val="20000"/>
              </a:spcBef>
              <a:buClr>
                <a:srgbClr val="3A6E8F"/>
              </a:buClr>
              <a:buFont typeface="+mj-lt"/>
              <a:buAutoNum type="arabicPeriod"/>
            </a:pPr>
            <a:r>
              <a:rPr lang="en-US" dirty="0" err="1" smtClean="0">
                <a:solidFill>
                  <a:srgbClr val="3A6E8F"/>
                </a:solidFill>
                <a:latin typeface="Arial"/>
              </a:rPr>
              <a:t>Coulombic</a:t>
            </a:r>
            <a:r>
              <a:rPr lang="en-US" dirty="0" smtClean="0">
                <a:solidFill>
                  <a:srgbClr val="3A6E8F"/>
                </a:solidFill>
                <a:latin typeface="Arial"/>
              </a:rPr>
              <a:t> interaction</a:t>
            </a:r>
          </a:p>
          <a:p>
            <a:pPr marL="800100" lvl="1" indent="-342900" fontAlgn="base">
              <a:lnSpc>
                <a:spcPct val="100000"/>
              </a:lnSpc>
              <a:spcBef>
                <a:spcPct val="20000"/>
              </a:spcBef>
              <a:buClr>
                <a:srgbClr val="3A6E8F"/>
              </a:buClr>
              <a:buFont typeface="Arial" pitchFamily="34" charset="0"/>
              <a:buChar char="•"/>
            </a:pPr>
            <a:r>
              <a:rPr lang="en-US" dirty="0" smtClean="0">
                <a:solidFill>
                  <a:srgbClr val="3A6E8F"/>
                </a:solidFill>
                <a:latin typeface="Arial"/>
              </a:rPr>
              <a:t>Charge of surface, charge of molecule</a:t>
            </a:r>
          </a:p>
          <a:p>
            <a:pPr marL="800100" lvl="1" indent="-342900" fontAlgn="base">
              <a:lnSpc>
                <a:spcPct val="100000"/>
              </a:lnSpc>
              <a:spcBef>
                <a:spcPct val="20000"/>
              </a:spcBef>
              <a:buClr>
                <a:srgbClr val="3A6E8F"/>
              </a:buClr>
              <a:buFont typeface="Arial" pitchFamily="34" charset="0"/>
              <a:buChar char="•"/>
            </a:pPr>
            <a:r>
              <a:rPr lang="en-US" dirty="0" smtClean="0">
                <a:solidFill>
                  <a:srgbClr val="3A6E8F"/>
                </a:solidFill>
                <a:latin typeface="Arial"/>
              </a:rPr>
              <a:t>Isoelectric Point (</a:t>
            </a:r>
            <a:r>
              <a:rPr lang="en-US" dirty="0" err="1" smtClean="0">
                <a:solidFill>
                  <a:srgbClr val="3A6E8F"/>
                </a:solidFill>
                <a:latin typeface="Arial"/>
              </a:rPr>
              <a:t>pI</a:t>
            </a:r>
            <a:r>
              <a:rPr lang="en-US" dirty="0" smtClean="0">
                <a:solidFill>
                  <a:srgbClr val="3A6E8F"/>
                </a:solidFill>
                <a:latin typeface="Arial"/>
              </a:rPr>
              <a:t>) of analyte</a:t>
            </a:r>
          </a:p>
          <a:p>
            <a:pPr marL="800100" lvl="1" indent="-342900" fontAlgn="base">
              <a:lnSpc>
                <a:spcPct val="100000"/>
              </a:lnSpc>
              <a:spcBef>
                <a:spcPct val="20000"/>
              </a:spcBef>
              <a:buClr>
                <a:srgbClr val="3A6E8F"/>
              </a:buClr>
              <a:buFont typeface="Arial" pitchFamily="34" charset="0"/>
              <a:buChar char="•"/>
            </a:pPr>
            <a:r>
              <a:rPr lang="en-US" dirty="0" smtClean="0">
                <a:solidFill>
                  <a:srgbClr val="3A6E8F"/>
                </a:solidFill>
                <a:latin typeface="Arial"/>
              </a:rPr>
              <a:t>Ionic strength of solvent</a:t>
            </a:r>
            <a:r>
              <a:rPr lang="en-US" dirty="0">
                <a:solidFill>
                  <a:srgbClr val="3A6E8F"/>
                </a:solidFill>
                <a:latin typeface="Arial"/>
              </a:rPr>
              <a:t> </a:t>
            </a:r>
            <a:r>
              <a:rPr lang="en-US" dirty="0" smtClean="0">
                <a:solidFill>
                  <a:srgbClr val="3A6E8F"/>
                </a:solidFill>
                <a:latin typeface="Arial"/>
              </a:rPr>
              <a:t>is low</a:t>
            </a:r>
          </a:p>
          <a:p>
            <a:pPr marL="800100" lvl="1" indent="-342900" fontAlgn="base">
              <a:lnSpc>
                <a:spcPct val="100000"/>
              </a:lnSpc>
              <a:spcBef>
                <a:spcPct val="20000"/>
              </a:spcBef>
              <a:buClr>
                <a:srgbClr val="3A6E8F"/>
              </a:buClr>
              <a:buFont typeface="Arial" pitchFamily="34" charset="0"/>
              <a:buChar char="•"/>
            </a:pPr>
            <a:endParaRPr lang="en-US" dirty="0" smtClean="0">
              <a:solidFill>
                <a:srgbClr val="3A6E8F"/>
              </a:solidFill>
              <a:latin typeface="Arial"/>
            </a:endParaRPr>
          </a:p>
          <a:p>
            <a:pPr marL="342900" indent="-342900" fontAlgn="base">
              <a:lnSpc>
                <a:spcPct val="100000"/>
              </a:lnSpc>
              <a:spcBef>
                <a:spcPct val="20000"/>
              </a:spcBef>
              <a:buClr>
                <a:srgbClr val="3A6E8F"/>
              </a:buClr>
              <a:buFont typeface="+mj-lt"/>
              <a:buAutoNum type="arabicPeriod"/>
            </a:pPr>
            <a:r>
              <a:rPr lang="en-US" dirty="0" smtClean="0">
                <a:solidFill>
                  <a:srgbClr val="3A6E8F"/>
                </a:solidFill>
                <a:latin typeface="Arial"/>
              </a:rPr>
              <a:t>Non-covalent binding</a:t>
            </a:r>
          </a:p>
          <a:p>
            <a:pPr marL="800100" lvl="1" indent="-342900" fontAlgn="base">
              <a:lnSpc>
                <a:spcPct val="100000"/>
              </a:lnSpc>
              <a:spcBef>
                <a:spcPct val="20000"/>
              </a:spcBef>
              <a:buClr>
                <a:srgbClr val="3A6E8F"/>
              </a:buClr>
              <a:buFont typeface="Arial" pitchFamily="34" charset="0"/>
              <a:buChar char="•"/>
            </a:pPr>
            <a:r>
              <a:rPr lang="en-US" dirty="0" smtClean="0">
                <a:solidFill>
                  <a:srgbClr val="3A6E8F"/>
                </a:solidFill>
                <a:latin typeface="Arial"/>
              </a:rPr>
              <a:t>Van der Walls interactions</a:t>
            </a:r>
          </a:p>
          <a:p>
            <a:pPr marL="800100" lvl="1" indent="-342900" fontAlgn="base">
              <a:lnSpc>
                <a:spcPct val="100000"/>
              </a:lnSpc>
              <a:spcBef>
                <a:spcPct val="20000"/>
              </a:spcBef>
              <a:buClr>
                <a:srgbClr val="3A6E8F"/>
              </a:buClr>
              <a:buFont typeface="Arial" pitchFamily="34" charset="0"/>
              <a:buChar char="•"/>
            </a:pPr>
            <a:r>
              <a:rPr lang="en-US" dirty="0" smtClean="0">
                <a:solidFill>
                  <a:srgbClr val="3A6E8F"/>
                </a:solidFill>
                <a:latin typeface="Arial"/>
              </a:rPr>
              <a:t>Hydrophobic interactions</a:t>
            </a:r>
          </a:p>
          <a:p>
            <a:pPr marL="342900" indent="-342900" fontAlgn="base">
              <a:lnSpc>
                <a:spcPct val="100000"/>
              </a:lnSpc>
              <a:spcBef>
                <a:spcPct val="20000"/>
              </a:spcBef>
              <a:buClr>
                <a:srgbClr val="3A6E8F"/>
              </a:buClr>
              <a:buFont typeface="+mj-lt"/>
              <a:buAutoNum type="arabicPeriod"/>
            </a:pPr>
            <a:endParaRPr lang="en-US" dirty="0" smtClean="0">
              <a:solidFill>
                <a:srgbClr val="3A6E8F"/>
              </a:solidFill>
              <a:latin typeface="Arial"/>
            </a:endParaRPr>
          </a:p>
          <a:p>
            <a:pPr marL="342900" indent="-342900" fontAlgn="base">
              <a:lnSpc>
                <a:spcPct val="100000"/>
              </a:lnSpc>
              <a:spcBef>
                <a:spcPct val="20000"/>
              </a:spcBef>
              <a:buClr>
                <a:srgbClr val="3A6E8F"/>
              </a:buClr>
              <a:buFont typeface="+mj-lt"/>
              <a:buAutoNum type="arabicPeriod"/>
            </a:pPr>
            <a:r>
              <a:rPr lang="en-US" dirty="0" smtClean="0">
                <a:solidFill>
                  <a:srgbClr val="3A6E8F"/>
                </a:solidFill>
                <a:latin typeface="Arial"/>
              </a:rPr>
              <a:t>Analyte solubility</a:t>
            </a:r>
          </a:p>
          <a:p>
            <a:pPr marL="800100" lvl="1" indent="-342900" fontAlgn="base">
              <a:lnSpc>
                <a:spcPct val="100000"/>
              </a:lnSpc>
              <a:spcBef>
                <a:spcPct val="20000"/>
              </a:spcBef>
              <a:buClr>
                <a:srgbClr val="3A6E8F"/>
              </a:buClr>
              <a:buFont typeface="Arial" pitchFamily="34" charset="0"/>
              <a:buChar char="•"/>
            </a:pPr>
            <a:r>
              <a:rPr lang="en-US" dirty="0" smtClean="0">
                <a:solidFill>
                  <a:srgbClr val="3A6E8F"/>
                </a:solidFill>
                <a:latin typeface="Arial"/>
              </a:rPr>
              <a:t>Organic compounds</a:t>
            </a:r>
          </a:p>
          <a:p>
            <a:pPr marL="800100" lvl="1" indent="-342900" fontAlgn="base">
              <a:lnSpc>
                <a:spcPct val="100000"/>
              </a:lnSpc>
              <a:spcBef>
                <a:spcPct val="20000"/>
              </a:spcBef>
              <a:buClr>
                <a:srgbClr val="3A6E8F"/>
              </a:buClr>
              <a:buFont typeface="Arial" pitchFamily="34" charset="0"/>
              <a:buChar char="•"/>
            </a:pPr>
            <a:r>
              <a:rPr lang="en-US" dirty="0" smtClean="0">
                <a:solidFill>
                  <a:srgbClr val="3A6E8F"/>
                </a:solidFill>
                <a:latin typeface="Arial"/>
              </a:rPr>
              <a:t>Aqueous solvent insolubility</a:t>
            </a:r>
          </a:p>
          <a:p>
            <a:pPr marL="342900" indent="-342900" fontAlgn="base">
              <a:lnSpc>
                <a:spcPct val="100000"/>
              </a:lnSpc>
              <a:spcBef>
                <a:spcPct val="20000"/>
              </a:spcBef>
              <a:buClr>
                <a:srgbClr val="3A6E8F"/>
              </a:buClr>
              <a:buFont typeface="+mj-lt"/>
              <a:buAutoNum type="arabicPeriod"/>
            </a:pPr>
            <a:endParaRPr lang="en-US" dirty="0">
              <a:solidFill>
                <a:srgbClr val="3A6E8F"/>
              </a:solidFill>
              <a:latin typeface="Arial"/>
            </a:endParaRPr>
          </a:p>
          <a:p>
            <a:pPr marL="342900" indent="-342900" fontAlgn="base">
              <a:lnSpc>
                <a:spcPct val="100000"/>
              </a:lnSpc>
              <a:spcBef>
                <a:spcPct val="20000"/>
              </a:spcBef>
              <a:buClr>
                <a:srgbClr val="3A6E8F"/>
              </a:buClr>
              <a:buFont typeface="+mj-lt"/>
              <a:buAutoNum type="arabicPeriod"/>
            </a:pPr>
            <a:r>
              <a:rPr lang="en-US" dirty="0" smtClean="0">
                <a:solidFill>
                  <a:srgbClr val="3A6E8F"/>
                </a:solidFill>
                <a:latin typeface="Arial"/>
              </a:rPr>
              <a:t>Others</a:t>
            </a:r>
            <a:endParaRPr lang="en-US" dirty="0">
              <a:solidFill>
                <a:srgbClr val="3A6E8F"/>
              </a:solidFill>
              <a:latin typeface="Arial"/>
            </a:endParaRPr>
          </a:p>
          <a:p>
            <a:pPr marL="742950" lvl="1" indent="-285750" fontAlgn="base">
              <a:lnSpc>
                <a:spcPct val="100000"/>
              </a:lnSpc>
              <a:spcBef>
                <a:spcPct val="20000"/>
              </a:spcBef>
              <a:buClr>
                <a:srgbClr val="3A6E8F"/>
              </a:buClr>
              <a:buFont typeface="Arial" pitchFamily="34" charset="0"/>
              <a:buChar char="•"/>
            </a:pPr>
            <a:r>
              <a:rPr lang="en-US" dirty="0" smtClean="0">
                <a:solidFill>
                  <a:srgbClr val="3A6E8F"/>
                </a:solidFill>
                <a:latin typeface="Arial"/>
              </a:rPr>
              <a:t>Biological similarities</a:t>
            </a:r>
          </a:p>
          <a:p>
            <a:pPr marL="742950" lvl="1" indent="-285750" fontAlgn="base">
              <a:lnSpc>
                <a:spcPct val="100000"/>
              </a:lnSpc>
              <a:spcBef>
                <a:spcPct val="20000"/>
              </a:spcBef>
              <a:buClr>
                <a:srgbClr val="3A6E8F"/>
              </a:buClr>
              <a:buFont typeface="Arial" pitchFamily="34" charset="0"/>
              <a:buChar char="•"/>
            </a:pPr>
            <a:r>
              <a:rPr lang="en-US" dirty="0" smtClean="0">
                <a:solidFill>
                  <a:srgbClr val="3A6E8F"/>
                </a:solidFill>
                <a:latin typeface="Arial"/>
              </a:rPr>
              <a:t>Streptavidin to </a:t>
            </a:r>
            <a:r>
              <a:rPr lang="en-US" dirty="0" err="1" smtClean="0">
                <a:solidFill>
                  <a:srgbClr val="3A6E8F"/>
                </a:solidFill>
                <a:latin typeface="Arial"/>
              </a:rPr>
              <a:t>Fibronectin</a:t>
            </a:r>
            <a:endParaRPr lang="en-US" dirty="0">
              <a:solidFill>
                <a:srgbClr val="3A6E8F"/>
              </a:solidFill>
              <a:latin typeface="Arial"/>
            </a:endParaRPr>
          </a:p>
          <a:p>
            <a:pPr marL="285750" indent="-285750" fontAlgn="base">
              <a:lnSpc>
                <a:spcPct val="100000"/>
              </a:lnSpc>
              <a:spcBef>
                <a:spcPct val="20000"/>
              </a:spcBef>
              <a:buClr>
                <a:srgbClr val="3A6E8F"/>
              </a:buClr>
              <a:buFontTx/>
              <a:buChar char="-"/>
            </a:pPr>
            <a:endParaRPr lang="en-US" dirty="0" smtClean="0">
              <a:solidFill>
                <a:srgbClr val="3A6E8F"/>
              </a:solidFill>
              <a:latin typeface="Arial"/>
            </a:endParaRPr>
          </a:p>
          <a:p>
            <a:pPr fontAlgn="base">
              <a:lnSpc>
                <a:spcPct val="100000"/>
              </a:lnSpc>
              <a:spcBef>
                <a:spcPct val="20000"/>
              </a:spcBef>
              <a:buClr>
                <a:srgbClr val="3A6E8F"/>
              </a:buClr>
            </a:pPr>
            <a:endParaRPr lang="en-US" dirty="0">
              <a:solidFill>
                <a:srgbClr val="3A6E8F"/>
              </a:solidFill>
              <a:latin typeface="Arial"/>
            </a:endParaRPr>
          </a:p>
          <a:p>
            <a:pPr marL="342900" indent="-342900" fontAlgn="base">
              <a:lnSpc>
                <a:spcPct val="100000"/>
              </a:lnSpc>
              <a:spcBef>
                <a:spcPct val="20000"/>
              </a:spcBef>
              <a:buClr>
                <a:srgbClr val="3A6E8F"/>
              </a:buClr>
              <a:buFontTx/>
              <a:buChar char="•"/>
            </a:pPr>
            <a:endParaRPr lang="en-US" dirty="0">
              <a:solidFill>
                <a:srgbClr val="3A6E8F"/>
              </a:solidFill>
              <a:latin typeface="Arial"/>
            </a:endParaRPr>
          </a:p>
        </p:txBody>
      </p:sp>
      <p:grpSp>
        <p:nvGrpSpPr>
          <p:cNvPr id="21" name="Group 20"/>
          <p:cNvGrpSpPr/>
          <p:nvPr/>
        </p:nvGrpSpPr>
        <p:grpSpPr>
          <a:xfrm>
            <a:off x="5052482" y="1709166"/>
            <a:ext cx="2038940" cy="762000"/>
            <a:chOff x="6096000" y="2057400"/>
            <a:chExt cx="2038940" cy="762000"/>
          </a:xfrm>
        </p:grpSpPr>
        <p:sp>
          <p:nvSpPr>
            <p:cNvPr id="3" name="TextBox 2"/>
            <p:cNvSpPr txBox="1"/>
            <p:nvPr/>
          </p:nvSpPr>
          <p:spPr>
            <a:xfrm>
              <a:off x="6629400" y="2209799"/>
              <a:ext cx="1505540" cy="523220"/>
            </a:xfrm>
            <a:prstGeom prst="rect">
              <a:avLst/>
            </a:prstGeom>
            <a:noFill/>
            <a:ln>
              <a:solidFill>
                <a:srgbClr val="FF0000"/>
              </a:solidFill>
            </a:ln>
          </p:spPr>
          <p:txBody>
            <a:bodyPr wrap="none" rtlCol="0">
              <a:spAutoFit/>
            </a:bodyPr>
            <a:lstStyle/>
            <a:p>
              <a:pPr eaLnBrk="1" fontAlgn="auto" hangingPunct="1">
                <a:lnSpc>
                  <a:spcPct val="100000"/>
                </a:lnSpc>
                <a:spcBef>
                  <a:spcPts val="0"/>
                </a:spcBef>
                <a:spcAft>
                  <a:spcPts val="0"/>
                </a:spcAft>
              </a:pPr>
              <a:r>
                <a:rPr lang="en-US" dirty="0" smtClean="0">
                  <a:solidFill>
                    <a:srgbClr val="FF0000"/>
                  </a:solidFill>
                  <a:latin typeface="Verdana" pitchFamily="34" charset="0"/>
                  <a:ea typeface="Verdana" pitchFamily="34" charset="0"/>
                  <a:cs typeface="Verdana" pitchFamily="34" charset="0"/>
                </a:rPr>
                <a:t>Buffer pH/salt </a:t>
              </a:r>
            </a:p>
            <a:p>
              <a:pPr eaLnBrk="1" fontAlgn="auto" hangingPunct="1">
                <a:lnSpc>
                  <a:spcPct val="100000"/>
                </a:lnSpc>
                <a:spcBef>
                  <a:spcPts val="0"/>
                </a:spcBef>
                <a:spcAft>
                  <a:spcPts val="0"/>
                </a:spcAft>
              </a:pPr>
              <a:r>
                <a:rPr lang="en-US" dirty="0" smtClean="0">
                  <a:solidFill>
                    <a:srgbClr val="FF0000"/>
                  </a:solidFill>
                  <a:latin typeface="Verdana" pitchFamily="34" charset="0"/>
                  <a:ea typeface="Verdana" pitchFamily="34" charset="0"/>
                  <a:cs typeface="Verdana" pitchFamily="34" charset="0"/>
                </a:rPr>
                <a:t>concentration</a:t>
              </a:r>
              <a:endParaRPr lang="en-US" dirty="0">
                <a:solidFill>
                  <a:srgbClr val="FF0000"/>
                </a:solidFill>
                <a:latin typeface="Verdana" pitchFamily="34" charset="0"/>
                <a:ea typeface="Verdana" pitchFamily="34" charset="0"/>
                <a:cs typeface="Verdana" pitchFamily="34" charset="0"/>
              </a:endParaRPr>
            </a:p>
          </p:txBody>
        </p:sp>
        <p:sp>
          <p:nvSpPr>
            <p:cNvPr id="14" name="Right Brace 13"/>
            <p:cNvSpPr/>
            <p:nvPr/>
          </p:nvSpPr>
          <p:spPr bwMode="auto">
            <a:xfrm>
              <a:off x="6096000" y="2057400"/>
              <a:ext cx="381000" cy="762000"/>
            </a:xfrm>
            <a:prstGeom prst="rightBrace">
              <a:avLst/>
            </a:prstGeom>
            <a:no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lnSpc>
                  <a:spcPct val="100000"/>
                </a:lnSpc>
                <a:spcBef>
                  <a:spcPct val="0"/>
                </a:spcBef>
              </a:pPr>
              <a:endParaRPr lang="en-US" smtClean="0">
                <a:solidFill>
                  <a:srgbClr val="000000"/>
                </a:solidFill>
                <a:ea typeface="Geneva" charset="0"/>
                <a:cs typeface="Geneva" charset="0"/>
              </a:endParaRPr>
            </a:p>
          </p:txBody>
        </p:sp>
      </p:grpSp>
      <p:grpSp>
        <p:nvGrpSpPr>
          <p:cNvPr id="22" name="Group 21"/>
          <p:cNvGrpSpPr/>
          <p:nvPr/>
        </p:nvGrpSpPr>
        <p:grpSpPr>
          <a:xfrm>
            <a:off x="5057925" y="2846028"/>
            <a:ext cx="3634434" cy="762000"/>
            <a:chOff x="5105400" y="3048000"/>
            <a:chExt cx="3634434" cy="762000"/>
          </a:xfrm>
        </p:grpSpPr>
        <p:sp>
          <p:nvSpPr>
            <p:cNvPr id="15" name="Right Brace 14"/>
            <p:cNvSpPr/>
            <p:nvPr/>
          </p:nvSpPr>
          <p:spPr bwMode="auto">
            <a:xfrm>
              <a:off x="5105400" y="3048000"/>
              <a:ext cx="381000" cy="762000"/>
            </a:xfrm>
            <a:prstGeom prst="rightBrace">
              <a:avLst/>
            </a:prstGeom>
            <a:no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lnSpc>
                  <a:spcPct val="100000"/>
                </a:lnSpc>
                <a:spcBef>
                  <a:spcPct val="0"/>
                </a:spcBef>
              </a:pPr>
              <a:endParaRPr lang="en-US" smtClean="0">
                <a:solidFill>
                  <a:srgbClr val="000000"/>
                </a:solidFill>
                <a:ea typeface="Geneva" charset="0"/>
                <a:cs typeface="Geneva" charset="0"/>
              </a:endParaRPr>
            </a:p>
          </p:txBody>
        </p:sp>
        <p:sp>
          <p:nvSpPr>
            <p:cNvPr id="18" name="TextBox 17"/>
            <p:cNvSpPr txBox="1"/>
            <p:nvPr/>
          </p:nvSpPr>
          <p:spPr>
            <a:xfrm>
              <a:off x="5706952" y="3276600"/>
              <a:ext cx="3032882" cy="523220"/>
            </a:xfrm>
            <a:prstGeom prst="rect">
              <a:avLst/>
            </a:prstGeom>
            <a:noFill/>
            <a:ln>
              <a:solidFill>
                <a:srgbClr val="FF0000"/>
              </a:solidFill>
            </a:ln>
          </p:spPr>
          <p:txBody>
            <a:bodyPr wrap="none" rtlCol="0">
              <a:spAutoFit/>
            </a:bodyPr>
            <a:lstStyle/>
            <a:p>
              <a:pPr eaLnBrk="1" fontAlgn="auto" hangingPunct="1">
                <a:lnSpc>
                  <a:spcPct val="100000"/>
                </a:lnSpc>
                <a:spcBef>
                  <a:spcPts val="0"/>
                </a:spcBef>
                <a:spcAft>
                  <a:spcPts val="0"/>
                </a:spcAft>
              </a:pPr>
              <a:r>
                <a:rPr lang="en-US" dirty="0" smtClean="0">
                  <a:solidFill>
                    <a:srgbClr val="FF0000"/>
                  </a:solidFill>
                  <a:latin typeface="Verdana" pitchFamily="34" charset="0"/>
                  <a:ea typeface="Verdana" pitchFamily="34" charset="0"/>
                  <a:cs typeface="Verdana" pitchFamily="34" charset="0"/>
                </a:rPr>
                <a:t>Raise surfactant level in buffers</a:t>
              </a:r>
              <a:endParaRPr lang="en-US" dirty="0">
                <a:solidFill>
                  <a:srgbClr val="FF0000"/>
                </a:solidFill>
                <a:latin typeface="Verdana" pitchFamily="34" charset="0"/>
                <a:ea typeface="Verdana" pitchFamily="34" charset="0"/>
                <a:cs typeface="Verdana" pitchFamily="34" charset="0"/>
              </a:endParaRPr>
            </a:p>
            <a:p>
              <a:pPr eaLnBrk="1" fontAlgn="auto" hangingPunct="1">
                <a:lnSpc>
                  <a:spcPct val="100000"/>
                </a:lnSpc>
                <a:spcBef>
                  <a:spcPts val="0"/>
                </a:spcBef>
                <a:spcAft>
                  <a:spcPts val="0"/>
                </a:spcAft>
              </a:pPr>
              <a:r>
                <a:rPr lang="en-US" dirty="0" smtClean="0">
                  <a:solidFill>
                    <a:srgbClr val="FF0000"/>
                  </a:solidFill>
                  <a:latin typeface="Verdana" pitchFamily="34" charset="0"/>
                  <a:ea typeface="Verdana" pitchFamily="34" charset="0"/>
                  <a:cs typeface="Verdana" pitchFamily="34" charset="0"/>
                </a:rPr>
                <a:t>Add BSA and/or Casein</a:t>
              </a:r>
              <a:endParaRPr lang="en-US" dirty="0">
                <a:solidFill>
                  <a:srgbClr val="FF0000"/>
                </a:solidFill>
                <a:latin typeface="Verdana" pitchFamily="34" charset="0"/>
                <a:ea typeface="Verdana" pitchFamily="34" charset="0"/>
                <a:cs typeface="Verdana" pitchFamily="34" charset="0"/>
              </a:endParaRPr>
            </a:p>
          </p:txBody>
        </p:sp>
      </p:grpSp>
      <p:grpSp>
        <p:nvGrpSpPr>
          <p:cNvPr id="23" name="Group 22"/>
          <p:cNvGrpSpPr/>
          <p:nvPr/>
        </p:nvGrpSpPr>
        <p:grpSpPr>
          <a:xfrm>
            <a:off x="4729180" y="3963769"/>
            <a:ext cx="4012935" cy="816233"/>
            <a:chOff x="5105400" y="3924300"/>
            <a:chExt cx="4012935" cy="816233"/>
          </a:xfrm>
        </p:grpSpPr>
        <p:sp>
          <p:nvSpPr>
            <p:cNvPr id="16" name="Right Brace 15"/>
            <p:cNvSpPr/>
            <p:nvPr/>
          </p:nvSpPr>
          <p:spPr bwMode="auto">
            <a:xfrm>
              <a:off x="5105400" y="3924300"/>
              <a:ext cx="381000" cy="762000"/>
            </a:xfrm>
            <a:prstGeom prst="rightBrace">
              <a:avLst/>
            </a:prstGeom>
            <a:no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lnSpc>
                  <a:spcPct val="100000"/>
                </a:lnSpc>
                <a:spcBef>
                  <a:spcPct val="0"/>
                </a:spcBef>
              </a:pPr>
              <a:endParaRPr lang="en-US" smtClean="0">
                <a:solidFill>
                  <a:srgbClr val="000000"/>
                </a:solidFill>
                <a:ea typeface="Geneva" charset="0"/>
                <a:cs typeface="Geneva" charset="0"/>
              </a:endParaRPr>
            </a:p>
          </p:txBody>
        </p:sp>
        <p:sp>
          <p:nvSpPr>
            <p:cNvPr id="19" name="TextBox 18"/>
            <p:cNvSpPr txBox="1"/>
            <p:nvPr/>
          </p:nvSpPr>
          <p:spPr>
            <a:xfrm>
              <a:off x="5706952" y="4001869"/>
              <a:ext cx="3411383" cy="738664"/>
            </a:xfrm>
            <a:prstGeom prst="rect">
              <a:avLst/>
            </a:prstGeom>
            <a:noFill/>
            <a:ln>
              <a:solidFill>
                <a:srgbClr val="FF0000"/>
              </a:solidFill>
            </a:ln>
          </p:spPr>
          <p:txBody>
            <a:bodyPr wrap="none" rtlCol="0">
              <a:spAutoFit/>
            </a:bodyPr>
            <a:lstStyle/>
            <a:p>
              <a:pPr eaLnBrk="1" fontAlgn="auto" hangingPunct="1">
                <a:lnSpc>
                  <a:spcPct val="100000"/>
                </a:lnSpc>
                <a:spcBef>
                  <a:spcPts val="0"/>
                </a:spcBef>
                <a:spcAft>
                  <a:spcPts val="0"/>
                </a:spcAft>
              </a:pPr>
              <a:r>
                <a:rPr lang="en-US" dirty="0" smtClean="0">
                  <a:solidFill>
                    <a:srgbClr val="FF0000"/>
                  </a:solidFill>
                  <a:latin typeface="Verdana" pitchFamily="34" charset="0"/>
                  <a:ea typeface="Verdana" pitchFamily="34" charset="0"/>
                  <a:cs typeface="Verdana" pitchFamily="34" charset="0"/>
                </a:rPr>
                <a:t>Raise DMSO content in assay buffer</a:t>
              </a:r>
            </a:p>
            <a:p>
              <a:pPr eaLnBrk="1" fontAlgn="auto" hangingPunct="1">
                <a:lnSpc>
                  <a:spcPct val="100000"/>
                </a:lnSpc>
                <a:spcBef>
                  <a:spcPts val="0"/>
                </a:spcBef>
                <a:spcAft>
                  <a:spcPts val="0"/>
                </a:spcAft>
              </a:pPr>
              <a:r>
                <a:rPr lang="en-US" dirty="0" smtClean="0">
                  <a:solidFill>
                    <a:srgbClr val="FF0000"/>
                  </a:solidFill>
                  <a:latin typeface="Verdana" pitchFamily="34" charset="0"/>
                  <a:ea typeface="Verdana" pitchFamily="34" charset="0"/>
                  <a:cs typeface="Verdana" pitchFamily="34" charset="0"/>
                </a:rPr>
                <a:t>Reduce concentration of compound</a:t>
              </a:r>
            </a:p>
            <a:p>
              <a:pPr eaLnBrk="1" fontAlgn="auto" hangingPunct="1">
                <a:lnSpc>
                  <a:spcPct val="100000"/>
                </a:lnSpc>
                <a:spcBef>
                  <a:spcPts val="0"/>
                </a:spcBef>
                <a:spcAft>
                  <a:spcPts val="0"/>
                </a:spcAft>
              </a:pPr>
              <a:r>
                <a:rPr lang="en-US" dirty="0" smtClean="0">
                  <a:solidFill>
                    <a:srgbClr val="FF0000"/>
                  </a:solidFill>
                  <a:latin typeface="Verdana" pitchFamily="34" charset="0"/>
                  <a:ea typeface="Verdana" pitchFamily="34" charset="0"/>
                  <a:cs typeface="Verdana" pitchFamily="34" charset="0"/>
                </a:rPr>
                <a:t>Add glycerol</a:t>
              </a:r>
              <a:endParaRPr lang="en-US" dirty="0">
                <a:solidFill>
                  <a:srgbClr val="FF0000"/>
                </a:solidFill>
                <a:latin typeface="Verdana" pitchFamily="34" charset="0"/>
                <a:ea typeface="Verdana" pitchFamily="34" charset="0"/>
                <a:cs typeface="Verdana" pitchFamily="34" charset="0"/>
              </a:endParaRPr>
            </a:p>
          </p:txBody>
        </p:sp>
      </p:grpSp>
      <p:grpSp>
        <p:nvGrpSpPr>
          <p:cNvPr id="24" name="Group 23"/>
          <p:cNvGrpSpPr/>
          <p:nvPr/>
        </p:nvGrpSpPr>
        <p:grpSpPr>
          <a:xfrm>
            <a:off x="4722335" y="4909512"/>
            <a:ext cx="3320599" cy="762000"/>
            <a:chOff x="5105400" y="4876800"/>
            <a:chExt cx="3320599" cy="762000"/>
          </a:xfrm>
        </p:grpSpPr>
        <p:sp>
          <p:nvSpPr>
            <p:cNvPr id="17" name="Right Brace 16"/>
            <p:cNvSpPr/>
            <p:nvPr/>
          </p:nvSpPr>
          <p:spPr bwMode="auto">
            <a:xfrm>
              <a:off x="5105400" y="4876800"/>
              <a:ext cx="381000" cy="762000"/>
            </a:xfrm>
            <a:prstGeom prst="rightBrace">
              <a:avLst/>
            </a:prstGeom>
            <a:no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lnSpc>
                  <a:spcPct val="100000"/>
                </a:lnSpc>
                <a:spcBef>
                  <a:spcPct val="0"/>
                </a:spcBef>
              </a:pPr>
              <a:endParaRPr lang="en-US" smtClean="0">
                <a:solidFill>
                  <a:srgbClr val="000000"/>
                </a:solidFill>
                <a:ea typeface="Geneva" charset="0"/>
                <a:cs typeface="Geneva" charset="0"/>
              </a:endParaRPr>
            </a:p>
          </p:txBody>
        </p:sp>
        <p:sp>
          <p:nvSpPr>
            <p:cNvPr id="20" name="TextBox 19"/>
            <p:cNvSpPr txBox="1"/>
            <p:nvPr/>
          </p:nvSpPr>
          <p:spPr>
            <a:xfrm>
              <a:off x="5715000" y="5029200"/>
              <a:ext cx="2710999" cy="523220"/>
            </a:xfrm>
            <a:prstGeom prst="rect">
              <a:avLst/>
            </a:prstGeom>
            <a:noFill/>
            <a:ln>
              <a:solidFill>
                <a:srgbClr val="FF0000"/>
              </a:solidFill>
            </a:ln>
          </p:spPr>
          <p:txBody>
            <a:bodyPr wrap="none" rtlCol="0">
              <a:spAutoFit/>
            </a:bodyPr>
            <a:lstStyle/>
            <a:p>
              <a:pPr eaLnBrk="1" fontAlgn="auto" hangingPunct="1">
                <a:lnSpc>
                  <a:spcPct val="100000"/>
                </a:lnSpc>
                <a:spcBef>
                  <a:spcPts val="0"/>
                </a:spcBef>
                <a:spcAft>
                  <a:spcPts val="0"/>
                </a:spcAft>
              </a:pPr>
              <a:r>
                <a:rPr lang="en-US" dirty="0" smtClean="0">
                  <a:solidFill>
                    <a:srgbClr val="FF0000"/>
                  </a:solidFill>
                  <a:latin typeface="Verdana" pitchFamily="34" charset="0"/>
                  <a:ea typeface="Verdana" pitchFamily="34" charset="0"/>
                  <a:cs typeface="Verdana" pitchFamily="34" charset="0"/>
                </a:rPr>
                <a:t>Blocking open binding sites </a:t>
              </a:r>
            </a:p>
            <a:p>
              <a:pPr eaLnBrk="1" fontAlgn="auto" hangingPunct="1">
                <a:lnSpc>
                  <a:spcPct val="100000"/>
                </a:lnSpc>
                <a:spcBef>
                  <a:spcPts val="0"/>
                </a:spcBef>
                <a:spcAft>
                  <a:spcPts val="0"/>
                </a:spcAft>
              </a:pPr>
              <a:r>
                <a:rPr lang="en-US" dirty="0" smtClean="0">
                  <a:solidFill>
                    <a:srgbClr val="FF0000"/>
                  </a:solidFill>
                  <a:latin typeface="Verdana" pitchFamily="34" charset="0"/>
                  <a:ea typeface="Verdana" pitchFamily="34" charset="0"/>
                  <a:cs typeface="Verdana" pitchFamily="34" charset="0"/>
                </a:rPr>
                <a:t>with </a:t>
              </a:r>
              <a:r>
                <a:rPr lang="en-US" dirty="0" err="1" smtClean="0">
                  <a:solidFill>
                    <a:srgbClr val="FF0000"/>
                  </a:solidFill>
                  <a:latin typeface="Verdana" pitchFamily="34" charset="0"/>
                  <a:ea typeface="Verdana" pitchFamily="34" charset="0"/>
                  <a:cs typeface="Verdana" pitchFamily="34" charset="0"/>
                </a:rPr>
                <a:t>Biocytin</a:t>
              </a:r>
              <a:endParaRPr lang="en-US" dirty="0">
                <a:solidFill>
                  <a:srgbClr val="FF0000"/>
                </a:solidFill>
                <a:latin typeface="Verdana" pitchFamily="34" charset="0"/>
                <a:ea typeface="Verdana" pitchFamily="34" charset="0"/>
                <a:cs typeface="Verdana" pitchFamily="34" charset="0"/>
              </a:endParaRPr>
            </a:p>
          </p:txBody>
        </p:sp>
      </p:grpSp>
      <p:sp>
        <p:nvSpPr>
          <p:cNvPr id="5" name="Title 4"/>
          <p:cNvSpPr>
            <a:spLocks noGrp="1"/>
          </p:cNvSpPr>
          <p:nvPr>
            <p:ph type="title"/>
          </p:nvPr>
        </p:nvSpPr>
        <p:spPr>
          <a:xfrm>
            <a:off x="1525556" y="154318"/>
            <a:ext cx="4318318" cy="850900"/>
          </a:xfrm>
        </p:spPr>
        <p:txBody>
          <a:bodyPr/>
          <a:lstStyle/>
          <a:p>
            <a:r>
              <a:rPr lang="en-US" dirty="0" smtClean="0"/>
              <a:t>NSB Mechanisms</a:t>
            </a:r>
            <a:endParaRPr lang="en-US" dirty="0"/>
          </a:p>
        </p:txBody>
      </p:sp>
    </p:spTree>
    <p:extLst>
      <p:ext uri="{BB962C8B-B14F-4D97-AF65-F5344CB8AC3E}">
        <p14:creationId xmlns:p14="http://schemas.microsoft.com/office/powerpoint/2010/main" val="12740621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fade">
                                      <p:cBhvr>
                                        <p:cTn id="7" dur="1000"/>
                                        <p:tgtEl>
                                          <p:spTgt spid="1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xEl>
                                              <p:pRg st="1" end="1"/>
                                            </p:txEl>
                                          </p:spTgt>
                                        </p:tgtEl>
                                        <p:attrNameLst>
                                          <p:attrName>style.visibility</p:attrName>
                                        </p:attrNameLst>
                                      </p:cBhvr>
                                      <p:to>
                                        <p:strVal val="visible"/>
                                      </p:to>
                                    </p:set>
                                    <p:animEffect transition="in" filter="fade">
                                      <p:cBhvr>
                                        <p:cTn id="10" dur="1000"/>
                                        <p:tgtEl>
                                          <p:spTgt spid="1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
                                            <p:txEl>
                                              <p:pRg st="2" end="2"/>
                                            </p:txEl>
                                          </p:spTgt>
                                        </p:tgtEl>
                                        <p:attrNameLst>
                                          <p:attrName>style.visibility</p:attrName>
                                        </p:attrNameLst>
                                      </p:cBhvr>
                                      <p:to>
                                        <p:strVal val="visible"/>
                                      </p:to>
                                    </p:set>
                                    <p:animEffect transition="in" filter="fade">
                                      <p:cBhvr>
                                        <p:cTn id="13" dur="1000"/>
                                        <p:tgtEl>
                                          <p:spTgt spid="1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3">
                                            <p:txEl>
                                              <p:pRg st="3" end="3"/>
                                            </p:txEl>
                                          </p:spTgt>
                                        </p:tgtEl>
                                        <p:attrNameLst>
                                          <p:attrName>style.visibility</p:attrName>
                                        </p:attrNameLst>
                                      </p:cBhvr>
                                      <p:to>
                                        <p:strVal val="visible"/>
                                      </p:to>
                                    </p:set>
                                    <p:animEffect transition="in" filter="fade">
                                      <p:cBhvr>
                                        <p:cTn id="16" dur="1000"/>
                                        <p:tgtEl>
                                          <p:spTgt spid="1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3">
                                            <p:txEl>
                                              <p:pRg st="5" end="5"/>
                                            </p:txEl>
                                          </p:spTgt>
                                        </p:tgtEl>
                                        <p:attrNameLst>
                                          <p:attrName>style.visibility</p:attrName>
                                        </p:attrNameLst>
                                      </p:cBhvr>
                                      <p:to>
                                        <p:strVal val="visible"/>
                                      </p:to>
                                    </p:set>
                                    <p:animEffect transition="in" filter="fade">
                                      <p:cBhvr>
                                        <p:cTn id="21" dur="1000"/>
                                        <p:tgtEl>
                                          <p:spTgt spid="13">
                                            <p:txEl>
                                              <p:pRg st="5" end="5"/>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3">
                                            <p:txEl>
                                              <p:pRg st="6" end="6"/>
                                            </p:txEl>
                                          </p:spTgt>
                                        </p:tgtEl>
                                        <p:attrNameLst>
                                          <p:attrName>style.visibility</p:attrName>
                                        </p:attrNameLst>
                                      </p:cBhvr>
                                      <p:to>
                                        <p:strVal val="visible"/>
                                      </p:to>
                                    </p:set>
                                    <p:animEffect transition="in" filter="fade">
                                      <p:cBhvr>
                                        <p:cTn id="24" dur="1000"/>
                                        <p:tgtEl>
                                          <p:spTgt spid="13">
                                            <p:txEl>
                                              <p:pRg st="6" end="6"/>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3">
                                            <p:txEl>
                                              <p:pRg st="7" end="7"/>
                                            </p:txEl>
                                          </p:spTgt>
                                        </p:tgtEl>
                                        <p:attrNameLst>
                                          <p:attrName>style.visibility</p:attrName>
                                        </p:attrNameLst>
                                      </p:cBhvr>
                                      <p:to>
                                        <p:strVal val="visible"/>
                                      </p:to>
                                    </p:set>
                                    <p:animEffect transition="in" filter="fade">
                                      <p:cBhvr>
                                        <p:cTn id="27" dur="1000"/>
                                        <p:tgtEl>
                                          <p:spTgt spid="13">
                                            <p:txEl>
                                              <p:pRg st="7" end="7"/>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3">
                                            <p:txEl>
                                              <p:pRg st="9" end="9"/>
                                            </p:txEl>
                                          </p:spTgt>
                                        </p:tgtEl>
                                        <p:attrNameLst>
                                          <p:attrName>style.visibility</p:attrName>
                                        </p:attrNameLst>
                                      </p:cBhvr>
                                      <p:to>
                                        <p:strVal val="visible"/>
                                      </p:to>
                                    </p:set>
                                    <p:animEffect transition="in" filter="fade">
                                      <p:cBhvr>
                                        <p:cTn id="32" dur="1000"/>
                                        <p:tgtEl>
                                          <p:spTgt spid="13">
                                            <p:txEl>
                                              <p:pRg st="9" end="9"/>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3">
                                            <p:txEl>
                                              <p:pRg st="10" end="10"/>
                                            </p:txEl>
                                          </p:spTgt>
                                        </p:tgtEl>
                                        <p:attrNameLst>
                                          <p:attrName>style.visibility</p:attrName>
                                        </p:attrNameLst>
                                      </p:cBhvr>
                                      <p:to>
                                        <p:strVal val="visible"/>
                                      </p:to>
                                    </p:set>
                                    <p:animEffect transition="in" filter="fade">
                                      <p:cBhvr>
                                        <p:cTn id="35" dur="1000"/>
                                        <p:tgtEl>
                                          <p:spTgt spid="13">
                                            <p:txEl>
                                              <p:pRg st="10" end="10"/>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3">
                                            <p:txEl>
                                              <p:pRg st="11" end="11"/>
                                            </p:txEl>
                                          </p:spTgt>
                                        </p:tgtEl>
                                        <p:attrNameLst>
                                          <p:attrName>style.visibility</p:attrName>
                                        </p:attrNameLst>
                                      </p:cBhvr>
                                      <p:to>
                                        <p:strVal val="visible"/>
                                      </p:to>
                                    </p:set>
                                    <p:animEffect transition="in" filter="fade">
                                      <p:cBhvr>
                                        <p:cTn id="38" dur="1000"/>
                                        <p:tgtEl>
                                          <p:spTgt spid="13">
                                            <p:txEl>
                                              <p:pRg st="11" end="11"/>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13">
                                            <p:txEl>
                                              <p:pRg st="13" end="13"/>
                                            </p:txEl>
                                          </p:spTgt>
                                        </p:tgtEl>
                                        <p:attrNameLst>
                                          <p:attrName>style.visibility</p:attrName>
                                        </p:attrNameLst>
                                      </p:cBhvr>
                                      <p:to>
                                        <p:strVal val="visible"/>
                                      </p:to>
                                    </p:set>
                                    <p:animEffect transition="in" filter="fade">
                                      <p:cBhvr>
                                        <p:cTn id="43" dur="1000"/>
                                        <p:tgtEl>
                                          <p:spTgt spid="13">
                                            <p:txEl>
                                              <p:pRg st="13" end="13"/>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3">
                                            <p:txEl>
                                              <p:pRg st="14" end="14"/>
                                            </p:txEl>
                                          </p:spTgt>
                                        </p:tgtEl>
                                        <p:attrNameLst>
                                          <p:attrName>style.visibility</p:attrName>
                                        </p:attrNameLst>
                                      </p:cBhvr>
                                      <p:to>
                                        <p:strVal val="visible"/>
                                      </p:to>
                                    </p:set>
                                    <p:animEffect transition="in" filter="fade">
                                      <p:cBhvr>
                                        <p:cTn id="46" dur="1000"/>
                                        <p:tgtEl>
                                          <p:spTgt spid="13">
                                            <p:txEl>
                                              <p:pRg st="14" end="14"/>
                                            </p:txEl>
                                          </p:spTgt>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3">
                                            <p:txEl>
                                              <p:pRg st="15" end="15"/>
                                            </p:txEl>
                                          </p:spTgt>
                                        </p:tgtEl>
                                        <p:attrNameLst>
                                          <p:attrName>style.visibility</p:attrName>
                                        </p:attrNameLst>
                                      </p:cBhvr>
                                      <p:to>
                                        <p:strVal val="visible"/>
                                      </p:to>
                                    </p:set>
                                    <p:animEffect transition="in" filter="fade">
                                      <p:cBhvr>
                                        <p:cTn id="49" dur="1000"/>
                                        <p:tgtEl>
                                          <p:spTgt spid="13">
                                            <p:txEl>
                                              <p:pRg st="15" end="15"/>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21"/>
                                        </p:tgtEl>
                                        <p:attrNameLst>
                                          <p:attrName>style.visibility</p:attrName>
                                        </p:attrNameLst>
                                      </p:cBhvr>
                                      <p:to>
                                        <p:strVal val="visible"/>
                                      </p:to>
                                    </p:set>
                                    <p:animEffect transition="in" filter="fade">
                                      <p:cBhvr>
                                        <p:cTn id="54" dur="500"/>
                                        <p:tgtEl>
                                          <p:spTgt spid="21"/>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22"/>
                                        </p:tgtEl>
                                        <p:attrNameLst>
                                          <p:attrName>style.visibility</p:attrName>
                                        </p:attrNameLst>
                                      </p:cBhvr>
                                      <p:to>
                                        <p:strVal val="visible"/>
                                      </p:to>
                                    </p:set>
                                    <p:animEffect transition="in" filter="fade">
                                      <p:cBhvr>
                                        <p:cTn id="59" dur="500"/>
                                        <p:tgtEl>
                                          <p:spTgt spid="22"/>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nodeType="clickEffect">
                                  <p:stCondLst>
                                    <p:cond delay="0"/>
                                  </p:stCondLst>
                                  <p:childTnLst>
                                    <p:set>
                                      <p:cBhvr>
                                        <p:cTn id="63" dur="1" fill="hold">
                                          <p:stCondLst>
                                            <p:cond delay="0"/>
                                          </p:stCondLst>
                                        </p:cTn>
                                        <p:tgtEl>
                                          <p:spTgt spid="23"/>
                                        </p:tgtEl>
                                        <p:attrNameLst>
                                          <p:attrName>style.visibility</p:attrName>
                                        </p:attrNameLst>
                                      </p:cBhvr>
                                      <p:to>
                                        <p:strVal val="visible"/>
                                      </p:to>
                                    </p:set>
                                    <p:animEffect transition="in" filter="fade">
                                      <p:cBhvr>
                                        <p:cTn id="64" dur="500"/>
                                        <p:tgtEl>
                                          <p:spTgt spid="23"/>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24"/>
                                        </p:tgtEl>
                                        <p:attrNameLst>
                                          <p:attrName>style.visibility</p:attrName>
                                        </p:attrNameLst>
                                      </p:cBhvr>
                                      <p:to>
                                        <p:strVal val="visible"/>
                                      </p:to>
                                    </p:set>
                                    <p:animEffect transition="in" filter="fade">
                                      <p:cBhvr>
                                        <p:cTn id="69"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TextBox 3"/>
          <p:cNvSpPr txBox="1"/>
          <p:nvPr/>
        </p:nvSpPr>
        <p:spPr>
          <a:xfrm>
            <a:off x="2743201" y="1644765"/>
            <a:ext cx="2869375" cy="584006"/>
          </a:xfrm>
          <a:prstGeom prst="rect">
            <a:avLst/>
          </a:prstGeom>
          <a:noFill/>
        </p:spPr>
        <p:txBody>
          <a:bodyPr wrap="none" rtlCol="0">
            <a:spAutoFit/>
          </a:bodyPr>
          <a:lstStyle/>
          <a:p>
            <a:r>
              <a:rPr lang="en-US" sz="3600" dirty="0" smtClean="0">
                <a:solidFill>
                  <a:srgbClr val="006600">
                    <a:lumMod val="75000"/>
                  </a:srgbClr>
                </a:solidFill>
              </a:rPr>
              <a:t>THANK YOU</a:t>
            </a:r>
            <a:endParaRPr lang="en-US" sz="3600" dirty="0">
              <a:solidFill>
                <a:srgbClr val="006600">
                  <a:lumMod val="75000"/>
                </a:srgbClr>
              </a:solidFill>
            </a:endParaRPr>
          </a:p>
        </p:txBody>
      </p:sp>
      <p:sp>
        <p:nvSpPr>
          <p:cNvPr id="5" name="Rectangle 4"/>
          <p:cNvSpPr/>
          <p:nvPr/>
        </p:nvSpPr>
        <p:spPr>
          <a:xfrm>
            <a:off x="1752599" y="3153555"/>
            <a:ext cx="5845629" cy="2622256"/>
          </a:xfrm>
          <a:prstGeom prst="rect">
            <a:avLst/>
          </a:prstGeom>
        </p:spPr>
        <p:txBody>
          <a:bodyPr wrap="square">
            <a:spAutoFit/>
          </a:bodyPr>
          <a:lstStyle/>
          <a:p>
            <a:r>
              <a:rPr lang="en-US" sz="2400" dirty="0" err="1">
                <a:solidFill>
                  <a:srgbClr val="000000"/>
                </a:solidFill>
              </a:rPr>
              <a:t>Mahasti</a:t>
            </a:r>
            <a:r>
              <a:rPr lang="en-US" sz="2400" dirty="0">
                <a:solidFill>
                  <a:srgbClr val="000000"/>
                </a:solidFill>
              </a:rPr>
              <a:t> </a:t>
            </a:r>
            <a:r>
              <a:rPr lang="en-US" sz="2400" dirty="0" err="1">
                <a:solidFill>
                  <a:srgbClr val="000000"/>
                </a:solidFill>
              </a:rPr>
              <a:t>Alavi</a:t>
            </a:r>
            <a:r>
              <a:rPr lang="en-US" sz="2400" dirty="0">
                <a:solidFill>
                  <a:srgbClr val="000000"/>
                </a:solidFill>
              </a:rPr>
              <a:t>, Mid-Atlantic Sales Manger</a:t>
            </a:r>
          </a:p>
          <a:p>
            <a:r>
              <a:rPr lang="en-US" sz="2400" dirty="0">
                <a:solidFill>
                  <a:srgbClr val="000000"/>
                </a:solidFill>
                <a:hlinkClick r:id="rId2"/>
              </a:rPr>
              <a:t>Mahasti_alavi@pall.com</a:t>
            </a:r>
            <a:endParaRPr lang="en-US" sz="2400" dirty="0">
              <a:solidFill>
                <a:srgbClr val="000000"/>
              </a:solidFill>
            </a:endParaRPr>
          </a:p>
          <a:p>
            <a:endParaRPr lang="en-US" sz="2400" dirty="0" smtClean="0">
              <a:solidFill>
                <a:srgbClr val="000000"/>
              </a:solidFill>
            </a:endParaRPr>
          </a:p>
          <a:p>
            <a:r>
              <a:rPr lang="en-US" sz="2400" dirty="0" smtClean="0">
                <a:solidFill>
                  <a:srgbClr val="000000"/>
                </a:solidFill>
              </a:rPr>
              <a:t>Bob </a:t>
            </a:r>
            <a:r>
              <a:rPr lang="en-US" sz="2400" dirty="0" err="1">
                <a:solidFill>
                  <a:srgbClr val="000000"/>
                </a:solidFill>
              </a:rPr>
              <a:t>Dass</a:t>
            </a:r>
            <a:r>
              <a:rPr lang="en-US" sz="2400" dirty="0">
                <a:solidFill>
                  <a:srgbClr val="000000"/>
                </a:solidFill>
              </a:rPr>
              <a:t>, Mid-Atlantic FAS</a:t>
            </a:r>
          </a:p>
          <a:p>
            <a:r>
              <a:rPr lang="en-US" sz="2400" dirty="0">
                <a:solidFill>
                  <a:srgbClr val="000000"/>
                </a:solidFill>
                <a:hlinkClick r:id="rId3"/>
              </a:rPr>
              <a:t>Bob_dass@pall.com</a:t>
            </a:r>
            <a:endParaRPr lang="en-US" sz="2400" dirty="0">
              <a:solidFill>
                <a:srgbClr val="000000"/>
              </a:solidFill>
            </a:endParaRPr>
          </a:p>
          <a:p>
            <a:endParaRPr lang="en-US" sz="2400" dirty="0">
              <a:solidFill>
                <a:srgbClr val="000000"/>
              </a:solidFill>
            </a:endParaRPr>
          </a:p>
        </p:txBody>
      </p:sp>
    </p:spTree>
    <p:extLst>
      <p:ext uri="{BB962C8B-B14F-4D97-AF65-F5344CB8AC3E}">
        <p14:creationId xmlns:p14="http://schemas.microsoft.com/office/powerpoint/2010/main" val="3108907942"/>
      </p:ext>
    </p:extLst>
  </p:cSld>
  <p:clrMapOvr>
    <a:masterClrMapping/>
  </p:clrMapOvr>
  <p:transition>
    <p:fade/>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Rectangle 3"/>
          <p:cNvSpPr/>
          <p:nvPr/>
        </p:nvSpPr>
        <p:spPr>
          <a:xfrm>
            <a:off x="850605" y="1373822"/>
            <a:ext cx="7634176" cy="4326954"/>
          </a:xfrm>
          <a:prstGeom prst="rect">
            <a:avLst/>
          </a:prstGeom>
        </p:spPr>
        <p:txBody>
          <a:bodyPr wrap="square">
            <a:spAutoFit/>
          </a:bodyPr>
          <a:lstStyle/>
          <a:p>
            <a:r>
              <a:rPr lang="en-US" sz="1800" b="1" dirty="0"/>
              <a:t>Heterogeneous Ligand Model</a:t>
            </a:r>
          </a:p>
          <a:p>
            <a:r>
              <a:rPr lang="en-US" sz="1800" dirty="0"/>
              <a:t>The 2:1 heterogeneous ligand model assumes </a:t>
            </a:r>
            <a:r>
              <a:rPr lang="en-US" sz="1800" dirty="0" err="1"/>
              <a:t>analyte</a:t>
            </a:r>
            <a:r>
              <a:rPr lang="en-US" sz="1800" dirty="0"/>
              <a:t> binding at</a:t>
            </a:r>
          </a:p>
          <a:p>
            <a:r>
              <a:rPr lang="en-US" sz="1800" dirty="0"/>
              <a:t>two independent ligand sites. Each ligand site binds the </a:t>
            </a:r>
            <a:r>
              <a:rPr lang="en-US" sz="1800" dirty="0" err="1"/>
              <a:t>analyte</a:t>
            </a:r>
            <a:endParaRPr lang="en-US" sz="1800" dirty="0"/>
          </a:p>
          <a:p>
            <a:r>
              <a:rPr lang="en-US" sz="1800" dirty="0"/>
              <a:t>independently and with a different rate constant. Two sets of rate</a:t>
            </a:r>
          </a:p>
          <a:p>
            <a:r>
              <a:rPr lang="en-US" sz="1800" dirty="0"/>
              <a:t>constants are given, one for each interaction:</a:t>
            </a:r>
          </a:p>
          <a:p>
            <a:r>
              <a:rPr lang="en-US" sz="1800" dirty="0"/>
              <a:t>A + B1 AB1</a:t>
            </a:r>
          </a:p>
          <a:p>
            <a:r>
              <a:rPr lang="en-US" sz="1800" i="1" dirty="0"/>
              <a:t>k</a:t>
            </a:r>
            <a:r>
              <a:rPr lang="en-US" sz="1800" dirty="0"/>
              <a:t>a1</a:t>
            </a:r>
          </a:p>
          <a:p>
            <a:r>
              <a:rPr lang="en-US" sz="1800" i="1" dirty="0"/>
              <a:t>k</a:t>
            </a:r>
            <a:r>
              <a:rPr lang="en-US" sz="1800" dirty="0"/>
              <a:t>d1</a:t>
            </a:r>
          </a:p>
          <a:p>
            <a:r>
              <a:rPr lang="en-US" sz="1800" dirty="0"/>
              <a:t>A + B2 AB2</a:t>
            </a:r>
          </a:p>
          <a:p>
            <a:r>
              <a:rPr lang="en-US" sz="1800" i="1" dirty="0"/>
              <a:t>k</a:t>
            </a:r>
            <a:r>
              <a:rPr lang="en-US" sz="1800" dirty="0"/>
              <a:t>a2</a:t>
            </a:r>
          </a:p>
          <a:p>
            <a:r>
              <a:rPr lang="en-US" sz="1800" i="1" dirty="0"/>
              <a:t>k</a:t>
            </a:r>
            <a:r>
              <a:rPr lang="en-US" sz="1800" dirty="0"/>
              <a:t>d2</a:t>
            </a:r>
          </a:p>
          <a:p>
            <a:r>
              <a:rPr lang="en-US" sz="1800" dirty="0"/>
              <a:t>where A represents the </a:t>
            </a:r>
            <a:r>
              <a:rPr lang="en-US" sz="1800" dirty="0" err="1"/>
              <a:t>analyte</a:t>
            </a:r>
            <a:r>
              <a:rPr lang="en-US" sz="1800" dirty="0"/>
              <a:t> and B represents the immobilized</a:t>
            </a:r>
          </a:p>
          <a:p>
            <a:r>
              <a:rPr lang="en-US" sz="1800" dirty="0"/>
              <a:t>ligand.</a:t>
            </a:r>
          </a:p>
        </p:txBody>
      </p:sp>
    </p:spTree>
    <p:extLst>
      <p:ext uri="{BB962C8B-B14F-4D97-AF65-F5344CB8AC3E}">
        <p14:creationId xmlns:p14="http://schemas.microsoft.com/office/powerpoint/2010/main" val="1002194684"/>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Rectangle 3"/>
          <p:cNvSpPr/>
          <p:nvPr/>
        </p:nvSpPr>
        <p:spPr>
          <a:xfrm>
            <a:off x="1010093" y="1411525"/>
            <a:ext cx="6921795" cy="4465453"/>
          </a:xfrm>
          <a:prstGeom prst="rect">
            <a:avLst/>
          </a:prstGeom>
        </p:spPr>
        <p:txBody>
          <a:bodyPr wrap="square">
            <a:spAutoFit/>
          </a:bodyPr>
          <a:lstStyle/>
          <a:p>
            <a:r>
              <a:rPr lang="en-US" sz="1800" b="1" dirty="0"/>
              <a:t>1:2 Bivalent </a:t>
            </a:r>
            <a:r>
              <a:rPr lang="en-US" sz="1800" b="1" dirty="0" err="1"/>
              <a:t>Analyte</a:t>
            </a:r>
            <a:endParaRPr lang="en-US" sz="1800" b="1" dirty="0"/>
          </a:p>
          <a:p>
            <a:r>
              <a:rPr lang="en-US" sz="1800" dirty="0"/>
              <a:t>The 1:2 Bivalent </a:t>
            </a:r>
            <a:r>
              <a:rPr lang="en-US" sz="1800" dirty="0" err="1"/>
              <a:t>Analyte</a:t>
            </a:r>
            <a:r>
              <a:rPr lang="en-US" sz="1800" dirty="0"/>
              <a:t> model fits the binding of one bivalent</a:t>
            </a:r>
          </a:p>
          <a:p>
            <a:r>
              <a:rPr lang="en-US" sz="1800" dirty="0" err="1"/>
              <a:t>analyte</a:t>
            </a:r>
            <a:r>
              <a:rPr lang="en-US" sz="1800" dirty="0"/>
              <a:t> to a monomeric immobilized ligand. Kinetic parameters are</a:t>
            </a:r>
          </a:p>
          <a:p>
            <a:r>
              <a:rPr lang="en-US" sz="1800" dirty="0"/>
              <a:t>calculated for two interactions (</a:t>
            </a:r>
            <a:r>
              <a:rPr lang="en-US" sz="1800" i="1" dirty="0"/>
              <a:t>k</a:t>
            </a:r>
            <a:r>
              <a:rPr lang="en-US" sz="1800" dirty="0"/>
              <a:t>a1, </a:t>
            </a:r>
            <a:r>
              <a:rPr lang="en-US" sz="1800" i="1" dirty="0"/>
              <a:t>k</a:t>
            </a:r>
            <a:r>
              <a:rPr lang="en-US" sz="1800" dirty="0"/>
              <a:t>a2, </a:t>
            </a:r>
            <a:r>
              <a:rPr lang="en-US" sz="1800" i="1" dirty="0"/>
              <a:t>k</a:t>
            </a:r>
            <a:r>
              <a:rPr lang="en-US" sz="1800" dirty="0"/>
              <a:t>d1, </a:t>
            </a:r>
            <a:r>
              <a:rPr lang="en-US" sz="1800" i="1" dirty="0"/>
              <a:t>k</a:t>
            </a:r>
            <a:r>
              <a:rPr lang="en-US" sz="1800" dirty="0"/>
              <a:t>d2, </a:t>
            </a:r>
            <a:r>
              <a:rPr lang="en-US" sz="1800" i="1" dirty="0"/>
              <a:t>K</a:t>
            </a:r>
            <a:r>
              <a:rPr lang="en-US" sz="1800" dirty="0"/>
              <a:t>D1, </a:t>
            </a:r>
            <a:r>
              <a:rPr lang="en-US" sz="1800" i="1" dirty="0"/>
              <a:t>K</a:t>
            </a:r>
            <a:r>
              <a:rPr lang="en-US" sz="1800" dirty="0"/>
              <a:t>D2).</a:t>
            </a:r>
          </a:p>
          <a:p>
            <a:r>
              <a:rPr lang="en-US" sz="1800" dirty="0"/>
              <a:t>A+B AB AB+B AB2</a:t>
            </a:r>
          </a:p>
          <a:p>
            <a:r>
              <a:rPr lang="en-US" sz="1800" i="1" dirty="0"/>
              <a:t>k</a:t>
            </a:r>
            <a:r>
              <a:rPr lang="en-US" sz="1800" dirty="0"/>
              <a:t>a1</a:t>
            </a:r>
          </a:p>
          <a:p>
            <a:r>
              <a:rPr lang="en-US" sz="1800" i="1" dirty="0"/>
              <a:t>k</a:t>
            </a:r>
            <a:r>
              <a:rPr lang="en-US" sz="1800" dirty="0"/>
              <a:t>d1</a:t>
            </a:r>
          </a:p>
          <a:p>
            <a:r>
              <a:rPr lang="en-US" sz="1800" i="1" dirty="0"/>
              <a:t>k</a:t>
            </a:r>
            <a:r>
              <a:rPr lang="en-US" sz="1800" dirty="0"/>
              <a:t>a2</a:t>
            </a:r>
          </a:p>
          <a:p>
            <a:r>
              <a:rPr lang="en-US" sz="1800" i="1" dirty="0"/>
              <a:t>k</a:t>
            </a:r>
            <a:r>
              <a:rPr lang="en-US" sz="1800" dirty="0"/>
              <a:t>d2</a:t>
            </a:r>
          </a:p>
          <a:p>
            <a:r>
              <a:rPr lang="en-US" sz="1800" dirty="0"/>
              <a:t>This model assumes that because of limited distance between two</a:t>
            </a:r>
          </a:p>
          <a:p>
            <a:r>
              <a:rPr lang="en-US" sz="1800" dirty="0"/>
              <a:t>adjacent binding sites on the surface, the bivalent </a:t>
            </a:r>
            <a:r>
              <a:rPr lang="en-US" sz="1800" dirty="0" err="1"/>
              <a:t>analyte</a:t>
            </a:r>
            <a:r>
              <a:rPr lang="en-US" sz="1800" dirty="0"/>
              <a:t> can form</a:t>
            </a:r>
          </a:p>
          <a:p>
            <a:r>
              <a:rPr lang="en-US" sz="1800" dirty="0"/>
              <a:t>a bridged </a:t>
            </a:r>
            <a:r>
              <a:rPr lang="en-US" sz="1800" dirty="0" smtClean="0"/>
              <a:t>complex.</a:t>
            </a:r>
            <a:endParaRPr lang="en-US" sz="1800" dirty="0"/>
          </a:p>
        </p:txBody>
      </p:sp>
    </p:spTree>
    <p:extLst>
      <p:ext uri="{BB962C8B-B14F-4D97-AF65-F5344CB8AC3E}">
        <p14:creationId xmlns:p14="http://schemas.microsoft.com/office/powerpoint/2010/main" val="3083686337"/>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sz="quarter"/>
          </p:nvPr>
        </p:nvSpPr>
        <p:spPr/>
        <p:txBody>
          <a:bodyPr/>
          <a:lstStyle/>
          <a:p>
            <a:r>
              <a:rPr lang="en-US" sz="2800" dirty="0" smtClean="0"/>
              <a:t>Assay Development</a:t>
            </a:r>
            <a:endParaRPr lang="en-US" sz="2800" dirty="0"/>
          </a:p>
        </p:txBody>
      </p:sp>
      <p:sp>
        <p:nvSpPr>
          <p:cNvPr id="5" name="Subtitle 4"/>
          <p:cNvSpPr>
            <a:spLocks noGrp="1"/>
          </p:cNvSpPr>
          <p:nvPr>
            <p:ph type="subTitle" sz="quarter" idx="1"/>
          </p:nvPr>
        </p:nvSpPr>
        <p:spPr/>
        <p:txBody>
          <a:bodyPr/>
          <a:lstStyle/>
          <a:p>
            <a:endParaRPr lang="en-US"/>
          </a:p>
        </p:txBody>
      </p:sp>
    </p:spTree>
    <p:extLst>
      <p:ext uri="{BB962C8B-B14F-4D97-AF65-F5344CB8AC3E}">
        <p14:creationId xmlns:p14="http://schemas.microsoft.com/office/powerpoint/2010/main" val="232828113"/>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err="1" smtClean="0"/>
              <a:t>Microplate</a:t>
            </a:r>
            <a:r>
              <a:rPr lang="en-US" dirty="0" err="1"/>
              <a:t>s</a:t>
            </a:r>
            <a:endParaRPr lang="en-US" dirty="0"/>
          </a:p>
        </p:txBody>
      </p:sp>
      <p:sp>
        <p:nvSpPr>
          <p:cNvPr id="8" name="Content Placeholder 7"/>
          <p:cNvSpPr>
            <a:spLocks noGrp="1"/>
          </p:cNvSpPr>
          <p:nvPr>
            <p:ph idx="1"/>
          </p:nvPr>
        </p:nvSpPr>
        <p:spPr/>
        <p:txBody>
          <a:bodyPr/>
          <a:lstStyle/>
          <a:p>
            <a:r>
              <a:rPr lang="en-US" sz="1800" dirty="0">
                <a:solidFill>
                  <a:srgbClr val="FF0000"/>
                </a:solidFill>
              </a:rPr>
              <a:t>A minimum of 2 </a:t>
            </a:r>
            <a:r>
              <a:rPr lang="en-US" sz="1800" dirty="0" err="1">
                <a:solidFill>
                  <a:srgbClr val="FF0000"/>
                </a:solidFill>
              </a:rPr>
              <a:t>microplates</a:t>
            </a:r>
            <a:r>
              <a:rPr lang="en-US" sz="1800" dirty="0">
                <a:solidFill>
                  <a:srgbClr val="FF0000"/>
                </a:solidFill>
              </a:rPr>
              <a:t> is required for every Octet assay (pre-wet plate and sample </a:t>
            </a:r>
            <a:r>
              <a:rPr lang="en-US" sz="1800" dirty="0" smtClean="0">
                <a:solidFill>
                  <a:srgbClr val="FF0000"/>
                </a:solidFill>
              </a:rPr>
              <a:t>plate)</a:t>
            </a:r>
          </a:p>
          <a:p>
            <a:r>
              <a:rPr lang="en-US" sz="1800" dirty="0" smtClean="0">
                <a:solidFill>
                  <a:srgbClr val="FF0000"/>
                </a:solidFill>
              </a:rPr>
              <a:t>Octet </a:t>
            </a:r>
            <a:r>
              <a:rPr lang="en-US" sz="1800" dirty="0" err="1" smtClean="0">
                <a:solidFill>
                  <a:srgbClr val="FF0000"/>
                </a:solidFill>
              </a:rPr>
              <a:t>QKe</a:t>
            </a:r>
            <a:r>
              <a:rPr lang="en-US" sz="1800" dirty="0" smtClean="0">
                <a:solidFill>
                  <a:srgbClr val="FF0000"/>
                </a:solidFill>
              </a:rPr>
              <a:t> and Octet Red96: 96 well plates</a:t>
            </a:r>
          </a:p>
          <a:p>
            <a:r>
              <a:rPr lang="en-US" sz="1800" dirty="0" smtClean="0"/>
              <a:t>Octet QK384 and Octet Red384 and HTX can use 96 well plate </a:t>
            </a:r>
            <a:r>
              <a:rPr lang="en-US" sz="1800" u="sng" dirty="0" smtClean="0"/>
              <a:t>or</a:t>
            </a:r>
            <a:r>
              <a:rPr lang="en-US" sz="1800" dirty="0" smtClean="0"/>
              <a:t> 384 well plates</a:t>
            </a:r>
          </a:p>
          <a:p>
            <a:r>
              <a:rPr lang="en-US" sz="1800" dirty="0" smtClean="0">
                <a:solidFill>
                  <a:srgbClr val="FF0000"/>
                </a:solidFill>
              </a:rPr>
              <a:t>96 well plates: 200uL volume required</a:t>
            </a:r>
          </a:p>
          <a:p>
            <a:r>
              <a:rPr lang="en-US" sz="1800" dirty="0" smtClean="0"/>
              <a:t>384 well plates: 120uL volume required</a:t>
            </a:r>
          </a:p>
          <a:p>
            <a:r>
              <a:rPr lang="en-US" sz="1800" dirty="0" smtClean="0"/>
              <a:t>384 tilted-well plates (Red384 only): 50uL</a:t>
            </a:r>
            <a:endParaRPr lang="en-US" sz="1800" dirty="0"/>
          </a:p>
          <a:p>
            <a:r>
              <a:rPr lang="en-US" sz="1800" dirty="0" smtClean="0"/>
              <a:t>Plates </a:t>
            </a:r>
            <a:r>
              <a:rPr lang="en-US" sz="1800" dirty="0"/>
              <a:t>need to be </a:t>
            </a:r>
            <a:r>
              <a:rPr lang="en-US" sz="1800" dirty="0" smtClean="0"/>
              <a:t>Greiner black</a:t>
            </a:r>
            <a:r>
              <a:rPr lang="en-US" sz="1800" dirty="0"/>
              <a:t>, polypropylene, flat bottom </a:t>
            </a:r>
            <a:r>
              <a:rPr lang="en-US" sz="1800" dirty="0" smtClean="0"/>
              <a:t>plates</a:t>
            </a:r>
          </a:p>
          <a:p>
            <a:pPr lvl="1"/>
            <a:r>
              <a:rPr lang="en-US" sz="1400" dirty="0" smtClean="0">
                <a:solidFill>
                  <a:srgbClr val="FF0000"/>
                </a:solidFill>
              </a:rPr>
              <a:t>Black 96 well plates: Greiner catalogue # 655209</a:t>
            </a:r>
          </a:p>
          <a:p>
            <a:pPr lvl="1"/>
            <a:r>
              <a:rPr lang="en-US" sz="1400" dirty="0" smtClean="0"/>
              <a:t>Black 384 well plates: Greiner catalogue # 781209</a:t>
            </a:r>
          </a:p>
          <a:p>
            <a:pPr lvl="1"/>
            <a:r>
              <a:rPr lang="en-US" sz="1400" dirty="0" smtClean="0"/>
              <a:t>Black 384 tilted-well plates: </a:t>
            </a:r>
            <a:r>
              <a:rPr lang="en-US" sz="1400" dirty="0" err="1" smtClean="0"/>
              <a:t>ForteBio</a:t>
            </a:r>
            <a:r>
              <a:rPr lang="en-US" sz="1400" dirty="0" smtClean="0"/>
              <a:t> 18-5080 or </a:t>
            </a:r>
            <a:r>
              <a:rPr lang="en-US" sz="1400" dirty="0"/>
              <a:t>18-5076</a:t>
            </a:r>
            <a:endParaRPr lang="en-US" sz="1400" dirty="0" smtClean="0"/>
          </a:p>
          <a:p>
            <a:r>
              <a:rPr lang="en-US" sz="1800" dirty="0" smtClean="0">
                <a:solidFill>
                  <a:srgbClr val="FF0000"/>
                </a:solidFill>
              </a:rPr>
              <a:t>Sample </a:t>
            </a:r>
            <a:r>
              <a:rPr lang="en-US" sz="1800" dirty="0">
                <a:solidFill>
                  <a:srgbClr val="FF0000"/>
                </a:solidFill>
              </a:rPr>
              <a:t>is recoverable and measurement non-destructive</a:t>
            </a:r>
            <a:r>
              <a:rPr lang="en-US" sz="1800" dirty="0"/>
              <a:t>.</a:t>
            </a:r>
          </a:p>
          <a:p>
            <a:endParaRPr lang="en-US" sz="2000" dirty="0"/>
          </a:p>
        </p:txBody>
      </p:sp>
    </p:spTree>
    <p:extLst>
      <p:ext uri="{BB962C8B-B14F-4D97-AF65-F5344CB8AC3E}">
        <p14:creationId xmlns:p14="http://schemas.microsoft.com/office/powerpoint/2010/main" val="342534464"/>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sz="quarter"/>
          </p:nvPr>
        </p:nvSpPr>
        <p:spPr/>
        <p:txBody>
          <a:bodyPr/>
          <a:lstStyle/>
          <a:p>
            <a:r>
              <a:rPr lang="en-US" sz="2800" dirty="0" smtClean="0"/>
              <a:t>Part 2: Quantitation on the Octet</a:t>
            </a:r>
            <a:endParaRPr lang="en-US" sz="2800" dirty="0"/>
          </a:p>
        </p:txBody>
      </p:sp>
      <p:sp>
        <p:nvSpPr>
          <p:cNvPr id="5" name="Subtitle 4"/>
          <p:cNvSpPr>
            <a:spLocks noGrp="1"/>
          </p:cNvSpPr>
          <p:nvPr>
            <p:ph type="subTitle" sz="quarter" idx="1"/>
          </p:nvPr>
        </p:nvSpPr>
        <p:spPr/>
        <p:txBody>
          <a:bodyPr/>
          <a:lstStyle/>
          <a:p>
            <a:endParaRPr lang="en-US"/>
          </a:p>
        </p:txBody>
      </p:sp>
    </p:spTree>
    <p:extLst>
      <p:ext uri="{BB962C8B-B14F-4D97-AF65-F5344CB8AC3E}">
        <p14:creationId xmlns:p14="http://schemas.microsoft.com/office/powerpoint/2010/main" val="872203343"/>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smtClean="0"/>
              <a:t>Stable Conditions Make for Stable Measurements</a:t>
            </a:r>
            <a:endParaRPr lang="en-US" sz="2400" dirty="0"/>
          </a:p>
        </p:txBody>
      </p:sp>
      <p:sp>
        <p:nvSpPr>
          <p:cNvPr id="3" name="Content Placeholder 2"/>
          <p:cNvSpPr>
            <a:spLocks noGrp="1"/>
          </p:cNvSpPr>
          <p:nvPr>
            <p:ph idx="1"/>
          </p:nvPr>
        </p:nvSpPr>
        <p:spPr/>
        <p:txBody>
          <a:bodyPr/>
          <a:lstStyle/>
          <a:p>
            <a:r>
              <a:rPr lang="en-US" sz="2000" dirty="0" smtClean="0"/>
              <a:t>Do not place the instrument in direct sunlight</a:t>
            </a:r>
          </a:p>
          <a:p>
            <a:r>
              <a:rPr lang="en-US" sz="2000" dirty="0" smtClean="0"/>
              <a:t>Allow the system at least 30 minutes to warm up after switching on the power</a:t>
            </a:r>
          </a:p>
          <a:p>
            <a:r>
              <a:rPr lang="en-US" sz="2000" dirty="0" smtClean="0"/>
              <a:t>Bring all reagents to room temperature before analyzing</a:t>
            </a:r>
            <a:endParaRPr lang="en-US" sz="2000" dirty="0"/>
          </a:p>
        </p:txBody>
      </p:sp>
    </p:spTree>
    <p:extLst>
      <p:ext uri="{BB962C8B-B14F-4D97-AF65-F5344CB8AC3E}">
        <p14:creationId xmlns:p14="http://schemas.microsoft.com/office/powerpoint/2010/main" val="1846861265"/>
      </p:ext>
    </p:extLst>
  </p:cSld>
  <p:clrMapOvr>
    <a:masterClrMapping/>
  </p:clrMapOvr>
  <p:transition>
    <p:fade/>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smtClean="0"/>
              <a:t>Quantitation Biosensors</a:t>
            </a:r>
            <a:endParaRPr lang="en-US" sz="2400" dirty="0"/>
          </a:p>
        </p:txBody>
      </p:sp>
      <p:sp>
        <p:nvSpPr>
          <p:cNvPr id="3" name="Content Placeholder 2"/>
          <p:cNvSpPr>
            <a:spLocks noGrp="1"/>
          </p:cNvSpPr>
          <p:nvPr>
            <p:ph idx="1"/>
          </p:nvPr>
        </p:nvSpPr>
        <p:spPr/>
        <p:txBody>
          <a:bodyPr/>
          <a:lstStyle/>
          <a:p>
            <a:endParaRPr lang="en-US"/>
          </a:p>
        </p:txBody>
      </p:sp>
      <p:graphicFrame>
        <p:nvGraphicFramePr>
          <p:cNvPr id="4" name="Table 3"/>
          <p:cNvGraphicFramePr>
            <a:graphicFrameLocks noGrp="1"/>
          </p:cNvGraphicFramePr>
          <p:nvPr>
            <p:extLst>
              <p:ext uri="{D42A27DB-BD31-4B8C-83A1-F6EECF244321}">
                <p14:modId xmlns:p14="http://schemas.microsoft.com/office/powerpoint/2010/main" val="2545390822"/>
              </p:ext>
            </p:extLst>
          </p:nvPr>
        </p:nvGraphicFramePr>
        <p:xfrm>
          <a:off x="1066800" y="1295400"/>
          <a:ext cx="7010400" cy="5089496"/>
        </p:xfrm>
        <a:graphic>
          <a:graphicData uri="http://schemas.openxmlformats.org/drawingml/2006/table">
            <a:tbl>
              <a:tblPr>
                <a:tableStyleId>{5C22544A-7EE6-4342-B048-85BDC9FD1C3A}</a:tableStyleId>
              </a:tblPr>
              <a:tblGrid>
                <a:gridCol w="3110008"/>
                <a:gridCol w="3900392"/>
              </a:tblGrid>
              <a:tr h="304800">
                <a:tc>
                  <a:txBody>
                    <a:bodyPr/>
                    <a:lstStyle/>
                    <a:p>
                      <a:pPr algn="l" fontAlgn="b"/>
                      <a:r>
                        <a:rPr lang="en-US" sz="1200" b="1" u="none" strike="noStrike" dirty="0">
                          <a:solidFill>
                            <a:schemeClr val="bg1"/>
                          </a:solidFill>
                          <a:effectLst/>
                        </a:rPr>
                        <a:t>Biosensor</a:t>
                      </a:r>
                      <a:endParaRPr lang="en-US" sz="1200" b="1" i="0" u="none" strike="noStrike" dirty="0">
                        <a:solidFill>
                          <a:schemeClr val="bg1"/>
                        </a:solidFill>
                        <a:effectLst/>
                        <a:latin typeface="Calibri"/>
                      </a:endParaRPr>
                    </a:p>
                  </a:txBody>
                  <a:tcPr marL="9525" marR="9525" marT="9525" marB="0" anchor="b">
                    <a:solidFill>
                      <a:schemeClr val="tx2"/>
                    </a:solidFill>
                  </a:tcPr>
                </a:tc>
                <a:tc>
                  <a:txBody>
                    <a:bodyPr/>
                    <a:lstStyle/>
                    <a:p>
                      <a:pPr algn="l" fontAlgn="b"/>
                      <a:r>
                        <a:rPr lang="en-US" sz="1200" b="1" i="0" u="none" strike="noStrike" dirty="0" smtClean="0">
                          <a:solidFill>
                            <a:schemeClr val="bg1"/>
                          </a:solidFill>
                          <a:effectLst/>
                          <a:latin typeface="+mn-lt"/>
                        </a:rPr>
                        <a:t>Application</a:t>
                      </a:r>
                      <a:endParaRPr lang="en-US" sz="1200" b="1" i="0" u="none" strike="noStrike" dirty="0">
                        <a:solidFill>
                          <a:schemeClr val="bg1"/>
                        </a:solidFill>
                        <a:effectLst/>
                        <a:latin typeface="Calibri"/>
                      </a:endParaRPr>
                    </a:p>
                  </a:txBody>
                  <a:tcPr marL="9525" marR="9525" marT="9525" marB="0" anchor="b">
                    <a:solidFill>
                      <a:schemeClr val="tx2"/>
                    </a:solidFill>
                  </a:tcPr>
                </a:tc>
              </a:tr>
              <a:tr h="304800">
                <a:tc>
                  <a:txBody>
                    <a:bodyPr/>
                    <a:lstStyle/>
                    <a:p>
                      <a:pPr algn="l" fontAlgn="b"/>
                      <a:r>
                        <a:rPr lang="en-US" sz="1200" b="1" u="none" strike="noStrike" dirty="0">
                          <a:effectLst/>
                        </a:rPr>
                        <a:t>Antibody-Specific </a:t>
                      </a:r>
                      <a:r>
                        <a:rPr lang="en-US" sz="1200" b="1" u="none" strike="noStrike" dirty="0" smtClean="0">
                          <a:effectLst/>
                        </a:rPr>
                        <a:t>Capture</a:t>
                      </a:r>
                      <a:endParaRPr lang="en-US" sz="1200" b="1" i="0" u="none" strike="noStrike" dirty="0">
                        <a:solidFill>
                          <a:srgbClr val="000000"/>
                        </a:solidFill>
                        <a:effectLst/>
                        <a:latin typeface="Calibri"/>
                      </a:endParaRPr>
                    </a:p>
                  </a:txBody>
                  <a:tcPr marL="9525" marR="9525" marT="9525" marB="0" anchor="b">
                    <a:solidFill>
                      <a:schemeClr val="tx2">
                        <a:lumMod val="20000"/>
                        <a:lumOff val="80000"/>
                      </a:schemeClr>
                    </a:solidFill>
                  </a:tcPr>
                </a:tc>
                <a:tc>
                  <a:txBody>
                    <a:bodyPr/>
                    <a:lstStyle/>
                    <a:p>
                      <a:pPr algn="l" fontAlgn="b"/>
                      <a:r>
                        <a:rPr lang="en-US" sz="1200" u="none" strike="noStrike" dirty="0">
                          <a:effectLst/>
                        </a:rPr>
                        <a:t> </a:t>
                      </a:r>
                      <a:endParaRPr lang="en-US" sz="1200" b="0" i="0" u="none" strike="noStrike" dirty="0">
                        <a:solidFill>
                          <a:srgbClr val="000000"/>
                        </a:solidFill>
                        <a:effectLst/>
                        <a:latin typeface="Calibri"/>
                      </a:endParaRPr>
                    </a:p>
                  </a:txBody>
                  <a:tcPr marL="9525" marR="9525" marT="9525" marB="0" anchor="b">
                    <a:solidFill>
                      <a:schemeClr val="tx2">
                        <a:lumMod val="20000"/>
                        <a:lumOff val="80000"/>
                      </a:schemeClr>
                    </a:solidFill>
                  </a:tcPr>
                </a:tc>
              </a:tr>
              <a:tr h="228600">
                <a:tc>
                  <a:txBody>
                    <a:bodyPr/>
                    <a:lstStyle/>
                    <a:p>
                      <a:pPr algn="l" fontAlgn="b"/>
                      <a:r>
                        <a:rPr lang="en-US" sz="1200" u="none" strike="noStrike" dirty="0" smtClean="0">
                          <a:solidFill>
                            <a:schemeClr val="bg1">
                              <a:lumMod val="50000"/>
                            </a:schemeClr>
                          </a:solidFill>
                          <a:effectLst/>
                          <a:latin typeface="+mn-lt"/>
                          <a:cs typeface="Calibri"/>
                        </a:rPr>
                        <a:t>• </a:t>
                      </a:r>
                      <a:r>
                        <a:rPr lang="en-US" sz="1200" u="none" strike="noStrike" dirty="0" smtClean="0">
                          <a:solidFill>
                            <a:schemeClr val="bg1">
                              <a:lumMod val="50000"/>
                            </a:schemeClr>
                          </a:solidFill>
                          <a:effectLst/>
                          <a:latin typeface="+mn-lt"/>
                        </a:rPr>
                        <a:t>Anti-Human </a:t>
                      </a:r>
                      <a:r>
                        <a:rPr lang="en-US" sz="1200" u="none" strike="noStrike" dirty="0">
                          <a:solidFill>
                            <a:schemeClr val="bg1">
                              <a:lumMod val="50000"/>
                            </a:schemeClr>
                          </a:solidFill>
                          <a:effectLst/>
                          <a:latin typeface="+mn-lt"/>
                        </a:rPr>
                        <a:t>IgG Fc Capture (AHC)</a:t>
                      </a:r>
                      <a:endParaRPr lang="en-US" sz="1200" b="0" i="0" u="none" strike="noStrike" dirty="0">
                        <a:solidFill>
                          <a:schemeClr val="bg1">
                            <a:lumMod val="50000"/>
                          </a:schemeClr>
                        </a:solidFill>
                        <a:effectLst/>
                        <a:latin typeface="+mn-lt"/>
                      </a:endParaRPr>
                    </a:p>
                  </a:txBody>
                  <a:tcPr marL="9525" marR="9525" marT="9525" marB="0" anchor="b"/>
                </a:tc>
                <a:tc>
                  <a:txBody>
                    <a:bodyPr/>
                    <a:lstStyle/>
                    <a:p>
                      <a:pPr algn="l" fontAlgn="b"/>
                      <a:r>
                        <a:rPr lang="en-US" sz="1200" u="none" strike="noStrike" dirty="0" smtClean="0">
                          <a:solidFill>
                            <a:schemeClr val="bg1">
                              <a:lumMod val="50000"/>
                            </a:schemeClr>
                          </a:solidFill>
                          <a:effectLst/>
                          <a:latin typeface="+mn-lt"/>
                        </a:rPr>
                        <a:t>Human IgG Fc region, kinetic analysis</a:t>
                      </a:r>
                      <a:endParaRPr lang="en-US" sz="1200" b="0" i="0" u="none" strike="noStrike" dirty="0">
                        <a:solidFill>
                          <a:schemeClr val="bg1">
                            <a:lumMod val="50000"/>
                          </a:schemeClr>
                        </a:solidFill>
                        <a:effectLst/>
                        <a:latin typeface="+mn-lt"/>
                      </a:endParaRPr>
                    </a:p>
                  </a:txBody>
                  <a:tcPr marL="9525" marR="9525" marT="9525" marB="0" anchor="b"/>
                </a:tc>
              </a:tr>
              <a:tr h="228600">
                <a:tc>
                  <a:txBody>
                    <a:bodyPr/>
                    <a:lstStyle/>
                    <a:p>
                      <a:pPr marL="0" marR="0" indent="0" algn="l" defTabSz="914400" rtl="0" eaLnBrk="1" fontAlgn="b" latinLnBrk="0" hangingPunct="1">
                        <a:lnSpc>
                          <a:spcPct val="100000"/>
                        </a:lnSpc>
                        <a:spcBef>
                          <a:spcPts val="0"/>
                        </a:spcBef>
                        <a:spcAft>
                          <a:spcPts val="0"/>
                        </a:spcAft>
                        <a:buClrTx/>
                        <a:buSzTx/>
                        <a:buFontTx/>
                        <a:buNone/>
                        <a:tabLst/>
                        <a:defRPr/>
                      </a:pPr>
                      <a:r>
                        <a:rPr lang="en-US" sz="1200" b="1" u="none" strike="noStrike" dirty="0" smtClean="0">
                          <a:effectLst/>
                          <a:latin typeface="+mn-lt"/>
                          <a:cs typeface="Calibri"/>
                        </a:rPr>
                        <a:t>• </a:t>
                      </a:r>
                      <a:r>
                        <a:rPr lang="en-US" sz="1200" b="1" u="none" strike="noStrike" dirty="0" smtClean="0">
                          <a:effectLst/>
                          <a:latin typeface="+mn-lt"/>
                        </a:rPr>
                        <a:t>Anti-Human IgG Fc Capture (AHQ)</a:t>
                      </a:r>
                      <a:endParaRPr lang="en-US" sz="1200" b="1" i="0" u="none" strike="noStrike" dirty="0" smtClean="0">
                        <a:solidFill>
                          <a:srgbClr val="000000"/>
                        </a:solidFill>
                        <a:effectLst/>
                        <a:latin typeface="+mn-lt"/>
                      </a:endParaRPr>
                    </a:p>
                  </a:txBody>
                  <a:tcPr marL="9525" marR="9525" marT="9525" marB="0" anchor="b"/>
                </a:tc>
                <a:tc>
                  <a:txBody>
                    <a:bodyPr/>
                    <a:lstStyle/>
                    <a:p>
                      <a:pPr algn="l" fontAlgn="b"/>
                      <a:r>
                        <a:rPr lang="en-US" sz="1200" b="1" u="none" strike="noStrike" dirty="0" smtClean="0">
                          <a:effectLst/>
                          <a:latin typeface="+mn-lt"/>
                        </a:rPr>
                        <a:t>Human IgG Fc region, quantitation</a:t>
                      </a:r>
                      <a:endParaRPr lang="en-US" sz="1200" b="1" i="0" u="none" strike="noStrike" dirty="0">
                        <a:solidFill>
                          <a:srgbClr val="000000"/>
                        </a:solidFill>
                        <a:effectLst/>
                        <a:latin typeface="+mn-lt"/>
                      </a:endParaRPr>
                    </a:p>
                  </a:txBody>
                  <a:tcPr marL="9525" marR="9525" marT="9525" marB="0" anchor="b"/>
                </a:tc>
              </a:tr>
              <a:tr h="228600">
                <a:tc>
                  <a:txBody>
                    <a:bodyPr/>
                    <a:lstStyle/>
                    <a:p>
                      <a:pPr algn="l" fontAlgn="b"/>
                      <a:r>
                        <a:rPr lang="en-US" sz="1200" u="none" strike="noStrike" dirty="0" smtClean="0">
                          <a:solidFill>
                            <a:schemeClr val="bg1">
                              <a:lumMod val="50000"/>
                            </a:schemeClr>
                          </a:solidFill>
                          <a:effectLst/>
                          <a:latin typeface="+mn-lt"/>
                          <a:cs typeface="Calibri"/>
                        </a:rPr>
                        <a:t>• </a:t>
                      </a:r>
                      <a:r>
                        <a:rPr lang="en-US" sz="1200" u="none" strike="noStrike" dirty="0" smtClean="0">
                          <a:solidFill>
                            <a:schemeClr val="bg1">
                              <a:lumMod val="50000"/>
                            </a:schemeClr>
                          </a:solidFill>
                          <a:effectLst/>
                          <a:latin typeface="+mn-lt"/>
                        </a:rPr>
                        <a:t>Anti-Mouse </a:t>
                      </a:r>
                      <a:r>
                        <a:rPr lang="en-US" sz="1200" u="none" strike="noStrike" dirty="0">
                          <a:solidFill>
                            <a:schemeClr val="bg1">
                              <a:lumMod val="50000"/>
                            </a:schemeClr>
                          </a:solidFill>
                          <a:effectLst/>
                          <a:latin typeface="+mn-lt"/>
                        </a:rPr>
                        <a:t>Fc Capture (AMC)</a:t>
                      </a:r>
                      <a:endParaRPr lang="en-US" sz="1200" b="0" i="0" u="none" strike="noStrike" dirty="0">
                        <a:solidFill>
                          <a:schemeClr val="bg1">
                            <a:lumMod val="50000"/>
                          </a:schemeClr>
                        </a:solidFill>
                        <a:effectLst/>
                        <a:latin typeface="+mn-lt"/>
                      </a:endParaRPr>
                    </a:p>
                  </a:txBody>
                  <a:tcPr marL="9525" marR="9525" marT="9525" marB="0" anchor="b"/>
                </a:tc>
                <a:tc>
                  <a:txBody>
                    <a:bodyPr/>
                    <a:lstStyle/>
                    <a:p>
                      <a:pPr algn="l" fontAlgn="b"/>
                      <a:r>
                        <a:rPr lang="en-US" sz="1200" u="none" strike="noStrike" dirty="0" smtClean="0">
                          <a:solidFill>
                            <a:schemeClr val="bg1">
                              <a:lumMod val="50000"/>
                            </a:schemeClr>
                          </a:solidFill>
                          <a:effectLst/>
                          <a:latin typeface="+mn-lt"/>
                        </a:rPr>
                        <a:t>Mouse </a:t>
                      </a:r>
                      <a:r>
                        <a:rPr lang="en-US" sz="1200" u="none" strike="noStrike" dirty="0">
                          <a:solidFill>
                            <a:schemeClr val="bg1">
                              <a:lumMod val="50000"/>
                            </a:schemeClr>
                          </a:solidFill>
                          <a:effectLst/>
                          <a:latin typeface="+mn-lt"/>
                        </a:rPr>
                        <a:t>IgG1, </a:t>
                      </a:r>
                      <a:r>
                        <a:rPr lang="en-US" sz="1200" u="none" strike="noStrike" dirty="0" smtClean="0">
                          <a:solidFill>
                            <a:schemeClr val="bg1">
                              <a:lumMod val="50000"/>
                            </a:schemeClr>
                          </a:solidFill>
                          <a:effectLst/>
                          <a:latin typeface="+mn-lt"/>
                        </a:rPr>
                        <a:t>2a</a:t>
                      </a:r>
                      <a:r>
                        <a:rPr lang="en-US" sz="1200" u="none" strike="noStrike" baseline="0" dirty="0" smtClean="0">
                          <a:solidFill>
                            <a:schemeClr val="bg1">
                              <a:lumMod val="50000"/>
                            </a:schemeClr>
                          </a:solidFill>
                          <a:effectLst/>
                          <a:latin typeface="+mn-lt"/>
                        </a:rPr>
                        <a:t> &amp; </a:t>
                      </a:r>
                      <a:r>
                        <a:rPr lang="en-US" sz="1200" u="none" strike="noStrike" dirty="0" smtClean="0">
                          <a:solidFill>
                            <a:schemeClr val="bg1">
                              <a:lumMod val="50000"/>
                            </a:schemeClr>
                          </a:solidFill>
                          <a:effectLst/>
                          <a:latin typeface="+mn-lt"/>
                        </a:rPr>
                        <a:t>2b Fc regions, kinetic analysis</a:t>
                      </a:r>
                      <a:endParaRPr lang="en-US" sz="1200" b="0" i="0" u="none" strike="noStrike" dirty="0">
                        <a:solidFill>
                          <a:schemeClr val="bg1">
                            <a:lumMod val="50000"/>
                          </a:schemeClr>
                        </a:solidFill>
                        <a:effectLst/>
                        <a:latin typeface="+mn-lt"/>
                      </a:endParaRPr>
                    </a:p>
                  </a:txBody>
                  <a:tcPr marL="9525" marR="9525" marT="9525" marB="0" anchor="b"/>
                </a:tc>
              </a:tr>
              <a:tr h="228600">
                <a:tc>
                  <a:txBody>
                    <a:bodyPr/>
                    <a:lstStyle/>
                    <a:p>
                      <a:pPr algn="l" fontAlgn="b"/>
                      <a:r>
                        <a:rPr lang="en-US" sz="1200" b="1" u="none" strike="noStrike" dirty="0" smtClean="0">
                          <a:effectLst/>
                          <a:latin typeface="+mn-lt"/>
                          <a:cs typeface="Calibri"/>
                        </a:rPr>
                        <a:t>• </a:t>
                      </a:r>
                      <a:r>
                        <a:rPr lang="en-US" sz="1200" b="1" u="none" strike="noStrike" dirty="0" smtClean="0">
                          <a:effectLst/>
                          <a:latin typeface="+mn-lt"/>
                        </a:rPr>
                        <a:t>Anti-Mouse </a:t>
                      </a:r>
                      <a:r>
                        <a:rPr lang="en-US" sz="1200" b="1" u="none" strike="noStrike" dirty="0">
                          <a:effectLst/>
                          <a:latin typeface="+mn-lt"/>
                        </a:rPr>
                        <a:t>Fc Capture (</a:t>
                      </a:r>
                      <a:r>
                        <a:rPr lang="en-US" sz="1200" b="1" u="none" strike="noStrike" dirty="0" smtClean="0">
                          <a:effectLst/>
                          <a:latin typeface="+mn-lt"/>
                        </a:rPr>
                        <a:t>AMQ)</a:t>
                      </a:r>
                      <a:endParaRPr lang="en-US" sz="1200" b="1" i="0" u="none" strike="noStrike" dirty="0">
                        <a:solidFill>
                          <a:srgbClr val="000000"/>
                        </a:solidFill>
                        <a:effectLst/>
                        <a:latin typeface="+mn-lt"/>
                      </a:endParaRPr>
                    </a:p>
                  </a:txBody>
                  <a:tcPr marL="9525" marR="9525" marT="9525" marB="0" anchor="b"/>
                </a:tc>
                <a:tc>
                  <a:txBody>
                    <a:bodyPr/>
                    <a:lstStyle/>
                    <a:p>
                      <a:pPr algn="l" fontAlgn="b"/>
                      <a:r>
                        <a:rPr lang="en-US" sz="1200" b="1" u="none" strike="noStrike" dirty="0" smtClean="0">
                          <a:effectLst/>
                          <a:latin typeface="+mn-lt"/>
                        </a:rPr>
                        <a:t>Mouse IgG1, 2a</a:t>
                      </a:r>
                      <a:r>
                        <a:rPr lang="en-US" sz="1200" b="1" u="none" strike="noStrike" baseline="0" dirty="0" smtClean="0">
                          <a:effectLst/>
                          <a:latin typeface="+mn-lt"/>
                        </a:rPr>
                        <a:t> &amp; </a:t>
                      </a:r>
                      <a:r>
                        <a:rPr lang="en-US" sz="1200" b="1" u="none" strike="noStrike" dirty="0" smtClean="0">
                          <a:effectLst/>
                          <a:latin typeface="+mn-lt"/>
                        </a:rPr>
                        <a:t>2b Fc regions, quantitation</a:t>
                      </a:r>
                      <a:endParaRPr lang="en-US" sz="1200" b="1" i="0" u="none" strike="noStrike" dirty="0">
                        <a:solidFill>
                          <a:srgbClr val="000000"/>
                        </a:solidFill>
                        <a:effectLst/>
                        <a:latin typeface="+mn-lt"/>
                      </a:endParaRPr>
                    </a:p>
                  </a:txBody>
                  <a:tcPr marL="9525" marR="9525" marT="9525" marB="0" anchor="b"/>
                </a:tc>
              </a:tr>
              <a:tr h="228600">
                <a:tc>
                  <a:txBody>
                    <a:bodyPr/>
                    <a:lstStyle/>
                    <a:p>
                      <a:pPr algn="l" fontAlgn="b"/>
                      <a:r>
                        <a:rPr lang="en-US" sz="1200" b="1" u="none" strike="noStrike" dirty="0" smtClean="0">
                          <a:effectLst/>
                          <a:latin typeface="+mn-lt"/>
                          <a:cs typeface="Calibri"/>
                        </a:rPr>
                        <a:t>• </a:t>
                      </a:r>
                      <a:r>
                        <a:rPr lang="en-US" sz="1200" b="1" u="none" strike="noStrike" dirty="0" smtClean="0">
                          <a:effectLst/>
                          <a:latin typeface="+mn-lt"/>
                        </a:rPr>
                        <a:t>Anti-Human </a:t>
                      </a:r>
                      <a:r>
                        <a:rPr lang="en-US" sz="1200" b="1" u="none" strike="noStrike" dirty="0">
                          <a:effectLst/>
                          <a:latin typeface="+mn-lt"/>
                        </a:rPr>
                        <a:t>Fab-CHI (FAB)</a:t>
                      </a:r>
                      <a:endParaRPr lang="en-US" sz="1200" b="1" i="0" u="none" strike="noStrike" dirty="0">
                        <a:solidFill>
                          <a:srgbClr val="000000"/>
                        </a:solidFill>
                        <a:effectLst/>
                        <a:latin typeface="+mn-lt"/>
                      </a:endParaRPr>
                    </a:p>
                  </a:txBody>
                  <a:tcPr marL="9525" marR="9525" marT="9525" marB="0" anchor="b"/>
                </a:tc>
                <a:tc>
                  <a:txBody>
                    <a:bodyPr/>
                    <a:lstStyle/>
                    <a:p>
                      <a:pPr algn="l" fontAlgn="b"/>
                      <a:r>
                        <a:rPr lang="en-US" sz="1200" b="1" u="none" strike="noStrike" dirty="0">
                          <a:effectLst/>
                          <a:latin typeface="+mn-lt"/>
                        </a:rPr>
                        <a:t>Fab-CH1 domains of human IgG</a:t>
                      </a:r>
                      <a:endParaRPr lang="en-US" sz="1200" b="1" i="0" u="none" strike="noStrike" dirty="0">
                        <a:solidFill>
                          <a:srgbClr val="000000"/>
                        </a:solidFill>
                        <a:effectLst/>
                        <a:latin typeface="+mn-lt"/>
                      </a:endParaRPr>
                    </a:p>
                  </a:txBody>
                  <a:tcPr marL="9525" marR="9525" marT="9525" marB="0" anchor="b"/>
                </a:tc>
              </a:tr>
              <a:tr h="228600">
                <a:tc>
                  <a:txBody>
                    <a:bodyPr/>
                    <a:lstStyle/>
                    <a:p>
                      <a:pPr algn="l" fontAlgn="b"/>
                      <a:r>
                        <a:rPr lang="en-US" sz="1200" b="1" u="none" strike="noStrike" dirty="0" smtClean="0">
                          <a:effectLst/>
                          <a:latin typeface="+mn-lt"/>
                          <a:cs typeface="Calibri"/>
                        </a:rPr>
                        <a:t>• </a:t>
                      </a:r>
                      <a:r>
                        <a:rPr lang="en-US" sz="1200" b="1" u="none" strike="noStrike" dirty="0" smtClean="0">
                          <a:effectLst/>
                          <a:latin typeface="+mn-lt"/>
                        </a:rPr>
                        <a:t>Protein A (</a:t>
                      </a:r>
                      <a:r>
                        <a:rPr lang="en-US" sz="1200" b="1" u="none" strike="noStrike" dirty="0" err="1" smtClean="0">
                          <a:effectLst/>
                          <a:latin typeface="+mn-lt"/>
                        </a:rPr>
                        <a:t>ProA</a:t>
                      </a:r>
                      <a:r>
                        <a:rPr lang="en-US" sz="1200" b="1" u="none" strike="noStrike" dirty="0" smtClean="0">
                          <a:effectLst/>
                          <a:latin typeface="+mn-lt"/>
                        </a:rPr>
                        <a:t>)</a:t>
                      </a:r>
                      <a:endParaRPr lang="en-US" sz="1200" b="1" i="0" u="none" strike="noStrike" dirty="0">
                        <a:solidFill>
                          <a:srgbClr val="000000"/>
                        </a:solidFill>
                        <a:effectLst/>
                        <a:latin typeface="+mn-lt"/>
                      </a:endParaRPr>
                    </a:p>
                  </a:txBody>
                  <a:tcPr marL="9525" marR="9525" marT="9525" marB="0" anchor="b"/>
                </a:tc>
                <a:tc>
                  <a:txBody>
                    <a:bodyPr/>
                    <a:lstStyle/>
                    <a:p>
                      <a:pPr algn="l" fontAlgn="b"/>
                      <a:r>
                        <a:rPr lang="en-US" sz="1200" b="1" i="0" u="none" strike="noStrike" dirty="0" smtClean="0">
                          <a:solidFill>
                            <a:srgbClr val="000000"/>
                          </a:solidFill>
                          <a:effectLst/>
                          <a:latin typeface="+mn-lt"/>
                        </a:rPr>
                        <a:t>Quantitation of various species IgG</a:t>
                      </a:r>
                      <a:endParaRPr lang="en-US" sz="1200" b="1" i="0" u="none" strike="noStrike" dirty="0">
                        <a:solidFill>
                          <a:srgbClr val="000000"/>
                        </a:solidFill>
                        <a:effectLst/>
                        <a:latin typeface="+mn-lt"/>
                      </a:endParaRPr>
                    </a:p>
                  </a:txBody>
                  <a:tcPr marL="9525" marR="9525" marT="9525" marB="0" anchor="b"/>
                </a:tc>
              </a:tr>
              <a:tr h="228600">
                <a:tc>
                  <a:txBody>
                    <a:bodyPr/>
                    <a:lstStyle/>
                    <a:p>
                      <a:pPr marL="0" algn="l" defTabSz="914400" rtl="0" eaLnBrk="1" fontAlgn="b" latinLnBrk="0" hangingPunct="1"/>
                      <a:r>
                        <a:rPr lang="en-US" sz="1200" b="1" u="none" strike="noStrike" kern="1200" dirty="0" smtClean="0">
                          <a:solidFill>
                            <a:schemeClr val="dk1"/>
                          </a:solidFill>
                          <a:effectLst/>
                          <a:latin typeface="+mn-lt"/>
                          <a:ea typeface="+mn-ea"/>
                          <a:cs typeface="Calibri"/>
                        </a:rPr>
                        <a:t>• Protein G (</a:t>
                      </a:r>
                      <a:r>
                        <a:rPr lang="en-US" sz="1200" b="1" u="none" strike="noStrike" kern="1200" dirty="0" err="1" smtClean="0">
                          <a:solidFill>
                            <a:schemeClr val="dk1"/>
                          </a:solidFill>
                          <a:effectLst/>
                          <a:latin typeface="+mn-lt"/>
                          <a:ea typeface="+mn-ea"/>
                          <a:cs typeface="Calibri"/>
                        </a:rPr>
                        <a:t>ProG</a:t>
                      </a:r>
                      <a:r>
                        <a:rPr lang="en-US" sz="1200" b="1" u="none" strike="noStrike" kern="1200" dirty="0" smtClean="0">
                          <a:solidFill>
                            <a:schemeClr val="dk1"/>
                          </a:solidFill>
                          <a:effectLst/>
                          <a:latin typeface="+mn-lt"/>
                          <a:ea typeface="+mn-ea"/>
                          <a:cs typeface="Calibri"/>
                        </a:rPr>
                        <a:t>)</a:t>
                      </a:r>
                      <a:endParaRPr lang="en-US" sz="1200" b="1" u="none" strike="noStrike" kern="1200" dirty="0">
                        <a:solidFill>
                          <a:schemeClr val="dk1"/>
                        </a:solidFill>
                        <a:effectLst/>
                        <a:latin typeface="+mn-lt"/>
                        <a:ea typeface="+mn-ea"/>
                        <a:cs typeface="Calibri"/>
                      </a:endParaRPr>
                    </a:p>
                  </a:txBody>
                  <a:tcPr marL="9525" marR="9525" marT="9525" marB="0" anchor="b"/>
                </a:tc>
                <a:tc>
                  <a:txBody>
                    <a:bodyPr/>
                    <a:lstStyle/>
                    <a:p>
                      <a:pPr algn="l" fontAlgn="b"/>
                      <a:r>
                        <a:rPr lang="en-US" sz="1200" b="1" i="0" u="none" strike="noStrike" dirty="0" smtClean="0">
                          <a:solidFill>
                            <a:srgbClr val="000000"/>
                          </a:solidFill>
                          <a:effectLst/>
                          <a:latin typeface="+mn-lt"/>
                        </a:rPr>
                        <a:t>Quantitation of various</a:t>
                      </a:r>
                      <a:r>
                        <a:rPr lang="en-US" sz="1200" b="1" i="0" u="none" strike="noStrike" baseline="0" dirty="0" smtClean="0">
                          <a:solidFill>
                            <a:srgbClr val="000000"/>
                          </a:solidFill>
                          <a:effectLst/>
                          <a:latin typeface="+mn-lt"/>
                        </a:rPr>
                        <a:t> species IgG</a:t>
                      </a:r>
                      <a:endParaRPr lang="en-US" sz="1200" b="1" i="0" u="none" strike="noStrike" dirty="0">
                        <a:solidFill>
                          <a:srgbClr val="000000"/>
                        </a:solidFill>
                        <a:effectLst/>
                        <a:latin typeface="+mn-lt"/>
                      </a:endParaRPr>
                    </a:p>
                  </a:txBody>
                  <a:tcPr marL="9525" marR="9525" marT="9525" marB="0" anchor="b"/>
                </a:tc>
              </a:tr>
              <a:tr h="228600">
                <a:tc>
                  <a:txBody>
                    <a:bodyPr/>
                    <a:lstStyle/>
                    <a:p>
                      <a:pPr algn="l" fontAlgn="b"/>
                      <a:r>
                        <a:rPr lang="en-US" sz="1200" b="1" u="none" strike="noStrike" dirty="0" smtClean="0">
                          <a:effectLst/>
                          <a:latin typeface="+mn-lt"/>
                          <a:cs typeface="Calibri"/>
                        </a:rPr>
                        <a:t>• Protein</a:t>
                      </a:r>
                      <a:r>
                        <a:rPr lang="en-US" sz="1200" b="1" u="none" strike="noStrike" baseline="0" dirty="0" smtClean="0">
                          <a:effectLst/>
                          <a:latin typeface="+mn-lt"/>
                          <a:cs typeface="Calibri"/>
                        </a:rPr>
                        <a:t>  L (</a:t>
                      </a:r>
                      <a:r>
                        <a:rPr lang="en-US" sz="1200" b="1" u="none" strike="noStrike" baseline="0" dirty="0" err="1" smtClean="0">
                          <a:effectLst/>
                          <a:latin typeface="+mn-lt"/>
                          <a:cs typeface="Calibri"/>
                        </a:rPr>
                        <a:t>ProL</a:t>
                      </a:r>
                      <a:r>
                        <a:rPr lang="en-US" sz="1200" b="1" u="none" strike="noStrike" baseline="0" dirty="0" smtClean="0">
                          <a:effectLst/>
                          <a:latin typeface="+mn-lt"/>
                          <a:cs typeface="Calibri"/>
                        </a:rPr>
                        <a:t>)</a:t>
                      </a:r>
                      <a:endParaRPr lang="en-US" sz="1200" b="1" i="0" u="none" strike="noStrike" dirty="0">
                        <a:solidFill>
                          <a:srgbClr val="000000"/>
                        </a:solidFill>
                        <a:effectLst/>
                        <a:latin typeface="+mn-lt"/>
                      </a:endParaRPr>
                    </a:p>
                  </a:txBody>
                  <a:tcPr marL="9525" marR="9525" marT="9525" marB="0" anchor="b"/>
                </a:tc>
                <a:tc>
                  <a:txBody>
                    <a:bodyPr/>
                    <a:lstStyle/>
                    <a:p>
                      <a:pPr algn="l" fontAlgn="b"/>
                      <a:r>
                        <a:rPr lang="en-US" sz="1200" b="1" i="0" u="none" strike="noStrike" dirty="0" smtClean="0">
                          <a:solidFill>
                            <a:srgbClr val="000000"/>
                          </a:solidFill>
                          <a:effectLst/>
                          <a:latin typeface="+mn-lt"/>
                        </a:rPr>
                        <a:t>Quantitation of IgG via kappa light chain</a:t>
                      </a:r>
                      <a:endParaRPr lang="en-US" sz="1200" b="1" i="0" u="none" strike="noStrike" dirty="0">
                        <a:solidFill>
                          <a:srgbClr val="000000"/>
                        </a:solidFill>
                        <a:effectLst/>
                        <a:latin typeface="+mn-lt"/>
                      </a:endParaRPr>
                    </a:p>
                  </a:txBody>
                  <a:tcPr marL="9525" marR="9525" marT="9525" marB="0" anchor="b"/>
                </a:tc>
              </a:tr>
              <a:tr h="320703">
                <a:tc>
                  <a:txBody>
                    <a:bodyPr/>
                    <a:lstStyle/>
                    <a:p>
                      <a:pPr algn="l" fontAlgn="b"/>
                      <a:r>
                        <a:rPr lang="en-US" sz="1200" b="1" u="none" strike="noStrike" dirty="0">
                          <a:effectLst/>
                        </a:rPr>
                        <a:t>Affinity Tag </a:t>
                      </a:r>
                      <a:r>
                        <a:rPr lang="en-US" sz="1200" b="1" u="none" strike="noStrike" dirty="0" smtClean="0">
                          <a:effectLst/>
                        </a:rPr>
                        <a:t>Capture</a:t>
                      </a:r>
                      <a:endParaRPr lang="en-US" sz="1200" b="1" i="0" u="none" strike="noStrike" dirty="0">
                        <a:solidFill>
                          <a:srgbClr val="000000"/>
                        </a:solidFill>
                        <a:effectLst/>
                        <a:latin typeface="Calibri"/>
                      </a:endParaRPr>
                    </a:p>
                  </a:txBody>
                  <a:tcPr marL="9525" marR="9525" marT="9525" marB="0" anchor="b">
                    <a:solidFill>
                      <a:schemeClr val="tx2">
                        <a:lumMod val="20000"/>
                        <a:lumOff val="80000"/>
                      </a:schemeClr>
                    </a:solidFill>
                  </a:tcPr>
                </a:tc>
                <a:tc>
                  <a:txBody>
                    <a:bodyPr/>
                    <a:lstStyle/>
                    <a:p>
                      <a:pPr algn="l" fontAlgn="b"/>
                      <a:r>
                        <a:rPr lang="en-US" sz="1200" u="none" strike="noStrike" dirty="0">
                          <a:effectLst/>
                        </a:rPr>
                        <a:t> </a:t>
                      </a:r>
                      <a:endParaRPr lang="en-US" sz="1200" b="0" i="0" u="none" strike="noStrike" dirty="0">
                        <a:solidFill>
                          <a:srgbClr val="000000"/>
                        </a:solidFill>
                        <a:effectLst/>
                        <a:latin typeface="Calibri"/>
                      </a:endParaRPr>
                    </a:p>
                  </a:txBody>
                  <a:tcPr marL="9525" marR="9525" marT="9525" marB="0" anchor="b">
                    <a:solidFill>
                      <a:schemeClr val="tx2">
                        <a:lumMod val="20000"/>
                        <a:lumOff val="80000"/>
                      </a:schemeClr>
                    </a:solidFill>
                  </a:tcPr>
                </a:tc>
              </a:tr>
              <a:tr h="212697">
                <a:tc>
                  <a:txBody>
                    <a:bodyPr/>
                    <a:lstStyle/>
                    <a:p>
                      <a:pPr algn="l" fontAlgn="b"/>
                      <a:r>
                        <a:rPr lang="en-US" sz="1200" u="none" strike="noStrike" dirty="0" smtClean="0">
                          <a:solidFill>
                            <a:schemeClr val="bg1">
                              <a:lumMod val="50000"/>
                            </a:schemeClr>
                          </a:solidFill>
                          <a:effectLst/>
                          <a:latin typeface="Calibri"/>
                          <a:cs typeface="Calibri"/>
                        </a:rPr>
                        <a:t>• </a:t>
                      </a:r>
                      <a:r>
                        <a:rPr lang="en-US" sz="1200" u="none" strike="noStrike" dirty="0" smtClean="0">
                          <a:solidFill>
                            <a:schemeClr val="bg1">
                              <a:lumMod val="50000"/>
                            </a:schemeClr>
                          </a:solidFill>
                          <a:effectLst/>
                        </a:rPr>
                        <a:t>Streptavidin </a:t>
                      </a:r>
                      <a:r>
                        <a:rPr lang="en-US" sz="1200" u="none" strike="noStrike" dirty="0">
                          <a:solidFill>
                            <a:schemeClr val="bg1">
                              <a:lumMod val="50000"/>
                            </a:schemeClr>
                          </a:solidFill>
                          <a:effectLst/>
                        </a:rPr>
                        <a:t>(SA)</a:t>
                      </a:r>
                      <a:endParaRPr lang="en-US" sz="1200" b="0" i="0" u="none" strike="noStrike" dirty="0">
                        <a:solidFill>
                          <a:schemeClr val="bg1">
                            <a:lumMod val="50000"/>
                          </a:schemeClr>
                        </a:solidFill>
                        <a:effectLst/>
                        <a:latin typeface="Calibri"/>
                      </a:endParaRPr>
                    </a:p>
                  </a:txBody>
                  <a:tcPr marL="9525" marR="9525" marT="9525" marB="0" anchor="b"/>
                </a:tc>
                <a:tc>
                  <a:txBody>
                    <a:bodyPr/>
                    <a:lstStyle/>
                    <a:p>
                      <a:pPr algn="l" fontAlgn="b"/>
                      <a:r>
                        <a:rPr lang="en-US" sz="1200" u="none" strike="noStrike" dirty="0">
                          <a:solidFill>
                            <a:schemeClr val="bg1">
                              <a:lumMod val="50000"/>
                            </a:schemeClr>
                          </a:solidFill>
                          <a:effectLst/>
                        </a:rPr>
                        <a:t>Biotinylated ligands</a:t>
                      </a:r>
                      <a:endParaRPr lang="en-US" sz="1200" b="0" i="0" u="none" strike="noStrike" dirty="0">
                        <a:solidFill>
                          <a:schemeClr val="bg1">
                            <a:lumMod val="50000"/>
                          </a:schemeClr>
                        </a:solidFill>
                        <a:effectLst/>
                        <a:latin typeface="Calibri"/>
                      </a:endParaRPr>
                    </a:p>
                  </a:txBody>
                  <a:tcPr marL="9525" marR="9525" marT="9525" marB="0" anchor="b"/>
                </a:tc>
              </a:tr>
              <a:tr h="212697">
                <a:tc>
                  <a:txBody>
                    <a:bodyPr/>
                    <a:lstStyle/>
                    <a:p>
                      <a:pPr marL="0" marR="0" indent="0" algn="l" defTabSz="914400" rtl="0" eaLnBrk="1" fontAlgn="b" latinLnBrk="0" hangingPunct="1">
                        <a:lnSpc>
                          <a:spcPct val="100000"/>
                        </a:lnSpc>
                        <a:spcBef>
                          <a:spcPts val="0"/>
                        </a:spcBef>
                        <a:spcAft>
                          <a:spcPts val="0"/>
                        </a:spcAft>
                        <a:buClrTx/>
                        <a:buSzTx/>
                        <a:buFontTx/>
                        <a:buNone/>
                        <a:tabLst/>
                        <a:defRPr/>
                      </a:pPr>
                      <a:r>
                        <a:rPr lang="en-US" sz="1200" u="none" strike="noStrike" dirty="0" smtClean="0">
                          <a:effectLst/>
                          <a:latin typeface="Calibri"/>
                          <a:cs typeface="Calibri"/>
                        </a:rPr>
                        <a:t>• H</a:t>
                      </a:r>
                      <a:r>
                        <a:rPr lang="en-US" sz="1200" u="none" strike="noStrike" dirty="0" smtClean="0">
                          <a:effectLst/>
                        </a:rPr>
                        <a:t>igh Precision Streptavidin (SAX)</a:t>
                      </a:r>
                      <a:endParaRPr lang="en-US" sz="1200" b="0" i="0" u="none" strike="noStrike" dirty="0" smtClean="0">
                        <a:solidFill>
                          <a:srgbClr val="000000"/>
                        </a:solidFill>
                        <a:effectLst/>
                        <a:latin typeface="Calibri"/>
                      </a:endParaRPr>
                    </a:p>
                  </a:txBody>
                  <a:tcPr marL="9525" marR="9525" marT="9525" marB="0" anchor="b"/>
                </a:tc>
                <a:tc>
                  <a:txBody>
                    <a:bodyPr/>
                    <a:lstStyle/>
                    <a:p>
                      <a:pPr marL="0" marR="0" indent="0" algn="l" defTabSz="914400" rtl="0" eaLnBrk="1" fontAlgn="b" latinLnBrk="0" hangingPunct="1">
                        <a:lnSpc>
                          <a:spcPct val="100000"/>
                        </a:lnSpc>
                        <a:spcBef>
                          <a:spcPts val="0"/>
                        </a:spcBef>
                        <a:spcAft>
                          <a:spcPts val="0"/>
                        </a:spcAft>
                        <a:buClrTx/>
                        <a:buSzTx/>
                        <a:buFontTx/>
                        <a:buNone/>
                        <a:tabLst/>
                        <a:defRPr/>
                      </a:pPr>
                      <a:r>
                        <a:rPr lang="en-US" sz="1200" u="none" strike="noStrike" dirty="0" err="1" smtClean="0">
                          <a:effectLst/>
                        </a:rPr>
                        <a:t>Biotinylated</a:t>
                      </a:r>
                      <a:r>
                        <a:rPr lang="en-US" sz="1200" u="none" strike="noStrike" dirty="0" smtClean="0">
                          <a:effectLst/>
                        </a:rPr>
                        <a:t> ligands</a:t>
                      </a:r>
                      <a:r>
                        <a:rPr lang="en-US" sz="1200" b="0" i="0" u="none" strike="noStrike" baseline="0" dirty="0">
                          <a:solidFill>
                            <a:srgbClr val="000000"/>
                          </a:solidFill>
                          <a:effectLst/>
                          <a:latin typeface="Calibri"/>
                        </a:rPr>
                        <a:t> </a:t>
                      </a:r>
                      <a:r>
                        <a:rPr lang="en-US" sz="1200" b="0" i="0" u="none" strike="noStrike" baseline="0" dirty="0" smtClean="0">
                          <a:solidFill>
                            <a:srgbClr val="000000"/>
                          </a:solidFill>
                          <a:effectLst/>
                          <a:latin typeface="Calibri"/>
                        </a:rPr>
                        <a:t>(4% CV loaded SA)</a:t>
                      </a:r>
                      <a:endParaRPr lang="en-US" sz="1200" b="0" i="0" u="none" strike="noStrike" dirty="0" smtClean="0">
                        <a:solidFill>
                          <a:srgbClr val="000000"/>
                        </a:solidFill>
                        <a:effectLst/>
                        <a:latin typeface="Calibri"/>
                      </a:endParaRPr>
                    </a:p>
                  </a:txBody>
                  <a:tcPr marL="9525" marR="9525" marT="9525" marB="0" anchor="b"/>
                </a:tc>
              </a:tr>
              <a:tr h="228600">
                <a:tc>
                  <a:txBody>
                    <a:bodyPr/>
                    <a:lstStyle/>
                    <a:p>
                      <a:pPr algn="l" fontAlgn="b"/>
                      <a:r>
                        <a:rPr lang="en-US" sz="1200" u="none" strike="noStrike" dirty="0" smtClean="0">
                          <a:solidFill>
                            <a:schemeClr val="bg1">
                              <a:lumMod val="50000"/>
                            </a:schemeClr>
                          </a:solidFill>
                          <a:effectLst/>
                          <a:latin typeface="Calibri"/>
                          <a:cs typeface="Calibri"/>
                        </a:rPr>
                        <a:t>• </a:t>
                      </a:r>
                      <a:r>
                        <a:rPr lang="en-US" sz="1200" u="none" strike="noStrike" dirty="0" smtClean="0">
                          <a:solidFill>
                            <a:schemeClr val="bg1">
                              <a:lumMod val="50000"/>
                            </a:schemeClr>
                          </a:solidFill>
                          <a:effectLst/>
                        </a:rPr>
                        <a:t>Super </a:t>
                      </a:r>
                      <a:r>
                        <a:rPr lang="en-US" sz="1200" u="none" strike="noStrike" dirty="0">
                          <a:solidFill>
                            <a:schemeClr val="bg1">
                              <a:lumMod val="50000"/>
                            </a:schemeClr>
                          </a:solidFill>
                          <a:effectLst/>
                        </a:rPr>
                        <a:t>Streptavidin (SSA</a:t>
                      </a:r>
                      <a:endParaRPr lang="en-US" sz="1200" b="0" i="0" u="none" strike="noStrike" dirty="0">
                        <a:solidFill>
                          <a:schemeClr val="bg1">
                            <a:lumMod val="50000"/>
                          </a:schemeClr>
                        </a:solidFill>
                        <a:effectLst/>
                        <a:latin typeface="Calibri"/>
                      </a:endParaRPr>
                    </a:p>
                  </a:txBody>
                  <a:tcPr marL="9525" marR="9525" marT="9525" marB="0" anchor="b"/>
                </a:tc>
                <a:tc>
                  <a:txBody>
                    <a:bodyPr/>
                    <a:lstStyle/>
                    <a:p>
                      <a:pPr algn="l" fontAlgn="b"/>
                      <a:r>
                        <a:rPr lang="en-US" sz="1200" u="none" strike="noStrike" dirty="0" smtClean="0">
                          <a:solidFill>
                            <a:schemeClr val="bg1">
                              <a:lumMod val="50000"/>
                            </a:schemeClr>
                          </a:solidFill>
                          <a:effectLst/>
                        </a:rPr>
                        <a:t>Biotinylated </a:t>
                      </a:r>
                      <a:r>
                        <a:rPr lang="en-US" sz="1200" u="none" strike="noStrike" dirty="0">
                          <a:solidFill>
                            <a:schemeClr val="bg1">
                              <a:lumMod val="50000"/>
                            </a:schemeClr>
                          </a:solidFill>
                          <a:effectLst/>
                        </a:rPr>
                        <a:t>ligands (high-density surface)</a:t>
                      </a:r>
                      <a:endParaRPr lang="en-US" sz="1200" b="0" i="0" u="none" strike="noStrike" dirty="0">
                        <a:solidFill>
                          <a:schemeClr val="bg1">
                            <a:lumMod val="50000"/>
                          </a:schemeClr>
                        </a:solidFill>
                        <a:effectLst/>
                        <a:latin typeface="Calibri"/>
                      </a:endParaRPr>
                    </a:p>
                  </a:txBody>
                  <a:tcPr marL="9525" marR="9525" marT="9525" marB="0" anchor="b"/>
                </a:tc>
              </a:tr>
              <a:tr h="228600">
                <a:tc>
                  <a:txBody>
                    <a:bodyPr/>
                    <a:lstStyle/>
                    <a:p>
                      <a:pPr algn="l" fontAlgn="b"/>
                      <a:r>
                        <a:rPr lang="en-US" sz="1200" b="1" u="none" strike="noStrike" dirty="0" smtClean="0">
                          <a:effectLst/>
                          <a:latin typeface="Calibri"/>
                          <a:cs typeface="Calibri"/>
                        </a:rPr>
                        <a:t>• </a:t>
                      </a:r>
                      <a:r>
                        <a:rPr lang="en-US" sz="1200" b="1" u="none" strike="noStrike" dirty="0" smtClean="0">
                          <a:effectLst/>
                        </a:rPr>
                        <a:t>Anti-GST </a:t>
                      </a:r>
                      <a:r>
                        <a:rPr lang="en-US" sz="1200" b="1" u="none" strike="noStrike" dirty="0">
                          <a:effectLst/>
                        </a:rPr>
                        <a:t>(GST)</a:t>
                      </a:r>
                      <a:endParaRPr lang="en-US" sz="1200" b="1" i="0" u="none" strike="noStrike" dirty="0">
                        <a:solidFill>
                          <a:srgbClr val="000000"/>
                        </a:solidFill>
                        <a:effectLst/>
                        <a:latin typeface="Calibri"/>
                      </a:endParaRPr>
                    </a:p>
                  </a:txBody>
                  <a:tcPr marL="9525" marR="9525" marT="9525" marB="0" anchor="b"/>
                </a:tc>
                <a:tc>
                  <a:txBody>
                    <a:bodyPr/>
                    <a:lstStyle/>
                    <a:p>
                      <a:pPr algn="l" fontAlgn="b"/>
                      <a:r>
                        <a:rPr lang="en-US" sz="1200" b="1" u="none" strike="noStrike" dirty="0">
                          <a:effectLst/>
                        </a:rPr>
                        <a:t>GST-tagged recombinant proteins</a:t>
                      </a:r>
                      <a:endParaRPr lang="en-US" sz="1200" b="1" i="0" u="none" strike="noStrike" dirty="0">
                        <a:solidFill>
                          <a:srgbClr val="000000"/>
                        </a:solidFill>
                        <a:effectLst/>
                        <a:latin typeface="Calibri"/>
                      </a:endParaRPr>
                    </a:p>
                  </a:txBody>
                  <a:tcPr marL="9525" marR="9525" marT="9525" marB="0" anchor="b"/>
                </a:tc>
              </a:tr>
              <a:tr h="228600">
                <a:tc>
                  <a:txBody>
                    <a:bodyPr/>
                    <a:lstStyle/>
                    <a:p>
                      <a:pPr algn="l" fontAlgn="b"/>
                      <a:r>
                        <a:rPr lang="en-US" sz="1200" b="1" u="none" strike="noStrike" dirty="0" smtClean="0">
                          <a:effectLst/>
                          <a:latin typeface="Calibri"/>
                          <a:cs typeface="Calibri"/>
                        </a:rPr>
                        <a:t>• </a:t>
                      </a:r>
                      <a:r>
                        <a:rPr lang="en-US" sz="1200" b="1" u="none" strike="noStrike" dirty="0" smtClean="0">
                          <a:effectLst/>
                        </a:rPr>
                        <a:t>Anti-Penta </a:t>
                      </a:r>
                      <a:r>
                        <a:rPr lang="en-US" sz="1200" b="1" u="none" strike="noStrike" dirty="0">
                          <a:effectLst/>
                        </a:rPr>
                        <a:t>HIS (</a:t>
                      </a:r>
                      <a:r>
                        <a:rPr lang="en-US" sz="1200" b="1" u="none" strike="noStrike" dirty="0" smtClean="0">
                          <a:effectLst/>
                        </a:rPr>
                        <a:t>HIS)</a:t>
                      </a:r>
                      <a:endParaRPr lang="en-US" sz="1200" b="1" i="0" u="none" strike="noStrike" dirty="0">
                        <a:solidFill>
                          <a:srgbClr val="000000"/>
                        </a:solidFill>
                        <a:effectLst/>
                        <a:latin typeface="Calibri"/>
                      </a:endParaRPr>
                    </a:p>
                  </a:txBody>
                  <a:tcPr marL="9525" marR="9525" marT="9525" marB="0" anchor="b"/>
                </a:tc>
                <a:tc>
                  <a:txBody>
                    <a:bodyPr/>
                    <a:lstStyle/>
                    <a:p>
                      <a:pPr algn="l" fontAlgn="b"/>
                      <a:r>
                        <a:rPr lang="en-US" sz="1200" b="1" u="none" strike="noStrike" dirty="0">
                          <a:effectLst/>
                        </a:rPr>
                        <a:t>HIS-tagged recombinant proteins</a:t>
                      </a:r>
                      <a:endParaRPr lang="en-US" sz="1200" b="1" i="0" u="none" strike="noStrike" dirty="0">
                        <a:solidFill>
                          <a:srgbClr val="000000"/>
                        </a:solidFill>
                        <a:effectLst/>
                        <a:latin typeface="Calibri"/>
                      </a:endParaRPr>
                    </a:p>
                  </a:txBody>
                  <a:tcPr marL="9525" marR="9525" marT="9525" marB="0" anchor="b"/>
                </a:tc>
              </a:tr>
              <a:tr h="228600">
                <a:tc>
                  <a:txBody>
                    <a:bodyPr/>
                    <a:lstStyle/>
                    <a:p>
                      <a:pPr algn="l" fontAlgn="b"/>
                      <a:r>
                        <a:rPr lang="en-US" sz="1200" b="1" u="none" strike="noStrike" dirty="0" smtClean="0">
                          <a:effectLst/>
                          <a:latin typeface="Calibri"/>
                          <a:cs typeface="Calibri"/>
                        </a:rPr>
                        <a:t>• </a:t>
                      </a:r>
                      <a:r>
                        <a:rPr lang="en-US" sz="1200" b="1" u="none" strike="noStrike" dirty="0" smtClean="0">
                          <a:effectLst/>
                        </a:rPr>
                        <a:t>Anti-Penta </a:t>
                      </a:r>
                      <a:r>
                        <a:rPr lang="en-US" sz="1200" b="1" u="none" strike="noStrike" dirty="0">
                          <a:effectLst/>
                        </a:rPr>
                        <a:t>HIS </a:t>
                      </a:r>
                      <a:r>
                        <a:rPr lang="en-US" sz="1200" b="1" u="none" strike="noStrike" dirty="0" smtClean="0">
                          <a:effectLst/>
                        </a:rPr>
                        <a:t>2</a:t>
                      </a:r>
                      <a:r>
                        <a:rPr lang="en-US" sz="1200" b="1" u="none" strike="noStrike" baseline="30000" dirty="0" smtClean="0">
                          <a:effectLst/>
                        </a:rPr>
                        <a:t>nd</a:t>
                      </a:r>
                      <a:r>
                        <a:rPr lang="en-US" sz="1200" b="1" u="none" strike="noStrike" dirty="0" smtClean="0">
                          <a:effectLst/>
                        </a:rPr>
                        <a:t> Gen (HIS2)</a:t>
                      </a:r>
                      <a:endParaRPr lang="en-US" sz="1200" b="1" i="0" u="none" strike="noStrike" dirty="0">
                        <a:solidFill>
                          <a:srgbClr val="000000"/>
                        </a:solidFill>
                        <a:effectLst/>
                        <a:latin typeface="Calibri"/>
                      </a:endParaRPr>
                    </a:p>
                  </a:txBody>
                  <a:tcPr marL="9525" marR="9525" marT="9525" marB="0" anchor="b"/>
                </a:tc>
                <a:tc>
                  <a:txBody>
                    <a:bodyPr/>
                    <a:lstStyle/>
                    <a:p>
                      <a:pPr algn="l" fontAlgn="b"/>
                      <a:r>
                        <a:rPr lang="en-US" sz="1200" b="1" u="none" strike="noStrike" dirty="0">
                          <a:effectLst/>
                        </a:rPr>
                        <a:t>HIS-tagged recombinant proteins</a:t>
                      </a:r>
                      <a:endParaRPr lang="en-US" sz="1200" b="1" i="0" u="none" strike="noStrike" dirty="0">
                        <a:solidFill>
                          <a:srgbClr val="000000"/>
                        </a:solidFill>
                        <a:effectLst/>
                        <a:latin typeface="Calibri"/>
                      </a:endParaRPr>
                    </a:p>
                  </a:txBody>
                  <a:tcPr marL="9525" marR="9525" marT="9525" marB="0" anchor="b"/>
                </a:tc>
              </a:tr>
              <a:tr h="228600">
                <a:tc>
                  <a:txBody>
                    <a:bodyPr/>
                    <a:lstStyle/>
                    <a:p>
                      <a:pPr algn="l" fontAlgn="b"/>
                      <a:r>
                        <a:rPr lang="en-US" sz="1200" b="1" u="none" strike="noStrike" dirty="0" smtClean="0">
                          <a:effectLst/>
                          <a:latin typeface="Calibri"/>
                          <a:cs typeface="Calibri"/>
                        </a:rPr>
                        <a:t>• </a:t>
                      </a:r>
                      <a:r>
                        <a:rPr lang="en-US" sz="1200" b="1" u="none" strike="noStrike" dirty="0" smtClean="0">
                          <a:effectLst/>
                        </a:rPr>
                        <a:t>Ni-NTA </a:t>
                      </a:r>
                      <a:r>
                        <a:rPr lang="en-US" sz="1200" b="1" u="none" strike="noStrike" dirty="0">
                          <a:effectLst/>
                        </a:rPr>
                        <a:t>(NTA)</a:t>
                      </a:r>
                      <a:endParaRPr lang="en-US" sz="1200" b="1" i="0" u="none" strike="noStrike" dirty="0">
                        <a:solidFill>
                          <a:srgbClr val="000000"/>
                        </a:solidFill>
                        <a:effectLst/>
                        <a:latin typeface="Calibri"/>
                      </a:endParaRPr>
                    </a:p>
                  </a:txBody>
                  <a:tcPr marL="9525" marR="9525" marT="9525" marB="0" anchor="b"/>
                </a:tc>
                <a:tc>
                  <a:txBody>
                    <a:bodyPr/>
                    <a:lstStyle/>
                    <a:p>
                      <a:pPr algn="l" fontAlgn="b"/>
                      <a:r>
                        <a:rPr lang="en-US" sz="1200" b="1" u="none" strike="noStrike" dirty="0">
                          <a:effectLst/>
                        </a:rPr>
                        <a:t>HIS-tagged recombinant proteins</a:t>
                      </a:r>
                      <a:endParaRPr lang="en-US" sz="1200" b="1" i="0" u="none" strike="noStrike" dirty="0">
                        <a:solidFill>
                          <a:srgbClr val="000000"/>
                        </a:solidFill>
                        <a:effectLst/>
                        <a:latin typeface="Calibri"/>
                      </a:endParaRPr>
                    </a:p>
                  </a:txBody>
                  <a:tcPr marL="9525" marR="9525" marT="9525" marB="0" anchor="b"/>
                </a:tc>
              </a:tr>
              <a:tr h="320703">
                <a:tc>
                  <a:txBody>
                    <a:bodyPr/>
                    <a:lstStyle/>
                    <a:p>
                      <a:pPr algn="l" fontAlgn="b"/>
                      <a:r>
                        <a:rPr lang="en-US" sz="1200" b="1" u="none" strike="noStrike" dirty="0" smtClean="0">
                          <a:effectLst/>
                        </a:rPr>
                        <a:t>Immobilization</a:t>
                      </a:r>
                      <a:endParaRPr lang="en-US" sz="1200" b="1" i="0" u="none" strike="noStrike" dirty="0">
                        <a:solidFill>
                          <a:srgbClr val="000000"/>
                        </a:solidFill>
                        <a:effectLst/>
                        <a:latin typeface="Calibri"/>
                      </a:endParaRPr>
                    </a:p>
                  </a:txBody>
                  <a:tcPr marL="9525" marR="9525" marT="9525" marB="0" anchor="b">
                    <a:solidFill>
                      <a:schemeClr val="tx2">
                        <a:lumMod val="20000"/>
                        <a:lumOff val="80000"/>
                      </a:schemeClr>
                    </a:solidFill>
                  </a:tcPr>
                </a:tc>
                <a:tc>
                  <a:txBody>
                    <a:bodyPr/>
                    <a:lstStyle/>
                    <a:p>
                      <a:pPr algn="l" fontAlgn="b"/>
                      <a:r>
                        <a:rPr lang="en-US" sz="1200" u="none" strike="noStrike" dirty="0">
                          <a:effectLst/>
                        </a:rPr>
                        <a:t> </a:t>
                      </a:r>
                      <a:endParaRPr lang="en-US" sz="1200" b="0" i="0" u="none" strike="noStrike" dirty="0">
                        <a:solidFill>
                          <a:srgbClr val="000000"/>
                        </a:solidFill>
                        <a:effectLst/>
                        <a:latin typeface="Calibri"/>
                      </a:endParaRPr>
                    </a:p>
                  </a:txBody>
                  <a:tcPr marL="9525" marR="9525" marT="9525" marB="0" anchor="b">
                    <a:solidFill>
                      <a:schemeClr val="tx2">
                        <a:lumMod val="20000"/>
                        <a:lumOff val="80000"/>
                      </a:schemeClr>
                    </a:solidFill>
                  </a:tcPr>
                </a:tc>
              </a:tr>
              <a:tr h="212696">
                <a:tc>
                  <a:txBody>
                    <a:bodyPr/>
                    <a:lstStyle/>
                    <a:p>
                      <a:pPr algn="l" fontAlgn="b"/>
                      <a:r>
                        <a:rPr lang="en-US" sz="1200" u="none" strike="noStrike" dirty="0" smtClean="0">
                          <a:solidFill>
                            <a:schemeClr val="bg2">
                              <a:lumMod val="75000"/>
                            </a:schemeClr>
                          </a:solidFill>
                          <a:effectLst/>
                          <a:latin typeface="Calibri"/>
                          <a:cs typeface="Calibri"/>
                        </a:rPr>
                        <a:t>• </a:t>
                      </a:r>
                      <a:r>
                        <a:rPr lang="en-US" sz="1200" u="none" strike="noStrike" dirty="0" smtClean="0">
                          <a:solidFill>
                            <a:schemeClr val="bg2">
                              <a:lumMod val="75000"/>
                            </a:schemeClr>
                          </a:solidFill>
                          <a:effectLst/>
                        </a:rPr>
                        <a:t>Amine </a:t>
                      </a:r>
                      <a:r>
                        <a:rPr lang="en-US" sz="1200" u="none" strike="noStrike" dirty="0">
                          <a:solidFill>
                            <a:schemeClr val="bg2">
                              <a:lumMod val="75000"/>
                            </a:schemeClr>
                          </a:solidFill>
                          <a:effectLst/>
                        </a:rPr>
                        <a:t>Reactive 2nd Gen (AR2G)</a:t>
                      </a:r>
                      <a:endParaRPr lang="en-US" sz="1200" b="0" i="0" u="none" strike="noStrike" dirty="0">
                        <a:solidFill>
                          <a:schemeClr val="bg2">
                            <a:lumMod val="75000"/>
                          </a:schemeClr>
                        </a:solidFill>
                        <a:effectLst/>
                        <a:latin typeface="Calibri"/>
                      </a:endParaRPr>
                    </a:p>
                  </a:txBody>
                  <a:tcPr marL="9525" marR="9525" marT="9525" marB="0" anchor="b"/>
                </a:tc>
                <a:tc>
                  <a:txBody>
                    <a:bodyPr/>
                    <a:lstStyle/>
                    <a:p>
                      <a:pPr algn="l" fontAlgn="b"/>
                      <a:r>
                        <a:rPr lang="en-US" sz="1200" u="none" strike="noStrike" dirty="0">
                          <a:solidFill>
                            <a:schemeClr val="bg2">
                              <a:lumMod val="75000"/>
                            </a:schemeClr>
                          </a:solidFill>
                          <a:effectLst/>
                        </a:rPr>
                        <a:t>Covalent coupling to </a:t>
                      </a:r>
                      <a:r>
                        <a:rPr lang="en-US" sz="1200" u="none" strike="noStrike" dirty="0" smtClean="0">
                          <a:solidFill>
                            <a:schemeClr val="bg2">
                              <a:lumMod val="75000"/>
                            </a:schemeClr>
                          </a:solidFill>
                          <a:effectLst/>
                        </a:rPr>
                        <a:t>reactive amine </a:t>
                      </a:r>
                      <a:r>
                        <a:rPr lang="en-US" sz="1200" u="none" strike="noStrike" dirty="0">
                          <a:solidFill>
                            <a:schemeClr val="bg2">
                              <a:lumMod val="75000"/>
                            </a:schemeClr>
                          </a:solidFill>
                          <a:effectLst/>
                        </a:rPr>
                        <a:t>groups</a:t>
                      </a:r>
                      <a:endParaRPr lang="en-US" sz="1200" b="0" i="0" u="none" strike="noStrike" dirty="0">
                        <a:solidFill>
                          <a:schemeClr val="bg2">
                            <a:lumMod val="75000"/>
                          </a:schemeClr>
                        </a:solidFill>
                        <a:effectLst/>
                        <a:latin typeface="Calibri"/>
                      </a:endParaRPr>
                    </a:p>
                  </a:txBody>
                  <a:tcPr marL="9525" marR="9525" marT="9525" marB="0" anchor="b"/>
                </a:tc>
              </a:tr>
              <a:tr h="228600">
                <a:tc>
                  <a:txBody>
                    <a:bodyPr/>
                    <a:lstStyle/>
                    <a:p>
                      <a:pPr algn="l" fontAlgn="b"/>
                      <a:r>
                        <a:rPr lang="en-US" sz="1200" u="none" strike="noStrike" dirty="0" smtClean="0">
                          <a:solidFill>
                            <a:schemeClr val="bg2">
                              <a:lumMod val="75000"/>
                            </a:schemeClr>
                          </a:solidFill>
                          <a:effectLst/>
                          <a:latin typeface="Calibri"/>
                          <a:cs typeface="Calibri"/>
                        </a:rPr>
                        <a:t>• </a:t>
                      </a:r>
                      <a:r>
                        <a:rPr lang="en-US" sz="1200" u="none" strike="noStrike" dirty="0" smtClean="0">
                          <a:solidFill>
                            <a:schemeClr val="bg2">
                              <a:lumMod val="75000"/>
                            </a:schemeClr>
                          </a:solidFill>
                          <a:effectLst/>
                        </a:rPr>
                        <a:t>Aminopropylsilane </a:t>
                      </a:r>
                      <a:r>
                        <a:rPr lang="en-US" sz="1200" u="none" strike="noStrike" dirty="0">
                          <a:solidFill>
                            <a:schemeClr val="bg2">
                              <a:lumMod val="75000"/>
                            </a:schemeClr>
                          </a:solidFill>
                          <a:effectLst/>
                        </a:rPr>
                        <a:t>(APS)</a:t>
                      </a:r>
                      <a:endParaRPr lang="en-US" sz="1200" b="0" i="0" u="none" strike="noStrike" dirty="0">
                        <a:solidFill>
                          <a:schemeClr val="bg2">
                            <a:lumMod val="75000"/>
                          </a:schemeClr>
                        </a:solidFill>
                        <a:effectLst/>
                        <a:latin typeface="Calibri"/>
                      </a:endParaRPr>
                    </a:p>
                  </a:txBody>
                  <a:tcPr marL="9525" marR="9525" marT="9525" marB="0" anchor="b"/>
                </a:tc>
                <a:tc>
                  <a:txBody>
                    <a:bodyPr/>
                    <a:lstStyle/>
                    <a:p>
                      <a:pPr algn="l" fontAlgn="b"/>
                      <a:r>
                        <a:rPr lang="en-US" sz="1200" u="none" strike="noStrike" dirty="0">
                          <a:solidFill>
                            <a:schemeClr val="bg2">
                              <a:lumMod val="75000"/>
                            </a:schemeClr>
                          </a:solidFill>
                          <a:effectLst/>
                        </a:rPr>
                        <a:t>Adsorption to hydrophobic moieties</a:t>
                      </a:r>
                      <a:endParaRPr lang="en-US" sz="1200" b="0" i="0" u="none" strike="noStrike" dirty="0">
                        <a:solidFill>
                          <a:schemeClr val="bg2">
                            <a:lumMod val="75000"/>
                          </a:schemeClr>
                        </a:solidFill>
                        <a:effectLst/>
                        <a:latin typeface="Calibri"/>
                      </a:endParaRPr>
                    </a:p>
                  </a:txBody>
                  <a:tcPr marL="9525" marR="9525" marT="9525" marB="0" anchor="b"/>
                </a:tc>
              </a:tr>
            </a:tbl>
          </a:graphicData>
        </a:graphic>
      </p:graphicFrame>
    </p:spTree>
    <p:extLst>
      <p:ext uri="{BB962C8B-B14F-4D97-AF65-F5344CB8AC3E}">
        <p14:creationId xmlns:p14="http://schemas.microsoft.com/office/powerpoint/2010/main" val="3037374239"/>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idx="4294967295"/>
          </p:nvPr>
        </p:nvSpPr>
        <p:spPr>
          <a:xfrm>
            <a:off x="1371600" y="381000"/>
            <a:ext cx="8705850" cy="609600"/>
          </a:xfrm>
        </p:spPr>
        <p:txBody>
          <a:bodyPr/>
          <a:lstStyle/>
          <a:p>
            <a:r>
              <a:rPr lang="en-US" sz="2400" dirty="0" smtClean="0">
                <a:ea typeface="Geneva"/>
                <a:cs typeface="Geneva"/>
              </a:rPr>
              <a:t>Octet Automated Workflow for Quantitation</a:t>
            </a:r>
          </a:p>
        </p:txBody>
      </p:sp>
      <p:pic>
        <p:nvPicPr>
          <p:cNvPr id="10243" name="Picture 4" descr="Slide13_Octet_Q_setup"/>
          <p:cNvPicPr>
            <a:picLocks noChangeAspect="1" noChangeArrowheads="1"/>
          </p:cNvPicPr>
          <p:nvPr/>
        </p:nvPicPr>
        <p:blipFill>
          <a:blip r:embed="rId4" cstate="print"/>
          <a:srcRect/>
          <a:stretch>
            <a:fillRect/>
          </a:stretch>
        </p:blipFill>
        <p:spPr bwMode="auto">
          <a:xfrm>
            <a:off x="758825" y="1247775"/>
            <a:ext cx="7627938" cy="4665663"/>
          </a:xfrm>
          <a:prstGeom prst="rect">
            <a:avLst/>
          </a:prstGeom>
          <a:noFill/>
          <a:ln w="9525">
            <a:noFill/>
            <a:miter lim="800000"/>
            <a:headEnd/>
            <a:tailEnd/>
          </a:ln>
        </p:spPr>
      </p:pic>
      <p:sp>
        <p:nvSpPr>
          <p:cNvPr id="10244" name="Text Box 5"/>
          <p:cNvSpPr txBox="1">
            <a:spLocks noChangeArrowheads="1"/>
          </p:cNvSpPr>
          <p:nvPr/>
        </p:nvSpPr>
        <p:spPr bwMode="auto">
          <a:xfrm>
            <a:off x="588963" y="3508375"/>
            <a:ext cx="2373312" cy="738188"/>
          </a:xfrm>
          <a:prstGeom prst="rect">
            <a:avLst/>
          </a:prstGeom>
          <a:solidFill>
            <a:schemeClr val="bg1"/>
          </a:solidFill>
          <a:ln w="9525">
            <a:noFill/>
            <a:miter lim="800000"/>
            <a:headEnd/>
            <a:tailEnd/>
          </a:ln>
        </p:spPr>
        <p:txBody>
          <a:bodyPr>
            <a:spAutoFit/>
          </a:bodyPr>
          <a:lstStyle/>
          <a:p>
            <a:pPr algn="ctr"/>
            <a:r>
              <a:rPr lang="en-US" b="1">
                <a:solidFill>
                  <a:srgbClr val="292929"/>
                </a:solidFill>
                <a:latin typeface="Calibri" pitchFamily="34" charset="0"/>
              </a:rPr>
              <a:t>Protein A sensor</a:t>
            </a:r>
          </a:p>
          <a:p>
            <a:pPr algn="ctr"/>
            <a:endParaRPr lang="en-US" b="1">
              <a:solidFill>
                <a:srgbClr val="292929"/>
              </a:solidFill>
              <a:latin typeface="Calibri" pitchFamily="34" charset="0"/>
            </a:endParaRPr>
          </a:p>
          <a:p>
            <a:pPr algn="ctr"/>
            <a:endParaRPr lang="en-US" b="1">
              <a:solidFill>
                <a:srgbClr val="292929"/>
              </a:solidFill>
              <a:latin typeface="Calibri" pitchFamily="34" charset="0"/>
            </a:endParaRPr>
          </a:p>
        </p:txBody>
      </p:sp>
      <p:sp>
        <p:nvSpPr>
          <p:cNvPr id="10245" name="Text Box 6"/>
          <p:cNvSpPr txBox="1">
            <a:spLocks noChangeArrowheads="1"/>
          </p:cNvSpPr>
          <p:nvPr/>
        </p:nvSpPr>
        <p:spPr bwMode="auto">
          <a:xfrm>
            <a:off x="3159125" y="3929063"/>
            <a:ext cx="2209800" cy="304800"/>
          </a:xfrm>
          <a:prstGeom prst="rect">
            <a:avLst/>
          </a:prstGeom>
          <a:solidFill>
            <a:schemeClr val="bg1"/>
          </a:solidFill>
          <a:ln w="9525">
            <a:noFill/>
            <a:miter lim="800000"/>
            <a:headEnd/>
            <a:tailEnd/>
          </a:ln>
        </p:spPr>
        <p:txBody>
          <a:bodyPr>
            <a:spAutoFit/>
          </a:bodyPr>
          <a:lstStyle/>
          <a:p>
            <a:pPr algn="ctr"/>
            <a:r>
              <a:rPr lang="en-US" b="1">
                <a:solidFill>
                  <a:srgbClr val="292929"/>
                </a:solidFill>
                <a:latin typeface="Calibri" pitchFamily="34" charset="0"/>
              </a:rPr>
              <a:t>IgG standard</a:t>
            </a:r>
          </a:p>
        </p:txBody>
      </p:sp>
      <p:sp>
        <p:nvSpPr>
          <p:cNvPr id="10246" name="Text Box 7"/>
          <p:cNvSpPr txBox="1">
            <a:spLocks noChangeArrowheads="1"/>
          </p:cNvSpPr>
          <p:nvPr/>
        </p:nvSpPr>
        <p:spPr bwMode="auto">
          <a:xfrm>
            <a:off x="5891213" y="3929063"/>
            <a:ext cx="2417762" cy="730250"/>
          </a:xfrm>
          <a:prstGeom prst="rect">
            <a:avLst/>
          </a:prstGeom>
          <a:solidFill>
            <a:schemeClr val="bg1"/>
          </a:solidFill>
          <a:ln w="9525">
            <a:noFill/>
            <a:miter lim="800000"/>
            <a:headEnd/>
            <a:tailEnd/>
          </a:ln>
        </p:spPr>
        <p:txBody>
          <a:bodyPr>
            <a:spAutoFit/>
          </a:bodyPr>
          <a:lstStyle/>
          <a:p>
            <a:pPr algn="ctr"/>
            <a:r>
              <a:rPr lang="en-US" b="1">
                <a:solidFill>
                  <a:srgbClr val="292929"/>
                </a:solidFill>
                <a:latin typeface="Calibri" pitchFamily="34" charset="0"/>
              </a:rPr>
              <a:t>Purified sample,</a:t>
            </a:r>
          </a:p>
          <a:p>
            <a:pPr algn="ctr"/>
            <a:r>
              <a:rPr lang="en-US" b="1">
                <a:solidFill>
                  <a:srgbClr val="292929"/>
                </a:solidFill>
                <a:latin typeface="Calibri" pitchFamily="34" charset="0"/>
              </a:rPr>
              <a:t>Cell culture supernatant,</a:t>
            </a:r>
          </a:p>
          <a:p>
            <a:pPr algn="ctr"/>
            <a:r>
              <a:rPr lang="en-US" b="1">
                <a:solidFill>
                  <a:srgbClr val="292929"/>
                </a:solidFill>
                <a:latin typeface="Calibri" pitchFamily="34" charset="0"/>
              </a:rPr>
              <a:t>Crude lysate, etc.</a:t>
            </a:r>
          </a:p>
        </p:txBody>
      </p:sp>
      <p:sp>
        <p:nvSpPr>
          <p:cNvPr id="10247" name="Text Box 13"/>
          <p:cNvSpPr txBox="1">
            <a:spLocks noChangeArrowheads="1"/>
          </p:cNvSpPr>
          <p:nvPr/>
        </p:nvSpPr>
        <p:spPr bwMode="auto">
          <a:xfrm>
            <a:off x="1844675" y="5437188"/>
            <a:ext cx="1544638" cy="260350"/>
          </a:xfrm>
          <a:prstGeom prst="rect">
            <a:avLst/>
          </a:prstGeom>
          <a:solidFill>
            <a:schemeClr val="bg1"/>
          </a:solidFill>
          <a:ln w="9525">
            <a:noFill/>
            <a:miter lim="800000"/>
            <a:headEnd/>
            <a:tailEnd/>
          </a:ln>
        </p:spPr>
        <p:txBody>
          <a:bodyPr>
            <a:spAutoFit/>
          </a:bodyPr>
          <a:lstStyle/>
          <a:p>
            <a:pPr>
              <a:spcBef>
                <a:spcPct val="50000"/>
              </a:spcBef>
            </a:pPr>
            <a:r>
              <a:rPr lang="en-US" sz="1100" b="1">
                <a:solidFill>
                  <a:srgbClr val="48484A"/>
                </a:solidFill>
                <a:latin typeface="Tahoma" pitchFamily="34" charset="0"/>
              </a:rPr>
              <a:t>Capture Protein</a:t>
            </a:r>
          </a:p>
        </p:txBody>
      </p:sp>
    </p:spTree>
    <p:custDataLst>
      <p:tags r:id="rId1"/>
    </p:custDataLst>
    <p:extLst>
      <p:ext uri="{BB962C8B-B14F-4D97-AF65-F5344CB8AC3E}">
        <p14:creationId xmlns:p14="http://schemas.microsoft.com/office/powerpoint/2010/main" val="1672060989"/>
      </p:ext>
    </p:extLst>
  </p:cSld>
  <p:clrMapOvr>
    <a:masterClrMapping/>
  </p:clrMapOvr>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Freeform 2"/>
          <p:cNvSpPr>
            <a:spLocks/>
          </p:cNvSpPr>
          <p:nvPr/>
        </p:nvSpPr>
        <p:spPr bwMode="auto">
          <a:xfrm>
            <a:off x="4800600" y="4267200"/>
            <a:ext cx="3867150" cy="1504950"/>
          </a:xfrm>
          <a:custGeom>
            <a:avLst/>
            <a:gdLst>
              <a:gd name="T0" fmla="*/ 0 w 2436"/>
              <a:gd name="T1" fmla="*/ 2147483647 h 948"/>
              <a:gd name="T2" fmla="*/ 2147483647 w 2436"/>
              <a:gd name="T3" fmla="*/ 2147483647 h 948"/>
              <a:gd name="T4" fmla="*/ 2147483647 w 2436"/>
              <a:gd name="T5" fmla="*/ 2147483647 h 948"/>
              <a:gd name="T6" fmla="*/ 2147483647 w 2436"/>
              <a:gd name="T7" fmla="*/ 2147483647 h 948"/>
              <a:gd name="T8" fmla="*/ 2147483647 w 2436"/>
              <a:gd name="T9" fmla="*/ 2147483647 h 948"/>
              <a:gd name="T10" fmla="*/ 2147483647 w 2436"/>
              <a:gd name="T11" fmla="*/ 2147483647 h 948"/>
              <a:gd name="T12" fmla="*/ 2147483647 w 2436"/>
              <a:gd name="T13" fmla="*/ 2147483647 h 948"/>
              <a:gd name="T14" fmla="*/ 2147483647 w 2436"/>
              <a:gd name="T15" fmla="*/ 0 h 948"/>
              <a:gd name="T16" fmla="*/ 0 60000 65536"/>
              <a:gd name="T17" fmla="*/ 0 60000 65536"/>
              <a:gd name="T18" fmla="*/ 0 60000 65536"/>
              <a:gd name="T19" fmla="*/ 0 60000 65536"/>
              <a:gd name="T20" fmla="*/ 0 60000 65536"/>
              <a:gd name="T21" fmla="*/ 0 60000 65536"/>
              <a:gd name="T22" fmla="*/ 0 60000 65536"/>
              <a:gd name="T23" fmla="*/ 0 60000 65536"/>
              <a:gd name="T24" fmla="*/ 0 w 2436"/>
              <a:gd name="T25" fmla="*/ 0 h 948"/>
              <a:gd name="T26" fmla="*/ 2436 w 2436"/>
              <a:gd name="T27" fmla="*/ 948 h 94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436" h="948">
                <a:moveTo>
                  <a:pt x="0" y="948"/>
                </a:moveTo>
                <a:cubicBezTo>
                  <a:pt x="78" y="938"/>
                  <a:pt x="157" y="929"/>
                  <a:pt x="264" y="912"/>
                </a:cubicBezTo>
                <a:cubicBezTo>
                  <a:pt x="371" y="895"/>
                  <a:pt x="505" y="882"/>
                  <a:pt x="642" y="846"/>
                </a:cubicBezTo>
                <a:cubicBezTo>
                  <a:pt x="779" y="810"/>
                  <a:pt x="953" y="751"/>
                  <a:pt x="1086" y="696"/>
                </a:cubicBezTo>
                <a:cubicBezTo>
                  <a:pt x="1219" y="641"/>
                  <a:pt x="1322" y="587"/>
                  <a:pt x="1440" y="516"/>
                </a:cubicBezTo>
                <a:cubicBezTo>
                  <a:pt x="1558" y="445"/>
                  <a:pt x="1685" y="341"/>
                  <a:pt x="1794" y="270"/>
                </a:cubicBezTo>
                <a:cubicBezTo>
                  <a:pt x="1903" y="199"/>
                  <a:pt x="1987" y="135"/>
                  <a:pt x="2094" y="90"/>
                </a:cubicBezTo>
                <a:cubicBezTo>
                  <a:pt x="2201" y="45"/>
                  <a:pt x="2378" y="14"/>
                  <a:pt x="2436" y="0"/>
                </a:cubicBezTo>
              </a:path>
            </a:pathLst>
          </a:custGeom>
          <a:noFill/>
          <a:ln w="9525">
            <a:solidFill>
              <a:schemeClr val="tx1"/>
            </a:solidFill>
            <a:round/>
            <a:headEnd/>
            <a:tailEnd/>
          </a:ln>
        </p:spPr>
        <p:txBody>
          <a:bodyPr/>
          <a:lstStyle/>
          <a:p>
            <a:endParaRPr lang="en-US">
              <a:solidFill>
                <a:srgbClr val="000000"/>
              </a:solidFill>
            </a:endParaRPr>
          </a:p>
        </p:txBody>
      </p:sp>
      <p:sp>
        <p:nvSpPr>
          <p:cNvPr id="16387" name="Rectangle 3"/>
          <p:cNvSpPr>
            <a:spLocks noGrp="1" noChangeArrowheads="1"/>
          </p:cNvSpPr>
          <p:nvPr>
            <p:ph type="title" idx="4294967295"/>
          </p:nvPr>
        </p:nvSpPr>
        <p:spPr>
          <a:xfrm>
            <a:off x="1350962" y="136958"/>
            <a:ext cx="8229600" cy="1066800"/>
          </a:xfrm>
        </p:spPr>
        <p:txBody>
          <a:bodyPr anchor="ctr"/>
          <a:lstStyle/>
          <a:p>
            <a:r>
              <a:rPr lang="en-US" sz="2400" dirty="0" smtClean="0"/>
              <a:t>Octet Workflow for Quantitation</a:t>
            </a:r>
            <a:endParaRPr lang="en-US" sz="2400" dirty="0" smtClean="0">
              <a:solidFill>
                <a:srgbClr val="AFBC22"/>
              </a:solidFill>
            </a:endParaRPr>
          </a:p>
        </p:txBody>
      </p:sp>
      <p:sp>
        <p:nvSpPr>
          <p:cNvPr id="16388" name="Rectangle 4"/>
          <p:cNvSpPr>
            <a:spLocks noChangeArrowheads="1"/>
          </p:cNvSpPr>
          <p:nvPr/>
        </p:nvSpPr>
        <p:spPr bwMode="auto">
          <a:xfrm rot="-5400000">
            <a:off x="419101" y="1970087"/>
            <a:ext cx="2730500" cy="1895475"/>
          </a:xfrm>
          <a:prstGeom prst="rect">
            <a:avLst/>
          </a:prstGeom>
          <a:solidFill>
            <a:srgbClr val="DDDDDD"/>
          </a:solidFill>
          <a:ln w="9525">
            <a:noFill/>
            <a:miter lim="800000"/>
            <a:headEnd/>
            <a:tailEnd/>
          </a:ln>
        </p:spPr>
        <p:txBody>
          <a:bodyPr vert="eaVert" wrap="none" anchor="ctr"/>
          <a:lstStyle/>
          <a:p>
            <a:endParaRPr lang="en-US" sz="2400" b="1">
              <a:solidFill>
                <a:srgbClr val="008000"/>
              </a:solidFill>
            </a:endParaRPr>
          </a:p>
        </p:txBody>
      </p:sp>
      <p:sp>
        <p:nvSpPr>
          <p:cNvPr id="16389" name="Oval 5"/>
          <p:cNvSpPr>
            <a:spLocks noChangeArrowheads="1"/>
          </p:cNvSpPr>
          <p:nvPr/>
        </p:nvSpPr>
        <p:spPr bwMode="auto">
          <a:xfrm rot="-5400000">
            <a:off x="887412" y="4057651"/>
            <a:ext cx="169863" cy="169862"/>
          </a:xfrm>
          <a:prstGeom prst="ellipse">
            <a:avLst/>
          </a:prstGeom>
          <a:solidFill>
            <a:srgbClr val="CCCCFF"/>
          </a:solidFill>
          <a:ln w="9525">
            <a:solidFill>
              <a:srgbClr val="808080"/>
            </a:solidFill>
            <a:round/>
            <a:headEnd/>
            <a:tailEnd/>
          </a:ln>
        </p:spPr>
        <p:txBody>
          <a:bodyPr vert="eaVert" wrap="none" anchor="ctr"/>
          <a:lstStyle/>
          <a:p>
            <a:endParaRPr lang="en-US" sz="2400" b="1">
              <a:solidFill>
                <a:srgbClr val="008000"/>
              </a:solidFill>
            </a:endParaRPr>
          </a:p>
        </p:txBody>
      </p:sp>
      <p:sp>
        <p:nvSpPr>
          <p:cNvPr id="16390" name="Oval 6"/>
          <p:cNvSpPr>
            <a:spLocks noChangeArrowheads="1"/>
          </p:cNvSpPr>
          <p:nvPr/>
        </p:nvSpPr>
        <p:spPr bwMode="auto">
          <a:xfrm rot="-5400000">
            <a:off x="887412" y="3835401"/>
            <a:ext cx="169863" cy="169862"/>
          </a:xfrm>
          <a:prstGeom prst="ellipse">
            <a:avLst/>
          </a:prstGeom>
          <a:solidFill>
            <a:srgbClr val="CCCCFF"/>
          </a:solidFill>
          <a:ln w="9525">
            <a:solidFill>
              <a:srgbClr val="808080"/>
            </a:solidFill>
            <a:round/>
            <a:headEnd/>
            <a:tailEnd/>
          </a:ln>
        </p:spPr>
        <p:txBody>
          <a:bodyPr vert="eaVert" wrap="none" anchor="ctr"/>
          <a:lstStyle/>
          <a:p>
            <a:endParaRPr lang="en-US" sz="2400" b="1">
              <a:solidFill>
                <a:srgbClr val="008000"/>
              </a:solidFill>
            </a:endParaRPr>
          </a:p>
        </p:txBody>
      </p:sp>
      <p:sp>
        <p:nvSpPr>
          <p:cNvPr id="16391" name="Oval 7"/>
          <p:cNvSpPr>
            <a:spLocks noChangeArrowheads="1"/>
          </p:cNvSpPr>
          <p:nvPr/>
        </p:nvSpPr>
        <p:spPr bwMode="auto">
          <a:xfrm rot="-5400000">
            <a:off x="887412" y="3613151"/>
            <a:ext cx="169863" cy="169862"/>
          </a:xfrm>
          <a:prstGeom prst="ellipse">
            <a:avLst/>
          </a:prstGeom>
          <a:solidFill>
            <a:srgbClr val="CCCCFF"/>
          </a:solidFill>
          <a:ln w="9525">
            <a:solidFill>
              <a:srgbClr val="808080"/>
            </a:solidFill>
            <a:round/>
            <a:headEnd/>
            <a:tailEnd/>
          </a:ln>
        </p:spPr>
        <p:txBody>
          <a:bodyPr vert="eaVert" wrap="none" anchor="ctr"/>
          <a:lstStyle/>
          <a:p>
            <a:endParaRPr lang="en-US" sz="2400" b="1">
              <a:solidFill>
                <a:srgbClr val="008000"/>
              </a:solidFill>
            </a:endParaRPr>
          </a:p>
        </p:txBody>
      </p:sp>
      <p:sp>
        <p:nvSpPr>
          <p:cNvPr id="16392" name="Oval 8"/>
          <p:cNvSpPr>
            <a:spLocks noChangeArrowheads="1"/>
          </p:cNvSpPr>
          <p:nvPr/>
        </p:nvSpPr>
        <p:spPr bwMode="auto">
          <a:xfrm rot="-5400000">
            <a:off x="887412" y="3390901"/>
            <a:ext cx="169863" cy="169862"/>
          </a:xfrm>
          <a:prstGeom prst="ellipse">
            <a:avLst/>
          </a:prstGeom>
          <a:solidFill>
            <a:srgbClr val="CCCCFF"/>
          </a:solidFill>
          <a:ln w="9525">
            <a:solidFill>
              <a:srgbClr val="808080"/>
            </a:solidFill>
            <a:round/>
            <a:headEnd/>
            <a:tailEnd/>
          </a:ln>
        </p:spPr>
        <p:txBody>
          <a:bodyPr vert="eaVert" wrap="none" anchor="ctr"/>
          <a:lstStyle/>
          <a:p>
            <a:endParaRPr lang="en-US" sz="2400" b="1">
              <a:solidFill>
                <a:srgbClr val="008000"/>
              </a:solidFill>
            </a:endParaRPr>
          </a:p>
        </p:txBody>
      </p:sp>
      <p:sp>
        <p:nvSpPr>
          <p:cNvPr id="16393" name="Oval 9"/>
          <p:cNvSpPr>
            <a:spLocks noChangeArrowheads="1"/>
          </p:cNvSpPr>
          <p:nvPr/>
        </p:nvSpPr>
        <p:spPr bwMode="auto">
          <a:xfrm rot="-5400000">
            <a:off x="887412" y="3168651"/>
            <a:ext cx="169863" cy="169862"/>
          </a:xfrm>
          <a:prstGeom prst="ellipse">
            <a:avLst/>
          </a:prstGeom>
          <a:solidFill>
            <a:srgbClr val="CCCCFF"/>
          </a:solidFill>
          <a:ln w="9525">
            <a:solidFill>
              <a:srgbClr val="808080"/>
            </a:solidFill>
            <a:round/>
            <a:headEnd/>
            <a:tailEnd/>
          </a:ln>
        </p:spPr>
        <p:txBody>
          <a:bodyPr vert="eaVert" wrap="none" anchor="ctr"/>
          <a:lstStyle/>
          <a:p>
            <a:endParaRPr lang="en-US" sz="2400" b="1">
              <a:solidFill>
                <a:srgbClr val="008000"/>
              </a:solidFill>
            </a:endParaRPr>
          </a:p>
        </p:txBody>
      </p:sp>
      <p:sp>
        <p:nvSpPr>
          <p:cNvPr id="16394" name="Oval 10"/>
          <p:cNvSpPr>
            <a:spLocks noChangeArrowheads="1"/>
          </p:cNvSpPr>
          <p:nvPr/>
        </p:nvSpPr>
        <p:spPr bwMode="auto">
          <a:xfrm rot="-5400000">
            <a:off x="889000" y="2946400"/>
            <a:ext cx="169863" cy="169863"/>
          </a:xfrm>
          <a:prstGeom prst="ellipse">
            <a:avLst/>
          </a:prstGeom>
          <a:solidFill>
            <a:srgbClr val="CCCCFF"/>
          </a:solidFill>
          <a:ln w="9525">
            <a:solidFill>
              <a:srgbClr val="808080"/>
            </a:solidFill>
            <a:round/>
            <a:headEnd/>
            <a:tailEnd/>
          </a:ln>
        </p:spPr>
        <p:txBody>
          <a:bodyPr vert="eaVert" wrap="none" anchor="ctr"/>
          <a:lstStyle/>
          <a:p>
            <a:endParaRPr lang="en-US" sz="2400" b="1">
              <a:solidFill>
                <a:srgbClr val="008000"/>
              </a:solidFill>
            </a:endParaRPr>
          </a:p>
        </p:txBody>
      </p:sp>
      <p:sp>
        <p:nvSpPr>
          <p:cNvPr id="16395" name="Oval 11"/>
          <p:cNvSpPr>
            <a:spLocks noChangeArrowheads="1"/>
          </p:cNvSpPr>
          <p:nvPr/>
        </p:nvSpPr>
        <p:spPr bwMode="auto">
          <a:xfrm rot="-5400000">
            <a:off x="889000" y="2724150"/>
            <a:ext cx="169863" cy="169863"/>
          </a:xfrm>
          <a:prstGeom prst="ellipse">
            <a:avLst/>
          </a:prstGeom>
          <a:solidFill>
            <a:srgbClr val="CCCCFF"/>
          </a:solidFill>
          <a:ln w="9525">
            <a:solidFill>
              <a:srgbClr val="808080"/>
            </a:solidFill>
            <a:round/>
            <a:headEnd/>
            <a:tailEnd/>
          </a:ln>
        </p:spPr>
        <p:txBody>
          <a:bodyPr vert="eaVert" wrap="none" anchor="ctr"/>
          <a:lstStyle/>
          <a:p>
            <a:endParaRPr lang="en-US" sz="2400" b="1">
              <a:solidFill>
                <a:srgbClr val="008000"/>
              </a:solidFill>
            </a:endParaRPr>
          </a:p>
        </p:txBody>
      </p:sp>
      <p:sp>
        <p:nvSpPr>
          <p:cNvPr id="16396" name="Oval 12"/>
          <p:cNvSpPr>
            <a:spLocks noChangeArrowheads="1"/>
          </p:cNvSpPr>
          <p:nvPr/>
        </p:nvSpPr>
        <p:spPr bwMode="auto">
          <a:xfrm rot="-5400000">
            <a:off x="889000" y="2501900"/>
            <a:ext cx="169863" cy="169863"/>
          </a:xfrm>
          <a:prstGeom prst="ellipse">
            <a:avLst/>
          </a:prstGeom>
          <a:solidFill>
            <a:srgbClr val="CCCCFF"/>
          </a:solidFill>
          <a:ln w="9525">
            <a:solidFill>
              <a:srgbClr val="808080"/>
            </a:solidFill>
            <a:round/>
            <a:headEnd/>
            <a:tailEnd/>
          </a:ln>
        </p:spPr>
        <p:txBody>
          <a:bodyPr vert="eaVert" wrap="none" anchor="ctr"/>
          <a:lstStyle/>
          <a:p>
            <a:endParaRPr lang="en-US" sz="2400" b="1">
              <a:solidFill>
                <a:srgbClr val="008000"/>
              </a:solidFill>
            </a:endParaRPr>
          </a:p>
        </p:txBody>
      </p:sp>
      <p:sp>
        <p:nvSpPr>
          <p:cNvPr id="16397" name="Oval 13"/>
          <p:cNvSpPr>
            <a:spLocks noChangeArrowheads="1"/>
          </p:cNvSpPr>
          <p:nvPr/>
        </p:nvSpPr>
        <p:spPr bwMode="auto">
          <a:xfrm rot="-5400000">
            <a:off x="889000" y="2279650"/>
            <a:ext cx="169863" cy="169863"/>
          </a:xfrm>
          <a:prstGeom prst="ellipse">
            <a:avLst/>
          </a:prstGeom>
          <a:solidFill>
            <a:srgbClr val="CCCCFF"/>
          </a:solidFill>
          <a:ln w="9525">
            <a:solidFill>
              <a:srgbClr val="808080"/>
            </a:solidFill>
            <a:round/>
            <a:headEnd/>
            <a:tailEnd/>
          </a:ln>
        </p:spPr>
        <p:txBody>
          <a:bodyPr vert="eaVert" wrap="none" anchor="ctr"/>
          <a:lstStyle/>
          <a:p>
            <a:endParaRPr lang="en-US" sz="2400" b="1">
              <a:solidFill>
                <a:srgbClr val="008000"/>
              </a:solidFill>
            </a:endParaRPr>
          </a:p>
        </p:txBody>
      </p:sp>
      <p:sp>
        <p:nvSpPr>
          <p:cNvPr id="16398" name="Oval 14"/>
          <p:cNvSpPr>
            <a:spLocks noChangeArrowheads="1"/>
          </p:cNvSpPr>
          <p:nvPr/>
        </p:nvSpPr>
        <p:spPr bwMode="auto">
          <a:xfrm rot="-5400000">
            <a:off x="889000" y="2057400"/>
            <a:ext cx="169863" cy="169863"/>
          </a:xfrm>
          <a:prstGeom prst="ellipse">
            <a:avLst/>
          </a:prstGeom>
          <a:solidFill>
            <a:srgbClr val="CCCCFF"/>
          </a:solidFill>
          <a:ln w="9525">
            <a:solidFill>
              <a:srgbClr val="808080"/>
            </a:solidFill>
            <a:round/>
            <a:headEnd/>
            <a:tailEnd/>
          </a:ln>
        </p:spPr>
        <p:txBody>
          <a:bodyPr vert="eaVert" wrap="none" anchor="ctr"/>
          <a:lstStyle/>
          <a:p>
            <a:endParaRPr lang="en-US" sz="2400" b="1">
              <a:solidFill>
                <a:srgbClr val="008000"/>
              </a:solidFill>
            </a:endParaRPr>
          </a:p>
        </p:txBody>
      </p:sp>
      <p:sp>
        <p:nvSpPr>
          <p:cNvPr id="16399" name="Oval 15"/>
          <p:cNvSpPr>
            <a:spLocks noChangeArrowheads="1"/>
          </p:cNvSpPr>
          <p:nvPr/>
        </p:nvSpPr>
        <p:spPr bwMode="auto">
          <a:xfrm rot="-5400000">
            <a:off x="889000" y="1835150"/>
            <a:ext cx="169863" cy="169863"/>
          </a:xfrm>
          <a:prstGeom prst="ellipse">
            <a:avLst/>
          </a:prstGeom>
          <a:solidFill>
            <a:srgbClr val="3333CC"/>
          </a:solidFill>
          <a:ln w="9525">
            <a:solidFill>
              <a:srgbClr val="808080"/>
            </a:solidFill>
            <a:round/>
            <a:headEnd/>
            <a:tailEnd/>
          </a:ln>
        </p:spPr>
        <p:txBody>
          <a:bodyPr vert="eaVert" wrap="none" anchor="ctr"/>
          <a:lstStyle/>
          <a:p>
            <a:endParaRPr lang="en-US" sz="2400" b="1">
              <a:solidFill>
                <a:srgbClr val="008000"/>
              </a:solidFill>
            </a:endParaRPr>
          </a:p>
        </p:txBody>
      </p:sp>
      <p:sp>
        <p:nvSpPr>
          <p:cNvPr id="16400" name="Oval 16"/>
          <p:cNvSpPr>
            <a:spLocks noChangeArrowheads="1"/>
          </p:cNvSpPr>
          <p:nvPr/>
        </p:nvSpPr>
        <p:spPr bwMode="auto">
          <a:xfrm rot="-5400000">
            <a:off x="1119187" y="4057651"/>
            <a:ext cx="169863" cy="169862"/>
          </a:xfrm>
          <a:prstGeom prst="ellipse">
            <a:avLst/>
          </a:prstGeom>
          <a:solidFill>
            <a:srgbClr val="CCCCFF"/>
          </a:solidFill>
          <a:ln w="9525">
            <a:solidFill>
              <a:srgbClr val="808080"/>
            </a:solidFill>
            <a:round/>
            <a:headEnd/>
            <a:tailEnd/>
          </a:ln>
        </p:spPr>
        <p:txBody>
          <a:bodyPr vert="eaVert" wrap="none" anchor="ctr"/>
          <a:lstStyle/>
          <a:p>
            <a:endParaRPr lang="en-US" sz="2400" b="1">
              <a:solidFill>
                <a:srgbClr val="008000"/>
              </a:solidFill>
            </a:endParaRPr>
          </a:p>
        </p:txBody>
      </p:sp>
      <p:sp>
        <p:nvSpPr>
          <p:cNvPr id="16401" name="Oval 17"/>
          <p:cNvSpPr>
            <a:spLocks noChangeArrowheads="1"/>
          </p:cNvSpPr>
          <p:nvPr/>
        </p:nvSpPr>
        <p:spPr bwMode="auto">
          <a:xfrm rot="-5400000">
            <a:off x="1119187" y="3835401"/>
            <a:ext cx="169863" cy="169862"/>
          </a:xfrm>
          <a:prstGeom prst="ellipse">
            <a:avLst/>
          </a:prstGeom>
          <a:solidFill>
            <a:srgbClr val="CCCCFF"/>
          </a:solidFill>
          <a:ln w="9525">
            <a:solidFill>
              <a:srgbClr val="808080"/>
            </a:solidFill>
            <a:round/>
            <a:headEnd/>
            <a:tailEnd/>
          </a:ln>
        </p:spPr>
        <p:txBody>
          <a:bodyPr vert="eaVert" wrap="none" anchor="ctr"/>
          <a:lstStyle/>
          <a:p>
            <a:endParaRPr lang="en-US" sz="2400" b="1">
              <a:solidFill>
                <a:srgbClr val="008000"/>
              </a:solidFill>
            </a:endParaRPr>
          </a:p>
        </p:txBody>
      </p:sp>
      <p:sp>
        <p:nvSpPr>
          <p:cNvPr id="16402" name="Oval 18"/>
          <p:cNvSpPr>
            <a:spLocks noChangeArrowheads="1"/>
          </p:cNvSpPr>
          <p:nvPr/>
        </p:nvSpPr>
        <p:spPr bwMode="auto">
          <a:xfrm rot="-5400000">
            <a:off x="1119187" y="3613151"/>
            <a:ext cx="169863" cy="169862"/>
          </a:xfrm>
          <a:prstGeom prst="ellipse">
            <a:avLst/>
          </a:prstGeom>
          <a:solidFill>
            <a:srgbClr val="CCCCFF"/>
          </a:solidFill>
          <a:ln w="9525">
            <a:solidFill>
              <a:srgbClr val="808080"/>
            </a:solidFill>
            <a:round/>
            <a:headEnd/>
            <a:tailEnd/>
          </a:ln>
        </p:spPr>
        <p:txBody>
          <a:bodyPr vert="eaVert" wrap="none" anchor="ctr"/>
          <a:lstStyle/>
          <a:p>
            <a:endParaRPr lang="en-US" sz="2400" b="1">
              <a:solidFill>
                <a:srgbClr val="008000"/>
              </a:solidFill>
            </a:endParaRPr>
          </a:p>
        </p:txBody>
      </p:sp>
      <p:sp>
        <p:nvSpPr>
          <p:cNvPr id="16403" name="Oval 19"/>
          <p:cNvSpPr>
            <a:spLocks noChangeArrowheads="1"/>
          </p:cNvSpPr>
          <p:nvPr/>
        </p:nvSpPr>
        <p:spPr bwMode="auto">
          <a:xfrm rot="-5400000">
            <a:off x="1119187" y="3390901"/>
            <a:ext cx="169863" cy="169862"/>
          </a:xfrm>
          <a:prstGeom prst="ellipse">
            <a:avLst/>
          </a:prstGeom>
          <a:solidFill>
            <a:srgbClr val="CCCCFF"/>
          </a:solidFill>
          <a:ln w="9525">
            <a:solidFill>
              <a:srgbClr val="808080"/>
            </a:solidFill>
            <a:round/>
            <a:headEnd/>
            <a:tailEnd/>
          </a:ln>
        </p:spPr>
        <p:txBody>
          <a:bodyPr vert="eaVert" wrap="none" anchor="ctr"/>
          <a:lstStyle/>
          <a:p>
            <a:endParaRPr lang="en-US" sz="2400" b="1">
              <a:solidFill>
                <a:srgbClr val="008000"/>
              </a:solidFill>
            </a:endParaRPr>
          </a:p>
        </p:txBody>
      </p:sp>
      <p:sp>
        <p:nvSpPr>
          <p:cNvPr id="16404" name="Oval 20"/>
          <p:cNvSpPr>
            <a:spLocks noChangeArrowheads="1"/>
          </p:cNvSpPr>
          <p:nvPr/>
        </p:nvSpPr>
        <p:spPr bwMode="auto">
          <a:xfrm rot="-5400000">
            <a:off x="1119187" y="3168651"/>
            <a:ext cx="169863" cy="169862"/>
          </a:xfrm>
          <a:prstGeom prst="ellipse">
            <a:avLst/>
          </a:prstGeom>
          <a:solidFill>
            <a:srgbClr val="CCCCFF"/>
          </a:solidFill>
          <a:ln w="9525">
            <a:solidFill>
              <a:srgbClr val="808080"/>
            </a:solidFill>
            <a:round/>
            <a:headEnd/>
            <a:tailEnd/>
          </a:ln>
        </p:spPr>
        <p:txBody>
          <a:bodyPr vert="eaVert" wrap="none" anchor="ctr"/>
          <a:lstStyle/>
          <a:p>
            <a:endParaRPr lang="en-US" sz="2400" b="1">
              <a:solidFill>
                <a:srgbClr val="008000"/>
              </a:solidFill>
            </a:endParaRPr>
          </a:p>
        </p:txBody>
      </p:sp>
      <p:sp>
        <p:nvSpPr>
          <p:cNvPr id="16405" name="Oval 21"/>
          <p:cNvSpPr>
            <a:spLocks noChangeArrowheads="1"/>
          </p:cNvSpPr>
          <p:nvPr/>
        </p:nvSpPr>
        <p:spPr bwMode="auto">
          <a:xfrm rot="-5400000">
            <a:off x="1120775" y="2946400"/>
            <a:ext cx="169863" cy="169863"/>
          </a:xfrm>
          <a:prstGeom prst="ellipse">
            <a:avLst/>
          </a:prstGeom>
          <a:solidFill>
            <a:srgbClr val="CCCCFF"/>
          </a:solidFill>
          <a:ln w="9525">
            <a:solidFill>
              <a:srgbClr val="808080"/>
            </a:solidFill>
            <a:round/>
            <a:headEnd/>
            <a:tailEnd/>
          </a:ln>
        </p:spPr>
        <p:txBody>
          <a:bodyPr vert="eaVert" wrap="none" anchor="ctr"/>
          <a:lstStyle/>
          <a:p>
            <a:endParaRPr lang="en-US" sz="2400" b="1">
              <a:solidFill>
                <a:srgbClr val="008000"/>
              </a:solidFill>
            </a:endParaRPr>
          </a:p>
        </p:txBody>
      </p:sp>
      <p:sp>
        <p:nvSpPr>
          <p:cNvPr id="16406" name="Oval 22"/>
          <p:cNvSpPr>
            <a:spLocks noChangeArrowheads="1"/>
          </p:cNvSpPr>
          <p:nvPr/>
        </p:nvSpPr>
        <p:spPr bwMode="auto">
          <a:xfrm rot="-5400000">
            <a:off x="1120775" y="2724150"/>
            <a:ext cx="169863" cy="169863"/>
          </a:xfrm>
          <a:prstGeom prst="ellipse">
            <a:avLst/>
          </a:prstGeom>
          <a:solidFill>
            <a:srgbClr val="CCCCFF"/>
          </a:solidFill>
          <a:ln w="9525">
            <a:solidFill>
              <a:srgbClr val="808080"/>
            </a:solidFill>
            <a:round/>
            <a:headEnd/>
            <a:tailEnd/>
          </a:ln>
        </p:spPr>
        <p:txBody>
          <a:bodyPr vert="eaVert" wrap="none" anchor="ctr"/>
          <a:lstStyle/>
          <a:p>
            <a:endParaRPr lang="en-US" sz="2400" b="1">
              <a:solidFill>
                <a:srgbClr val="008000"/>
              </a:solidFill>
            </a:endParaRPr>
          </a:p>
        </p:txBody>
      </p:sp>
      <p:sp>
        <p:nvSpPr>
          <p:cNvPr id="16407" name="Oval 23"/>
          <p:cNvSpPr>
            <a:spLocks noChangeArrowheads="1"/>
          </p:cNvSpPr>
          <p:nvPr/>
        </p:nvSpPr>
        <p:spPr bwMode="auto">
          <a:xfrm rot="-5400000">
            <a:off x="1120775" y="2501900"/>
            <a:ext cx="169863" cy="169863"/>
          </a:xfrm>
          <a:prstGeom prst="ellipse">
            <a:avLst/>
          </a:prstGeom>
          <a:solidFill>
            <a:srgbClr val="CCCCFF"/>
          </a:solidFill>
          <a:ln w="9525">
            <a:solidFill>
              <a:srgbClr val="808080"/>
            </a:solidFill>
            <a:round/>
            <a:headEnd/>
            <a:tailEnd/>
          </a:ln>
        </p:spPr>
        <p:txBody>
          <a:bodyPr vert="eaVert" wrap="none" anchor="ctr"/>
          <a:lstStyle/>
          <a:p>
            <a:endParaRPr lang="en-US" sz="2400" b="1">
              <a:solidFill>
                <a:srgbClr val="008000"/>
              </a:solidFill>
            </a:endParaRPr>
          </a:p>
        </p:txBody>
      </p:sp>
      <p:sp>
        <p:nvSpPr>
          <p:cNvPr id="16408" name="Oval 24"/>
          <p:cNvSpPr>
            <a:spLocks noChangeArrowheads="1"/>
          </p:cNvSpPr>
          <p:nvPr/>
        </p:nvSpPr>
        <p:spPr bwMode="auto">
          <a:xfrm rot="-5400000">
            <a:off x="1120775" y="2279650"/>
            <a:ext cx="169863" cy="169863"/>
          </a:xfrm>
          <a:prstGeom prst="ellipse">
            <a:avLst/>
          </a:prstGeom>
          <a:solidFill>
            <a:srgbClr val="CCCCFF"/>
          </a:solidFill>
          <a:ln w="9525">
            <a:solidFill>
              <a:srgbClr val="808080"/>
            </a:solidFill>
            <a:round/>
            <a:headEnd/>
            <a:tailEnd/>
          </a:ln>
        </p:spPr>
        <p:txBody>
          <a:bodyPr vert="eaVert" wrap="none" anchor="ctr"/>
          <a:lstStyle/>
          <a:p>
            <a:endParaRPr lang="en-US" sz="2400" b="1">
              <a:solidFill>
                <a:srgbClr val="008000"/>
              </a:solidFill>
            </a:endParaRPr>
          </a:p>
        </p:txBody>
      </p:sp>
      <p:sp>
        <p:nvSpPr>
          <p:cNvPr id="16409" name="Oval 25"/>
          <p:cNvSpPr>
            <a:spLocks noChangeArrowheads="1"/>
          </p:cNvSpPr>
          <p:nvPr/>
        </p:nvSpPr>
        <p:spPr bwMode="auto">
          <a:xfrm rot="-5400000">
            <a:off x="1120775" y="2057400"/>
            <a:ext cx="169863" cy="169863"/>
          </a:xfrm>
          <a:prstGeom prst="ellipse">
            <a:avLst/>
          </a:prstGeom>
          <a:solidFill>
            <a:srgbClr val="CCCCFF"/>
          </a:solidFill>
          <a:ln w="9525">
            <a:solidFill>
              <a:srgbClr val="808080"/>
            </a:solidFill>
            <a:round/>
            <a:headEnd/>
            <a:tailEnd/>
          </a:ln>
        </p:spPr>
        <p:txBody>
          <a:bodyPr vert="eaVert" wrap="none" anchor="ctr"/>
          <a:lstStyle/>
          <a:p>
            <a:endParaRPr lang="en-US" sz="2400" b="1">
              <a:solidFill>
                <a:srgbClr val="008000"/>
              </a:solidFill>
            </a:endParaRPr>
          </a:p>
        </p:txBody>
      </p:sp>
      <p:sp>
        <p:nvSpPr>
          <p:cNvPr id="16410" name="Oval 26"/>
          <p:cNvSpPr>
            <a:spLocks noChangeArrowheads="1"/>
          </p:cNvSpPr>
          <p:nvPr/>
        </p:nvSpPr>
        <p:spPr bwMode="auto">
          <a:xfrm rot="-5400000">
            <a:off x="1120775" y="1835150"/>
            <a:ext cx="169863" cy="169863"/>
          </a:xfrm>
          <a:prstGeom prst="ellipse">
            <a:avLst/>
          </a:prstGeom>
          <a:solidFill>
            <a:srgbClr val="3333CC">
              <a:alpha val="89803"/>
            </a:srgbClr>
          </a:solidFill>
          <a:ln w="9525">
            <a:solidFill>
              <a:srgbClr val="808080"/>
            </a:solidFill>
            <a:round/>
            <a:headEnd/>
            <a:tailEnd/>
          </a:ln>
        </p:spPr>
        <p:txBody>
          <a:bodyPr vert="eaVert" wrap="none" anchor="ctr"/>
          <a:lstStyle/>
          <a:p>
            <a:endParaRPr lang="en-US" sz="2400" b="1">
              <a:solidFill>
                <a:srgbClr val="008000"/>
              </a:solidFill>
            </a:endParaRPr>
          </a:p>
        </p:txBody>
      </p:sp>
      <p:sp>
        <p:nvSpPr>
          <p:cNvPr id="16411" name="Oval 27"/>
          <p:cNvSpPr>
            <a:spLocks noChangeArrowheads="1"/>
          </p:cNvSpPr>
          <p:nvPr/>
        </p:nvSpPr>
        <p:spPr bwMode="auto">
          <a:xfrm rot="-5400000">
            <a:off x="1350962" y="4057651"/>
            <a:ext cx="169863" cy="169862"/>
          </a:xfrm>
          <a:prstGeom prst="ellipse">
            <a:avLst/>
          </a:prstGeom>
          <a:solidFill>
            <a:srgbClr val="CCCCFF"/>
          </a:solidFill>
          <a:ln w="9525">
            <a:solidFill>
              <a:srgbClr val="808080"/>
            </a:solidFill>
            <a:round/>
            <a:headEnd/>
            <a:tailEnd/>
          </a:ln>
        </p:spPr>
        <p:txBody>
          <a:bodyPr vert="eaVert" wrap="none" anchor="ctr"/>
          <a:lstStyle/>
          <a:p>
            <a:endParaRPr lang="en-US" sz="2400" b="1">
              <a:solidFill>
                <a:srgbClr val="008000"/>
              </a:solidFill>
            </a:endParaRPr>
          </a:p>
        </p:txBody>
      </p:sp>
      <p:sp>
        <p:nvSpPr>
          <p:cNvPr id="16412" name="Oval 28"/>
          <p:cNvSpPr>
            <a:spLocks noChangeArrowheads="1"/>
          </p:cNvSpPr>
          <p:nvPr/>
        </p:nvSpPr>
        <p:spPr bwMode="auto">
          <a:xfrm rot="-5400000">
            <a:off x="1350962" y="3835401"/>
            <a:ext cx="169863" cy="169862"/>
          </a:xfrm>
          <a:prstGeom prst="ellipse">
            <a:avLst/>
          </a:prstGeom>
          <a:solidFill>
            <a:srgbClr val="CCCCFF"/>
          </a:solidFill>
          <a:ln w="9525">
            <a:solidFill>
              <a:srgbClr val="808080"/>
            </a:solidFill>
            <a:round/>
            <a:headEnd/>
            <a:tailEnd/>
          </a:ln>
        </p:spPr>
        <p:txBody>
          <a:bodyPr vert="eaVert" wrap="none" anchor="ctr"/>
          <a:lstStyle/>
          <a:p>
            <a:endParaRPr lang="en-US" sz="2400" b="1">
              <a:solidFill>
                <a:srgbClr val="008000"/>
              </a:solidFill>
            </a:endParaRPr>
          </a:p>
        </p:txBody>
      </p:sp>
      <p:sp>
        <p:nvSpPr>
          <p:cNvPr id="16413" name="Oval 29"/>
          <p:cNvSpPr>
            <a:spLocks noChangeArrowheads="1"/>
          </p:cNvSpPr>
          <p:nvPr/>
        </p:nvSpPr>
        <p:spPr bwMode="auto">
          <a:xfrm rot="-5400000">
            <a:off x="1350962" y="3613151"/>
            <a:ext cx="169863" cy="169862"/>
          </a:xfrm>
          <a:prstGeom prst="ellipse">
            <a:avLst/>
          </a:prstGeom>
          <a:solidFill>
            <a:srgbClr val="CCCCFF"/>
          </a:solidFill>
          <a:ln w="9525">
            <a:solidFill>
              <a:srgbClr val="808080"/>
            </a:solidFill>
            <a:round/>
            <a:headEnd/>
            <a:tailEnd/>
          </a:ln>
        </p:spPr>
        <p:txBody>
          <a:bodyPr vert="eaVert" wrap="none" anchor="ctr"/>
          <a:lstStyle/>
          <a:p>
            <a:endParaRPr lang="en-US" sz="2400" b="1">
              <a:solidFill>
                <a:srgbClr val="008000"/>
              </a:solidFill>
            </a:endParaRPr>
          </a:p>
        </p:txBody>
      </p:sp>
      <p:sp>
        <p:nvSpPr>
          <p:cNvPr id="16414" name="Oval 30"/>
          <p:cNvSpPr>
            <a:spLocks noChangeArrowheads="1"/>
          </p:cNvSpPr>
          <p:nvPr/>
        </p:nvSpPr>
        <p:spPr bwMode="auto">
          <a:xfrm rot="-5400000">
            <a:off x="1350962" y="3390901"/>
            <a:ext cx="169863" cy="169862"/>
          </a:xfrm>
          <a:prstGeom prst="ellipse">
            <a:avLst/>
          </a:prstGeom>
          <a:solidFill>
            <a:srgbClr val="CCCCFF"/>
          </a:solidFill>
          <a:ln w="9525">
            <a:solidFill>
              <a:srgbClr val="808080"/>
            </a:solidFill>
            <a:round/>
            <a:headEnd/>
            <a:tailEnd/>
          </a:ln>
        </p:spPr>
        <p:txBody>
          <a:bodyPr vert="eaVert" wrap="none" anchor="ctr"/>
          <a:lstStyle/>
          <a:p>
            <a:endParaRPr lang="en-US" sz="2400" b="1">
              <a:solidFill>
                <a:srgbClr val="008000"/>
              </a:solidFill>
            </a:endParaRPr>
          </a:p>
        </p:txBody>
      </p:sp>
      <p:sp>
        <p:nvSpPr>
          <p:cNvPr id="16415" name="Oval 31"/>
          <p:cNvSpPr>
            <a:spLocks noChangeArrowheads="1"/>
          </p:cNvSpPr>
          <p:nvPr/>
        </p:nvSpPr>
        <p:spPr bwMode="auto">
          <a:xfrm rot="-5400000">
            <a:off x="1350962" y="3168651"/>
            <a:ext cx="169863" cy="169862"/>
          </a:xfrm>
          <a:prstGeom prst="ellipse">
            <a:avLst/>
          </a:prstGeom>
          <a:solidFill>
            <a:srgbClr val="CCCCFF"/>
          </a:solidFill>
          <a:ln w="9525">
            <a:solidFill>
              <a:srgbClr val="808080"/>
            </a:solidFill>
            <a:round/>
            <a:headEnd/>
            <a:tailEnd/>
          </a:ln>
        </p:spPr>
        <p:txBody>
          <a:bodyPr vert="eaVert" wrap="none" anchor="ctr"/>
          <a:lstStyle/>
          <a:p>
            <a:endParaRPr lang="en-US" sz="2400" b="1">
              <a:solidFill>
                <a:srgbClr val="008000"/>
              </a:solidFill>
            </a:endParaRPr>
          </a:p>
        </p:txBody>
      </p:sp>
      <p:sp>
        <p:nvSpPr>
          <p:cNvPr id="16416" name="Oval 32"/>
          <p:cNvSpPr>
            <a:spLocks noChangeArrowheads="1"/>
          </p:cNvSpPr>
          <p:nvPr/>
        </p:nvSpPr>
        <p:spPr bwMode="auto">
          <a:xfrm rot="-5400000">
            <a:off x="1352550" y="2946400"/>
            <a:ext cx="169863" cy="169863"/>
          </a:xfrm>
          <a:prstGeom prst="ellipse">
            <a:avLst/>
          </a:prstGeom>
          <a:solidFill>
            <a:srgbClr val="CCCCFF"/>
          </a:solidFill>
          <a:ln w="9525">
            <a:solidFill>
              <a:srgbClr val="808080"/>
            </a:solidFill>
            <a:round/>
            <a:headEnd/>
            <a:tailEnd/>
          </a:ln>
        </p:spPr>
        <p:txBody>
          <a:bodyPr vert="eaVert" wrap="none" anchor="ctr"/>
          <a:lstStyle/>
          <a:p>
            <a:endParaRPr lang="en-US" sz="2400" b="1">
              <a:solidFill>
                <a:srgbClr val="008000"/>
              </a:solidFill>
            </a:endParaRPr>
          </a:p>
        </p:txBody>
      </p:sp>
      <p:sp>
        <p:nvSpPr>
          <p:cNvPr id="16417" name="Oval 33"/>
          <p:cNvSpPr>
            <a:spLocks noChangeArrowheads="1"/>
          </p:cNvSpPr>
          <p:nvPr/>
        </p:nvSpPr>
        <p:spPr bwMode="auto">
          <a:xfrm rot="-5400000">
            <a:off x="1352550" y="2724150"/>
            <a:ext cx="169863" cy="169863"/>
          </a:xfrm>
          <a:prstGeom prst="ellipse">
            <a:avLst/>
          </a:prstGeom>
          <a:solidFill>
            <a:srgbClr val="CCCCFF"/>
          </a:solidFill>
          <a:ln w="9525">
            <a:solidFill>
              <a:srgbClr val="808080"/>
            </a:solidFill>
            <a:round/>
            <a:headEnd/>
            <a:tailEnd/>
          </a:ln>
        </p:spPr>
        <p:txBody>
          <a:bodyPr vert="eaVert" wrap="none" anchor="ctr"/>
          <a:lstStyle/>
          <a:p>
            <a:endParaRPr lang="en-US" sz="2400" b="1">
              <a:solidFill>
                <a:srgbClr val="008000"/>
              </a:solidFill>
            </a:endParaRPr>
          </a:p>
        </p:txBody>
      </p:sp>
      <p:sp>
        <p:nvSpPr>
          <p:cNvPr id="16418" name="Oval 34"/>
          <p:cNvSpPr>
            <a:spLocks noChangeArrowheads="1"/>
          </p:cNvSpPr>
          <p:nvPr/>
        </p:nvSpPr>
        <p:spPr bwMode="auto">
          <a:xfrm rot="-5400000">
            <a:off x="1352550" y="2501900"/>
            <a:ext cx="169863" cy="169863"/>
          </a:xfrm>
          <a:prstGeom prst="ellipse">
            <a:avLst/>
          </a:prstGeom>
          <a:solidFill>
            <a:srgbClr val="CCCCFF"/>
          </a:solidFill>
          <a:ln w="9525">
            <a:solidFill>
              <a:srgbClr val="808080"/>
            </a:solidFill>
            <a:round/>
            <a:headEnd/>
            <a:tailEnd/>
          </a:ln>
        </p:spPr>
        <p:txBody>
          <a:bodyPr vert="eaVert" wrap="none" anchor="ctr"/>
          <a:lstStyle/>
          <a:p>
            <a:endParaRPr lang="en-US" sz="2400" b="1">
              <a:solidFill>
                <a:srgbClr val="008000"/>
              </a:solidFill>
            </a:endParaRPr>
          </a:p>
        </p:txBody>
      </p:sp>
      <p:sp>
        <p:nvSpPr>
          <p:cNvPr id="16419" name="Oval 35"/>
          <p:cNvSpPr>
            <a:spLocks noChangeArrowheads="1"/>
          </p:cNvSpPr>
          <p:nvPr/>
        </p:nvSpPr>
        <p:spPr bwMode="auto">
          <a:xfrm rot="-5400000">
            <a:off x="1352550" y="2279650"/>
            <a:ext cx="169863" cy="169863"/>
          </a:xfrm>
          <a:prstGeom prst="ellipse">
            <a:avLst/>
          </a:prstGeom>
          <a:solidFill>
            <a:srgbClr val="CCCCFF"/>
          </a:solidFill>
          <a:ln w="9525">
            <a:solidFill>
              <a:srgbClr val="808080"/>
            </a:solidFill>
            <a:round/>
            <a:headEnd/>
            <a:tailEnd/>
          </a:ln>
        </p:spPr>
        <p:txBody>
          <a:bodyPr vert="eaVert" wrap="none" anchor="ctr"/>
          <a:lstStyle/>
          <a:p>
            <a:endParaRPr lang="en-US" sz="2400" b="1">
              <a:solidFill>
                <a:srgbClr val="008000"/>
              </a:solidFill>
            </a:endParaRPr>
          </a:p>
        </p:txBody>
      </p:sp>
      <p:sp>
        <p:nvSpPr>
          <p:cNvPr id="16420" name="Oval 36"/>
          <p:cNvSpPr>
            <a:spLocks noChangeArrowheads="1"/>
          </p:cNvSpPr>
          <p:nvPr/>
        </p:nvSpPr>
        <p:spPr bwMode="auto">
          <a:xfrm rot="-5400000">
            <a:off x="1352550" y="2057400"/>
            <a:ext cx="169863" cy="169863"/>
          </a:xfrm>
          <a:prstGeom prst="ellipse">
            <a:avLst/>
          </a:prstGeom>
          <a:solidFill>
            <a:srgbClr val="CCCCFF"/>
          </a:solidFill>
          <a:ln w="9525">
            <a:solidFill>
              <a:srgbClr val="808080"/>
            </a:solidFill>
            <a:round/>
            <a:headEnd/>
            <a:tailEnd/>
          </a:ln>
        </p:spPr>
        <p:txBody>
          <a:bodyPr vert="eaVert" wrap="none" anchor="ctr"/>
          <a:lstStyle/>
          <a:p>
            <a:endParaRPr lang="en-US" sz="2400" b="1">
              <a:solidFill>
                <a:srgbClr val="008000"/>
              </a:solidFill>
            </a:endParaRPr>
          </a:p>
        </p:txBody>
      </p:sp>
      <p:sp>
        <p:nvSpPr>
          <p:cNvPr id="16421" name="Oval 37"/>
          <p:cNvSpPr>
            <a:spLocks noChangeArrowheads="1"/>
          </p:cNvSpPr>
          <p:nvPr/>
        </p:nvSpPr>
        <p:spPr bwMode="auto">
          <a:xfrm rot="-5400000">
            <a:off x="1352550" y="1835150"/>
            <a:ext cx="169863" cy="169863"/>
          </a:xfrm>
          <a:prstGeom prst="ellipse">
            <a:avLst/>
          </a:prstGeom>
          <a:solidFill>
            <a:srgbClr val="3333CC">
              <a:alpha val="79999"/>
            </a:srgbClr>
          </a:solidFill>
          <a:ln w="9525">
            <a:solidFill>
              <a:srgbClr val="808080"/>
            </a:solidFill>
            <a:round/>
            <a:headEnd/>
            <a:tailEnd/>
          </a:ln>
        </p:spPr>
        <p:txBody>
          <a:bodyPr vert="eaVert" wrap="none" anchor="ctr"/>
          <a:lstStyle/>
          <a:p>
            <a:endParaRPr lang="en-US" sz="2400" b="1">
              <a:solidFill>
                <a:srgbClr val="008000"/>
              </a:solidFill>
            </a:endParaRPr>
          </a:p>
        </p:txBody>
      </p:sp>
      <p:sp>
        <p:nvSpPr>
          <p:cNvPr id="16422" name="Oval 38"/>
          <p:cNvSpPr>
            <a:spLocks noChangeArrowheads="1"/>
          </p:cNvSpPr>
          <p:nvPr/>
        </p:nvSpPr>
        <p:spPr bwMode="auto">
          <a:xfrm rot="-5400000">
            <a:off x="1582737" y="4057651"/>
            <a:ext cx="169863" cy="169862"/>
          </a:xfrm>
          <a:prstGeom prst="ellipse">
            <a:avLst/>
          </a:prstGeom>
          <a:solidFill>
            <a:srgbClr val="CCCCFF"/>
          </a:solidFill>
          <a:ln w="9525">
            <a:solidFill>
              <a:srgbClr val="808080"/>
            </a:solidFill>
            <a:round/>
            <a:headEnd/>
            <a:tailEnd/>
          </a:ln>
        </p:spPr>
        <p:txBody>
          <a:bodyPr vert="eaVert" wrap="none" anchor="ctr"/>
          <a:lstStyle/>
          <a:p>
            <a:endParaRPr lang="en-US" sz="2400" b="1">
              <a:solidFill>
                <a:srgbClr val="008000"/>
              </a:solidFill>
            </a:endParaRPr>
          </a:p>
        </p:txBody>
      </p:sp>
      <p:sp>
        <p:nvSpPr>
          <p:cNvPr id="16423" name="Oval 39"/>
          <p:cNvSpPr>
            <a:spLocks noChangeArrowheads="1"/>
          </p:cNvSpPr>
          <p:nvPr/>
        </p:nvSpPr>
        <p:spPr bwMode="auto">
          <a:xfrm rot="-5400000">
            <a:off x="1582737" y="3835401"/>
            <a:ext cx="169863" cy="169862"/>
          </a:xfrm>
          <a:prstGeom prst="ellipse">
            <a:avLst/>
          </a:prstGeom>
          <a:solidFill>
            <a:srgbClr val="CCCCFF"/>
          </a:solidFill>
          <a:ln w="9525">
            <a:solidFill>
              <a:srgbClr val="808080"/>
            </a:solidFill>
            <a:round/>
            <a:headEnd/>
            <a:tailEnd/>
          </a:ln>
        </p:spPr>
        <p:txBody>
          <a:bodyPr vert="eaVert" wrap="none" anchor="ctr"/>
          <a:lstStyle/>
          <a:p>
            <a:endParaRPr lang="en-US" sz="2400" b="1">
              <a:solidFill>
                <a:srgbClr val="008000"/>
              </a:solidFill>
            </a:endParaRPr>
          </a:p>
        </p:txBody>
      </p:sp>
      <p:sp>
        <p:nvSpPr>
          <p:cNvPr id="16424" name="Oval 40"/>
          <p:cNvSpPr>
            <a:spLocks noChangeArrowheads="1"/>
          </p:cNvSpPr>
          <p:nvPr/>
        </p:nvSpPr>
        <p:spPr bwMode="auto">
          <a:xfrm rot="-5400000">
            <a:off x="1582737" y="3613151"/>
            <a:ext cx="169863" cy="169862"/>
          </a:xfrm>
          <a:prstGeom prst="ellipse">
            <a:avLst/>
          </a:prstGeom>
          <a:solidFill>
            <a:srgbClr val="CCCCFF"/>
          </a:solidFill>
          <a:ln w="9525">
            <a:solidFill>
              <a:srgbClr val="808080"/>
            </a:solidFill>
            <a:round/>
            <a:headEnd/>
            <a:tailEnd/>
          </a:ln>
        </p:spPr>
        <p:txBody>
          <a:bodyPr vert="eaVert" wrap="none" anchor="ctr"/>
          <a:lstStyle/>
          <a:p>
            <a:endParaRPr lang="en-US" sz="2400" b="1">
              <a:solidFill>
                <a:srgbClr val="008000"/>
              </a:solidFill>
            </a:endParaRPr>
          </a:p>
        </p:txBody>
      </p:sp>
      <p:sp>
        <p:nvSpPr>
          <p:cNvPr id="16425" name="Oval 41"/>
          <p:cNvSpPr>
            <a:spLocks noChangeArrowheads="1"/>
          </p:cNvSpPr>
          <p:nvPr/>
        </p:nvSpPr>
        <p:spPr bwMode="auto">
          <a:xfrm rot="-5400000">
            <a:off x="1582737" y="3390901"/>
            <a:ext cx="169863" cy="169862"/>
          </a:xfrm>
          <a:prstGeom prst="ellipse">
            <a:avLst/>
          </a:prstGeom>
          <a:solidFill>
            <a:srgbClr val="CCCCFF"/>
          </a:solidFill>
          <a:ln w="9525">
            <a:solidFill>
              <a:srgbClr val="808080"/>
            </a:solidFill>
            <a:round/>
            <a:headEnd/>
            <a:tailEnd/>
          </a:ln>
        </p:spPr>
        <p:txBody>
          <a:bodyPr vert="eaVert" wrap="none" anchor="ctr"/>
          <a:lstStyle/>
          <a:p>
            <a:endParaRPr lang="en-US" sz="2400" b="1">
              <a:solidFill>
                <a:srgbClr val="008000"/>
              </a:solidFill>
            </a:endParaRPr>
          </a:p>
        </p:txBody>
      </p:sp>
      <p:sp>
        <p:nvSpPr>
          <p:cNvPr id="16426" name="Oval 42"/>
          <p:cNvSpPr>
            <a:spLocks noChangeArrowheads="1"/>
          </p:cNvSpPr>
          <p:nvPr/>
        </p:nvSpPr>
        <p:spPr bwMode="auto">
          <a:xfrm rot="-5400000">
            <a:off x="1582737" y="3168651"/>
            <a:ext cx="169863" cy="169862"/>
          </a:xfrm>
          <a:prstGeom prst="ellipse">
            <a:avLst/>
          </a:prstGeom>
          <a:solidFill>
            <a:srgbClr val="CCCCFF"/>
          </a:solidFill>
          <a:ln w="9525">
            <a:solidFill>
              <a:srgbClr val="808080"/>
            </a:solidFill>
            <a:round/>
            <a:headEnd/>
            <a:tailEnd/>
          </a:ln>
        </p:spPr>
        <p:txBody>
          <a:bodyPr vert="eaVert" wrap="none" anchor="ctr"/>
          <a:lstStyle/>
          <a:p>
            <a:endParaRPr lang="en-US" sz="2400" b="1">
              <a:solidFill>
                <a:srgbClr val="008000"/>
              </a:solidFill>
            </a:endParaRPr>
          </a:p>
        </p:txBody>
      </p:sp>
      <p:sp>
        <p:nvSpPr>
          <p:cNvPr id="16427" name="Oval 43"/>
          <p:cNvSpPr>
            <a:spLocks noChangeArrowheads="1"/>
          </p:cNvSpPr>
          <p:nvPr/>
        </p:nvSpPr>
        <p:spPr bwMode="auto">
          <a:xfrm rot="-5400000">
            <a:off x="1584325" y="2946400"/>
            <a:ext cx="169863" cy="169863"/>
          </a:xfrm>
          <a:prstGeom prst="ellipse">
            <a:avLst/>
          </a:prstGeom>
          <a:solidFill>
            <a:srgbClr val="CCCCFF"/>
          </a:solidFill>
          <a:ln w="9525">
            <a:solidFill>
              <a:srgbClr val="808080"/>
            </a:solidFill>
            <a:round/>
            <a:headEnd/>
            <a:tailEnd/>
          </a:ln>
        </p:spPr>
        <p:txBody>
          <a:bodyPr vert="eaVert" wrap="none" anchor="ctr"/>
          <a:lstStyle/>
          <a:p>
            <a:endParaRPr lang="en-US" sz="2400" b="1">
              <a:solidFill>
                <a:srgbClr val="008000"/>
              </a:solidFill>
            </a:endParaRPr>
          </a:p>
        </p:txBody>
      </p:sp>
      <p:sp>
        <p:nvSpPr>
          <p:cNvPr id="16428" name="Oval 44"/>
          <p:cNvSpPr>
            <a:spLocks noChangeArrowheads="1"/>
          </p:cNvSpPr>
          <p:nvPr/>
        </p:nvSpPr>
        <p:spPr bwMode="auto">
          <a:xfrm rot="-5400000">
            <a:off x="1584325" y="2724150"/>
            <a:ext cx="169863" cy="169863"/>
          </a:xfrm>
          <a:prstGeom prst="ellipse">
            <a:avLst/>
          </a:prstGeom>
          <a:solidFill>
            <a:srgbClr val="CCCCFF"/>
          </a:solidFill>
          <a:ln w="9525">
            <a:solidFill>
              <a:srgbClr val="808080"/>
            </a:solidFill>
            <a:round/>
            <a:headEnd/>
            <a:tailEnd/>
          </a:ln>
        </p:spPr>
        <p:txBody>
          <a:bodyPr vert="eaVert" wrap="none" anchor="ctr"/>
          <a:lstStyle/>
          <a:p>
            <a:endParaRPr lang="en-US" sz="2400" b="1">
              <a:solidFill>
                <a:srgbClr val="008000"/>
              </a:solidFill>
            </a:endParaRPr>
          </a:p>
        </p:txBody>
      </p:sp>
      <p:sp>
        <p:nvSpPr>
          <p:cNvPr id="16429" name="Oval 45"/>
          <p:cNvSpPr>
            <a:spLocks noChangeArrowheads="1"/>
          </p:cNvSpPr>
          <p:nvPr/>
        </p:nvSpPr>
        <p:spPr bwMode="auto">
          <a:xfrm rot="-5400000">
            <a:off x="1584325" y="2501900"/>
            <a:ext cx="169863" cy="169863"/>
          </a:xfrm>
          <a:prstGeom prst="ellipse">
            <a:avLst/>
          </a:prstGeom>
          <a:solidFill>
            <a:srgbClr val="CCCCFF"/>
          </a:solidFill>
          <a:ln w="9525">
            <a:solidFill>
              <a:srgbClr val="808080"/>
            </a:solidFill>
            <a:round/>
            <a:headEnd/>
            <a:tailEnd/>
          </a:ln>
        </p:spPr>
        <p:txBody>
          <a:bodyPr vert="eaVert" wrap="none" anchor="ctr"/>
          <a:lstStyle/>
          <a:p>
            <a:endParaRPr lang="en-US" sz="2400" b="1">
              <a:solidFill>
                <a:srgbClr val="008000"/>
              </a:solidFill>
            </a:endParaRPr>
          </a:p>
        </p:txBody>
      </p:sp>
      <p:sp>
        <p:nvSpPr>
          <p:cNvPr id="16430" name="Oval 46"/>
          <p:cNvSpPr>
            <a:spLocks noChangeArrowheads="1"/>
          </p:cNvSpPr>
          <p:nvPr/>
        </p:nvSpPr>
        <p:spPr bwMode="auto">
          <a:xfrm rot="-5400000">
            <a:off x="1584325" y="2279650"/>
            <a:ext cx="169863" cy="169863"/>
          </a:xfrm>
          <a:prstGeom prst="ellipse">
            <a:avLst/>
          </a:prstGeom>
          <a:solidFill>
            <a:srgbClr val="CCCCFF"/>
          </a:solidFill>
          <a:ln w="9525">
            <a:solidFill>
              <a:srgbClr val="808080"/>
            </a:solidFill>
            <a:round/>
            <a:headEnd/>
            <a:tailEnd/>
          </a:ln>
        </p:spPr>
        <p:txBody>
          <a:bodyPr vert="eaVert" wrap="none" anchor="ctr"/>
          <a:lstStyle/>
          <a:p>
            <a:endParaRPr lang="en-US" sz="2400" b="1">
              <a:solidFill>
                <a:srgbClr val="008000"/>
              </a:solidFill>
            </a:endParaRPr>
          </a:p>
        </p:txBody>
      </p:sp>
      <p:sp>
        <p:nvSpPr>
          <p:cNvPr id="16431" name="Oval 47"/>
          <p:cNvSpPr>
            <a:spLocks noChangeArrowheads="1"/>
          </p:cNvSpPr>
          <p:nvPr/>
        </p:nvSpPr>
        <p:spPr bwMode="auto">
          <a:xfrm rot="-5400000">
            <a:off x="1584325" y="2057400"/>
            <a:ext cx="169863" cy="169863"/>
          </a:xfrm>
          <a:prstGeom prst="ellipse">
            <a:avLst/>
          </a:prstGeom>
          <a:solidFill>
            <a:srgbClr val="CCCCFF"/>
          </a:solidFill>
          <a:ln w="9525">
            <a:solidFill>
              <a:srgbClr val="808080"/>
            </a:solidFill>
            <a:round/>
            <a:headEnd/>
            <a:tailEnd/>
          </a:ln>
        </p:spPr>
        <p:txBody>
          <a:bodyPr vert="eaVert" wrap="none" anchor="ctr"/>
          <a:lstStyle/>
          <a:p>
            <a:endParaRPr lang="en-US" sz="2400" b="1">
              <a:solidFill>
                <a:srgbClr val="008000"/>
              </a:solidFill>
            </a:endParaRPr>
          </a:p>
        </p:txBody>
      </p:sp>
      <p:sp>
        <p:nvSpPr>
          <p:cNvPr id="16432" name="Oval 48"/>
          <p:cNvSpPr>
            <a:spLocks noChangeArrowheads="1"/>
          </p:cNvSpPr>
          <p:nvPr/>
        </p:nvSpPr>
        <p:spPr bwMode="auto">
          <a:xfrm rot="-5400000">
            <a:off x="1584325" y="1835150"/>
            <a:ext cx="169863" cy="169863"/>
          </a:xfrm>
          <a:prstGeom prst="ellipse">
            <a:avLst/>
          </a:prstGeom>
          <a:solidFill>
            <a:srgbClr val="3333CC">
              <a:alpha val="65097"/>
            </a:srgbClr>
          </a:solidFill>
          <a:ln w="9525">
            <a:solidFill>
              <a:srgbClr val="808080"/>
            </a:solidFill>
            <a:round/>
            <a:headEnd/>
            <a:tailEnd/>
          </a:ln>
        </p:spPr>
        <p:txBody>
          <a:bodyPr vert="eaVert" wrap="none" anchor="ctr"/>
          <a:lstStyle/>
          <a:p>
            <a:endParaRPr lang="en-US" sz="2400" b="1">
              <a:solidFill>
                <a:srgbClr val="008000"/>
              </a:solidFill>
            </a:endParaRPr>
          </a:p>
        </p:txBody>
      </p:sp>
      <p:sp>
        <p:nvSpPr>
          <p:cNvPr id="16433" name="Oval 49"/>
          <p:cNvSpPr>
            <a:spLocks noChangeArrowheads="1"/>
          </p:cNvSpPr>
          <p:nvPr/>
        </p:nvSpPr>
        <p:spPr bwMode="auto">
          <a:xfrm rot="-5400000">
            <a:off x="1816100" y="4057650"/>
            <a:ext cx="169863" cy="169863"/>
          </a:xfrm>
          <a:prstGeom prst="ellipse">
            <a:avLst/>
          </a:prstGeom>
          <a:solidFill>
            <a:srgbClr val="CCCCFF"/>
          </a:solidFill>
          <a:ln w="9525">
            <a:solidFill>
              <a:srgbClr val="808080"/>
            </a:solidFill>
            <a:round/>
            <a:headEnd/>
            <a:tailEnd/>
          </a:ln>
        </p:spPr>
        <p:txBody>
          <a:bodyPr vert="eaVert" wrap="none" anchor="ctr"/>
          <a:lstStyle/>
          <a:p>
            <a:endParaRPr lang="en-US" sz="2400" b="1">
              <a:solidFill>
                <a:srgbClr val="008000"/>
              </a:solidFill>
            </a:endParaRPr>
          </a:p>
        </p:txBody>
      </p:sp>
      <p:sp>
        <p:nvSpPr>
          <p:cNvPr id="16434" name="Oval 50"/>
          <p:cNvSpPr>
            <a:spLocks noChangeArrowheads="1"/>
          </p:cNvSpPr>
          <p:nvPr/>
        </p:nvSpPr>
        <p:spPr bwMode="auto">
          <a:xfrm rot="-5400000">
            <a:off x="1816100" y="3835400"/>
            <a:ext cx="169863" cy="169863"/>
          </a:xfrm>
          <a:prstGeom prst="ellipse">
            <a:avLst/>
          </a:prstGeom>
          <a:solidFill>
            <a:srgbClr val="CCCCFF"/>
          </a:solidFill>
          <a:ln w="9525">
            <a:solidFill>
              <a:srgbClr val="808080"/>
            </a:solidFill>
            <a:round/>
            <a:headEnd/>
            <a:tailEnd/>
          </a:ln>
        </p:spPr>
        <p:txBody>
          <a:bodyPr vert="eaVert" wrap="none" anchor="ctr"/>
          <a:lstStyle/>
          <a:p>
            <a:endParaRPr lang="en-US" sz="2400" b="1">
              <a:solidFill>
                <a:srgbClr val="008000"/>
              </a:solidFill>
            </a:endParaRPr>
          </a:p>
        </p:txBody>
      </p:sp>
      <p:sp>
        <p:nvSpPr>
          <p:cNvPr id="16435" name="Oval 51"/>
          <p:cNvSpPr>
            <a:spLocks noChangeArrowheads="1"/>
          </p:cNvSpPr>
          <p:nvPr/>
        </p:nvSpPr>
        <p:spPr bwMode="auto">
          <a:xfrm rot="-5400000">
            <a:off x="1816100" y="3613150"/>
            <a:ext cx="169863" cy="169863"/>
          </a:xfrm>
          <a:prstGeom prst="ellipse">
            <a:avLst/>
          </a:prstGeom>
          <a:solidFill>
            <a:srgbClr val="CCCCFF"/>
          </a:solidFill>
          <a:ln w="9525">
            <a:solidFill>
              <a:srgbClr val="808080"/>
            </a:solidFill>
            <a:round/>
            <a:headEnd/>
            <a:tailEnd/>
          </a:ln>
        </p:spPr>
        <p:txBody>
          <a:bodyPr vert="eaVert" wrap="none" anchor="ctr"/>
          <a:lstStyle/>
          <a:p>
            <a:endParaRPr lang="en-US" sz="2400" b="1">
              <a:solidFill>
                <a:srgbClr val="008000"/>
              </a:solidFill>
            </a:endParaRPr>
          </a:p>
        </p:txBody>
      </p:sp>
      <p:sp>
        <p:nvSpPr>
          <p:cNvPr id="16436" name="Oval 52"/>
          <p:cNvSpPr>
            <a:spLocks noChangeArrowheads="1"/>
          </p:cNvSpPr>
          <p:nvPr/>
        </p:nvSpPr>
        <p:spPr bwMode="auto">
          <a:xfrm rot="-5400000">
            <a:off x="1816100" y="3390900"/>
            <a:ext cx="169863" cy="169863"/>
          </a:xfrm>
          <a:prstGeom prst="ellipse">
            <a:avLst/>
          </a:prstGeom>
          <a:solidFill>
            <a:srgbClr val="CCCCFF"/>
          </a:solidFill>
          <a:ln w="9525">
            <a:solidFill>
              <a:srgbClr val="808080"/>
            </a:solidFill>
            <a:round/>
            <a:headEnd/>
            <a:tailEnd/>
          </a:ln>
        </p:spPr>
        <p:txBody>
          <a:bodyPr vert="eaVert" wrap="none" anchor="ctr"/>
          <a:lstStyle/>
          <a:p>
            <a:endParaRPr lang="en-US" sz="2400" b="1">
              <a:solidFill>
                <a:srgbClr val="008000"/>
              </a:solidFill>
            </a:endParaRPr>
          </a:p>
        </p:txBody>
      </p:sp>
      <p:sp>
        <p:nvSpPr>
          <p:cNvPr id="16437" name="Oval 53"/>
          <p:cNvSpPr>
            <a:spLocks noChangeArrowheads="1"/>
          </p:cNvSpPr>
          <p:nvPr/>
        </p:nvSpPr>
        <p:spPr bwMode="auto">
          <a:xfrm rot="-5400000">
            <a:off x="1816100" y="3168650"/>
            <a:ext cx="169863" cy="169863"/>
          </a:xfrm>
          <a:prstGeom prst="ellipse">
            <a:avLst/>
          </a:prstGeom>
          <a:solidFill>
            <a:srgbClr val="CCCCFF"/>
          </a:solidFill>
          <a:ln w="9525">
            <a:solidFill>
              <a:srgbClr val="808080"/>
            </a:solidFill>
            <a:round/>
            <a:headEnd/>
            <a:tailEnd/>
          </a:ln>
        </p:spPr>
        <p:txBody>
          <a:bodyPr vert="eaVert" wrap="none" anchor="ctr"/>
          <a:lstStyle/>
          <a:p>
            <a:endParaRPr lang="en-US" sz="2400" b="1">
              <a:solidFill>
                <a:srgbClr val="008000"/>
              </a:solidFill>
            </a:endParaRPr>
          </a:p>
        </p:txBody>
      </p:sp>
      <p:sp>
        <p:nvSpPr>
          <p:cNvPr id="16438" name="Oval 54"/>
          <p:cNvSpPr>
            <a:spLocks noChangeArrowheads="1"/>
          </p:cNvSpPr>
          <p:nvPr/>
        </p:nvSpPr>
        <p:spPr bwMode="auto">
          <a:xfrm rot="-5400000">
            <a:off x="1817687" y="2946401"/>
            <a:ext cx="169863" cy="169862"/>
          </a:xfrm>
          <a:prstGeom prst="ellipse">
            <a:avLst/>
          </a:prstGeom>
          <a:solidFill>
            <a:srgbClr val="CCCCFF"/>
          </a:solidFill>
          <a:ln w="9525">
            <a:solidFill>
              <a:srgbClr val="808080"/>
            </a:solidFill>
            <a:round/>
            <a:headEnd/>
            <a:tailEnd/>
          </a:ln>
        </p:spPr>
        <p:txBody>
          <a:bodyPr vert="eaVert" wrap="none" anchor="ctr"/>
          <a:lstStyle/>
          <a:p>
            <a:endParaRPr lang="en-US" sz="2400" b="1">
              <a:solidFill>
                <a:srgbClr val="008000"/>
              </a:solidFill>
            </a:endParaRPr>
          </a:p>
        </p:txBody>
      </p:sp>
      <p:sp>
        <p:nvSpPr>
          <p:cNvPr id="16439" name="Oval 55"/>
          <p:cNvSpPr>
            <a:spLocks noChangeArrowheads="1"/>
          </p:cNvSpPr>
          <p:nvPr/>
        </p:nvSpPr>
        <p:spPr bwMode="auto">
          <a:xfrm rot="-5400000">
            <a:off x="1817687" y="2724151"/>
            <a:ext cx="169863" cy="169862"/>
          </a:xfrm>
          <a:prstGeom prst="ellipse">
            <a:avLst/>
          </a:prstGeom>
          <a:solidFill>
            <a:srgbClr val="CCCCFF"/>
          </a:solidFill>
          <a:ln w="9525">
            <a:solidFill>
              <a:srgbClr val="808080"/>
            </a:solidFill>
            <a:round/>
            <a:headEnd/>
            <a:tailEnd/>
          </a:ln>
        </p:spPr>
        <p:txBody>
          <a:bodyPr vert="eaVert" wrap="none" anchor="ctr"/>
          <a:lstStyle/>
          <a:p>
            <a:endParaRPr lang="en-US" sz="2400" b="1">
              <a:solidFill>
                <a:srgbClr val="008000"/>
              </a:solidFill>
            </a:endParaRPr>
          </a:p>
        </p:txBody>
      </p:sp>
      <p:sp>
        <p:nvSpPr>
          <p:cNvPr id="16440" name="Oval 56"/>
          <p:cNvSpPr>
            <a:spLocks noChangeArrowheads="1"/>
          </p:cNvSpPr>
          <p:nvPr/>
        </p:nvSpPr>
        <p:spPr bwMode="auto">
          <a:xfrm rot="-5400000">
            <a:off x="1817687" y="2501901"/>
            <a:ext cx="169863" cy="169862"/>
          </a:xfrm>
          <a:prstGeom prst="ellipse">
            <a:avLst/>
          </a:prstGeom>
          <a:solidFill>
            <a:srgbClr val="CCCCFF"/>
          </a:solidFill>
          <a:ln w="9525">
            <a:solidFill>
              <a:srgbClr val="808080"/>
            </a:solidFill>
            <a:round/>
            <a:headEnd/>
            <a:tailEnd/>
          </a:ln>
        </p:spPr>
        <p:txBody>
          <a:bodyPr vert="eaVert" wrap="none" anchor="ctr"/>
          <a:lstStyle/>
          <a:p>
            <a:endParaRPr lang="en-US" sz="2400" b="1">
              <a:solidFill>
                <a:srgbClr val="008000"/>
              </a:solidFill>
            </a:endParaRPr>
          </a:p>
        </p:txBody>
      </p:sp>
      <p:sp>
        <p:nvSpPr>
          <p:cNvPr id="16441" name="Oval 57"/>
          <p:cNvSpPr>
            <a:spLocks noChangeArrowheads="1"/>
          </p:cNvSpPr>
          <p:nvPr/>
        </p:nvSpPr>
        <p:spPr bwMode="auto">
          <a:xfrm rot="-5400000">
            <a:off x="1817687" y="2279651"/>
            <a:ext cx="169863" cy="169862"/>
          </a:xfrm>
          <a:prstGeom prst="ellipse">
            <a:avLst/>
          </a:prstGeom>
          <a:solidFill>
            <a:srgbClr val="CCCCFF"/>
          </a:solidFill>
          <a:ln w="9525">
            <a:solidFill>
              <a:srgbClr val="808080"/>
            </a:solidFill>
            <a:round/>
            <a:headEnd/>
            <a:tailEnd/>
          </a:ln>
        </p:spPr>
        <p:txBody>
          <a:bodyPr vert="eaVert" wrap="none" anchor="ctr"/>
          <a:lstStyle/>
          <a:p>
            <a:endParaRPr lang="en-US" sz="2400" b="1">
              <a:solidFill>
                <a:srgbClr val="008000"/>
              </a:solidFill>
            </a:endParaRPr>
          </a:p>
        </p:txBody>
      </p:sp>
      <p:sp>
        <p:nvSpPr>
          <p:cNvPr id="16442" name="Oval 58"/>
          <p:cNvSpPr>
            <a:spLocks noChangeArrowheads="1"/>
          </p:cNvSpPr>
          <p:nvPr/>
        </p:nvSpPr>
        <p:spPr bwMode="auto">
          <a:xfrm rot="-5400000">
            <a:off x="1817687" y="2057401"/>
            <a:ext cx="169863" cy="169862"/>
          </a:xfrm>
          <a:prstGeom prst="ellipse">
            <a:avLst/>
          </a:prstGeom>
          <a:solidFill>
            <a:srgbClr val="CCCCFF"/>
          </a:solidFill>
          <a:ln w="9525">
            <a:solidFill>
              <a:srgbClr val="808080"/>
            </a:solidFill>
            <a:round/>
            <a:headEnd/>
            <a:tailEnd/>
          </a:ln>
        </p:spPr>
        <p:txBody>
          <a:bodyPr vert="eaVert" wrap="none" anchor="ctr"/>
          <a:lstStyle/>
          <a:p>
            <a:endParaRPr lang="en-US" sz="2400" b="1">
              <a:solidFill>
                <a:srgbClr val="008000"/>
              </a:solidFill>
            </a:endParaRPr>
          </a:p>
        </p:txBody>
      </p:sp>
      <p:sp>
        <p:nvSpPr>
          <p:cNvPr id="16443" name="Oval 59"/>
          <p:cNvSpPr>
            <a:spLocks noChangeArrowheads="1"/>
          </p:cNvSpPr>
          <p:nvPr/>
        </p:nvSpPr>
        <p:spPr bwMode="auto">
          <a:xfrm rot="-5400000">
            <a:off x="1817687" y="1835151"/>
            <a:ext cx="169863" cy="169862"/>
          </a:xfrm>
          <a:prstGeom prst="ellipse">
            <a:avLst/>
          </a:prstGeom>
          <a:solidFill>
            <a:srgbClr val="3333CC">
              <a:alpha val="59999"/>
            </a:srgbClr>
          </a:solidFill>
          <a:ln w="9525">
            <a:solidFill>
              <a:srgbClr val="808080"/>
            </a:solidFill>
            <a:round/>
            <a:headEnd/>
            <a:tailEnd/>
          </a:ln>
        </p:spPr>
        <p:txBody>
          <a:bodyPr vert="eaVert" wrap="none" anchor="ctr"/>
          <a:lstStyle/>
          <a:p>
            <a:endParaRPr lang="en-US" sz="2400" b="1">
              <a:solidFill>
                <a:srgbClr val="008000"/>
              </a:solidFill>
            </a:endParaRPr>
          </a:p>
        </p:txBody>
      </p:sp>
      <p:sp>
        <p:nvSpPr>
          <p:cNvPr id="16444" name="Oval 60"/>
          <p:cNvSpPr>
            <a:spLocks noChangeArrowheads="1"/>
          </p:cNvSpPr>
          <p:nvPr/>
        </p:nvSpPr>
        <p:spPr bwMode="auto">
          <a:xfrm rot="-5400000">
            <a:off x="2049462" y="4057651"/>
            <a:ext cx="169863" cy="169862"/>
          </a:xfrm>
          <a:prstGeom prst="ellipse">
            <a:avLst/>
          </a:prstGeom>
          <a:solidFill>
            <a:srgbClr val="CCCCFF"/>
          </a:solidFill>
          <a:ln w="9525">
            <a:solidFill>
              <a:srgbClr val="808080"/>
            </a:solidFill>
            <a:round/>
            <a:headEnd/>
            <a:tailEnd/>
          </a:ln>
        </p:spPr>
        <p:txBody>
          <a:bodyPr vert="eaVert" wrap="none" anchor="ctr"/>
          <a:lstStyle/>
          <a:p>
            <a:endParaRPr lang="en-US" sz="2400" b="1">
              <a:solidFill>
                <a:srgbClr val="008000"/>
              </a:solidFill>
            </a:endParaRPr>
          </a:p>
        </p:txBody>
      </p:sp>
      <p:sp>
        <p:nvSpPr>
          <p:cNvPr id="16445" name="Oval 61"/>
          <p:cNvSpPr>
            <a:spLocks noChangeArrowheads="1"/>
          </p:cNvSpPr>
          <p:nvPr/>
        </p:nvSpPr>
        <p:spPr bwMode="auto">
          <a:xfrm rot="-5400000">
            <a:off x="2049462" y="3835401"/>
            <a:ext cx="169863" cy="169862"/>
          </a:xfrm>
          <a:prstGeom prst="ellipse">
            <a:avLst/>
          </a:prstGeom>
          <a:solidFill>
            <a:srgbClr val="CCCCFF"/>
          </a:solidFill>
          <a:ln w="9525">
            <a:solidFill>
              <a:srgbClr val="808080"/>
            </a:solidFill>
            <a:round/>
            <a:headEnd/>
            <a:tailEnd/>
          </a:ln>
        </p:spPr>
        <p:txBody>
          <a:bodyPr vert="eaVert" wrap="none" anchor="ctr"/>
          <a:lstStyle/>
          <a:p>
            <a:endParaRPr lang="en-US" sz="2400" b="1">
              <a:solidFill>
                <a:srgbClr val="008000"/>
              </a:solidFill>
            </a:endParaRPr>
          </a:p>
        </p:txBody>
      </p:sp>
      <p:sp>
        <p:nvSpPr>
          <p:cNvPr id="16446" name="Oval 62"/>
          <p:cNvSpPr>
            <a:spLocks noChangeArrowheads="1"/>
          </p:cNvSpPr>
          <p:nvPr/>
        </p:nvSpPr>
        <p:spPr bwMode="auto">
          <a:xfrm rot="-5400000">
            <a:off x="2049462" y="3613151"/>
            <a:ext cx="169863" cy="169862"/>
          </a:xfrm>
          <a:prstGeom prst="ellipse">
            <a:avLst/>
          </a:prstGeom>
          <a:solidFill>
            <a:srgbClr val="CCCCFF"/>
          </a:solidFill>
          <a:ln w="9525">
            <a:solidFill>
              <a:srgbClr val="808080"/>
            </a:solidFill>
            <a:round/>
            <a:headEnd/>
            <a:tailEnd/>
          </a:ln>
        </p:spPr>
        <p:txBody>
          <a:bodyPr vert="eaVert" wrap="none" anchor="ctr"/>
          <a:lstStyle/>
          <a:p>
            <a:endParaRPr lang="en-US" sz="2400" b="1">
              <a:solidFill>
                <a:srgbClr val="008000"/>
              </a:solidFill>
            </a:endParaRPr>
          </a:p>
        </p:txBody>
      </p:sp>
      <p:sp>
        <p:nvSpPr>
          <p:cNvPr id="16447" name="Oval 63"/>
          <p:cNvSpPr>
            <a:spLocks noChangeArrowheads="1"/>
          </p:cNvSpPr>
          <p:nvPr/>
        </p:nvSpPr>
        <p:spPr bwMode="auto">
          <a:xfrm rot="-5400000">
            <a:off x="2049462" y="3390901"/>
            <a:ext cx="169863" cy="169862"/>
          </a:xfrm>
          <a:prstGeom prst="ellipse">
            <a:avLst/>
          </a:prstGeom>
          <a:solidFill>
            <a:srgbClr val="CCCCFF"/>
          </a:solidFill>
          <a:ln w="9525">
            <a:solidFill>
              <a:srgbClr val="808080"/>
            </a:solidFill>
            <a:round/>
            <a:headEnd/>
            <a:tailEnd/>
          </a:ln>
        </p:spPr>
        <p:txBody>
          <a:bodyPr vert="eaVert" wrap="none" anchor="ctr"/>
          <a:lstStyle/>
          <a:p>
            <a:endParaRPr lang="en-US" sz="2400" b="1">
              <a:solidFill>
                <a:srgbClr val="008000"/>
              </a:solidFill>
            </a:endParaRPr>
          </a:p>
        </p:txBody>
      </p:sp>
      <p:sp>
        <p:nvSpPr>
          <p:cNvPr id="16448" name="Oval 64"/>
          <p:cNvSpPr>
            <a:spLocks noChangeArrowheads="1"/>
          </p:cNvSpPr>
          <p:nvPr/>
        </p:nvSpPr>
        <p:spPr bwMode="auto">
          <a:xfrm rot="-5400000">
            <a:off x="2049462" y="3168651"/>
            <a:ext cx="169863" cy="169862"/>
          </a:xfrm>
          <a:prstGeom prst="ellipse">
            <a:avLst/>
          </a:prstGeom>
          <a:solidFill>
            <a:srgbClr val="CCCCFF"/>
          </a:solidFill>
          <a:ln w="9525">
            <a:solidFill>
              <a:srgbClr val="808080"/>
            </a:solidFill>
            <a:round/>
            <a:headEnd/>
            <a:tailEnd/>
          </a:ln>
        </p:spPr>
        <p:txBody>
          <a:bodyPr vert="eaVert" wrap="none" anchor="ctr"/>
          <a:lstStyle/>
          <a:p>
            <a:endParaRPr lang="en-US" sz="2400" b="1">
              <a:solidFill>
                <a:srgbClr val="008000"/>
              </a:solidFill>
            </a:endParaRPr>
          </a:p>
        </p:txBody>
      </p:sp>
      <p:sp>
        <p:nvSpPr>
          <p:cNvPr id="16449" name="Oval 65"/>
          <p:cNvSpPr>
            <a:spLocks noChangeArrowheads="1"/>
          </p:cNvSpPr>
          <p:nvPr/>
        </p:nvSpPr>
        <p:spPr bwMode="auto">
          <a:xfrm rot="-5400000">
            <a:off x="2049462" y="2946401"/>
            <a:ext cx="169863" cy="169862"/>
          </a:xfrm>
          <a:prstGeom prst="ellipse">
            <a:avLst/>
          </a:prstGeom>
          <a:solidFill>
            <a:srgbClr val="CCCCFF"/>
          </a:solidFill>
          <a:ln w="9525">
            <a:solidFill>
              <a:srgbClr val="808080"/>
            </a:solidFill>
            <a:round/>
            <a:headEnd/>
            <a:tailEnd/>
          </a:ln>
        </p:spPr>
        <p:txBody>
          <a:bodyPr vert="eaVert" wrap="none" anchor="ctr"/>
          <a:lstStyle/>
          <a:p>
            <a:endParaRPr lang="en-US" sz="2400" b="1">
              <a:solidFill>
                <a:srgbClr val="008000"/>
              </a:solidFill>
            </a:endParaRPr>
          </a:p>
        </p:txBody>
      </p:sp>
      <p:sp>
        <p:nvSpPr>
          <p:cNvPr id="16450" name="Oval 66"/>
          <p:cNvSpPr>
            <a:spLocks noChangeArrowheads="1"/>
          </p:cNvSpPr>
          <p:nvPr/>
        </p:nvSpPr>
        <p:spPr bwMode="auto">
          <a:xfrm rot="-5400000">
            <a:off x="2049462" y="2724151"/>
            <a:ext cx="169863" cy="169862"/>
          </a:xfrm>
          <a:prstGeom prst="ellipse">
            <a:avLst/>
          </a:prstGeom>
          <a:solidFill>
            <a:srgbClr val="CCCCFF"/>
          </a:solidFill>
          <a:ln w="9525">
            <a:solidFill>
              <a:srgbClr val="808080"/>
            </a:solidFill>
            <a:round/>
            <a:headEnd/>
            <a:tailEnd/>
          </a:ln>
        </p:spPr>
        <p:txBody>
          <a:bodyPr vert="eaVert" wrap="none" anchor="ctr"/>
          <a:lstStyle/>
          <a:p>
            <a:endParaRPr lang="en-US" sz="2400" b="1">
              <a:solidFill>
                <a:srgbClr val="008000"/>
              </a:solidFill>
            </a:endParaRPr>
          </a:p>
        </p:txBody>
      </p:sp>
      <p:sp>
        <p:nvSpPr>
          <p:cNvPr id="16451" name="Oval 67"/>
          <p:cNvSpPr>
            <a:spLocks noChangeArrowheads="1"/>
          </p:cNvSpPr>
          <p:nvPr/>
        </p:nvSpPr>
        <p:spPr bwMode="auto">
          <a:xfrm rot="-5400000">
            <a:off x="2049462" y="2501901"/>
            <a:ext cx="169863" cy="169862"/>
          </a:xfrm>
          <a:prstGeom prst="ellipse">
            <a:avLst/>
          </a:prstGeom>
          <a:solidFill>
            <a:srgbClr val="CCCCFF"/>
          </a:solidFill>
          <a:ln w="9525">
            <a:solidFill>
              <a:srgbClr val="808080"/>
            </a:solidFill>
            <a:round/>
            <a:headEnd/>
            <a:tailEnd/>
          </a:ln>
        </p:spPr>
        <p:txBody>
          <a:bodyPr vert="eaVert" wrap="none" anchor="ctr"/>
          <a:lstStyle/>
          <a:p>
            <a:endParaRPr lang="en-US" sz="2400" b="1">
              <a:solidFill>
                <a:srgbClr val="008000"/>
              </a:solidFill>
            </a:endParaRPr>
          </a:p>
        </p:txBody>
      </p:sp>
      <p:sp>
        <p:nvSpPr>
          <p:cNvPr id="16452" name="Oval 68"/>
          <p:cNvSpPr>
            <a:spLocks noChangeArrowheads="1"/>
          </p:cNvSpPr>
          <p:nvPr/>
        </p:nvSpPr>
        <p:spPr bwMode="auto">
          <a:xfrm rot="-5400000">
            <a:off x="2049462" y="2279651"/>
            <a:ext cx="169863" cy="169862"/>
          </a:xfrm>
          <a:prstGeom prst="ellipse">
            <a:avLst/>
          </a:prstGeom>
          <a:solidFill>
            <a:srgbClr val="CCCCFF"/>
          </a:solidFill>
          <a:ln w="9525">
            <a:solidFill>
              <a:srgbClr val="808080"/>
            </a:solidFill>
            <a:round/>
            <a:headEnd/>
            <a:tailEnd/>
          </a:ln>
        </p:spPr>
        <p:txBody>
          <a:bodyPr vert="eaVert" wrap="none" anchor="ctr"/>
          <a:lstStyle/>
          <a:p>
            <a:endParaRPr lang="en-US" sz="2400" b="1">
              <a:solidFill>
                <a:srgbClr val="008000"/>
              </a:solidFill>
            </a:endParaRPr>
          </a:p>
        </p:txBody>
      </p:sp>
      <p:sp>
        <p:nvSpPr>
          <p:cNvPr id="16453" name="Oval 69"/>
          <p:cNvSpPr>
            <a:spLocks noChangeArrowheads="1"/>
          </p:cNvSpPr>
          <p:nvPr/>
        </p:nvSpPr>
        <p:spPr bwMode="auto">
          <a:xfrm rot="-5400000">
            <a:off x="2049462" y="2057401"/>
            <a:ext cx="169863" cy="169862"/>
          </a:xfrm>
          <a:prstGeom prst="ellipse">
            <a:avLst/>
          </a:prstGeom>
          <a:solidFill>
            <a:srgbClr val="CCCCFF"/>
          </a:solidFill>
          <a:ln w="9525">
            <a:solidFill>
              <a:srgbClr val="808080"/>
            </a:solidFill>
            <a:round/>
            <a:headEnd/>
            <a:tailEnd/>
          </a:ln>
        </p:spPr>
        <p:txBody>
          <a:bodyPr vert="eaVert" wrap="none" anchor="ctr"/>
          <a:lstStyle/>
          <a:p>
            <a:endParaRPr lang="en-US" sz="2400" b="1">
              <a:solidFill>
                <a:srgbClr val="008000"/>
              </a:solidFill>
            </a:endParaRPr>
          </a:p>
        </p:txBody>
      </p:sp>
      <p:sp>
        <p:nvSpPr>
          <p:cNvPr id="16454" name="Oval 70"/>
          <p:cNvSpPr>
            <a:spLocks noChangeArrowheads="1"/>
          </p:cNvSpPr>
          <p:nvPr/>
        </p:nvSpPr>
        <p:spPr bwMode="auto">
          <a:xfrm rot="-5400000">
            <a:off x="2049462" y="1835151"/>
            <a:ext cx="169863" cy="169862"/>
          </a:xfrm>
          <a:prstGeom prst="ellipse">
            <a:avLst/>
          </a:prstGeom>
          <a:solidFill>
            <a:srgbClr val="3333CC">
              <a:alpha val="50195"/>
            </a:srgbClr>
          </a:solidFill>
          <a:ln w="9525">
            <a:solidFill>
              <a:srgbClr val="808080"/>
            </a:solidFill>
            <a:round/>
            <a:headEnd/>
            <a:tailEnd/>
          </a:ln>
        </p:spPr>
        <p:txBody>
          <a:bodyPr vert="eaVert" wrap="none" anchor="ctr"/>
          <a:lstStyle/>
          <a:p>
            <a:endParaRPr lang="en-US" sz="2400" b="1">
              <a:solidFill>
                <a:srgbClr val="008000"/>
              </a:solidFill>
            </a:endParaRPr>
          </a:p>
        </p:txBody>
      </p:sp>
      <p:sp>
        <p:nvSpPr>
          <p:cNvPr id="16455" name="Oval 71"/>
          <p:cNvSpPr>
            <a:spLocks noChangeArrowheads="1"/>
          </p:cNvSpPr>
          <p:nvPr/>
        </p:nvSpPr>
        <p:spPr bwMode="auto">
          <a:xfrm rot="-5400000">
            <a:off x="2281237" y="4057651"/>
            <a:ext cx="169863" cy="169862"/>
          </a:xfrm>
          <a:prstGeom prst="ellipse">
            <a:avLst/>
          </a:prstGeom>
          <a:solidFill>
            <a:srgbClr val="CCCCFF"/>
          </a:solidFill>
          <a:ln w="9525">
            <a:solidFill>
              <a:srgbClr val="808080"/>
            </a:solidFill>
            <a:round/>
            <a:headEnd/>
            <a:tailEnd/>
          </a:ln>
        </p:spPr>
        <p:txBody>
          <a:bodyPr vert="eaVert" wrap="none" anchor="ctr"/>
          <a:lstStyle/>
          <a:p>
            <a:endParaRPr lang="en-US" sz="2400" b="1">
              <a:solidFill>
                <a:srgbClr val="008000"/>
              </a:solidFill>
            </a:endParaRPr>
          </a:p>
        </p:txBody>
      </p:sp>
      <p:sp>
        <p:nvSpPr>
          <p:cNvPr id="16456" name="Oval 72"/>
          <p:cNvSpPr>
            <a:spLocks noChangeArrowheads="1"/>
          </p:cNvSpPr>
          <p:nvPr/>
        </p:nvSpPr>
        <p:spPr bwMode="auto">
          <a:xfrm rot="-5400000">
            <a:off x="2281237" y="3835401"/>
            <a:ext cx="169863" cy="169862"/>
          </a:xfrm>
          <a:prstGeom prst="ellipse">
            <a:avLst/>
          </a:prstGeom>
          <a:solidFill>
            <a:srgbClr val="CCCCFF"/>
          </a:solidFill>
          <a:ln w="9525">
            <a:solidFill>
              <a:srgbClr val="808080"/>
            </a:solidFill>
            <a:round/>
            <a:headEnd/>
            <a:tailEnd/>
          </a:ln>
        </p:spPr>
        <p:txBody>
          <a:bodyPr vert="eaVert" wrap="none" anchor="ctr"/>
          <a:lstStyle/>
          <a:p>
            <a:endParaRPr lang="en-US" sz="2400" b="1">
              <a:solidFill>
                <a:srgbClr val="008000"/>
              </a:solidFill>
            </a:endParaRPr>
          </a:p>
        </p:txBody>
      </p:sp>
      <p:sp>
        <p:nvSpPr>
          <p:cNvPr id="16457" name="Oval 73"/>
          <p:cNvSpPr>
            <a:spLocks noChangeArrowheads="1"/>
          </p:cNvSpPr>
          <p:nvPr/>
        </p:nvSpPr>
        <p:spPr bwMode="auto">
          <a:xfrm rot="-5400000">
            <a:off x="2281237" y="3613151"/>
            <a:ext cx="169863" cy="169862"/>
          </a:xfrm>
          <a:prstGeom prst="ellipse">
            <a:avLst/>
          </a:prstGeom>
          <a:solidFill>
            <a:srgbClr val="CCCCFF"/>
          </a:solidFill>
          <a:ln w="9525">
            <a:solidFill>
              <a:srgbClr val="808080"/>
            </a:solidFill>
            <a:round/>
            <a:headEnd/>
            <a:tailEnd/>
          </a:ln>
        </p:spPr>
        <p:txBody>
          <a:bodyPr vert="eaVert" wrap="none" anchor="ctr"/>
          <a:lstStyle/>
          <a:p>
            <a:endParaRPr lang="en-US" sz="2400" b="1">
              <a:solidFill>
                <a:srgbClr val="008000"/>
              </a:solidFill>
            </a:endParaRPr>
          </a:p>
        </p:txBody>
      </p:sp>
      <p:sp>
        <p:nvSpPr>
          <p:cNvPr id="16458" name="Oval 74"/>
          <p:cNvSpPr>
            <a:spLocks noChangeArrowheads="1"/>
          </p:cNvSpPr>
          <p:nvPr/>
        </p:nvSpPr>
        <p:spPr bwMode="auto">
          <a:xfrm rot="-5400000">
            <a:off x="2281237" y="3390901"/>
            <a:ext cx="169863" cy="169862"/>
          </a:xfrm>
          <a:prstGeom prst="ellipse">
            <a:avLst/>
          </a:prstGeom>
          <a:solidFill>
            <a:srgbClr val="CCCCFF"/>
          </a:solidFill>
          <a:ln w="9525">
            <a:solidFill>
              <a:srgbClr val="808080"/>
            </a:solidFill>
            <a:round/>
            <a:headEnd/>
            <a:tailEnd/>
          </a:ln>
        </p:spPr>
        <p:txBody>
          <a:bodyPr vert="eaVert" wrap="none" anchor="ctr"/>
          <a:lstStyle/>
          <a:p>
            <a:endParaRPr lang="en-US" sz="2400" b="1">
              <a:solidFill>
                <a:srgbClr val="008000"/>
              </a:solidFill>
            </a:endParaRPr>
          </a:p>
        </p:txBody>
      </p:sp>
      <p:sp>
        <p:nvSpPr>
          <p:cNvPr id="16459" name="Oval 75"/>
          <p:cNvSpPr>
            <a:spLocks noChangeArrowheads="1"/>
          </p:cNvSpPr>
          <p:nvPr/>
        </p:nvSpPr>
        <p:spPr bwMode="auto">
          <a:xfrm rot="-5400000">
            <a:off x="2281237" y="3168651"/>
            <a:ext cx="169863" cy="169862"/>
          </a:xfrm>
          <a:prstGeom prst="ellipse">
            <a:avLst/>
          </a:prstGeom>
          <a:solidFill>
            <a:srgbClr val="CCCCFF"/>
          </a:solidFill>
          <a:ln w="9525">
            <a:solidFill>
              <a:srgbClr val="808080"/>
            </a:solidFill>
            <a:round/>
            <a:headEnd/>
            <a:tailEnd/>
          </a:ln>
        </p:spPr>
        <p:txBody>
          <a:bodyPr vert="eaVert" wrap="none" anchor="ctr"/>
          <a:lstStyle/>
          <a:p>
            <a:endParaRPr lang="en-US" sz="2400" b="1">
              <a:solidFill>
                <a:srgbClr val="008000"/>
              </a:solidFill>
            </a:endParaRPr>
          </a:p>
        </p:txBody>
      </p:sp>
      <p:sp>
        <p:nvSpPr>
          <p:cNvPr id="16460" name="Oval 76"/>
          <p:cNvSpPr>
            <a:spLocks noChangeArrowheads="1"/>
          </p:cNvSpPr>
          <p:nvPr/>
        </p:nvSpPr>
        <p:spPr bwMode="auto">
          <a:xfrm rot="-5400000">
            <a:off x="2281237" y="2946401"/>
            <a:ext cx="169863" cy="169862"/>
          </a:xfrm>
          <a:prstGeom prst="ellipse">
            <a:avLst/>
          </a:prstGeom>
          <a:solidFill>
            <a:srgbClr val="CCCCFF"/>
          </a:solidFill>
          <a:ln w="9525">
            <a:solidFill>
              <a:srgbClr val="808080"/>
            </a:solidFill>
            <a:round/>
            <a:headEnd/>
            <a:tailEnd/>
          </a:ln>
        </p:spPr>
        <p:txBody>
          <a:bodyPr vert="eaVert" wrap="none" anchor="ctr"/>
          <a:lstStyle/>
          <a:p>
            <a:endParaRPr lang="en-US" sz="2400" b="1">
              <a:solidFill>
                <a:srgbClr val="008000"/>
              </a:solidFill>
            </a:endParaRPr>
          </a:p>
        </p:txBody>
      </p:sp>
      <p:sp>
        <p:nvSpPr>
          <p:cNvPr id="16461" name="Oval 77"/>
          <p:cNvSpPr>
            <a:spLocks noChangeArrowheads="1"/>
          </p:cNvSpPr>
          <p:nvPr/>
        </p:nvSpPr>
        <p:spPr bwMode="auto">
          <a:xfrm rot="-5400000">
            <a:off x="2281237" y="2724151"/>
            <a:ext cx="169863" cy="169862"/>
          </a:xfrm>
          <a:prstGeom prst="ellipse">
            <a:avLst/>
          </a:prstGeom>
          <a:solidFill>
            <a:srgbClr val="CCCCFF"/>
          </a:solidFill>
          <a:ln w="9525">
            <a:solidFill>
              <a:srgbClr val="808080"/>
            </a:solidFill>
            <a:round/>
            <a:headEnd/>
            <a:tailEnd/>
          </a:ln>
        </p:spPr>
        <p:txBody>
          <a:bodyPr vert="eaVert" wrap="none" anchor="ctr"/>
          <a:lstStyle/>
          <a:p>
            <a:endParaRPr lang="en-US" sz="2400" b="1">
              <a:solidFill>
                <a:srgbClr val="008000"/>
              </a:solidFill>
            </a:endParaRPr>
          </a:p>
        </p:txBody>
      </p:sp>
      <p:sp>
        <p:nvSpPr>
          <p:cNvPr id="16462" name="Oval 78"/>
          <p:cNvSpPr>
            <a:spLocks noChangeArrowheads="1"/>
          </p:cNvSpPr>
          <p:nvPr/>
        </p:nvSpPr>
        <p:spPr bwMode="auto">
          <a:xfrm rot="-5400000">
            <a:off x="2281237" y="2501901"/>
            <a:ext cx="169863" cy="169862"/>
          </a:xfrm>
          <a:prstGeom prst="ellipse">
            <a:avLst/>
          </a:prstGeom>
          <a:solidFill>
            <a:srgbClr val="CCCCFF"/>
          </a:solidFill>
          <a:ln w="9525">
            <a:solidFill>
              <a:srgbClr val="808080"/>
            </a:solidFill>
            <a:round/>
            <a:headEnd/>
            <a:tailEnd/>
          </a:ln>
        </p:spPr>
        <p:txBody>
          <a:bodyPr vert="eaVert" wrap="none" anchor="ctr"/>
          <a:lstStyle/>
          <a:p>
            <a:endParaRPr lang="en-US" sz="2400" b="1">
              <a:solidFill>
                <a:srgbClr val="008000"/>
              </a:solidFill>
            </a:endParaRPr>
          </a:p>
        </p:txBody>
      </p:sp>
      <p:sp>
        <p:nvSpPr>
          <p:cNvPr id="16463" name="Oval 79"/>
          <p:cNvSpPr>
            <a:spLocks noChangeArrowheads="1"/>
          </p:cNvSpPr>
          <p:nvPr/>
        </p:nvSpPr>
        <p:spPr bwMode="auto">
          <a:xfrm rot="-5400000">
            <a:off x="2281237" y="2279651"/>
            <a:ext cx="169863" cy="169862"/>
          </a:xfrm>
          <a:prstGeom prst="ellipse">
            <a:avLst/>
          </a:prstGeom>
          <a:solidFill>
            <a:srgbClr val="CCCCFF"/>
          </a:solidFill>
          <a:ln w="9525">
            <a:solidFill>
              <a:srgbClr val="808080"/>
            </a:solidFill>
            <a:round/>
            <a:headEnd/>
            <a:tailEnd/>
          </a:ln>
        </p:spPr>
        <p:txBody>
          <a:bodyPr vert="eaVert" wrap="none" anchor="ctr"/>
          <a:lstStyle/>
          <a:p>
            <a:endParaRPr lang="en-US" sz="2400" b="1">
              <a:solidFill>
                <a:srgbClr val="008000"/>
              </a:solidFill>
            </a:endParaRPr>
          </a:p>
        </p:txBody>
      </p:sp>
      <p:sp>
        <p:nvSpPr>
          <p:cNvPr id="16464" name="Oval 80"/>
          <p:cNvSpPr>
            <a:spLocks noChangeArrowheads="1"/>
          </p:cNvSpPr>
          <p:nvPr/>
        </p:nvSpPr>
        <p:spPr bwMode="auto">
          <a:xfrm rot="-5400000">
            <a:off x="2281237" y="2057401"/>
            <a:ext cx="169863" cy="169862"/>
          </a:xfrm>
          <a:prstGeom prst="ellipse">
            <a:avLst/>
          </a:prstGeom>
          <a:solidFill>
            <a:srgbClr val="CCCCFF"/>
          </a:solidFill>
          <a:ln w="9525">
            <a:solidFill>
              <a:srgbClr val="808080"/>
            </a:solidFill>
            <a:round/>
            <a:headEnd/>
            <a:tailEnd/>
          </a:ln>
        </p:spPr>
        <p:txBody>
          <a:bodyPr vert="eaVert" wrap="none" anchor="ctr"/>
          <a:lstStyle/>
          <a:p>
            <a:endParaRPr lang="en-US" sz="2400" b="1">
              <a:solidFill>
                <a:srgbClr val="008000"/>
              </a:solidFill>
            </a:endParaRPr>
          </a:p>
        </p:txBody>
      </p:sp>
      <p:sp>
        <p:nvSpPr>
          <p:cNvPr id="16465" name="Oval 81"/>
          <p:cNvSpPr>
            <a:spLocks noChangeArrowheads="1"/>
          </p:cNvSpPr>
          <p:nvPr/>
        </p:nvSpPr>
        <p:spPr bwMode="auto">
          <a:xfrm rot="-5400000">
            <a:off x="2281237" y="1835151"/>
            <a:ext cx="169863" cy="169862"/>
          </a:xfrm>
          <a:prstGeom prst="ellipse">
            <a:avLst/>
          </a:prstGeom>
          <a:solidFill>
            <a:srgbClr val="3333CC">
              <a:alpha val="39999"/>
            </a:srgbClr>
          </a:solidFill>
          <a:ln w="9525">
            <a:solidFill>
              <a:srgbClr val="808080"/>
            </a:solidFill>
            <a:round/>
            <a:headEnd/>
            <a:tailEnd/>
          </a:ln>
        </p:spPr>
        <p:txBody>
          <a:bodyPr vert="eaVert" wrap="none" anchor="ctr"/>
          <a:lstStyle/>
          <a:p>
            <a:endParaRPr lang="en-US" sz="2400" b="1">
              <a:solidFill>
                <a:srgbClr val="008000"/>
              </a:solidFill>
            </a:endParaRPr>
          </a:p>
        </p:txBody>
      </p:sp>
      <p:sp>
        <p:nvSpPr>
          <p:cNvPr id="16466" name="Oval 82"/>
          <p:cNvSpPr>
            <a:spLocks noChangeArrowheads="1"/>
          </p:cNvSpPr>
          <p:nvPr/>
        </p:nvSpPr>
        <p:spPr bwMode="auto">
          <a:xfrm rot="-5400000">
            <a:off x="2514600" y="4057650"/>
            <a:ext cx="169863" cy="169863"/>
          </a:xfrm>
          <a:prstGeom prst="ellipse">
            <a:avLst/>
          </a:prstGeom>
          <a:solidFill>
            <a:srgbClr val="CCCCFF"/>
          </a:solidFill>
          <a:ln w="9525">
            <a:solidFill>
              <a:srgbClr val="808080"/>
            </a:solidFill>
            <a:round/>
            <a:headEnd/>
            <a:tailEnd/>
          </a:ln>
        </p:spPr>
        <p:txBody>
          <a:bodyPr vert="eaVert" wrap="none" anchor="ctr"/>
          <a:lstStyle/>
          <a:p>
            <a:endParaRPr lang="en-US" sz="2400" b="1">
              <a:solidFill>
                <a:srgbClr val="008000"/>
              </a:solidFill>
            </a:endParaRPr>
          </a:p>
        </p:txBody>
      </p:sp>
      <p:sp>
        <p:nvSpPr>
          <p:cNvPr id="16467" name="Oval 83"/>
          <p:cNvSpPr>
            <a:spLocks noChangeArrowheads="1"/>
          </p:cNvSpPr>
          <p:nvPr/>
        </p:nvSpPr>
        <p:spPr bwMode="auto">
          <a:xfrm rot="-5400000">
            <a:off x="2514600" y="3835400"/>
            <a:ext cx="169863" cy="169863"/>
          </a:xfrm>
          <a:prstGeom prst="ellipse">
            <a:avLst/>
          </a:prstGeom>
          <a:solidFill>
            <a:srgbClr val="CCCCFF"/>
          </a:solidFill>
          <a:ln w="9525">
            <a:solidFill>
              <a:srgbClr val="808080"/>
            </a:solidFill>
            <a:round/>
            <a:headEnd/>
            <a:tailEnd/>
          </a:ln>
        </p:spPr>
        <p:txBody>
          <a:bodyPr vert="eaVert" wrap="none" anchor="ctr"/>
          <a:lstStyle/>
          <a:p>
            <a:endParaRPr lang="en-US" sz="2400" b="1">
              <a:solidFill>
                <a:srgbClr val="008000"/>
              </a:solidFill>
            </a:endParaRPr>
          </a:p>
        </p:txBody>
      </p:sp>
      <p:sp>
        <p:nvSpPr>
          <p:cNvPr id="16468" name="Oval 84"/>
          <p:cNvSpPr>
            <a:spLocks noChangeArrowheads="1"/>
          </p:cNvSpPr>
          <p:nvPr/>
        </p:nvSpPr>
        <p:spPr bwMode="auto">
          <a:xfrm rot="-5400000">
            <a:off x="2514600" y="3613150"/>
            <a:ext cx="169863" cy="169863"/>
          </a:xfrm>
          <a:prstGeom prst="ellipse">
            <a:avLst/>
          </a:prstGeom>
          <a:solidFill>
            <a:srgbClr val="CCCCFF"/>
          </a:solidFill>
          <a:ln w="9525">
            <a:solidFill>
              <a:srgbClr val="808080"/>
            </a:solidFill>
            <a:round/>
            <a:headEnd/>
            <a:tailEnd/>
          </a:ln>
        </p:spPr>
        <p:txBody>
          <a:bodyPr vert="eaVert" wrap="none" anchor="ctr"/>
          <a:lstStyle/>
          <a:p>
            <a:endParaRPr lang="en-US" b="1">
              <a:solidFill>
                <a:srgbClr val="008000"/>
              </a:solidFill>
              <a:latin typeface="Calibri" pitchFamily="34" charset="0"/>
            </a:endParaRPr>
          </a:p>
        </p:txBody>
      </p:sp>
      <p:sp>
        <p:nvSpPr>
          <p:cNvPr id="16469" name="Oval 85"/>
          <p:cNvSpPr>
            <a:spLocks noChangeArrowheads="1"/>
          </p:cNvSpPr>
          <p:nvPr/>
        </p:nvSpPr>
        <p:spPr bwMode="auto">
          <a:xfrm rot="-5400000">
            <a:off x="2514600" y="3390900"/>
            <a:ext cx="169863" cy="169863"/>
          </a:xfrm>
          <a:prstGeom prst="ellipse">
            <a:avLst/>
          </a:prstGeom>
          <a:solidFill>
            <a:srgbClr val="CCCCFF"/>
          </a:solidFill>
          <a:ln w="9525">
            <a:solidFill>
              <a:srgbClr val="808080"/>
            </a:solidFill>
            <a:round/>
            <a:headEnd/>
            <a:tailEnd/>
          </a:ln>
        </p:spPr>
        <p:txBody>
          <a:bodyPr vert="eaVert" wrap="none" anchor="ctr"/>
          <a:lstStyle/>
          <a:p>
            <a:endParaRPr lang="en-US" b="1">
              <a:solidFill>
                <a:srgbClr val="008000"/>
              </a:solidFill>
              <a:latin typeface="Calibri" pitchFamily="34" charset="0"/>
            </a:endParaRPr>
          </a:p>
        </p:txBody>
      </p:sp>
      <p:sp>
        <p:nvSpPr>
          <p:cNvPr id="16470" name="Oval 86"/>
          <p:cNvSpPr>
            <a:spLocks noChangeArrowheads="1"/>
          </p:cNvSpPr>
          <p:nvPr/>
        </p:nvSpPr>
        <p:spPr bwMode="auto">
          <a:xfrm rot="-5400000">
            <a:off x="2514600" y="3168650"/>
            <a:ext cx="169863" cy="169863"/>
          </a:xfrm>
          <a:prstGeom prst="ellipse">
            <a:avLst/>
          </a:prstGeom>
          <a:solidFill>
            <a:srgbClr val="CCCCFF"/>
          </a:solidFill>
          <a:ln w="9525">
            <a:solidFill>
              <a:srgbClr val="808080"/>
            </a:solidFill>
            <a:round/>
            <a:headEnd/>
            <a:tailEnd/>
          </a:ln>
        </p:spPr>
        <p:txBody>
          <a:bodyPr vert="eaVert" wrap="none" anchor="ctr"/>
          <a:lstStyle/>
          <a:p>
            <a:endParaRPr lang="en-US" b="1">
              <a:solidFill>
                <a:srgbClr val="008000"/>
              </a:solidFill>
              <a:latin typeface="Calibri" pitchFamily="34" charset="0"/>
            </a:endParaRPr>
          </a:p>
        </p:txBody>
      </p:sp>
      <p:sp>
        <p:nvSpPr>
          <p:cNvPr id="16471" name="Oval 87"/>
          <p:cNvSpPr>
            <a:spLocks noChangeArrowheads="1"/>
          </p:cNvSpPr>
          <p:nvPr/>
        </p:nvSpPr>
        <p:spPr bwMode="auto">
          <a:xfrm rot="-5400000">
            <a:off x="2514600" y="2946400"/>
            <a:ext cx="169863" cy="169863"/>
          </a:xfrm>
          <a:prstGeom prst="ellipse">
            <a:avLst/>
          </a:prstGeom>
          <a:solidFill>
            <a:srgbClr val="CCCCFF"/>
          </a:solidFill>
          <a:ln w="9525">
            <a:solidFill>
              <a:srgbClr val="808080"/>
            </a:solidFill>
            <a:round/>
            <a:headEnd/>
            <a:tailEnd/>
          </a:ln>
        </p:spPr>
        <p:txBody>
          <a:bodyPr vert="eaVert" wrap="none" anchor="ctr"/>
          <a:lstStyle/>
          <a:p>
            <a:endParaRPr lang="en-US" b="1">
              <a:solidFill>
                <a:srgbClr val="008000"/>
              </a:solidFill>
              <a:latin typeface="Calibri" pitchFamily="34" charset="0"/>
            </a:endParaRPr>
          </a:p>
        </p:txBody>
      </p:sp>
      <p:sp>
        <p:nvSpPr>
          <p:cNvPr id="16472" name="Oval 88"/>
          <p:cNvSpPr>
            <a:spLocks noChangeArrowheads="1"/>
          </p:cNvSpPr>
          <p:nvPr/>
        </p:nvSpPr>
        <p:spPr bwMode="auto">
          <a:xfrm rot="-5400000">
            <a:off x="2514600" y="2724150"/>
            <a:ext cx="169863" cy="169863"/>
          </a:xfrm>
          <a:prstGeom prst="ellipse">
            <a:avLst/>
          </a:prstGeom>
          <a:solidFill>
            <a:srgbClr val="CCCCFF"/>
          </a:solidFill>
          <a:ln w="9525">
            <a:solidFill>
              <a:srgbClr val="808080"/>
            </a:solidFill>
            <a:round/>
            <a:headEnd/>
            <a:tailEnd/>
          </a:ln>
        </p:spPr>
        <p:txBody>
          <a:bodyPr vert="eaVert" wrap="none" anchor="ctr"/>
          <a:lstStyle/>
          <a:p>
            <a:endParaRPr lang="en-US" b="1">
              <a:solidFill>
                <a:srgbClr val="008000"/>
              </a:solidFill>
              <a:latin typeface="Calibri" pitchFamily="34" charset="0"/>
            </a:endParaRPr>
          </a:p>
        </p:txBody>
      </p:sp>
      <p:sp>
        <p:nvSpPr>
          <p:cNvPr id="16473" name="Oval 89"/>
          <p:cNvSpPr>
            <a:spLocks noChangeArrowheads="1"/>
          </p:cNvSpPr>
          <p:nvPr/>
        </p:nvSpPr>
        <p:spPr bwMode="auto">
          <a:xfrm rot="-5400000">
            <a:off x="2514600" y="2501900"/>
            <a:ext cx="169863" cy="169863"/>
          </a:xfrm>
          <a:prstGeom prst="ellipse">
            <a:avLst/>
          </a:prstGeom>
          <a:solidFill>
            <a:srgbClr val="CCCCFF"/>
          </a:solidFill>
          <a:ln w="9525">
            <a:solidFill>
              <a:srgbClr val="808080"/>
            </a:solidFill>
            <a:round/>
            <a:headEnd/>
            <a:tailEnd/>
          </a:ln>
        </p:spPr>
        <p:txBody>
          <a:bodyPr vert="eaVert" wrap="none" anchor="ctr"/>
          <a:lstStyle/>
          <a:p>
            <a:endParaRPr lang="en-US" b="1">
              <a:solidFill>
                <a:srgbClr val="008000"/>
              </a:solidFill>
              <a:latin typeface="Calibri" pitchFamily="34" charset="0"/>
            </a:endParaRPr>
          </a:p>
        </p:txBody>
      </p:sp>
      <p:sp>
        <p:nvSpPr>
          <p:cNvPr id="16474" name="Oval 90"/>
          <p:cNvSpPr>
            <a:spLocks noChangeArrowheads="1"/>
          </p:cNvSpPr>
          <p:nvPr/>
        </p:nvSpPr>
        <p:spPr bwMode="auto">
          <a:xfrm rot="-5400000">
            <a:off x="2514600" y="2279650"/>
            <a:ext cx="169863" cy="169863"/>
          </a:xfrm>
          <a:prstGeom prst="ellipse">
            <a:avLst/>
          </a:prstGeom>
          <a:solidFill>
            <a:srgbClr val="CCCCFF"/>
          </a:solidFill>
          <a:ln w="9525">
            <a:solidFill>
              <a:srgbClr val="808080"/>
            </a:solidFill>
            <a:round/>
            <a:headEnd/>
            <a:tailEnd/>
          </a:ln>
        </p:spPr>
        <p:txBody>
          <a:bodyPr vert="eaVert" wrap="none" anchor="ctr"/>
          <a:lstStyle/>
          <a:p>
            <a:endParaRPr lang="en-US" b="1">
              <a:solidFill>
                <a:srgbClr val="008000"/>
              </a:solidFill>
              <a:latin typeface="Calibri" pitchFamily="34" charset="0"/>
            </a:endParaRPr>
          </a:p>
        </p:txBody>
      </p:sp>
      <p:sp>
        <p:nvSpPr>
          <p:cNvPr id="16475" name="Oval 91"/>
          <p:cNvSpPr>
            <a:spLocks noChangeArrowheads="1"/>
          </p:cNvSpPr>
          <p:nvPr/>
        </p:nvSpPr>
        <p:spPr bwMode="auto">
          <a:xfrm rot="-5400000">
            <a:off x="2514600" y="2057400"/>
            <a:ext cx="169863" cy="169863"/>
          </a:xfrm>
          <a:prstGeom prst="ellipse">
            <a:avLst/>
          </a:prstGeom>
          <a:solidFill>
            <a:srgbClr val="CCCCFF"/>
          </a:solidFill>
          <a:ln w="9525">
            <a:solidFill>
              <a:srgbClr val="808080"/>
            </a:solidFill>
            <a:round/>
            <a:headEnd/>
            <a:tailEnd/>
          </a:ln>
        </p:spPr>
        <p:txBody>
          <a:bodyPr vert="eaVert" wrap="none" anchor="ctr"/>
          <a:lstStyle/>
          <a:p>
            <a:endParaRPr lang="en-US" b="1">
              <a:solidFill>
                <a:srgbClr val="008000"/>
              </a:solidFill>
              <a:latin typeface="Calibri" pitchFamily="34" charset="0"/>
            </a:endParaRPr>
          </a:p>
        </p:txBody>
      </p:sp>
      <p:sp>
        <p:nvSpPr>
          <p:cNvPr id="16476" name="Oval 92"/>
          <p:cNvSpPr>
            <a:spLocks noChangeArrowheads="1"/>
          </p:cNvSpPr>
          <p:nvPr/>
        </p:nvSpPr>
        <p:spPr bwMode="auto">
          <a:xfrm rot="-5400000">
            <a:off x="2514600" y="1835150"/>
            <a:ext cx="169863" cy="169863"/>
          </a:xfrm>
          <a:prstGeom prst="ellipse">
            <a:avLst/>
          </a:prstGeom>
          <a:solidFill>
            <a:srgbClr val="3333CC">
              <a:alpha val="20000"/>
            </a:srgbClr>
          </a:solidFill>
          <a:ln w="9525">
            <a:solidFill>
              <a:srgbClr val="808080"/>
            </a:solidFill>
            <a:round/>
            <a:headEnd/>
            <a:tailEnd/>
          </a:ln>
        </p:spPr>
        <p:txBody>
          <a:bodyPr vert="eaVert" wrap="none" anchor="ctr"/>
          <a:lstStyle/>
          <a:p>
            <a:endParaRPr lang="en-US" b="1">
              <a:solidFill>
                <a:srgbClr val="008000"/>
              </a:solidFill>
              <a:latin typeface="Calibri" pitchFamily="34" charset="0"/>
            </a:endParaRPr>
          </a:p>
        </p:txBody>
      </p:sp>
      <p:sp>
        <p:nvSpPr>
          <p:cNvPr id="16477" name="Oval 93"/>
          <p:cNvSpPr>
            <a:spLocks noChangeArrowheads="1"/>
          </p:cNvSpPr>
          <p:nvPr/>
        </p:nvSpPr>
        <p:spPr bwMode="auto">
          <a:xfrm rot="-5400000">
            <a:off x="889000" y="1606550"/>
            <a:ext cx="169863" cy="169863"/>
          </a:xfrm>
          <a:prstGeom prst="ellipse">
            <a:avLst/>
          </a:prstGeom>
          <a:solidFill>
            <a:srgbClr val="3333CC"/>
          </a:solidFill>
          <a:ln w="9525">
            <a:solidFill>
              <a:srgbClr val="808080"/>
            </a:solidFill>
            <a:round/>
            <a:headEnd/>
            <a:tailEnd/>
          </a:ln>
        </p:spPr>
        <p:txBody>
          <a:bodyPr vert="eaVert" wrap="none" anchor="ctr"/>
          <a:lstStyle/>
          <a:p>
            <a:endParaRPr lang="en-US" sz="2400" b="1">
              <a:solidFill>
                <a:srgbClr val="008000"/>
              </a:solidFill>
            </a:endParaRPr>
          </a:p>
        </p:txBody>
      </p:sp>
      <p:sp>
        <p:nvSpPr>
          <p:cNvPr id="16478" name="Oval 94"/>
          <p:cNvSpPr>
            <a:spLocks noChangeArrowheads="1"/>
          </p:cNvSpPr>
          <p:nvPr/>
        </p:nvSpPr>
        <p:spPr bwMode="auto">
          <a:xfrm rot="-5400000">
            <a:off x="1120775" y="1606550"/>
            <a:ext cx="169863" cy="169863"/>
          </a:xfrm>
          <a:prstGeom prst="ellipse">
            <a:avLst/>
          </a:prstGeom>
          <a:solidFill>
            <a:srgbClr val="3333CC">
              <a:alpha val="89803"/>
            </a:srgbClr>
          </a:solidFill>
          <a:ln w="9525">
            <a:solidFill>
              <a:srgbClr val="808080"/>
            </a:solidFill>
            <a:round/>
            <a:headEnd/>
            <a:tailEnd/>
          </a:ln>
        </p:spPr>
        <p:txBody>
          <a:bodyPr vert="eaVert" wrap="none" anchor="ctr"/>
          <a:lstStyle/>
          <a:p>
            <a:endParaRPr lang="en-US" sz="2400" b="1">
              <a:solidFill>
                <a:srgbClr val="008000"/>
              </a:solidFill>
            </a:endParaRPr>
          </a:p>
        </p:txBody>
      </p:sp>
      <p:sp>
        <p:nvSpPr>
          <p:cNvPr id="16479" name="Oval 95"/>
          <p:cNvSpPr>
            <a:spLocks noChangeArrowheads="1"/>
          </p:cNvSpPr>
          <p:nvPr/>
        </p:nvSpPr>
        <p:spPr bwMode="auto">
          <a:xfrm rot="-5400000">
            <a:off x="1352550" y="1606550"/>
            <a:ext cx="169863" cy="169863"/>
          </a:xfrm>
          <a:prstGeom prst="ellipse">
            <a:avLst/>
          </a:prstGeom>
          <a:solidFill>
            <a:srgbClr val="3333CC">
              <a:alpha val="79999"/>
            </a:srgbClr>
          </a:solidFill>
          <a:ln w="9525">
            <a:solidFill>
              <a:srgbClr val="808080"/>
            </a:solidFill>
            <a:round/>
            <a:headEnd/>
            <a:tailEnd/>
          </a:ln>
        </p:spPr>
        <p:txBody>
          <a:bodyPr vert="eaVert" wrap="none" anchor="ctr"/>
          <a:lstStyle/>
          <a:p>
            <a:endParaRPr lang="en-US" sz="2400" b="1">
              <a:solidFill>
                <a:srgbClr val="008000"/>
              </a:solidFill>
            </a:endParaRPr>
          </a:p>
        </p:txBody>
      </p:sp>
      <p:sp>
        <p:nvSpPr>
          <p:cNvPr id="16480" name="Oval 96"/>
          <p:cNvSpPr>
            <a:spLocks noChangeArrowheads="1"/>
          </p:cNvSpPr>
          <p:nvPr/>
        </p:nvSpPr>
        <p:spPr bwMode="auto">
          <a:xfrm rot="-5400000">
            <a:off x="1584325" y="1606550"/>
            <a:ext cx="169863" cy="169863"/>
          </a:xfrm>
          <a:prstGeom prst="ellipse">
            <a:avLst/>
          </a:prstGeom>
          <a:solidFill>
            <a:srgbClr val="3333CC">
              <a:alpha val="65097"/>
            </a:srgbClr>
          </a:solidFill>
          <a:ln w="9525">
            <a:solidFill>
              <a:srgbClr val="808080"/>
            </a:solidFill>
            <a:round/>
            <a:headEnd/>
            <a:tailEnd/>
          </a:ln>
        </p:spPr>
        <p:txBody>
          <a:bodyPr vert="eaVert" wrap="none" anchor="ctr"/>
          <a:lstStyle/>
          <a:p>
            <a:endParaRPr lang="en-US" sz="2400" b="1">
              <a:solidFill>
                <a:srgbClr val="008000"/>
              </a:solidFill>
            </a:endParaRPr>
          </a:p>
        </p:txBody>
      </p:sp>
      <p:sp>
        <p:nvSpPr>
          <p:cNvPr id="16481" name="Oval 97"/>
          <p:cNvSpPr>
            <a:spLocks noChangeArrowheads="1"/>
          </p:cNvSpPr>
          <p:nvPr/>
        </p:nvSpPr>
        <p:spPr bwMode="auto">
          <a:xfrm rot="-5400000">
            <a:off x="1817687" y="1606551"/>
            <a:ext cx="169863" cy="169862"/>
          </a:xfrm>
          <a:prstGeom prst="ellipse">
            <a:avLst/>
          </a:prstGeom>
          <a:solidFill>
            <a:srgbClr val="3333CC">
              <a:alpha val="59999"/>
            </a:srgbClr>
          </a:solidFill>
          <a:ln w="9525">
            <a:solidFill>
              <a:srgbClr val="808080"/>
            </a:solidFill>
            <a:round/>
            <a:headEnd/>
            <a:tailEnd/>
          </a:ln>
        </p:spPr>
        <p:txBody>
          <a:bodyPr vert="eaVert" wrap="none" anchor="ctr"/>
          <a:lstStyle/>
          <a:p>
            <a:endParaRPr lang="en-US" sz="2400" b="1">
              <a:solidFill>
                <a:srgbClr val="008000"/>
              </a:solidFill>
            </a:endParaRPr>
          </a:p>
        </p:txBody>
      </p:sp>
      <p:sp>
        <p:nvSpPr>
          <p:cNvPr id="16482" name="Oval 98"/>
          <p:cNvSpPr>
            <a:spLocks noChangeArrowheads="1"/>
          </p:cNvSpPr>
          <p:nvPr/>
        </p:nvSpPr>
        <p:spPr bwMode="auto">
          <a:xfrm rot="-5400000">
            <a:off x="2049462" y="1606551"/>
            <a:ext cx="169863" cy="169862"/>
          </a:xfrm>
          <a:prstGeom prst="ellipse">
            <a:avLst/>
          </a:prstGeom>
          <a:solidFill>
            <a:srgbClr val="3333CC">
              <a:alpha val="50195"/>
            </a:srgbClr>
          </a:solidFill>
          <a:ln w="9525">
            <a:solidFill>
              <a:srgbClr val="808080"/>
            </a:solidFill>
            <a:round/>
            <a:headEnd/>
            <a:tailEnd/>
          </a:ln>
        </p:spPr>
        <p:txBody>
          <a:bodyPr vert="eaVert" wrap="none" anchor="ctr"/>
          <a:lstStyle/>
          <a:p>
            <a:endParaRPr lang="en-US" sz="2400" b="1">
              <a:solidFill>
                <a:srgbClr val="008000"/>
              </a:solidFill>
            </a:endParaRPr>
          </a:p>
        </p:txBody>
      </p:sp>
      <p:sp>
        <p:nvSpPr>
          <p:cNvPr id="16483" name="Oval 99"/>
          <p:cNvSpPr>
            <a:spLocks noChangeArrowheads="1"/>
          </p:cNvSpPr>
          <p:nvPr/>
        </p:nvSpPr>
        <p:spPr bwMode="auto">
          <a:xfrm rot="-5400000">
            <a:off x="2281237" y="1606551"/>
            <a:ext cx="169863" cy="169862"/>
          </a:xfrm>
          <a:prstGeom prst="ellipse">
            <a:avLst/>
          </a:prstGeom>
          <a:solidFill>
            <a:srgbClr val="3333CC">
              <a:alpha val="39999"/>
            </a:srgbClr>
          </a:solidFill>
          <a:ln w="9525">
            <a:solidFill>
              <a:srgbClr val="808080"/>
            </a:solidFill>
            <a:round/>
            <a:headEnd/>
            <a:tailEnd/>
          </a:ln>
        </p:spPr>
        <p:txBody>
          <a:bodyPr vert="eaVert" wrap="none" anchor="ctr"/>
          <a:lstStyle/>
          <a:p>
            <a:endParaRPr lang="en-US" sz="2400" b="1">
              <a:solidFill>
                <a:srgbClr val="008000"/>
              </a:solidFill>
            </a:endParaRPr>
          </a:p>
        </p:txBody>
      </p:sp>
      <p:sp>
        <p:nvSpPr>
          <p:cNvPr id="16484" name="Oval 100"/>
          <p:cNvSpPr>
            <a:spLocks noChangeArrowheads="1"/>
          </p:cNvSpPr>
          <p:nvPr/>
        </p:nvSpPr>
        <p:spPr bwMode="auto">
          <a:xfrm rot="-5400000">
            <a:off x="2514600" y="1606550"/>
            <a:ext cx="169863" cy="169863"/>
          </a:xfrm>
          <a:prstGeom prst="ellipse">
            <a:avLst/>
          </a:prstGeom>
          <a:solidFill>
            <a:srgbClr val="3333CC">
              <a:alpha val="20000"/>
            </a:srgbClr>
          </a:solidFill>
          <a:ln w="9525">
            <a:solidFill>
              <a:srgbClr val="808080"/>
            </a:solidFill>
            <a:round/>
            <a:headEnd/>
            <a:tailEnd/>
          </a:ln>
        </p:spPr>
        <p:txBody>
          <a:bodyPr vert="eaVert" wrap="none" anchor="ctr"/>
          <a:lstStyle/>
          <a:p>
            <a:endParaRPr lang="en-US" b="1">
              <a:solidFill>
                <a:srgbClr val="008000"/>
              </a:solidFill>
              <a:latin typeface="Calibri" pitchFamily="34" charset="0"/>
            </a:endParaRPr>
          </a:p>
        </p:txBody>
      </p:sp>
      <p:sp>
        <p:nvSpPr>
          <p:cNvPr id="16485" name="Text Box 101"/>
          <p:cNvSpPr txBox="1">
            <a:spLocks noChangeArrowheads="1"/>
          </p:cNvSpPr>
          <p:nvPr/>
        </p:nvSpPr>
        <p:spPr bwMode="auto">
          <a:xfrm>
            <a:off x="2971800" y="1676400"/>
            <a:ext cx="909638" cy="304800"/>
          </a:xfrm>
          <a:prstGeom prst="rect">
            <a:avLst/>
          </a:prstGeom>
          <a:noFill/>
          <a:ln w="9525">
            <a:noFill/>
            <a:miter lim="800000"/>
            <a:headEnd/>
            <a:tailEnd/>
          </a:ln>
        </p:spPr>
        <p:txBody>
          <a:bodyPr wrap="none">
            <a:spAutoFit/>
          </a:bodyPr>
          <a:lstStyle/>
          <a:p>
            <a:r>
              <a:rPr lang="en-US">
                <a:solidFill>
                  <a:srgbClr val="3AA8E4"/>
                </a:solidFill>
                <a:latin typeface="Calibri" pitchFamily="34" charset="0"/>
              </a:rPr>
              <a:t>Standards</a:t>
            </a:r>
          </a:p>
        </p:txBody>
      </p:sp>
      <p:sp>
        <p:nvSpPr>
          <p:cNvPr id="16486" name="Text Box 102"/>
          <p:cNvSpPr txBox="1">
            <a:spLocks noChangeArrowheads="1"/>
          </p:cNvSpPr>
          <p:nvPr/>
        </p:nvSpPr>
        <p:spPr bwMode="auto">
          <a:xfrm>
            <a:off x="2895600" y="2892425"/>
            <a:ext cx="785813" cy="517525"/>
          </a:xfrm>
          <a:prstGeom prst="rect">
            <a:avLst/>
          </a:prstGeom>
          <a:noFill/>
          <a:ln w="9525">
            <a:noFill/>
            <a:miter lim="800000"/>
            <a:headEnd/>
            <a:tailEnd/>
          </a:ln>
        </p:spPr>
        <p:txBody>
          <a:bodyPr wrap="none">
            <a:spAutoFit/>
          </a:bodyPr>
          <a:lstStyle/>
          <a:p>
            <a:r>
              <a:rPr lang="en-GB">
                <a:solidFill>
                  <a:srgbClr val="CC3300"/>
                </a:solidFill>
                <a:latin typeface="Calibri" pitchFamily="34" charset="0"/>
              </a:rPr>
              <a:t>Test</a:t>
            </a:r>
            <a:br>
              <a:rPr lang="en-GB">
                <a:solidFill>
                  <a:srgbClr val="CC3300"/>
                </a:solidFill>
                <a:latin typeface="Calibri" pitchFamily="34" charset="0"/>
              </a:rPr>
            </a:br>
            <a:r>
              <a:rPr lang="en-GB">
                <a:solidFill>
                  <a:srgbClr val="CC3300"/>
                </a:solidFill>
                <a:latin typeface="Calibri" pitchFamily="34" charset="0"/>
              </a:rPr>
              <a:t>Samples</a:t>
            </a:r>
            <a:endParaRPr lang="en-US">
              <a:solidFill>
                <a:srgbClr val="CC3300"/>
              </a:solidFill>
              <a:latin typeface="Calibri" pitchFamily="34" charset="0"/>
            </a:endParaRPr>
          </a:p>
        </p:txBody>
      </p:sp>
      <p:grpSp>
        <p:nvGrpSpPr>
          <p:cNvPr id="2" name="Group 103"/>
          <p:cNvGrpSpPr>
            <a:grpSpLocks/>
          </p:cNvGrpSpPr>
          <p:nvPr/>
        </p:nvGrpSpPr>
        <p:grpSpPr bwMode="auto">
          <a:xfrm>
            <a:off x="933450" y="1179513"/>
            <a:ext cx="1711325" cy="322262"/>
            <a:chOff x="441" y="1365"/>
            <a:chExt cx="1078" cy="203"/>
          </a:xfrm>
        </p:grpSpPr>
        <p:grpSp>
          <p:nvGrpSpPr>
            <p:cNvPr id="16549" name="Group 104"/>
            <p:cNvGrpSpPr>
              <a:grpSpLocks/>
            </p:cNvGrpSpPr>
            <p:nvPr/>
          </p:nvGrpSpPr>
          <p:grpSpPr bwMode="auto">
            <a:xfrm>
              <a:off x="441" y="1365"/>
              <a:ext cx="51" cy="203"/>
              <a:chOff x="1216" y="1621"/>
              <a:chExt cx="438" cy="688"/>
            </a:xfrm>
          </p:grpSpPr>
          <p:sp>
            <p:nvSpPr>
              <p:cNvPr id="16571" name="Rectangle 105"/>
              <p:cNvSpPr>
                <a:spLocks noChangeArrowheads="1"/>
              </p:cNvSpPr>
              <p:nvPr/>
            </p:nvSpPr>
            <p:spPr bwMode="auto">
              <a:xfrm>
                <a:off x="1218" y="1621"/>
                <a:ext cx="436" cy="592"/>
              </a:xfrm>
              <a:prstGeom prst="rect">
                <a:avLst/>
              </a:prstGeom>
              <a:gradFill rotWithShape="1">
                <a:gsLst>
                  <a:gs pos="0">
                    <a:srgbClr val="A3A3A3"/>
                  </a:gs>
                  <a:gs pos="50000">
                    <a:srgbClr val="C0C0C0"/>
                  </a:gs>
                  <a:gs pos="100000">
                    <a:srgbClr val="A3A3A3"/>
                  </a:gs>
                </a:gsLst>
                <a:lin ang="0" scaled="1"/>
              </a:gradFill>
              <a:ln w="9525">
                <a:noFill/>
                <a:miter lim="800000"/>
                <a:headEnd/>
                <a:tailEnd/>
              </a:ln>
            </p:spPr>
            <p:txBody>
              <a:bodyPr wrap="none" anchor="ctr"/>
              <a:lstStyle/>
              <a:p>
                <a:endParaRPr lang="en-US" sz="2400" b="1">
                  <a:solidFill>
                    <a:srgbClr val="008000"/>
                  </a:solidFill>
                </a:endParaRPr>
              </a:p>
            </p:txBody>
          </p:sp>
          <p:sp>
            <p:nvSpPr>
              <p:cNvPr id="16572" name="Rectangle 106"/>
              <p:cNvSpPr>
                <a:spLocks noChangeArrowheads="1"/>
              </p:cNvSpPr>
              <p:nvPr/>
            </p:nvSpPr>
            <p:spPr bwMode="auto">
              <a:xfrm>
                <a:off x="1216" y="2202"/>
                <a:ext cx="436" cy="107"/>
              </a:xfrm>
              <a:prstGeom prst="rect">
                <a:avLst/>
              </a:prstGeom>
              <a:gradFill rotWithShape="1">
                <a:gsLst>
                  <a:gs pos="0">
                    <a:srgbClr val="AFBC22"/>
                  </a:gs>
                  <a:gs pos="50000">
                    <a:srgbClr val="C5CE5F"/>
                  </a:gs>
                  <a:gs pos="100000">
                    <a:srgbClr val="AFBC22"/>
                  </a:gs>
                </a:gsLst>
                <a:lin ang="0" scaled="1"/>
              </a:gradFill>
              <a:ln w="9525">
                <a:noFill/>
                <a:miter lim="800000"/>
                <a:headEnd/>
                <a:tailEnd/>
              </a:ln>
            </p:spPr>
            <p:txBody>
              <a:bodyPr wrap="none" anchor="ctr"/>
              <a:lstStyle/>
              <a:p>
                <a:endParaRPr lang="en-US" sz="2400" b="1">
                  <a:solidFill>
                    <a:srgbClr val="008000"/>
                  </a:solidFill>
                </a:endParaRPr>
              </a:p>
            </p:txBody>
          </p:sp>
        </p:grpSp>
        <p:grpSp>
          <p:nvGrpSpPr>
            <p:cNvPr id="16550" name="Group 107"/>
            <p:cNvGrpSpPr>
              <a:grpSpLocks/>
            </p:cNvGrpSpPr>
            <p:nvPr/>
          </p:nvGrpSpPr>
          <p:grpSpPr bwMode="auto">
            <a:xfrm>
              <a:off x="587" y="1365"/>
              <a:ext cx="51" cy="203"/>
              <a:chOff x="1216" y="1621"/>
              <a:chExt cx="438" cy="688"/>
            </a:xfrm>
          </p:grpSpPr>
          <p:sp>
            <p:nvSpPr>
              <p:cNvPr id="16569" name="Rectangle 108"/>
              <p:cNvSpPr>
                <a:spLocks noChangeArrowheads="1"/>
              </p:cNvSpPr>
              <p:nvPr/>
            </p:nvSpPr>
            <p:spPr bwMode="auto">
              <a:xfrm>
                <a:off x="1218" y="1621"/>
                <a:ext cx="436" cy="592"/>
              </a:xfrm>
              <a:prstGeom prst="rect">
                <a:avLst/>
              </a:prstGeom>
              <a:gradFill rotWithShape="1">
                <a:gsLst>
                  <a:gs pos="0">
                    <a:srgbClr val="A3A3A3"/>
                  </a:gs>
                  <a:gs pos="50000">
                    <a:srgbClr val="C0C0C0"/>
                  </a:gs>
                  <a:gs pos="100000">
                    <a:srgbClr val="A3A3A3"/>
                  </a:gs>
                </a:gsLst>
                <a:lin ang="0" scaled="1"/>
              </a:gradFill>
              <a:ln w="9525">
                <a:noFill/>
                <a:miter lim="800000"/>
                <a:headEnd/>
                <a:tailEnd/>
              </a:ln>
            </p:spPr>
            <p:txBody>
              <a:bodyPr wrap="none" anchor="ctr"/>
              <a:lstStyle/>
              <a:p>
                <a:endParaRPr lang="en-US" sz="2400" b="1">
                  <a:solidFill>
                    <a:srgbClr val="008000"/>
                  </a:solidFill>
                </a:endParaRPr>
              </a:p>
            </p:txBody>
          </p:sp>
          <p:sp>
            <p:nvSpPr>
              <p:cNvPr id="16570" name="Rectangle 109"/>
              <p:cNvSpPr>
                <a:spLocks noChangeArrowheads="1"/>
              </p:cNvSpPr>
              <p:nvPr/>
            </p:nvSpPr>
            <p:spPr bwMode="auto">
              <a:xfrm>
                <a:off x="1216" y="2202"/>
                <a:ext cx="436" cy="107"/>
              </a:xfrm>
              <a:prstGeom prst="rect">
                <a:avLst/>
              </a:prstGeom>
              <a:gradFill rotWithShape="1">
                <a:gsLst>
                  <a:gs pos="0">
                    <a:srgbClr val="AFBC22"/>
                  </a:gs>
                  <a:gs pos="50000">
                    <a:srgbClr val="C5CE5F"/>
                  </a:gs>
                  <a:gs pos="100000">
                    <a:srgbClr val="AFBC22"/>
                  </a:gs>
                </a:gsLst>
                <a:lin ang="0" scaled="1"/>
              </a:gradFill>
              <a:ln w="9525">
                <a:noFill/>
                <a:miter lim="800000"/>
                <a:headEnd/>
                <a:tailEnd/>
              </a:ln>
            </p:spPr>
            <p:txBody>
              <a:bodyPr wrap="none" anchor="ctr"/>
              <a:lstStyle/>
              <a:p>
                <a:endParaRPr lang="en-US" sz="2400" b="1">
                  <a:solidFill>
                    <a:srgbClr val="008000"/>
                  </a:solidFill>
                </a:endParaRPr>
              </a:p>
            </p:txBody>
          </p:sp>
        </p:grpSp>
        <p:grpSp>
          <p:nvGrpSpPr>
            <p:cNvPr id="16551" name="Group 110"/>
            <p:cNvGrpSpPr>
              <a:grpSpLocks/>
            </p:cNvGrpSpPr>
            <p:nvPr/>
          </p:nvGrpSpPr>
          <p:grpSpPr bwMode="auto">
            <a:xfrm>
              <a:off x="734" y="1365"/>
              <a:ext cx="51" cy="203"/>
              <a:chOff x="1216" y="1621"/>
              <a:chExt cx="438" cy="688"/>
            </a:xfrm>
          </p:grpSpPr>
          <p:sp>
            <p:nvSpPr>
              <p:cNvPr id="16567" name="Rectangle 111"/>
              <p:cNvSpPr>
                <a:spLocks noChangeArrowheads="1"/>
              </p:cNvSpPr>
              <p:nvPr/>
            </p:nvSpPr>
            <p:spPr bwMode="auto">
              <a:xfrm>
                <a:off x="1218" y="1621"/>
                <a:ext cx="436" cy="592"/>
              </a:xfrm>
              <a:prstGeom prst="rect">
                <a:avLst/>
              </a:prstGeom>
              <a:gradFill rotWithShape="1">
                <a:gsLst>
                  <a:gs pos="0">
                    <a:srgbClr val="A3A3A3"/>
                  </a:gs>
                  <a:gs pos="50000">
                    <a:srgbClr val="C0C0C0"/>
                  </a:gs>
                  <a:gs pos="100000">
                    <a:srgbClr val="A3A3A3"/>
                  </a:gs>
                </a:gsLst>
                <a:lin ang="0" scaled="1"/>
              </a:gradFill>
              <a:ln w="9525">
                <a:noFill/>
                <a:miter lim="800000"/>
                <a:headEnd/>
                <a:tailEnd/>
              </a:ln>
            </p:spPr>
            <p:txBody>
              <a:bodyPr wrap="none" anchor="ctr"/>
              <a:lstStyle/>
              <a:p>
                <a:endParaRPr lang="en-US" sz="2400" b="1">
                  <a:solidFill>
                    <a:srgbClr val="008000"/>
                  </a:solidFill>
                </a:endParaRPr>
              </a:p>
            </p:txBody>
          </p:sp>
          <p:sp>
            <p:nvSpPr>
              <p:cNvPr id="16568" name="Rectangle 112"/>
              <p:cNvSpPr>
                <a:spLocks noChangeArrowheads="1"/>
              </p:cNvSpPr>
              <p:nvPr/>
            </p:nvSpPr>
            <p:spPr bwMode="auto">
              <a:xfrm>
                <a:off x="1216" y="2202"/>
                <a:ext cx="436" cy="107"/>
              </a:xfrm>
              <a:prstGeom prst="rect">
                <a:avLst/>
              </a:prstGeom>
              <a:gradFill rotWithShape="1">
                <a:gsLst>
                  <a:gs pos="0">
                    <a:srgbClr val="AFBC22"/>
                  </a:gs>
                  <a:gs pos="50000">
                    <a:srgbClr val="C5CE5F"/>
                  </a:gs>
                  <a:gs pos="100000">
                    <a:srgbClr val="AFBC22"/>
                  </a:gs>
                </a:gsLst>
                <a:lin ang="0" scaled="1"/>
              </a:gradFill>
              <a:ln w="9525">
                <a:noFill/>
                <a:miter lim="800000"/>
                <a:headEnd/>
                <a:tailEnd/>
              </a:ln>
            </p:spPr>
            <p:txBody>
              <a:bodyPr wrap="none" anchor="ctr"/>
              <a:lstStyle/>
              <a:p>
                <a:endParaRPr lang="en-US" sz="2400" b="1">
                  <a:solidFill>
                    <a:srgbClr val="008000"/>
                  </a:solidFill>
                </a:endParaRPr>
              </a:p>
            </p:txBody>
          </p:sp>
        </p:grpSp>
        <p:grpSp>
          <p:nvGrpSpPr>
            <p:cNvPr id="16552" name="Group 113"/>
            <p:cNvGrpSpPr>
              <a:grpSpLocks/>
            </p:cNvGrpSpPr>
            <p:nvPr/>
          </p:nvGrpSpPr>
          <p:grpSpPr bwMode="auto">
            <a:xfrm>
              <a:off x="881" y="1365"/>
              <a:ext cx="51" cy="203"/>
              <a:chOff x="1216" y="1621"/>
              <a:chExt cx="438" cy="688"/>
            </a:xfrm>
          </p:grpSpPr>
          <p:sp>
            <p:nvSpPr>
              <p:cNvPr id="16565" name="Rectangle 114"/>
              <p:cNvSpPr>
                <a:spLocks noChangeArrowheads="1"/>
              </p:cNvSpPr>
              <p:nvPr/>
            </p:nvSpPr>
            <p:spPr bwMode="auto">
              <a:xfrm>
                <a:off x="1218" y="1621"/>
                <a:ext cx="436" cy="592"/>
              </a:xfrm>
              <a:prstGeom prst="rect">
                <a:avLst/>
              </a:prstGeom>
              <a:gradFill rotWithShape="1">
                <a:gsLst>
                  <a:gs pos="0">
                    <a:srgbClr val="A3A3A3"/>
                  </a:gs>
                  <a:gs pos="50000">
                    <a:srgbClr val="C0C0C0"/>
                  </a:gs>
                  <a:gs pos="100000">
                    <a:srgbClr val="A3A3A3"/>
                  </a:gs>
                </a:gsLst>
                <a:lin ang="0" scaled="1"/>
              </a:gradFill>
              <a:ln w="9525">
                <a:noFill/>
                <a:miter lim="800000"/>
                <a:headEnd/>
                <a:tailEnd/>
              </a:ln>
            </p:spPr>
            <p:txBody>
              <a:bodyPr wrap="none" anchor="ctr"/>
              <a:lstStyle/>
              <a:p>
                <a:endParaRPr lang="en-US" sz="2400" b="1">
                  <a:solidFill>
                    <a:srgbClr val="008000"/>
                  </a:solidFill>
                </a:endParaRPr>
              </a:p>
            </p:txBody>
          </p:sp>
          <p:sp>
            <p:nvSpPr>
              <p:cNvPr id="16566" name="Rectangle 115"/>
              <p:cNvSpPr>
                <a:spLocks noChangeArrowheads="1"/>
              </p:cNvSpPr>
              <p:nvPr/>
            </p:nvSpPr>
            <p:spPr bwMode="auto">
              <a:xfrm>
                <a:off x="1216" y="2202"/>
                <a:ext cx="436" cy="107"/>
              </a:xfrm>
              <a:prstGeom prst="rect">
                <a:avLst/>
              </a:prstGeom>
              <a:gradFill rotWithShape="1">
                <a:gsLst>
                  <a:gs pos="0">
                    <a:srgbClr val="AFBC22"/>
                  </a:gs>
                  <a:gs pos="50000">
                    <a:srgbClr val="C5CE5F"/>
                  </a:gs>
                  <a:gs pos="100000">
                    <a:srgbClr val="AFBC22"/>
                  </a:gs>
                </a:gsLst>
                <a:lin ang="0" scaled="1"/>
              </a:gradFill>
              <a:ln w="9525">
                <a:noFill/>
                <a:miter lim="800000"/>
                <a:headEnd/>
                <a:tailEnd/>
              </a:ln>
            </p:spPr>
            <p:txBody>
              <a:bodyPr wrap="none" anchor="ctr"/>
              <a:lstStyle/>
              <a:p>
                <a:endParaRPr lang="en-US" sz="2400" b="1">
                  <a:solidFill>
                    <a:srgbClr val="008000"/>
                  </a:solidFill>
                </a:endParaRPr>
              </a:p>
            </p:txBody>
          </p:sp>
        </p:grpSp>
        <p:grpSp>
          <p:nvGrpSpPr>
            <p:cNvPr id="16553" name="Group 116"/>
            <p:cNvGrpSpPr>
              <a:grpSpLocks/>
            </p:cNvGrpSpPr>
            <p:nvPr/>
          </p:nvGrpSpPr>
          <p:grpSpPr bwMode="auto">
            <a:xfrm>
              <a:off x="1027" y="1365"/>
              <a:ext cx="51" cy="203"/>
              <a:chOff x="1216" y="1621"/>
              <a:chExt cx="438" cy="688"/>
            </a:xfrm>
          </p:grpSpPr>
          <p:sp>
            <p:nvSpPr>
              <p:cNvPr id="16563" name="Rectangle 117"/>
              <p:cNvSpPr>
                <a:spLocks noChangeArrowheads="1"/>
              </p:cNvSpPr>
              <p:nvPr/>
            </p:nvSpPr>
            <p:spPr bwMode="auto">
              <a:xfrm>
                <a:off x="1218" y="1621"/>
                <a:ext cx="436" cy="592"/>
              </a:xfrm>
              <a:prstGeom prst="rect">
                <a:avLst/>
              </a:prstGeom>
              <a:gradFill rotWithShape="1">
                <a:gsLst>
                  <a:gs pos="0">
                    <a:srgbClr val="A3A3A3"/>
                  </a:gs>
                  <a:gs pos="50000">
                    <a:srgbClr val="C0C0C0"/>
                  </a:gs>
                  <a:gs pos="100000">
                    <a:srgbClr val="A3A3A3"/>
                  </a:gs>
                </a:gsLst>
                <a:lin ang="0" scaled="1"/>
              </a:gradFill>
              <a:ln w="9525">
                <a:noFill/>
                <a:miter lim="800000"/>
                <a:headEnd/>
                <a:tailEnd/>
              </a:ln>
            </p:spPr>
            <p:txBody>
              <a:bodyPr wrap="none" anchor="ctr"/>
              <a:lstStyle/>
              <a:p>
                <a:endParaRPr lang="en-US" sz="2400" b="1">
                  <a:solidFill>
                    <a:srgbClr val="008000"/>
                  </a:solidFill>
                </a:endParaRPr>
              </a:p>
            </p:txBody>
          </p:sp>
          <p:sp>
            <p:nvSpPr>
              <p:cNvPr id="16564" name="Rectangle 118"/>
              <p:cNvSpPr>
                <a:spLocks noChangeArrowheads="1"/>
              </p:cNvSpPr>
              <p:nvPr/>
            </p:nvSpPr>
            <p:spPr bwMode="auto">
              <a:xfrm>
                <a:off x="1216" y="2202"/>
                <a:ext cx="436" cy="107"/>
              </a:xfrm>
              <a:prstGeom prst="rect">
                <a:avLst/>
              </a:prstGeom>
              <a:gradFill rotWithShape="1">
                <a:gsLst>
                  <a:gs pos="0">
                    <a:srgbClr val="AFBC22"/>
                  </a:gs>
                  <a:gs pos="50000">
                    <a:srgbClr val="C5CE5F"/>
                  </a:gs>
                  <a:gs pos="100000">
                    <a:srgbClr val="AFBC22"/>
                  </a:gs>
                </a:gsLst>
                <a:lin ang="0" scaled="1"/>
              </a:gradFill>
              <a:ln w="9525">
                <a:noFill/>
                <a:miter lim="800000"/>
                <a:headEnd/>
                <a:tailEnd/>
              </a:ln>
            </p:spPr>
            <p:txBody>
              <a:bodyPr wrap="none" anchor="ctr"/>
              <a:lstStyle/>
              <a:p>
                <a:endParaRPr lang="en-US" sz="2400" b="1">
                  <a:solidFill>
                    <a:srgbClr val="008000"/>
                  </a:solidFill>
                </a:endParaRPr>
              </a:p>
            </p:txBody>
          </p:sp>
        </p:grpSp>
        <p:grpSp>
          <p:nvGrpSpPr>
            <p:cNvPr id="16554" name="Group 119"/>
            <p:cNvGrpSpPr>
              <a:grpSpLocks/>
            </p:cNvGrpSpPr>
            <p:nvPr/>
          </p:nvGrpSpPr>
          <p:grpSpPr bwMode="auto">
            <a:xfrm>
              <a:off x="1174" y="1365"/>
              <a:ext cx="51" cy="203"/>
              <a:chOff x="1216" y="1621"/>
              <a:chExt cx="438" cy="688"/>
            </a:xfrm>
          </p:grpSpPr>
          <p:sp>
            <p:nvSpPr>
              <p:cNvPr id="16561" name="Rectangle 120"/>
              <p:cNvSpPr>
                <a:spLocks noChangeArrowheads="1"/>
              </p:cNvSpPr>
              <p:nvPr/>
            </p:nvSpPr>
            <p:spPr bwMode="auto">
              <a:xfrm>
                <a:off x="1218" y="1621"/>
                <a:ext cx="436" cy="592"/>
              </a:xfrm>
              <a:prstGeom prst="rect">
                <a:avLst/>
              </a:prstGeom>
              <a:gradFill rotWithShape="1">
                <a:gsLst>
                  <a:gs pos="0">
                    <a:srgbClr val="A3A3A3"/>
                  </a:gs>
                  <a:gs pos="50000">
                    <a:srgbClr val="C0C0C0"/>
                  </a:gs>
                  <a:gs pos="100000">
                    <a:srgbClr val="A3A3A3"/>
                  </a:gs>
                </a:gsLst>
                <a:lin ang="0" scaled="1"/>
              </a:gradFill>
              <a:ln w="9525">
                <a:noFill/>
                <a:miter lim="800000"/>
                <a:headEnd/>
                <a:tailEnd/>
              </a:ln>
            </p:spPr>
            <p:txBody>
              <a:bodyPr wrap="none" anchor="ctr"/>
              <a:lstStyle/>
              <a:p>
                <a:endParaRPr lang="en-US" sz="2400" b="1">
                  <a:solidFill>
                    <a:srgbClr val="008000"/>
                  </a:solidFill>
                </a:endParaRPr>
              </a:p>
            </p:txBody>
          </p:sp>
          <p:sp>
            <p:nvSpPr>
              <p:cNvPr id="16562" name="Rectangle 121"/>
              <p:cNvSpPr>
                <a:spLocks noChangeArrowheads="1"/>
              </p:cNvSpPr>
              <p:nvPr/>
            </p:nvSpPr>
            <p:spPr bwMode="auto">
              <a:xfrm>
                <a:off x="1216" y="2202"/>
                <a:ext cx="436" cy="107"/>
              </a:xfrm>
              <a:prstGeom prst="rect">
                <a:avLst/>
              </a:prstGeom>
              <a:gradFill rotWithShape="1">
                <a:gsLst>
                  <a:gs pos="0">
                    <a:srgbClr val="AFBC22"/>
                  </a:gs>
                  <a:gs pos="50000">
                    <a:srgbClr val="C5CE5F"/>
                  </a:gs>
                  <a:gs pos="100000">
                    <a:srgbClr val="AFBC22"/>
                  </a:gs>
                </a:gsLst>
                <a:lin ang="0" scaled="1"/>
              </a:gradFill>
              <a:ln w="9525">
                <a:noFill/>
                <a:miter lim="800000"/>
                <a:headEnd/>
                <a:tailEnd/>
              </a:ln>
            </p:spPr>
            <p:txBody>
              <a:bodyPr wrap="none" anchor="ctr"/>
              <a:lstStyle/>
              <a:p>
                <a:endParaRPr lang="en-US" sz="2400" b="1">
                  <a:solidFill>
                    <a:srgbClr val="008000"/>
                  </a:solidFill>
                </a:endParaRPr>
              </a:p>
            </p:txBody>
          </p:sp>
        </p:grpSp>
        <p:grpSp>
          <p:nvGrpSpPr>
            <p:cNvPr id="16555" name="Group 122"/>
            <p:cNvGrpSpPr>
              <a:grpSpLocks/>
            </p:cNvGrpSpPr>
            <p:nvPr/>
          </p:nvGrpSpPr>
          <p:grpSpPr bwMode="auto">
            <a:xfrm>
              <a:off x="1321" y="1365"/>
              <a:ext cx="51" cy="203"/>
              <a:chOff x="1216" y="1621"/>
              <a:chExt cx="438" cy="688"/>
            </a:xfrm>
          </p:grpSpPr>
          <p:sp>
            <p:nvSpPr>
              <p:cNvPr id="16559" name="Rectangle 123"/>
              <p:cNvSpPr>
                <a:spLocks noChangeArrowheads="1"/>
              </p:cNvSpPr>
              <p:nvPr/>
            </p:nvSpPr>
            <p:spPr bwMode="auto">
              <a:xfrm>
                <a:off x="1218" y="1621"/>
                <a:ext cx="436" cy="592"/>
              </a:xfrm>
              <a:prstGeom prst="rect">
                <a:avLst/>
              </a:prstGeom>
              <a:gradFill rotWithShape="1">
                <a:gsLst>
                  <a:gs pos="0">
                    <a:srgbClr val="A3A3A3"/>
                  </a:gs>
                  <a:gs pos="50000">
                    <a:srgbClr val="C0C0C0"/>
                  </a:gs>
                  <a:gs pos="100000">
                    <a:srgbClr val="A3A3A3"/>
                  </a:gs>
                </a:gsLst>
                <a:lin ang="0" scaled="1"/>
              </a:gradFill>
              <a:ln w="9525">
                <a:noFill/>
                <a:miter lim="800000"/>
                <a:headEnd/>
                <a:tailEnd/>
              </a:ln>
            </p:spPr>
            <p:txBody>
              <a:bodyPr wrap="none" anchor="ctr"/>
              <a:lstStyle/>
              <a:p>
                <a:endParaRPr lang="en-US" sz="2400" b="1">
                  <a:solidFill>
                    <a:srgbClr val="008000"/>
                  </a:solidFill>
                </a:endParaRPr>
              </a:p>
            </p:txBody>
          </p:sp>
          <p:sp>
            <p:nvSpPr>
              <p:cNvPr id="16560" name="Rectangle 124"/>
              <p:cNvSpPr>
                <a:spLocks noChangeArrowheads="1"/>
              </p:cNvSpPr>
              <p:nvPr/>
            </p:nvSpPr>
            <p:spPr bwMode="auto">
              <a:xfrm>
                <a:off x="1216" y="2202"/>
                <a:ext cx="436" cy="107"/>
              </a:xfrm>
              <a:prstGeom prst="rect">
                <a:avLst/>
              </a:prstGeom>
              <a:gradFill rotWithShape="1">
                <a:gsLst>
                  <a:gs pos="0">
                    <a:srgbClr val="AFBC22"/>
                  </a:gs>
                  <a:gs pos="50000">
                    <a:srgbClr val="C5CE5F"/>
                  </a:gs>
                  <a:gs pos="100000">
                    <a:srgbClr val="AFBC22"/>
                  </a:gs>
                </a:gsLst>
                <a:lin ang="0" scaled="1"/>
              </a:gradFill>
              <a:ln w="9525">
                <a:noFill/>
                <a:miter lim="800000"/>
                <a:headEnd/>
                <a:tailEnd/>
              </a:ln>
            </p:spPr>
            <p:txBody>
              <a:bodyPr wrap="none" anchor="ctr"/>
              <a:lstStyle/>
              <a:p>
                <a:endParaRPr lang="en-US" sz="2400" b="1">
                  <a:solidFill>
                    <a:srgbClr val="008000"/>
                  </a:solidFill>
                </a:endParaRPr>
              </a:p>
            </p:txBody>
          </p:sp>
        </p:grpSp>
        <p:grpSp>
          <p:nvGrpSpPr>
            <p:cNvPr id="16556" name="Group 125"/>
            <p:cNvGrpSpPr>
              <a:grpSpLocks/>
            </p:cNvGrpSpPr>
            <p:nvPr/>
          </p:nvGrpSpPr>
          <p:grpSpPr bwMode="auto">
            <a:xfrm>
              <a:off x="1468" y="1365"/>
              <a:ext cx="51" cy="203"/>
              <a:chOff x="1216" y="1621"/>
              <a:chExt cx="438" cy="688"/>
            </a:xfrm>
          </p:grpSpPr>
          <p:sp>
            <p:nvSpPr>
              <p:cNvPr id="16557" name="Rectangle 126"/>
              <p:cNvSpPr>
                <a:spLocks noChangeArrowheads="1"/>
              </p:cNvSpPr>
              <p:nvPr/>
            </p:nvSpPr>
            <p:spPr bwMode="auto">
              <a:xfrm>
                <a:off x="1218" y="1621"/>
                <a:ext cx="436" cy="592"/>
              </a:xfrm>
              <a:prstGeom prst="rect">
                <a:avLst/>
              </a:prstGeom>
              <a:gradFill rotWithShape="1">
                <a:gsLst>
                  <a:gs pos="0">
                    <a:srgbClr val="A3A3A3"/>
                  </a:gs>
                  <a:gs pos="50000">
                    <a:srgbClr val="C0C0C0"/>
                  </a:gs>
                  <a:gs pos="100000">
                    <a:srgbClr val="A3A3A3"/>
                  </a:gs>
                </a:gsLst>
                <a:lin ang="0" scaled="1"/>
              </a:gradFill>
              <a:ln w="9525">
                <a:noFill/>
                <a:miter lim="800000"/>
                <a:headEnd/>
                <a:tailEnd/>
              </a:ln>
            </p:spPr>
            <p:txBody>
              <a:bodyPr wrap="none" anchor="ctr"/>
              <a:lstStyle/>
              <a:p>
                <a:endParaRPr lang="en-US" sz="2400" b="1">
                  <a:solidFill>
                    <a:srgbClr val="008000"/>
                  </a:solidFill>
                </a:endParaRPr>
              </a:p>
            </p:txBody>
          </p:sp>
          <p:sp>
            <p:nvSpPr>
              <p:cNvPr id="16558" name="Rectangle 127"/>
              <p:cNvSpPr>
                <a:spLocks noChangeArrowheads="1"/>
              </p:cNvSpPr>
              <p:nvPr/>
            </p:nvSpPr>
            <p:spPr bwMode="auto">
              <a:xfrm>
                <a:off x="1216" y="2202"/>
                <a:ext cx="436" cy="107"/>
              </a:xfrm>
              <a:prstGeom prst="rect">
                <a:avLst/>
              </a:prstGeom>
              <a:gradFill rotWithShape="1">
                <a:gsLst>
                  <a:gs pos="0">
                    <a:srgbClr val="AFBC22"/>
                  </a:gs>
                  <a:gs pos="50000">
                    <a:srgbClr val="C5CE5F"/>
                  </a:gs>
                  <a:gs pos="100000">
                    <a:srgbClr val="AFBC22"/>
                  </a:gs>
                </a:gsLst>
                <a:lin ang="0" scaled="1"/>
              </a:gradFill>
              <a:ln w="9525">
                <a:noFill/>
                <a:miter lim="800000"/>
                <a:headEnd/>
                <a:tailEnd/>
              </a:ln>
            </p:spPr>
            <p:txBody>
              <a:bodyPr wrap="none" anchor="ctr"/>
              <a:lstStyle/>
              <a:p>
                <a:endParaRPr lang="en-US" sz="2400" b="1">
                  <a:solidFill>
                    <a:srgbClr val="008000"/>
                  </a:solidFill>
                </a:endParaRPr>
              </a:p>
            </p:txBody>
          </p:sp>
        </p:grpSp>
      </p:grpSp>
      <p:sp>
        <p:nvSpPr>
          <p:cNvPr id="16488" name="Text Box 128"/>
          <p:cNvSpPr txBox="1">
            <a:spLocks noChangeArrowheads="1"/>
          </p:cNvSpPr>
          <p:nvPr/>
        </p:nvSpPr>
        <p:spPr bwMode="auto">
          <a:xfrm rot="-5400000">
            <a:off x="4084638" y="2305050"/>
            <a:ext cx="1111250" cy="304800"/>
          </a:xfrm>
          <a:prstGeom prst="rect">
            <a:avLst/>
          </a:prstGeom>
          <a:noFill/>
          <a:ln w="9525">
            <a:noFill/>
            <a:miter lim="800000"/>
            <a:headEnd/>
            <a:tailEnd/>
          </a:ln>
        </p:spPr>
        <p:txBody>
          <a:bodyPr wrap="none">
            <a:spAutoFit/>
          </a:bodyPr>
          <a:lstStyle/>
          <a:p>
            <a:r>
              <a:rPr lang="en-GB">
                <a:solidFill>
                  <a:srgbClr val="000000"/>
                </a:solidFill>
                <a:latin typeface="Calibri" pitchFamily="34" charset="0"/>
              </a:rPr>
              <a:t>Binding (nm)</a:t>
            </a:r>
            <a:endParaRPr lang="en-US">
              <a:solidFill>
                <a:srgbClr val="000000"/>
              </a:solidFill>
              <a:latin typeface="Calibri" pitchFamily="34" charset="0"/>
            </a:endParaRPr>
          </a:p>
        </p:txBody>
      </p:sp>
      <p:sp>
        <p:nvSpPr>
          <p:cNvPr id="16489" name="Text Box 129"/>
          <p:cNvSpPr txBox="1">
            <a:spLocks noChangeArrowheads="1"/>
          </p:cNvSpPr>
          <p:nvPr/>
        </p:nvSpPr>
        <p:spPr bwMode="auto">
          <a:xfrm>
            <a:off x="6210300" y="3441700"/>
            <a:ext cx="923925" cy="304800"/>
          </a:xfrm>
          <a:prstGeom prst="rect">
            <a:avLst/>
          </a:prstGeom>
          <a:noFill/>
          <a:ln w="9525">
            <a:noFill/>
            <a:miter lim="800000"/>
            <a:headEnd/>
            <a:tailEnd/>
          </a:ln>
        </p:spPr>
        <p:txBody>
          <a:bodyPr wrap="none">
            <a:spAutoFit/>
          </a:bodyPr>
          <a:lstStyle/>
          <a:p>
            <a:r>
              <a:rPr lang="en-GB">
                <a:solidFill>
                  <a:srgbClr val="000000"/>
                </a:solidFill>
                <a:latin typeface="Calibri" pitchFamily="34" charset="0"/>
              </a:rPr>
              <a:t>Time (sec)</a:t>
            </a:r>
            <a:endParaRPr lang="en-US">
              <a:solidFill>
                <a:srgbClr val="000000"/>
              </a:solidFill>
              <a:latin typeface="Calibri" pitchFamily="34" charset="0"/>
            </a:endParaRPr>
          </a:p>
        </p:txBody>
      </p:sp>
      <p:sp>
        <p:nvSpPr>
          <p:cNvPr id="16490" name="AutoShape 130"/>
          <p:cNvSpPr>
            <a:spLocks/>
          </p:cNvSpPr>
          <p:nvPr/>
        </p:nvSpPr>
        <p:spPr bwMode="auto">
          <a:xfrm>
            <a:off x="2779713" y="1547813"/>
            <a:ext cx="88900" cy="481012"/>
          </a:xfrm>
          <a:prstGeom prst="rightBrace">
            <a:avLst>
              <a:gd name="adj1" fmla="val 45089"/>
              <a:gd name="adj2" fmla="val 50000"/>
            </a:avLst>
          </a:prstGeom>
          <a:noFill/>
          <a:ln w="9525">
            <a:solidFill>
              <a:schemeClr val="tx1"/>
            </a:solidFill>
            <a:round/>
            <a:headEnd/>
            <a:tailEnd/>
          </a:ln>
        </p:spPr>
        <p:txBody>
          <a:bodyPr wrap="none" anchor="ctr"/>
          <a:lstStyle/>
          <a:p>
            <a:endParaRPr lang="en-US" b="1">
              <a:solidFill>
                <a:srgbClr val="008000"/>
              </a:solidFill>
              <a:latin typeface="Calibri" pitchFamily="34" charset="0"/>
            </a:endParaRPr>
          </a:p>
        </p:txBody>
      </p:sp>
      <p:sp>
        <p:nvSpPr>
          <p:cNvPr id="16491" name="AutoShape 131"/>
          <p:cNvSpPr>
            <a:spLocks/>
          </p:cNvSpPr>
          <p:nvPr/>
        </p:nvSpPr>
        <p:spPr bwMode="auto">
          <a:xfrm>
            <a:off x="2790825" y="2076450"/>
            <a:ext cx="100013" cy="2109788"/>
          </a:xfrm>
          <a:prstGeom prst="rightBrace">
            <a:avLst>
              <a:gd name="adj1" fmla="val 175793"/>
              <a:gd name="adj2" fmla="val 50000"/>
            </a:avLst>
          </a:prstGeom>
          <a:noFill/>
          <a:ln w="9525">
            <a:solidFill>
              <a:schemeClr val="tx1"/>
            </a:solidFill>
            <a:round/>
            <a:headEnd/>
            <a:tailEnd/>
          </a:ln>
        </p:spPr>
        <p:txBody>
          <a:bodyPr wrap="none" anchor="ctr"/>
          <a:lstStyle/>
          <a:p>
            <a:endParaRPr lang="en-US" sz="2400" b="1">
              <a:solidFill>
                <a:srgbClr val="008000"/>
              </a:solidFill>
            </a:endParaRPr>
          </a:p>
        </p:txBody>
      </p:sp>
      <p:grpSp>
        <p:nvGrpSpPr>
          <p:cNvPr id="11" name="Group 132"/>
          <p:cNvGrpSpPr>
            <a:grpSpLocks/>
          </p:cNvGrpSpPr>
          <p:nvPr/>
        </p:nvGrpSpPr>
        <p:grpSpPr bwMode="auto">
          <a:xfrm>
            <a:off x="4757738" y="1509713"/>
            <a:ext cx="3787775" cy="1935162"/>
            <a:chOff x="2811" y="957"/>
            <a:chExt cx="2386" cy="1219"/>
          </a:xfrm>
        </p:grpSpPr>
        <p:sp>
          <p:nvSpPr>
            <p:cNvPr id="16541" name="Arc 133"/>
            <p:cNvSpPr>
              <a:spLocks/>
            </p:cNvSpPr>
            <p:nvPr/>
          </p:nvSpPr>
          <p:spPr bwMode="auto">
            <a:xfrm rot="10800000" flipV="1">
              <a:off x="2812" y="1112"/>
              <a:ext cx="2385" cy="1034"/>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hlink"/>
              </a:solidFill>
              <a:round/>
              <a:headEnd/>
              <a:tailEnd/>
            </a:ln>
          </p:spPr>
          <p:txBody>
            <a:bodyPr wrap="none" anchor="ctr"/>
            <a:lstStyle/>
            <a:p>
              <a:endParaRPr lang="en-US">
                <a:solidFill>
                  <a:srgbClr val="000000"/>
                </a:solidFill>
              </a:endParaRPr>
            </a:p>
          </p:txBody>
        </p:sp>
        <p:sp>
          <p:nvSpPr>
            <p:cNvPr id="16542" name="Arc 134"/>
            <p:cNvSpPr>
              <a:spLocks/>
            </p:cNvSpPr>
            <p:nvPr/>
          </p:nvSpPr>
          <p:spPr bwMode="auto">
            <a:xfrm rot="10800000" flipV="1">
              <a:off x="2812" y="1378"/>
              <a:ext cx="2385" cy="798"/>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hlink"/>
              </a:solidFill>
              <a:round/>
              <a:headEnd/>
              <a:tailEnd/>
            </a:ln>
          </p:spPr>
          <p:txBody>
            <a:bodyPr wrap="none" anchor="ctr"/>
            <a:lstStyle/>
            <a:p>
              <a:endParaRPr lang="en-US">
                <a:solidFill>
                  <a:srgbClr val="000000"/>
                </a:solidFill>
              </a:endParaRPr>
            </a:p>
          </p:txBody>
        </p:sp>
        <p:sp>
          <p:nvSpPr>
            <p:cNvPr id="16543" name="Arc 135"/>
            <p:cNvSpPr>
              <a:spLocks/>
            </p:cNvSpPr>
            <p:nvPr/>
          </p:nvSpPr>
          <p:spPr bwMode="auto">
            <a:xfrm rot="10800000" flipV="1">
              <a:off x="2812" y="1570"/>
              <a:ext cx="2385" cy="606"/>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hlink"/>
              </a:solidFill>
              <a:round/>
              <a:headEnd/>
              <a:tailEnd/>
            </a:ln>
          </p:spPr>
          <p:txBody>
            <a:bodyPr wrap="none" anchor="ctr"/>
            <a:lstStyle/>
            <a:p>
              <a:endParaRPr lang="en-US">
                <a:solidFill>
                  <a:srgbClr val="000000"/>
                </a:solidFill>
              </a:endParaRPr>
            </a:p>
          </p:txBody>
        </p:sp>
        <p:sp>
          <p:nvSpPr>
            <p:cNvPr id="16544" name="Arc 136"/>
            <p:cNvSpPr>
              <a:spLocks/>
            </p:cNvSpPr>
            <p:nvPr/>
          </p:nvSpPr>
          <p:spPr bwMode="auto">
            <a:xfrm rot="10800000" flipV="1">
              <a:off x="2812" y="1740"/>
              <a:ext cx="2385" cy="421"/>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hlink"/>
              </a:solidFill>
              <a:round/>
              <a:headEnd/>
              <a:tailEnd/>
            </a:ln>
          </p:spPr>
          <p:txBody>
            <a:bodyPr wrap="none" anchor="ctr"/>
            <a:lstStyle/>
            <a:p>
              <a:endParaRPr lang="en-US">
                <a:solidFill>
                  <a:srgbClr val="000000"/>
                </a:solidFill>
              </a:endParaRPr>
            </a:p>
          </p:txBody>
        </p:sp>
        <p:sp>
          <p:nvSpPr>
            <p:cNvPr id="16545" name="Arc 137"/>
            <p:cNvSpPr>
              <a:spLocks/>
            </p:cNvSpPr>
            <p:nvPr/>
          </p:nvSpPr>
          <p:spPr bwMode="auto">
            <a:xfrm rot="10800000" flipV="1">
              <a:off x="2812" y="1894"/>
              <a:ext cx="2385" cy="274"/>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hlink"/>
              </a:solidFill>
              <a:round/>
              <a:headEnd/>
              <a:tailEnd/>
            </a:ln>
          </p:spPr>
          <p:txBody>
            <a:bodyPr wrap="none" anchor="ctr"/>
            <a:lstStyle/>
            <a:p>
              <a:endParaRPr lang="en-US">
                <a:solidFill>
                  <a:srgbClr val="000000"/>
                </a:solidFill>
              </a:endParaRPr>
            </a:p>
          </p:txBody>
        </p:sp>
        <p:sp>
          <p:nvSpPr>
            <p:cNvPr id="16546" name="Arc 138"/>
            <p:cNvSpPr>
              <a:spLocks/>
            </p:cNvSpPr>
            <p:nvPr/>
          </p:nvSpPr>
          <p:spPr bwMode="auto">
            <a:xfrm rot="10800000" flipV="1">
              <a:off x="2811" y="1990"/>
              <a:ext cx="2385" cy="185"/>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hlink"/>
              </a:solidFill>
              <a:round/>
              <a:headEnd/>
              <a:tailEnd/>
            </a:ln>
          </p:spPr>
          <p:txBody>
            <a:bodyPr wrap="none" anchor="ctr"/>
            <a:lstStyle/>
            <a:p>
              <a:endParaRPr lang="en-US">
                <a:solidFill>
                  <a:srgbClr val="000000"/>
                </a:solidFill>
              </a:endParaRPr>
            </a:p>
          </p:txBody>
        </p:sp>
        <p:sp>
          <p:nvSpPr>
            <p:cNvPr id="16547" name="Arc 139"/>
            <p:cNvSpPr>
              <a:spLocks/>
            </p:cNvSpPr>
            <p:nvPr/>
          </p:nvSpPr>
          <p:spPr bwMode="auto">
            <a:xfrm rot="10800000" flipV="1">
              <a:off x="2812" y="1238"/>
              <a:ext cx="2385" cy="938"/>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hlink"/>
              </a:solidFill>
              <a:round/>
              <a:headEnd/>
              <a:tailEnd/>
            </a:ln>
          </p:spPr>
          <p:txBody>
            <a:bodyPr wrap="none" anchor="ctr"/>
            <a:lstStyle/>
            <a:p>
              <a:endParaRPr lang="en-US">
                <a:solidFill>
                  <a:srgbClr val="000000"/>
                </a:solidFill>
              </a:endParaRPr>
            </a:p>
          </p:txBody>
        </p:sp>
        <p:sp>
          <p:nvSpPr>
            <p:cNvPr id="16548" name="Arc 140"/>
            <p:cNvSpPr>
              <a:spLocks/>
            </p:cNvSpPr>
            <p:nvPr/>
          </p:nvSpPr>
          <p:spPr bwMode="auto">
            <a:xfrm rot="10800000" flipV="1">
              <a:off x="2812" y="957"/>
              <a:ext cx="2385" cy="1204"/>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hlink"/>
              </a:solidFill>
              <a:round/>
              <a:headEnd/>
              <a:tailEnd/>
            </a:ln>
          </p:spPr>
          <p:txBody>
            <a:bodyPr wrap="none" anchor="ctr"/>
            <a:lstStyle/>
            <a:p>
              <a:endParaRPr lang="en-US">
                <a:solidFill>
                  <a:srgbClr val="000000"/>
                </a:solidFill>
              </a:endParaRPr>
            </a:p>
          </p:txBody>
        </p:sp>
      </p:grpSp>
      <p:sp>
        <p:nvSpPr>
          <p:cNvPr id="16493" name="Line 141"/>
          <p:cNvSpPr>
            <a:spLocks noChangeShapeType="1"/>
          </p:cNvSpPr>
          <p:nvPr/>
        </p:nvSpPr>
        <p:spPr bwMode="auto">
          <a:xfrm flipV="1">
            <a:off x="4759325" y="1509713"/>
            <a:ext cx="1588" cy="1930400"/>
          </a:xfrm>
          <a:prstGeom prst="line">
            <a:avLst/>
          </a:prstGeom>
          <a:noFill/>
          <a:ln w="12700">
            <a:solidFill>
              <a:schemeClr val="tx1"/>
            </a:solidFill>
            <a:round/>
            <a:headEnd/>
            <a:tailEnd type="triangle" w="med" len="med"/>
          </a:ln>
        </p:spPr>
        <p:txBody>
          <a:bodyPr/>
          <a:lstStyle/>
          <a:p>
            <a:endParaRPr lang="en-US">
              <a:solidFill>
                <a:srgbClr val="000000"/>
              </a:solidFill>
            </a:endParaRPr>
          </a:p>
        </p:txBody>
      </p:sp>
      <p:sp>
        <p:nvSpPr>
          <p:cNvPr id="16494" name="Text Box 142"/>
          <p:cNvSpPr txBox="1">
            <a:spLocks noChangeArrowheads="1"/>
          </p:cNvSpPr>
          <p:nvPr/>
        </p:nvSpPr>
        <p:spPr bwMode="auto">
          <a:xfrm rot="-5400000">
            <a:off x="4099719" y="4782344"/>
            <a:ext cx="1100138" cy="304800"/>
          </a:xfrm>
          <a:prstGeom prst="rect">
            <a:avLst/>
          </a:prstGeom>
          <a:noFill/>
          <a:ln w="9525">
            <a:noFill/>
            <a:miter lim="800000"/>
            <a:headEnd/>
            <a:tailEnd/>
          </a:ln>
        </p:spPr>
        <p:txBody>
          <a:bodyPr wrap="none">
            <a:spAutoFit/>
          </a:bodyPr>
          <a:lstStyle/>
          <a:p>
            <a:r>
              <a:rPr lang="en-GB">
                <a:solidFill>
                  <a:srgbClr val="000000"/>
                </a:solidFill>
                <a:latin typeface="Calibri" pitchFamily="34" charset="0"/>
              </a:rPr>
              <a:t>Binding Rate</a:t>
            </a:r>
            <a:endParaRPr lang="en-US">
              <a:solidFill>
                <a:srgbClr val="000000"/>
              </a:solidFill>
              <a:latin typeface="Calibri" pitchFamily="34" charset="0"/>
            </a:endParaRPr>
          </a:p>
        </p:txBody>
      </p:sp>
      <p:sp>
        <p:nvSpPr>
          <p:cNvPr id="16495" name="Text Box 143"/>
          <p:cNvSpPr txBox="1">
            <a:spLocks noChangeArrowheads="1"/>
          </p:cNvSpPr>
          <p:nvPr/>
        </p:nvSpPr>
        <p:spPr bwMode="auto">
          <a:xfrm>
            <a:off x="6218238" y="5819775"/>
            <a:ext cx="1220787" cy="304800"/>
          </a:xfrm>
          <a:prstGeom prst="rect">
            <a:avLst/>
          </a:prstGeom>
          <a:noFill/>
          <a:ln w="9525">
            <a:noFill/>
            <a:miter lim="800000"/>
            <a:headEnd/>
            <a:tailEnd/>
          </a:ln>
        </p:spPr>
        <p:txBody>
          <a:bodyPr wrap="none">
            <a:spAutoFit/>
          </a:bodyPr>
          <a:lstStyle/>
          <a:p>
            <a:r>
              <a:rPr lang="en-GB">
                <a:solidFill>
                  <a:srgbClr val="000000"/>
                </a:solidFill>
                <a:latin typeface="Calibri" pitchFamily="34" charset="0"/>
              </a:rPr>
              <a:t>Concentration</a:t>
            </a:r>
            <a:endParaRPr lang="en-US">
              <a:solidFill>
                <a:srgbClr val="000000"/>
              </a:solidFill>
              <a:latin typeface="Calibri" pitchFamily="34" charset="0"/>
            </a:endParaRPr>
          </a:p>
        </p:txBody>
      </p:sp>
      <p:sp>
        <p:nvSpPr>
          <p:cNvPr id="16496" name="Line 144"/>
          <p:cNvSpPr>
            <a:spLocks noChangeShapeType="1"/>
          </p:cNvSpPr>
          <p:nvPr/>
        </p:nvSpPr>
        <p:spPr bwMode="auto">
          <a:xfrm flipV="1">
            <a:off x="4767263" y="4143375"/>
            <a:ext cx="1587" cy="1674813"/>
          </a:xfrm>
          <a:prstGeom prst="line">
            <a:avLst/>
          </a:prstGeom>
          <a:noFill/>
          <a:ln w="12700">
            <a:solidFill>
              <a:schemeClr val="tx1"/>
            </a:solidFill>
            <a:round/>
            <a:headEnd/>
            <a:tailEnd type="triangle" w="med" len="med"/>
          </a:ln>
        </p:spPr>
        <p:txBody>
          <a:bodyPr/>
          <a:lstStyle/>
          <a:p>
            <a:endParaRPr lang="en-US">
              <a:solidFill>
                <a:srgbClr val="000000"/>
              </a:solidFill>
            </a:endParaRPr>
          </a:p>
        </p:txBody>
      </p:sp>
      <p:sp>
        <p:nvSpPr>
          <p:cNvPr id="16497" name="Line 145"/>
          <p:cNvSpPr>
            <a:spLocks noChangeShapeType="1"/>
          </p:cNvSpPr>
          <p:nvPr/>
        </p:nvSpPr>
        <p:spPr bwMode="auto">
          <a:xfrm>
            <a:off x="4765675" y="5816600"/>
            <a:ext cx="4010025" cy="1588"/>
          </a:xfrm>
          <a:prstGeom prst="line">
            <a:avLst/>
          </a:prstGeom>
          <a:noFill/>
          <a:ln w="9525">
            <a:solidFill>
              <a:schemeClr val="tx1"/>
            </a:solidFill>
            <a:round/>
            <a:headEnd/>
            <a:tailEnd type="triangle" w="med" len="med"/>
          </a:ln>
        </p:spPr>
        <p:txBody>
          <a:bodyPr/>
          <a:lstStyle/>
          <a:p>
            <a:endParaRPr lang="en-US">
              <a:solidFill>
                <a:srgbClr val="000000"/>
              </a:solidFill>
            </a:endParaRPr>
          </a:p>
        </p:txBody>
      </p:sp>
      <p:grpSp>
        <p:nvGrpSpPr>
          <p:cNvPr id="12" name="Group 155"/>
          <p:cNvGrpSpPr>
            <a:grpSpLocks/>
          </p:cNvGrpSpPr>
          <p:nvPr/>
        </p:nvGrpSpPr>
        <p:grpSpPr bwMode="auto">
          <a:xfrm>
            <a:off x="4740275" y="4197350"/>
            <a:ext cx="3978275" cy="1589088"/>
            <a:chOff x="2800" y="2680"/>
            <a:chExt cx="2506" cy="1001"/>
          </a:xfrm>
        </p:grpSpPr>
        <p:sp>
          <p:nvSpPr>
            <p:cNvPr id="16533" name="Oval 156"/>
            <p:cNvSpPr>
              <a:spLocks noChangeArrowheads="1"/>
            </p:cNvSpPr>
            <p:nvPr/>
          </p:nvSpPr>
          <p:spPr bwMode="auto">
            <a:xfrm>
              <a:off x="2800" y="3625"/>
              <a:ext cx="56" cy="56"/>
            </a:xfrm>
            <a:prstGeom prst="ellipse">
              <a:avLst/>
            </a:prstGeom>
            <a:solidFill>
              <a:schemeClr val="accent1"/>
            </a:solidFill>
            <a:ln w="9525">
              <a:solidFill>
                <a:schemeClr val="tx1"/>
              </a:solidFill>
              <a:round/>
              <a:headEnd/>
              <a:tailEnd/>
            </a:ln>
          </p:spPr>
          <p:txBody>
            <a:bodyPr wrap="none" anchor="ctr"/>
            <a:lstStyle/>
            <a:p>
              <a:endParaRPr lang="en-US" sz="2400" b="1">
                <a:solidFill>
                  <a:srgbClr val="008000"/>
                </a:solidFill>
              </a:endParaRPr>
            </a:p>
          </p:txBody>
        </p:sp>
        <p:sp>
          <p:nvSpPr>
            <p:cNvPr id="16534" name="Oval 157"/>
            <p:cNvSpPr>
              <a:spLocks noChangeArrowheads="1"/>
            </p:cNvSpPr>
            <p:nvPr/>
          </p:nvSpPr>
          <p:spPr bwMode="auto">
            <a:xfrm>
              <a:off x="3090" y="3584"/>
              <a:ext cx="56" cy="56"/>
            </a:xfrm>
            <a:prstGeom prst="ellipse">
              <a:avLst/>
            </a:prstGeom>
            <a:solidFill>
              <a:schemeClr val="accent1"/>
            </a:solidFill>
            <a:ln w="9525">
              <a:solidFill>
                <a:schemeClr val="tx1"/>
              </a:solidFill>
              <a:round/>
              <a:headEnd/>
              <a:tailEnd/>
            </a:ln>
          </p:spPr>
          <p:txBody>
            <a:bodyPr wrap="none" anchor="ctr"/>
            <a:lstStyle/>
            <a:p>
              <a:endParaRPr lang="en-US" sz="2400" b="1">
                <a:solidFill>
                  <a:srgbClr val="008000"/>
                </a:solidFill>
              </a:endParaRPr>
            </a:p>
          </p:txBody>
        </p:sp>
        <p:sp>
          <p:nvSpPr>
            <p:cNvPr id="16535" name="Oval 158"/>
            <p:cNvSpPr>
              <a:spLocks noChangeArrowheads="1"/>
            </p:cNvSpPr>
            <p:nvPr/>
          </p:nvSpPr>
          <p:spPr bwMode="auto">
            <a:xfrm>
              <a:off x="3451" y="3524"/>
              <a:ext cx="56" cy="56"/>
            </a:xfrm>
            <a:prstGeom prst="ellipse">
              <a:avLst/>
            </a:prstGeom>
            <a:solidFill>
              <a:schemeClr val="accent1"/>
            </a:solidFill>
            <a:ln w="9525">
              <a:solidFill>
                <a:schemeClr val="tx1"/>
              </a:solidFill>
              <a:round/>
              <a:headEnd/>
              <a:tailEnd/>
            </a:ln>
          </p:spPr>
          <p:txBody>
            <a:bodyPr wrap="none" anchor="ctr"/>
            <a:lstStyle/>
            <a:p>
              <a:endParaRPr lang="en-US" sz="2400" b="1">
                <a:solidFill>
                  <a:srgbClr val="008000"/>
                </a:solidFill>
              </a:endParaRPr>
            </a:p>
          </p:txBody>
        </p:sp>
        <p:sp>
          <p:nvSpPr>
            <p:cNvPr id="16536" name="Oval 159"/>
            <p:cNvSpPr>
              <a:spLocks noChangeArrowheads="1"/>
            </p:cNvSpPr>
            <p:nvPr/>
          </p:nvSpPr>
          <p:spPr bwMode="auto">
            <a:xfrm>
              <a:off x="3880" y="3373"/>
              <a:ext cx="56" cy="56"/>
            </a:xfrm>
            <a:prstGeom prst="ellipse">
              <a:avLst/>
            </a:prstGeom>
            <a:solidFill>
              <a:schemeClr val="accent1"/>
            </a:solidFill>
            <a:ln w="9525">
              <a:solidFill>
                <a:schemeClr val="tx1"/>
              </a:solidFill>
              <a:round/>
              <a:headEnd/>
              <a:tailEnd/>
            </a:ln>
          </p:spPr>
          <p:txBody>
            <a:bodyPr wrap="none" anchor="ctr"/>
            <a:lstStyle/>
            <a:p>
              <a:endParaRPr lang="en-US" sz="2400" b="1">
                <a:solidFill>
                  <a:srgbClr val="008000"/>
                </a:solidFill>
              </a:endParaRPr>
            </a:p>
          </p:txBody>
        </p:sp>
        <p:sp>
          <p:nvSpPr>
            <p:cNvPr id="16537" name="Oval 160"/>
            <p:cNvSpPr>
              <a:spLocks noChangeArrowheads="1"/>
            </p:cNvSpPr>
            <p:nvPr/>
          </p:nvSpPr>
          <p:spPr bwMode="auto">
            <a:xfrm>
              <a:off x="4244" y="3181"/>
              <a:ext cx="56" cy="56"/>
            </a:xfrm>
            <a:prstGeom prst="ellipse">
              <a:avLst/>
            </a:prstGeom>
            <a:solidFill>
              <a:schemeClr val="accent1"/>
            </a:solidFill>
            <a:ln w="9525">
              <a:solidFill>
                <a:schemeClr val="tx1"/>
              </a:solidFill>
              <a:round/>
              <a:headEnd/>
              <a:tailEnd/>
            </a:ln>
          </p:spPr>
          <p:txBody>
            <a:bodyPr wrap="none" anchor="ctr"/>
            <a:lstStyle/>
            <a:p>
              <a:endParaRPr lang="en-US" sz="2400" b="1">
                <a:solidFill>
                  <a:srgbClr val="008000"/>
                </a:solidFill>
              </a:endParaRPr>
            </a:p>
          </p:txBody>
        </p:sp>
        <p:sp>
          <p:nvSpPr>
            <p:cNvPr id="16538" name="Oval 161"/>
            <p:cNvSpPr>
              <a:spLocks noChangeArrowheads="1"/>
            </p:cNvSpPr>
            <p:nvPr/>
          </p:nvSpPr>
          <p:spPr bwMode="auto">
            <a:xfrm>
              <a:off x="4592" y="2940"/>
              <a:ext cx="56" cy="56"/>
            </a:xfrm>
            <a:prstGeom prst="ellipse">
              <a:avLst/>
            </a:prstGeom>
            <a:solidFill>
              <a:schemeClr val="accent1"/>
            </a:solidFill>
            <a:ln w="9525">
              <a:solidFill>
                <a:schemeClr val="tx1"/>
              </a:solidFill>
              <a:round/>
              <a:headEnd/>
              <a:tailEnd/>
            </a:ln>
          </p:spPr>
          <p:txBody>
            <a:bodyPr wrap="none" anchor="ctr"/>
            <a:lstStyle/>
            <a:p>
              <a:endParaRPr lang="en-US" sz="2400" b="1">
                <a:solidFill>
                  <a:srgbClr val="008000"/>
                </a:solidFill>
              </a:endParaRPr>
            </a:p>
          </p:txBody>
        </p:sp>
        <p:sp>
          <p:nvSpPr>
            <p:cNvPr id="16539" name="Oval 162"/>
            <p:cNvSpPr>
              <a:spLocks noChangeArrowheads="1"/>
            </p:cNvSpPr>
            <p:nvPr/>
          </p:nvSpPr>
          <p:spPr bwMode="auto">
            <a:xfrm>
              <a:off x="4907" y="2782"/>
              <a:ext cx="56" cy="56"/>
            </a:xfrm>
            <a:prstGeom prst="ellipse">
              <a:avLst/>
            </a:prstGeom>
            <a:solidFill>
              <a:schemeClr val="accent1"/>
            </a:solidFill>
            <a:ln w="9525">
              <a:solidFill>
                <a:schemeClr val="tx1"/>
              </a:solidFill>
              <a:round/>
              <a:headEnd/>
              <a:tailEnd/>
            </a:ln>
          </p:spPr>
          <p:txBody>
            <a:bodyPr wrap="none" anchor="ctr"/>
            <a:lstStyle/>
            <a:p>
              <a:endParaRPr lang="en-US" sz="2400" b="1">
                <a:solidFill>
                  <a:srgbClr val="008000"/>
                </a:solidFill>
              </a:endParaRPr>
            </a:p>
          </p:txBody>
        </p:sp>
        <p:sp>
          <p:nvSpPr>
            <p:cNvPr id="16540" name="Oval 163"/>
            <p:cNvSpPr>
              <a:spLocks noChangeArrowheads="1"/>
            </p:cNvSpPr>
            <p:nvPr/>
          </p:nvSpPr>
          <p:spPr bwMode="auto">
            <a:xfrm>
              <a:off x="5250" y="2680"/>
              <a:ext cx="56" cy="56"/>
            </a:xfrm>
            <a:prstGeom prst="ellipse">
              <a:avLst/>
            </a:prstGeom>
            <a:solidFill>
              <a:schemeClr val="accent1"/>
            </a:solidFill>
            <a:ln w="9525">
              <a:solidFill>
                <a:schemeClr val="tx1"/>
              </a:solidFill>
              <a:round/>
              <a:headEnd/>
              <a:tailEnd/>
            </a:ln>
          </p:spPr>
          <p:txBody>
            <a:bodyPr wrap="none" anchor="ctr"/>
            <a:lstStyle/>
            <a:p>
              <a:endParaRPr lang="en-US" sz="2400" b="1">
                <a:solidFill>
                  <a:srgbClr val="008000"/>
                </a:solidFill>
              </a:endParaRPr>
            </a:p>
          </p:txBody>
        </p:sp>
      </p:grpSp>
      <p:sp>
        <p:nvSpPr>
          <p:cNvPr id="16499" name="Line 164"/>
          <p:cNvSpPr>
            <a:spLocks noChangeShapeType="1"/>
          </p:cNvSpPr>
          <p:nvPr/>
        </p:nvSpPr>
        <p:spPr bwMode="auto">
          <a:xfrm>
            <a:off x="4757738" y="3438525"/>
            <a:ext cx="4010025" cy="1588"/>
          </a:xfrm>
          <a:prstGeom prst="line">
            <a:avLst/>
          </a:prstGeom>
          <a:noFill/>
          <a:ln w="9525">
            <a:solidFill>
              <a:schemeClr val="tx1"/>
            </a:solidFill>
            <a:round/>
            <a:headEnd/>
            <a:tailEnd type="triangle" w="med" len="med"/>
          </a:ln>
        </p:spPr>
        <p:txBody>
          <a:bodyPr/>
          <a:lstStyle/>
          <a:p>
            <a:endParaRPr lang="en-US">
              <a:solidFill>
                <a:srgbClr val="000000"/>
              </a:solidFill>
            </a:endParaRPr>
          </a:p>
        </p:txBody>
      </p:sp>
      <p:grpSp>
        <p:nvGrpSpPr>
          <p:cNvPr id="13" name="Group 165"/>
          <p:cNvGrpSpPr>
            <a:grpSpLocks/>
          </p:cNvGrpSpPr>
          <p:nvPr/>
        </p:nvGrpSpPr>
        <p:grpSpPr bwMode="auto">
          <a:xfrm>
            <a:off x="4757738" y="1852613"/>
            <a:ext cx="3787775" cy="1592262"/>
            <a:chOff x="2811" y="1173"/>
            <a:chExt cx="2386" cy="1003"/>
          </a:xfrm>
        </p:grpSpPr>
        <p:sp>
          <p:nvSpPr>
            <p:cNvPr id="16525" name="Arc 166"/>
            <p:cNvSpPr>
              <a:spLocks/>
            </p:cNvSpPr>
            <p:nvPr/>
          </p:nvSpPr>
          <p:spPr bwMode="auto">
            <a:xfrm rot="10800000" flipV="1">
              <a:off x="2812" y="1208"/>
              <a:ext cx="2385" cy="938"/>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rgbClr val="CC3300"/>
              </a:solidFill>
              <a:round/>
              <a:headEnd/>
              <a:tailEnd/>
            </a:ln>
          </p:spPr>
          <p:txBody>
            <a:bodyPr wrap="none" anchor="ctr"/>
            <a:lstStyle/>
            <a:p>
              <a:endParaRPr lang="en-US">
                <a:solidFill>
                  <a:srgbClr val="000000"/>
                </a:solidFill>
              </a:endParaRPr>
            </a:p>
          </p:txBody>
        </p:sp>
        <p:sp>
          <p:nvSpPr>
            <p:cNvPr id="16526" name="Arc 167"/>
            <p:cNvSpPr>
              <a:spLocks/>
            </p:cNvSpPr>
            <p:nvPr/>
          </p:nvSpPr>
          <p:spPr bwMode="auto">
            <a:xfrm rot="10800000" flipV="1">
              <a:off x="2812" y="1258"/>
              <a:ext cx="2385" cy="918"/>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rgbClr val="CC3300"/>
              </a:solidFill>
              <a:round/>
              <a:headEnd/>
              <a:tailEnd/>
            </a:ln>
          </p:spPr>
          <p:txBody>
            <a:bodyPr wrap="none" anchor="ctr"/>
            <a:lstStyle/>
            <a:p>
              <a:endParaRPr lang="en-US">
                <a:solidFill>
                  <a:srgbClr val="000000"/>
                </a:solidFill>
              </a:endParaRPr>
            </a:p>
          </p:txBody>
        </p:sp>
        <p:sp>
          <p:nvSpPr>
            <p:cNvPr id="16527" name="Arc 168"/>
            <p:cNvSpPr>
              <a:spLocks/>
            </p:cNvSpPr>
            <p:nvPr/>
          </p:nvSpPr>
          <p:spPr bwMode="auto">
            <a:xfrm rot="10800000" flipV="1">
              <a:off x="2812" y="1540"/>
              <a:ext cx="2385" cy="636"/>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rgbClr val="CC3300"/>
              </a:solidFill>
              <a:round/>
              <a:headEnd/>
              <a:tailEnd/>
            </a:ln>
          </p:spPr>
          <p:txBody>
            <a:bodyPr wrap="none" anchor="ctr"/>
            <a:lstStyle/>
            <a:p>
              <a:endParaRPr lang="en-US">
                <a:solidFill>
                  <a:srgbClr val="000000"/>
                </a:solidFill>
              </a:endParaRPr>
            </a:p>
          </p:txBody>
        </p:sp>
        <p:sp>
          <p:nvSpPr>
            <p:cNvPr id="16528" name="Arc 169"/>
            <p:cNvSpPr>
              <a:spLocks/>
            </p:cNvSpPr>
            <p:nvPr/>
          </p:nvSpPr>
          <p:spPr bwMode="auto">
            <a:xfrm rot="10800000" flipV="1">
              <a:off x="2812" y="1596"/>
              <a:ext cx="2385" cy="565"/>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rgbClr val="CC3300"/>
              </a:solidFill>
              <a:round/>
              <a:headEnd/>
              <a:tailEnd/>
            </a:ln>
          </p:spPr>
          <p:txBody>
            <a:bodyPr wrap="none" anchor="ctr"/>
            <a:lstStyle/>
            <a:p>
              <a:endParaRPr lang="en-US">
                <a:solidFill>
                  <a:srgbClr val="000000"/>
                </a:solidFill>
              </a:endParaRPr>
            </a:p>
          </p:txBody>
        </p:sp>
        <p:sp>
          <p:nvSpPr>
            <p:cNvPr id="16529" name="Arc 170"/>
            <p:cNvSpPr>
              <a:spLocks/>
            </p:cNvSpPr>
            <p:nvPr/>
          </p:nvSpPr>
          <p:spPr bwMode="auto">
            <a:xfrm rot="10800000" flipV="1">
              <a:off x="2812" y="1774"/>
              <a:ext cx="2385" cy="394"/>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rgbClr val="CC3300"/>
              </a:solidFill>
              <a:round/>
              <a:headEnd/>
              <a:tailEnd/>
            </a:ln>
          </p:spPr>
          <p:txBody>
            <a:bodyPr wrap="none" anchor="ctr"/>
            <a:lstStyle/>
            <a:p>
              <a:endParaRPr lang="en-US">
                <a:solidFill>
                  <a:srgbClr val="000000"/>
                </a:solidFill>
              </a:endParaRPr>
            </a:p>
          </p:txBody>
        </p:sp>
        <p:sp>
          <p:nvSpPr>
            <p:cNvPr id="16530" name="Arc 171"/>
            <p:cNvSpPr>
              <a:spLocks/>
            </p:cNvSpPr>
            <p:nvPr/>
          </p:nvSpPr>
          <p:spPr bwMode="auto">
            <a:xfrm rot="10800000" flipV="1">
              <a:off x="2811" y="1810"/>
              <a:ext cx="2385" cy="365"/>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rgbClr val="CC3300"/>
              </a:solidFill>
              <a:round/>
              <a:headEnd/>
              <a:tailEnd/>
            </a:ln>
          </p:spPr>
          <p:txBody>
            <a:bodyPr wrap="none" anchor="ctr"/>
            <a:lstStyle/>
            <a:p>
              <a:endParaRPr lang="en-US">
                <a:solidFill>
                  <a:srgbClr val="000000"/>
                </a:solidFill>
              </a:endParaRPr>
            </a:p>
          </p:txBody>
        </p:sp>
        <p:sp>
          <p:nvSpPr>
            <p:cNvPr id="16531" name="Arc 172"/>
            <p:cNvSpPr>
              <a:spLocks/>
            </p:cNvSpPr>
            <p:nvPr/>
          </p:nvSpPr>
          <p:spPr bwMode="auto">
            <a:xfrm rot="10800000" flipV="1">
              <a:off x="2812" y="1238"/>
              <a:ext cx="2385" cy="938"/>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rgbClr val="CC3300"/>
              </a:solidFill>
              <a:round/>
              <a:headEnd/>
              <a:tailEnd/>
            </a:ln>
          </p:spPr>
          <p:txBody>
            <a:bodyPr wrap="none" anchor="ctr"/>
            <a:lstStyle/>
            <a:p>
              <a:endParaRPr lang="en-US">
                <a:solidFill>
                  <a:srgbClr val="000000"/>
                </a:solidFill>
              </a:endParaRPr>
            </a:p>
          </p:txBody>
        </p:sp>
        <p:sp>
          <p:nvSpPr>
            <p:cNvPr id="16532" name="Arc 173"/>
            <p:cNvSpPr>
              <a:spLocks/>
            </p:cNvSpPr>
            <p:nvPr/>
          </p:nvSpPr>
          <p:spPr bwMode="auto">
            <a:xfrm rot="10800000" flipV="1">
              <a:off x="2812" y="1173"/>
              <a:ext cx="2385" cy="988"/>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rgbClr val="CC3300"/>
              </a:solidFill>
              <a:round/>
              <a:headEnd/>
              <a:tailEnd/>
            </a:ln>
          </p:spPr>
          <p:txBody>
            <a:bodyPr wrap="none" anchor="ctr"/>
            <a:lstStyle/>
            <a:p>
              <a:endParaRPr lang="en-US">
                <a:solidFill>
                  <a:srgbClr val="000000"/>
                </a:solidFill>
              </a:endParaRPr>
            </a:p>
          </p:txBody>
        </p:sp>
      </p:grpSp>
      <p:grpSp>
        <p:nvGrpSpPr>
          <p:cNvPr id="14" name="Group 174"/>
          <p:cNvGrpSpPr>
            <a:grpSpLocks/>
          </p:cNvGrpSpPr>
          <p:nvPr/>
        </p:nvGrpSpPr>
        <p:grpSpPr bwMode="auto">
          <a:xfrm>
            <a:off x="6524625" y="4438650"/>
            <a:ext cx="1504950" cy="962025"/>
            <a:chOff x="3924" y="2802"/>
            <a:chExt cx="948" cy="606"/>
          </a:xfrm>
        </p:grpSpPr>
        <p:sp>
          <p:nvSpPr>
            <p:cNvPr id="16516" name="Oval 175"/>
            <p:cNvSpPr>
              <a:spLocks noChangeArrowheads="1"/>
            </p:cNvSpPr>
            <p:nvPr/>
          </p:nvSpPr>
          <p:spPr bwMode="auto">
            <a:xfrm>
              <a:off x="4686" y="2880"/>
              <a:ext cx="72" cy="66"/>
            </a:xfrm>
            <a:prstGeom prst="ellipse">
              <a:avLst/>
            </a:prstGeom>
            <a:solidFill>
              <a:srgbClr val="CC3300"/>
            </a:solidFill>
            <a:ln w="9525">
              <a:solidFill>
                <a:schemeClr val="tx1"/>
              </a:solidFill>
              <a:round/>
              <a:headEnd/>
              <a:tailEnd/>
            </a:ln>
          </p:spPr>
          <p:txBody>
            <a:bodyPr wrap="none" anchor="ctr"/>
            <a:lstStyle/>
            <a:p>
              <a:endParaRPr lang="en-US" b="1">
                <a:solidFill>
                  <a:srgbClr val="008000"/>
                </a:solidFill>
                <a:latin typeface="Calibri" pitchFamily="34" charset="0"/>
              </a:endParaRPr>
            </a:p>
          </p:txBody>
        </p:sp>
        <p:grpSp>
          <p:nvGrpSpPr>
            <p:cNvPr id="16517" name="Group 176"/>
            <p:cNvGrpSpPr>
              <a:grpSpLocks/>
            </p:cNvGrpSpPr>
            <p:nvPr/>
          </p:nvGrpSpPr>
          <p:grpSpPr bwMode="auto">
            <a:xfrm>
              <a:off x="3924" y="2802"/>
              <a:ext cx="948" cy="606"/>
              <a:chOff x="3924" y="2802"/>
              <a:chExt cx="948" cy="606"/>
            </a:xfrm>
          </p:grpSpPr>
          <p:sp>
            <p:nvSpPr>
              <p:cNvPr id="16518" name="Oval 177"/>
              <p:cNvSpPr>
                <a:spLocks noChangeArrowheads="1"/>
              </p:cNvSpPr>
              <p:nvPr/>
            </p:nvSpPr>
            <p:spPr bwMode="auto">
              <a:xfrm>
                <a:off x="4728" y="2856"/>
                <a:ext cx="72" cy="66"/>
              </a:xfrm>
              <a:prstGeom prst="ellipse">
                <a:avLst/>
              </a:prstGeom>
              <a:solidFill>
                <a:srgbClr val="CC3300"/>
              </a:solidFill>
              <a:ln w="9525">
                <a:solidFill>
                  <a:schemeClr val="tx1"/>
                </a:solidFill>
                <a:round/>
                <a:headEnd/>
                <a:tailEnd/>
              </a:ln>
            </p:spPr>
            <p:txBody>
              <a:bodyPr wrap="none" anchor="ctr"/>
              <a:lstStyle/>
              <a:p>
                <a:endParaRPr lang="en-US" b="1">
                  <a:solidFill>
                    <a:srgbClr val="008000"/>
                  </a:solidFill>
                  <a:latin typeface="Calibri" pitchFamily="34" charset="0"/>
                </a:endParaRPr>
              </a:p>
            </p:txBody>
          </p:sp>
          <p:sp>
            <p:nvSpPr>
              <p:cNvPr id="16519" name="Oval 178"/>
              <p:cNvSpPr>
                <a:spLocks noChangeArrowheads="1"/>
              </p:cNvSpPr>
              <p:nvPr/>
            </p:nvSpPr>
            <p:spPr bwMode="auto">
              <a:xfrm>
                <a:off x="4764" y="2826"/>
                <a:ext cx="72" cy="66"/>
              </a:xfrm>
              <a:prstGeom prst="ellipse">
                <a:avLst/>
              </a:prstGeom>
              <a:solidFill>
                <a:srgbClr val="CC3300"/>
              </a:solidFill>
              <a:ln w="9525">
                <a:solidFill>
                  <a:schemeClr val="tx1"/>
                </a:solidFill>
                <a:round/>
                <a:headEnd/>
                <a:tailEnd/>
              </a:ln>
            </p:spPr>
            <p:txBody>
              <a:bodyPr wrap="none" anchor="ctr"/>
              <a:lstStyle/>
              <a:p>
                <a:endParaRPr lang="en-US" b="1">
                  <a:solidFill>
                    <a:srgbClr val="008000"/>
                  </a:solidFill>
                  <a:latin typeface="Calibri" pitchFamily="34" charset="0"/>
                </a:endParaRPr>
              </a:p>
            </p:txBody>
          </p:sp>
          <p:sp>
            <p:nvSpPr>
              <p:cNvPr id="16520" name="Oval 179"/>
              <p:cNvSpPr>
                <a:spLocks noChangeArrowheads="1"/>
              </p:cNvSpPr>
              <p:nvPr/>
            </p:nvSpPr>
            <p:spPr bwMode="auto">
              <a:xfrm>
                <a:off x="4800" y="2802"/>
                <a:ext cx="72" cy="66"/>
              </a:xfrm>
              <a:prstGeom prst="ellipse">
                <a:avLst/>
              </a:prstGeom>
              <a:solidFill>
                <a:srgbClr val="CC3300"/>
              </a:solidFill>
              <a:ln w="9525">
                <a:solidFill>
                  <a:schemeClr val="tx1"/>
                </a:solidFill>
                <a:round/>
                <a:headEnd/>
                <a:tailEnd/>
              </a:ln>
            </p:spPr>
            <p:txBody>
              <a:bodyPr wrap="none" anchor="ctr"/>
              <a:lstStyle/>
              <a:p>
                <a:endParaRPr lang="en-US" b="1">
                  <a:solidFill>
                    <a:srgbClr val="008000"/>
                  </a:solidFill>
                  <a:latin typeface="Calibri" pitchFamily="34" charset="0"/>
                </a:endParaRPr>
              </a:p>
            </p:txBody>
          </p:sp>
          <p:sp>
            <p:nvSpPr>
              <p:cNvPr id="16521" name="Oval 180"/>
              <p:cNvSpPr>
                <a:spLocks noChangeArrowheads="1"/>
              </p:cNvSpPr>
              <p:nvPr/>
            </p:nvSpPr>
            <p:spPr bwMode="auto">
              <a:xfrm>
                <a:off x="4176" y="3210"/>
                <a:ext cx="72" cy="66"/>
              </a:xfrm>
              <a:prstGeom prst="ellipse">
                <a:avLst/>
              </a:prstGeom>
              <a:solidFill>
                <a:srgbClr val="CC3300"/>
              </a:solidFill>
              <a:ln w="9525">
                <a:solidFill>
                  <a:schemeClr val="tx1"/>
                </a:solidFill>
                <a:round/>
                <a:headEnd/>
                <a:tailEnd/>
              </a:ln>
            </p:spPr>
            <p:txBody>
              <a:bodyPr wrap="none" anchor="ctr"/>
              <a:lstStyle/>
              <a:p>
                <a:pPr algn="ctr"/>
                <a:endParaRPr lang="en-US" b="1">
                  <a:solidFill>
                    <a:srgbClr val="008000"/>
                  </a:solidFill>
                  <a:latin typeface="Calibri" pitchFamily="34" charset="0"/>
                </a:endParaRPr>
              </a:p>
            </p:txBody>
          </p:sp>
          <p:sp>
            <p:nvSpPr>
              <p:cNvPr id="16522" name="Oval 181"/>
              <p:cNvSpPr>
                <a:spLocks noChangeArrowheads="1"/>
              </p:cNvSpPr>
              <p:nvPr/>
            </p:nvSpPr>
            <p:spPr bwMode="auto">
              <a:xfrm>
                <a:off x="4140" y="3234"/>
                <a:ext cx="72" cy="66"/>
              </a:xfrm>
              <a:prstGeom prst="ellipse">
                <a:avLst/>
              </a:prstGeom>
              <a:solidFill>
                <a:srgbClr val="CC3300"/>
              </a:solidFill>
              <a:ln w="9525">
                <a:solidFill>
                  <a:schemeClr val="tx1"/>
                </a:solidFill>
                <a:round/>
                <a:headEnd/>
                <a:tailEnd/>
              </a:ln>
            </p:spPr>
            <p:txBody>
              <a:bodyPr wrap="none" anchor="ctr"/>
              <a:lstStyle/>
              <a:p>
                <a:pPr algn="ctr"/>
                <a:endParaRPr lang="en-US" b="1">
                  <a:solidFill>
                    <a:srgbClr val="008000"/>
                  </a:solidFill>
                  <a:latin typeface="Calibri" pitchFamily="34" charset="0"/>
                </a:endParaRPr>
              </a:p>
            </p:txBody>
          </p:sp>
          <p:sp>
            <p:nvSpPr>
              <p:cNvPr id="16523" name="Oval 182"/>
              <p:cNvSpPr>
                <a:spLocks noChangeArrowheads="1"/>
              </p:cNvSpPr>
              <p:nvPr/>
            </p:nvSpPr>
            <p:spPr bwMode="auto">
              <a:xfrm>
                <a:off x="3960" y="3324"/>
                <a:ext cx="72" cy="66"/>
              </a:xfrm>
              <a:prstGeom prst="ellipse">
                <a:avLst/>
              </a:prstGeom>
              <a:solidFill>
                <a:srgbClr val="CC3300"/>
              </a:solidFill>
              <a:ln w="9525">
                <a:solidFill>
                  <a:schemeClr val="tx1"/>
                </a:solidFill>
                <a:round/>
                <a:headEnd/>
                <a:tailEnd/>
              </a:ln>
            </p:spPr>
            <p:txBody>
              <a:bodyPr wrap="none" anchor="ctr"/>
              <a:lstStyle/>
              <a:p>
                <a:pPr algn="ctr"/>
                <a:endParaRPr lang="en-US" b="1">
                  <a:solidFill>
                    <a:srgbClr val="008000"/>
                  </a:solidFill>
                  <a:latin typeface="Calibri" pitchFamily="34" charset="0"/>
                </a:endParaRPr>
              </a:p>
            </p:txBody>
          </p:sp>
          <p:sp>
            <p:nvSpPr>
              <p:cNvPr id="16524" name="Oval 183"/>
              <p:cNvSpPr>
                <a:spLocks noChangeArrowheads="1"/>
              </p:cNvSpPr>
              <p:nvPr/>
            </p:nvSpPr>
            <p:spPr bwMode="auto">
              <a:xfrm>
                <a:off x="3924" y="3342"/>
                <a:ext cx="72" cy="66"/>
              </a:xfrm>
              <a:prstGeom prst="ellipse">
                <a:avLst/>
              </a:prstGeom>
              <a:solidFill>
                <a:srgbClr val="CC3300"/>
              </a:solidFill>
              <a:ln w="9525">
                <a:solidFill>
                  <a:schemeClr val="tx1"/>
                </a:solidFill>
                <a:round/>
                <a:headEnd/>
                <a:tailEnd/>
              </a:ln>
            </p:spPr>
            <p:txBody>
              <a:bodyPr wrap="none" anchor="ctr"/>
              <a:lstStyle/>
              <a:p>
                <a:pPr algn="ctr"/>
                <a:endParaRPr lang="en-US" b="1">
                  <a:solidFill>
                    <a:srgbClr val="008000"/>
                  </a:solidFill>
                  <a:latin typeface="Calibri" pitchFamily="34" charset="0"/>
                </a:endParaRPr>
              </a:p>
            </p:txBody>
          </p:sp>
        </p:grpSp>
      </p:grpSp>
      <p:sp>
        <p:nvSpPr>
          <p:cNvPr id="16502" name="Rectangle 184"/>
          <p:cNvSpPr>
            <a:spLocks noGrp="1" noChangeArrowheads="1"/>
          </p:cNvSpPr>
          <p:nvPr>
            <p:ph type="body" idx="4294967295"/>
          </p:nvPr>
        </p:nvSpPr>
        <p:spPr>
          <a:xfrm>
            <a:off x="381000" y="4495800"/>
            <a:ext cx="4191000" cy="1752600"/>
          </a:xfrm>
          <a:solidFill>
            <a:schemeClr val="bg1"/>
          </a:solidFill>
        </p:spPr>
        <p:txBody>
          <a:bodyPr/>
          <a:lstStyle/>
          <a:p>
            <a:pPr>
              <a:lnSpc>
                <a:spcPct val="90000"/>
              </a:lnSpc>
            </a:pPr>
            <a:r>
              <a:rPr lang="en-GB" sz="1800" smtClean="0"/>
              <a:t>The binding rates of test samples are measured and interpolated from the standard curve to determine concentration</a:t>
            </a:r>
          </a:p>
          <a:p>
            <a:pPr>
              <a:lnSpc>
                <a:spcPct val="90000"/>
              </a:lnSpc>
            </a:pPr>
            <a:r>
              <a:rPr lang="en-GB" sz="1800" smtClean="0"/>
              <a:t>96 samples analyzed in 15 - 30 minutes</a:t>
            </a:r>
          </a:p>
          <a:p>
            <a:pPr>
              <a:lnSpc>
                <a:spcPct val="90000"/>
              </a:lnSpc>
            </a:pPr>
            <a:r>
              <a:rPr lang="en-GB" sz="1800" smtClean="0"/>
              <a:t>Reuse of standard curve is optional</a:t>
            </a:r>
            <a:endParaRPr lang="en-US" sz="1800" smtClean="0"/>
          </a:p>
        </p:txBody>
      </p:sp>
      <p:sp>
        <p:nvSpPr>
          <p:cNvPr id="16503" name="Line 185"/>
          <p:cNvSpPr>
            <a:spLocks noChangeShapeType="1"/>
          </p:cNvSpPr>
          <p:nvPr/>
        </p:nvSpPr>
        <p:spPr bwMode="auto">
          <a:xfrm flipV="1">
            <a:off x="2695575" y="1317625"/>
            <a:ext cx="200025" cy="0"/>
          </a:xfrm>
          <a:prstGeom prst="line">
            <a:avLst/>
          </a:prstGeom>
          <a:noFill/>
          <a:ln w="9525">
            <a:solidFill>
              <a:schemeClr val="tx1"/>
            </a:solidFill>
            <a:round/>
            <a:headEnd/>
            <a:tailEnd type="triangle" w="med" len="med"/>
          </a:ln>
        </p:spPr>
        <p:txBody>
          <a:bodyPr/>
          <a:lstStyle/>
          <a:p>
            <a:endParaRPr lang="en-US">
              <a:solidFill>
                <a:srgbClr val="000000"/>
              </a:solidFill>
            </a:endParaRPr>
          </a:p>
        </p:txBody>
      </p:sp>
      <p:sp>
        <p:nvSpPr>
          <p:cNvPr id="16504" name="Text Box 186"/>
          <p:cNvSpPr txBox="1">
            <a:spLocks noChangeArrowheads="1"/>
          </p:cNvSpPr>
          <p:nvPr/>
        </p:nvSpPr>
        <p:spPr bwMode="auto">
          <a:xfrm>
            <a:off x="2971800" y="1143000"/>
            <a:ext cx="1404938" cy="304800"/>
          </a:xfrm>
          <a:prstGeom prst="rect">
            <a:avLst/>
          </a:prstGeom>
          <a:noFill/>
          <a:ln w="9525">
            <a:noFill/>
            <a:miter lim="800000"/>
            <a:headEnd/>
            <a:tailEnd/>
          </a:ln>
        </p:spPr>
        <p:txBody>
          <a:bodyPr wrap="none">
            <a:spAutoFit/>
          </a:bodyPr>
          <a:lstStyle/>
          <a:p>
            <a:r>
              <a:rPr lang="en-US">
                <a:solidFill>
                  <a:srgbClr val="3AA8E4"/>
                </a:solidFill>
                <a:latin typeface="Calibri" pitchFamily="34" charset="0"/>
              </a:rPr>
              <a:t>Octet Biosensors</a:t>
            </a:r>
          </a:p>
        </p:txBody>
      </p:sp>
      <p:sp>
        <p:nvSpPr>
          <p:cNvPr id="16505" name="Line 187"/>
          <p:cNvSpPr>
            <a:spLocks noChangeShapeType="1"/>
          </p:cNvSpPr>
          <p:nvPr/>
        </p:nvSpPr>
        <p:spPr bwMode="auto">
          <a:xfrm>
            <a:off x="8539163" y="3384550"/>
            <a:ext cx="0" cy="114300"/>
          </a:xfrm>
          <a:prstGeom prst="line">
            <a:avLst/>
          </a:prstGeom>
          <a:noFill/>
          <a:ln w="9525">
            <a:solidFill>
              <a:schemeClr val="tx1"/>
            </a:solidFill>
            <a:round/>
            <a:headEnd/>
            <a:tailEnd/>
          </a:ln>
        </p:spPr>
        <p:txBody>
          <a:bodyPr/>
          <a:lstStyle/>
          <a:p>
            <a:endParaRPr lang="en-US">
              <a:solidFill>
                <a:srgbClr val="000000"/>
              </a:solidFill>
            </a:endParaRPr>
          </a:p>
        </p:txBody>
      </p:sp>
      <p:sp>
        <p:nvSpPr>
          <p:cNvPr id="16506" name="Text Box 188"/>
          <p:cNvSpPr txBox="1">
            <a:spLocks noChangeArrowheads="1"/>
          </p:cNvSpPr>
          <p:nvPr/>
        </p:nvSpPr>
        <p:spPr bwMode="auto">
          <a:xfrm>
            <a:off x="8313738" y="3476625"/>
            <a:ext cx="436562" cy="274638"/>
          </a:xfrm>
          <a:prstGeom prst="rect">
            <a:avLst/>
          </a:prstGeom>
          <a:noFill/>
          <a:ln w="9525">
            <a:noFill/>
            <a:miter lim="800000"/>
            <a:headEnd/>
            <a:tailEnd/>
          </a:ln>
        </p:spPr>
        <p:txBody>
          <a:bodyPr wrap="none">
            <a:spAutoFit/>
          </a:bodyPr>
          <a:lstStyle/>
          <a:p>
            <a:r>
              <a:rPr lang="en-US" sz="1200">
                <a:solidFill>
                  <a:srgbClr val="3AA8E4"/>
                </a:solidFill>
              </a:rPr>
              <a:t>120</a:t>
            </a:r>
          </a:p>
        </p:txBody>
      </p:sp>
      <p:grpSp>
        <p:nvGrpSpPr>
          <p:cNvPr id="16" name="Group 146"/>
          <p:cNvGrpSpPr>
            <a:grpSpLocks/>
          </p:cNvGrpSpPr>
          <p:nvPr/>
        </p:nvGrpSpPr>
        <p:grpSpPr bwMode="auto">
          <a:xfrm>
            <a:off x="4740275" y="4244975"/>
            <a:ext cx="3978275" cy="1589088"/>
            <a:chOff x="2800" y="2680"/>
            <a:chExt cx="2506" cy="1001"/>
          </a:xfrm>
        </p:grpSpPr>
        <p:sp>
          <p:nvSpPr>
            <p:cNvPr id="16508" name="Oval 147"/>
            <p:cNvSpPr>
              <a:spLocks noChangeArrowheads="1"/>
            </p:cNvSpPr>
            <p:nvPr/>
          </p:nvSpPr>
          <p:spPr bwMode="auto">
            <a:xfrm>
              <a:off x="2800" y="3625"/>
              <a:ext cx="56" cy="56"/>
            </a:xfrm>
            <a:prstGeom prst="ellipse">
              <a:avLst/>
            </a:prstGeom>
            <a:solidFill>
              <a:schemeClr val="accent1"/>
            </a:solidFill>
            <a:ln w="9525">
              <a:solidFill>
                <a:schemeClr val="tx1"/>
              </a:solidFill>
              <a:round/>
              <a:headEnd/>
              <a:tailEnd/>
            </a:ln>
          </p:spPr>
          <p:txBody>
            <a:bodyPr wrap="none" anchor="ctr"/>
            <a:lstStyle/>
            <a:p>
              <a:endParaRPr lang="en-US" sz="2400" b="1">
                <a:solidFill>
                  <a:srgbClr val="008000"/>
                </a:solidFill>
              </a:endParaRPr>
            </a:p>
          </p:txBody>
        </p:sp>
        <p:sp>
          <p:nvSpPr>
            <p:cNvPr id="16509" name="Oval 148"/>
            <p:cNvSpPr>
              <a:spLocks noChangeArrowheads="1"/>
            </p:cNvSpPr>
            <p:nvPr/>
          </p:nvSpPr>
          <p:spPr bwMode="auto">
            <a:xfrm>
              <a:off x="3090" y="3584"/>
              <a:ext cx="56" cy="56"/>
            </a:xfrm>
            <a:prstGeom prst="ellipse">
              <a:avLst/>
            </a:prstGeom>
            <a:solidFill>
              <a:schemeClr val="accent1"/>
            </a:solidFill>
            <a:ln w="9525">
              <a:solidFill>
                <a:schemeClr val="tx1"/>
              </a:solidFill>
              <a:round/>
              <a:headEnd/>
              <a:tailEnd/>
            </a:ln>
          </p:spPr>
          <p:txBody>
            <a:bodyPr wrap="none" anchor="ctr"/>
            <a:lstStyle/>
            <a:p>
              <a:endParaRPr lang="en-US" sz="2400" b="1">
                <a:solidFill>
                  <a:srgbClr val="008000"/>
                </a:solidFill>
              </a:endParaRPr>
            </a:p>
          </p:txBody>
        </p:sp>
        <p:sp>
          <p:nvSpPr>
            <p:cNvPr id="16510" name="Oval 149"/>
            <p:cNvSpPr>
              <a:spLocks noChangeArrowheads="1"/>
            </p:cNvSpPr>
            <p:nvPr/>
          </p:nvSpPr>
          <p:spPr bwMode="auto">
            <a:xfrm>
              <a:off x="3451" y="3524"/>
              <a:ext cx="56" cy="56"/>
            </a:xfrm>
            <a:prstGeom prst="ellipse">
              <a:avLst/>
            </a:prstGeom>
            <a:solidFill>
              <a:schemeClr val="accent1"/>
            </a:solidFill>
            <a:ln w="9525">
              <a:solidFill>
                <a:schemeClr val="tx1"/>
              </a:solidFill>
              <a:round/>
              <a:headEnd/>
              <a:tailEnd/>
            </a:ln>
          </p:spPr>
          <p:txBody>
            <a:bodyPr wrap="none" anchor="ctr"/>
            <a:lstStyle/>
            <a:p>
              <a:endParaRPr lang="en-US" sz="2400" b="1">
                <a:solidFill>
                  <a:srgbClr val="008000"/>
                </a:solidFill>
              </a:endParaRPr>
            </a:p>
          </p:txBody>
        </p:sp>
        <p:sp>
          <p:nvSpPr>
            <p:cNvPr id="16511" name="Oval 150"/>
            <p:cNvSpPr>
              <a:spLocks noChangeArrowheads="1"/>
            </p:cNvSpPr>
            <p:nvPr/>
          </p:nvSpPr>
          <p:spPr bwMode="auto">
            <a:xfrm>
              <a:off x="3880" y="3373"/>
              <a:ext cx="56" cy="56"/>
            </a:xfrm>
            <a:prstGeom prst="ellipse">
              <a:avLst/>
            </a:prstGeom>
            <a:solidFill>
              <a:schemeClr val="accent1"/>
            </a:solidFill>
            <a:ln w="9525">
              <a:solidFill>
                <a:schemeClr val="tx1"/>
              </a:solidFill>
              <a:round/>
              <a:headEnd/>
              <a:tailEnd/>
            </a:ln>
          </p:spPr>
          <p:txBody>
            <a:bodyPr wrap="none" anchor="ctr"/>
            <a:lstStyle/>
            <a:p>
              <a:endParaRPr lang="en-US" sz="2400" b="1">
                <a:solidFill>
                  <a:srgbClr val="008000"/>
                </a:solidFill>
              </a:endParaRPr>
            </a:p>
          </p:txBody>
        </p:sp>
        <p:sp>
          <p:nvSpPr>
            <p:cNvPr id="16512" name="Oval 151"/>
            <p:cNvSpPr>
              <a:spLocks noChangeArrowheads="1"/>
            </p:cNvSpPr>
            <p:nvPr/>
          </p:nvSpPr>
          <p:spPr bwMode="auto">
            <a:xfrm>
              <a:off x="4244" y="3181"/>
              <a:ext cx="56" cy="56"/>
            </a:xfrm>
            <a:prstGeom prst="ellipse">
              <a:avLst/>
            </a:prstGeom>
            <a:solidFill>
              <a:schemeClr val="accent1"/>
            </a:solidFill>
            <a:ln w="9525">
              <a:solidFill>
                <a:schemeClr val="tx1"/>
              </a:solidFill>
              <a:round/>
              <a:headEnd/>
              <a:tailEnd/>
            </a:ln>
          </p:spPr>
          <p:txBody>
            <a:bodyPr wrap="none" anchor="ctr"/>
            <a:lstStyle/>
            <a:p>
              <a:endParaRPr lang="en-US" sz="2400" b="1">
                <a:solidFill>
                  <a:srgbClr val="008000"/>
                </a:solidFill>
              </a:endParaRPr>
            </a:p>
          </p:txBody>
        </p:sp>
        <p:sp>
          <p:nvSpPr>
            <p:cNvPr id="16513" name="Oval 152"/>
            <p:cNvSpPr>
              <a:spLocks noChangeArrowheads="1"/>
            </p:cNvSpPr>
            <p:nvPr/>
          </p:nvSpPr>
          <p:spPr bwMode="auto">
            <a:xfrm>
              <a:off x="4592" y="2940"/>
              <a:ext cx="56" cy="56"/>
            </a:xfrm>
            <a:prstGeom prst="ellipse">
              <a:avLst/>
            </a:prstGeom>
            <a:solidFill>
              <a:schemeClr val="accent1"/>
            </a:solidFill>
            <a:ln w="9525">
              <a:solidFill>
                <a:schemeClr val="tx1"/>
              </a:solidFill>
              <a:round/>
              <a:headEnd/>
              <a:tailEnd/>
            </a:ln>
          </p:spPr>
          <p:txBody>
            <a:bodyPr wrap="none" anchor="ctr"/>
            <a:lstStyle/>
            <a:p>
              <a:endParaRPr lang="en-US" sz="2400" b="1">
                <a:solidFill>
                  <a:srgbClr val="008000"/>
                </a:solidFill>
              </a:endParaRPr>
            </a:p>
          </p:txBody>
        </p:sp>
        <p:sp>
          <p:nvSpPr>
            <p:cNvPr id="16514" name="Oval 153"/>
            <p:cNvSpPr>
              <a:spLocks noChangeArrowheads="1"/>
            </p:cNvSpPr>
            <p:nvPr/>
          </p:nvSpPr>
          <p:spPr bwMode="auto">
            <a:xfrm>
              <a:off x="4907" y="2782"/>
              <a:ext cx="56" cy="56"/>
            </a:xfrm>
            <a:prstGeom prst="ellipse">
              <a:avLst/>
            </a:prstGeom>
            <a:solidFill>
              <a:schemeClr val="accent1"/>
            </a:solidFill>
            <a:ln w="9525">
              <a:solidFill>
                <a:schemeClr val="tx1"/>
              </a:solidFill>
              <a:round/>
              <a:headEnd/>
              <a:tailEnd/>
            </a:ln>
          </p:spPr>
          <p:txBody>
            <a:bodyPr wrap="none" anchor="ctr"/>
            <a:lstStyle/>
            <a:p>
              <a:endParaRPr lang="en-US" sz="2400" b="1">
                <a:solidFill>
                  <a:srgbClr val="008000"/>
                </a:solidFill>
              </a:endParaRPr>
            </a:p>
          </p:txBody>
        </p:sp>
        <p:sp>
          <p:nvSpPr>
            <p:cNvPr id="16515" name="Oval 154"/>
            <p:cNvSpPr>
              <a:spLocks noChangeArrowheads="1"/>
            </p:cNvSpPr>
            <p:nvPr/>
          </p:nvSpPr>
          <p:spPr bwMode="auto">
            <a:xfrm>
              <a:off x="5250" y="2680"/>
              <a:ext cx="56" cy="56"/>
            </a:xfrm>
            <a:prstGeom prst="ellipse">
              <a:avLst/>
            </a:prstGeom>
            <a:solidFill>
              <a:schemeClr val="accent1"/>
            </a:solidFill>
            <a:ln w="9525">
              <a:solidFill>
                <a:schemeClr val="tx1"/>
              </a:solidFill>
              <a:round/>
              <a:headEnd/>
              <a:tailEnd/>
            </a:ln>
          </p:spPr>
          <p:txBody>
            <a:bodyPr wrap="none" anchor="ctr"/>
            <a:lstStyle/>
            <a:p>
              <a:endParaRPr lang="en-US" sz="2400" b="1">
                <a:solidFill>
                  <a:srgbClr val="008000"/>
                </a:solidFill>
              </a:endParaRPr>
            </a:p>
          </p:txBody>
        </p:sp>
      </p:grpSp>
    </p:spTree>
    <p:extLst>
      <p:ext uri="{BB962C8B-B14F-4D97-AF65-F5344CB8AC3E}">
        <p14:creationId xmlns:p14="http://schemas.microsoft.com/office/powerpoint/2010/main" val="15619593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5.55556E-7 -0.00324 L 0.0007 0.03473 " pathEditMode="fixed" rAng="0" ptsTypes="AA">
                                      <p:cBhvr>
                                        <p:cTn id="6" dur="1000" fill="hold"/>
                                        <p:tgtEl>
                                          <p:spTgt spid="2"/>
                                        </p:tgtEl>
                                        <p:attrNameLst>
                                          <p:attrName>ppt_x</p:attrName>
                                          <p:attrName>ppt_y</p:attrName>
                                        </p:attrNameLst>
                                      </p:cBhvr>
                                      <p:rCtr x="0" y="19"/>
                                    </p:animMotion>
                                  </p:childTnLst>
                                </p:cTn>
                              </p:par>
                            </p:childTnLst>
                          </p:cTn>
                        </p:par>
                        <p:par>
                          <p:cTn id="7" fill="hold">
                            <p:stCondLst>
                              <p:cond delay="1000"/>
                            </p:stCondLst>
                            <p:childTnLst>
                              <p:par>
                                <p:cTn id="8" presetID="22" presetClass="entr" presetSubtype="8" fill="hold" nodeType="after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left)">
                                      <p:cBhvr>
                                        <p:cTn id="10" dur="2000"/>
                                        <p:tgtEl>
                                          <p:spTgt spid="11"/>
                                        </p:tgtEl>
                                      </p:cBhvr>
                                    </p:animEffect>
                                  </p:childTnLst>
                                </p:cTn>
                              </p:par>
                            </p:childTnLst>
                          </p:cTn>
                        </p:par>
                        <p:par>
                          <p:cTn id="11" fill="hold">
                            <p:stCondLst>
                              <p:cond delay="3000"/>
                            </p:stCondLst>
                            <p:childTnLst>
                              <p:par>
                                <p:cTn id="12" presetID="22" presetClass="entr" presetSubtype="8" fill="hold" nodeType="after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wipe(left)">
                                      <p:cBhvr>
                                        <p:cTn id="14" dur="1000"/>
                                        <p:tgtEl>
                                          <p:spTgt spid="12"/>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11"/>
                                        </p:tgtEl>
                                        <p:attrNameLst>
                                          <p:attrName>style.visibility</p:attrName>
                                        </p:attrNameLst>
                                      </p:cBhvr>
                                      <p:to>
                                        <p:strVal val="hidden"/>
                                      </p:to>
                                    </p:set>
                                  </p:childTnLst>
                                </p:cTn>
                              </p:par>
                            </p:childTnLst>
                          </p:cTn>
                        </p:par>
                        <p:par>
                          <p:cTn id="19" fill="hold">
                            <p:stCondLst>
                              <p:cond delay="0"/>
                            </p:stCondLst>
                            <p:childTnLst>
                              <p:par>
                                <p:cTn id="20" presetID="42" presetClass="path" presetSubtype="0" accel="50000" decel="50000" fill="hold" nodeType="afterEffect">
                                  <p:stCondLst>
                                    <p:cond delay="0"/>
                                  </p:stCondLst>
                                  <p:childTnLst>
                                    <p:animMotion origin="layout" path="M -5.55556E-7 -0.00324 L 0.00035 0.06713 " pathEditMode="relative" rAng="0" ptsTypes="AA">
                                      <p:cBhvr>
                                        <p:cTn id="21" dur="1000" fill="hold"/>
                                        <p:tgtEl>
                                          <p:spTgt spid="2"/>
                                        </p:tgtEl>
                                        <p:attrNameLst>
                                          <p:attrName>ppt_x</p:attrName>
                                          <p:attrName>ppt_y</p:attrName>
                                        </p:attrNameLst>
                                      </p:cBhvr>
                                      <p:rCtr x="0" y="35"/>
                                    </p:animMotion>
                                  </p:childTnLst>
                                </p:cTn>
                              </p:par>
                            </p:childTnLst>
                          </p:cTn>
                        </p:par>
                        <p:par>
                          <p:cTn id="22" fill="hold">
                            <p:stCondLst>
                              <p:cond delay="1000"/>
                            </p:stCondLst>
                            <p:childTnLst>
                              <p:par>
                                <p:cTn id="23" presetID="22" presetClass="entr" presetSubtype="8" fill="hold" nodeType="after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wipe(left)">
                                      <p:cBhvr>
                                        <p:cTn id="25" dur="2000"/>
                                        <p:tgtEl>
                                          <p:spTgt spid="11"/>
                                        </p:tgtEl>
                                      </p:cBhvr>
                                    </p:animEffect>
                                  </p:childTnLst>
                                </p:cTn>
                              </p:par>
                            </p:childTnLst>
                          </p:cTn>
                        </p:par>
                        <p:par>
                          <p:cTn id="26" fill="hold">
                            <p:stCondLst>
                              <p:cond delay="3000"/>
                            </p:stCondLst>
                            <p:childTnLst>
                              <p:par>
                                <p:cTn id="27" presetID="22" presetClass="entr" presetSubtype="8" fill="hold" nodeType="after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wipe(left)">
                                      <p:cBhvr>
                                        <p:cTn id="29" dur="1000"/>
                                        <p:tgtEl>
                                          <p:spTgt spid="16"/>
                                        </p:tgtEl>
                                      </p:cBhvr>
                                    </p:animEffect>
                                  </p:childTnLst>
                                </p:cTn>
                              </p:par>
                            </p:childTnLst>
                          </p:cTn>
                        </p:par>
                        <p:par>
                          <p:cTn id="30" fill="hold">
                            <p:stCondLst>
                              <p:cond delay="4000"/>
                            </p:stCondLst>
                            <p:childTnLst>
                              <p:par>
                                <p:cTn id="31" presetID="22" presetClass="entr" presetSubtype="4" fill="hold" grpId="0" nodeType="afterEffect">
                                  <p:stCondLst>
                                    <p:cond delay="0"/>
                                  </p:stCondLst>
                                  <p:childTnLst>
                                    <p:set>
                                      <p:cBhvr>
                                        <p:cTn id="32" dur="1" fill="hold">
                                          <p:stCondLst>
                                            <p:cond delay="0"/>
                                          </p:stCondLst>
                                        </p:cTn>
                                        <p:tgtEl>
                                          <p:spTgt spid="26626"/>
                                        </p:tgtEl>
                                        <p:attrNameLst>
                                          <p:attrName>style.visibility</p:attrName>
                                        </p:attrNameLst>
                                      </p:cBhvr>
                                      <p:to>
                                        <p:strVal val="visible"/>
                                      </p:to>
                                    </p:set>
                                    <p:animEffect transition="in" filter="wipe(down)">
                                      <p:cBhvr>
                                        <p:cTn id="33" dur="500"/>
                                        <p:tgtEl>
                                          <p:spTgt spid="26626"/>
                                        </p:tgtEl>
                                      </p:cBhvr>
                                    </p:animEffect>
                                  </p:childTnLst>
                                </p:cTn>
                              </p:par>
                            </p:childTnLst>
                          </p:cTn>
                        </p:par>
                      </p:childTnLst>
                    </p:cTn>
                  </p:par>
                  <p:par>
                    <p:cTn id="34" fill="hold">
                      <p:stCondLst>
                        <p:cond delay="indefinite"/>
                      </p:stCondLst>
                      <p:childTnLst>
                        <p:par>
                          <p:cTn id="35" fill="hold">
                            <p:stCondLst>
                              <p:cond delay="0"/>
                            </p:stCondLst>
                            <p:childTnLst>
                              <p:par>
                                <p:cTn id="36" presetID="1" presetClass="exit" presetSubtype="0" fill="hold" nodeType="clickEffect">
                                  <p:stCondLst>
                                    <p:cond delay="0"/>
                                  </p:stCondLst>
                                  <p:childTnLst>
                                    <p:set>
                                      <p:cBhvr>
                                        <p:cTn id="37" dur="1" fill="hold">
                                          <p:stCondLst>
                                            <p:cond delay="0"/>
                                          </p:stCondLst>
                                        </p:cTn>
                                        <p:tgtEl>
                                          <p:spTgt spid="11"/>
                                        </p:tgtEl>
                                        <p:attrNameLst>
                                          <p:attrName>style.visibility</p:attrName>
                                        </p:attrNameLst>
                                      </p:cBhvr>
                                      <p:to>
                                        <p:strVal val="hidden"/>
                                      </p:to>
                                    </p:set>
                                  </p:childTnLst>
                                </p:cTn>
                              </p:par>
                            </p:childTnLst>
                          </p:cTn>
                        </p:par>
                        <p:par>
                          <p:cTn id="38" fill="hold">
                            <p:stCondLst>
                              <p:cond delay="0"/>
                            </p:stCondLst>
                            <p:childTnLst>
                              <p:par>
                                <p:cTn id="39" presetID="42" presetClass="path" presetSubtype="0" accel="50000" decel="50000" fill="hold" nodeType="afterEffect">
                                  <p:stCondLst>
                                    <p:cond delay="0"/>
                                  </p:stCondLst>
                                  <p:childTnLst>
                                    <p:animMotion origin="layout" path="M -5.55556E-7 -0.00324 L -5.55556E-7 0.10047 " pathEditMode="relative" rAng="0" ptsTypes="AA">
                                      <p:cBhvr>
                                        <p:cTn id="40" dur="1000" fill="hold"/>
                                        <p:tgtEl>
                                          <p:spTgt spid="2"/>
                                        </p:tgtEl>
                                        <p:attrNameLst>
                                          <p:attrName>ppt_x</p:attrName>
                                          <p:attrName>ppt_y</p:attrName>
                                        </p:attrNameLst>
                                      </p:cBhvr>
                                      <p:rCtr x="0" y="52"/>
                                    </p:animMotion>
                                  </p:childTnLst>
                                </p:cTn>
                              </p:par>
                            </p:childTnLst>
                          </p:cTn>
                        </p:par>
                        <p:par>
                          <p:cTn id="41" fill="hold">
                            <p:stCondLst>
                              <p:cond delay="1000"/>
                            </p:stCondLst>
                            <p:childTnLst>
                              <p:par>
                                <p:cTn id="42" presetID="22" presetClass="entr" presetSubtype="8" fill="hold" nodeType="after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wipe(left)">
                                      <p:cBhvr>
                                        <p:cTn id="44" dur="2000"/>
                                        <p:tgtEl>
                                          <p:spTgt spid="13"/>
                                        </p:tgtEl>
                                      </p:cBhvr>
                                    </p:animEffect>
                                  </p:childTnLst>
                                </p:cTn>
                              </p:par>
                            </p:childTnLst>
                          </p:cTn>
                        </p:par>
                        <p:par>
                          <p:cTn id="45" fill="hold">
                            <p:stCondLst>
                              <p:cond delay="3000"/>
                            </p:stCondLst>
                            <p:childTnLst>
                              <p:par>
                                <p:cTn id="46" presetID="22" presetClass="entr" presetSubtype="4" fill="hold" nodeType="afterEffect">
                                  <p:stCondLst>
                                    <p:cond delay="0"/>
                                  </p:stCondLst>
                                  <p:childTnLst>
                                    <p:set>
                                      <p:cBhvr>
                                        <p:cTn id="47" dur="1" fill="hold">
                                          <p:stCondLst>
                                            <p:cond delay="0"/>
                                          </p:stCondLst>
                                        </p:cTn>
                                        <p:tgtEl>
                                          <p:spTgt spid="14"/>
                                        </p:tgtEl>
                                        <p:attrNameLst>
                                          <p:attrName>style.visibility</p:attrName>
                                        </p:attrNameLst>
                                      </p:cBhvr>
                                      <p:to>
                                        <p:strVal val="visible"/>
                                      </p:to>
                                    </p:set>
                                    <p:animEffect transition="in" filter="wipe(down)">
                                      <p:cBhvr>
                                        <p:cTn id="48"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6"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Freeform 2"/>
          <p:cNvSpPr>
            <a:spLocks/>
          </p:cNvSpPr>
          <p:nvPr/>
        </p:nvSpPr>
        <p:spPr bwMode="auto">
          <a:xfrm>
            <a:off x="4800600" y="4267200"/>
            <a:ext cx="3867150" cy="1504950"/>
          </a:xfrm>
          <a:custGeom>
            <a:avLst/>
            <a:gdLst>
              <a:gd name="T0" fmla="*/ 0 w 2436"/>
              <a:gd name="T1" fmla="*/ 2147483647 h 948"/>
              <a:gd name="T2" fmla="*/ 2147483647 w 2436"/>
              <a:gd name="T3" fmla="*/ 2147483647 h 948"/>
              <a:gd name="T4" fmla="*/ 2147483647 w 2436"/>
              <a:gd name="T5" fmla="*/ 2147483647 h 948"/>
              <a:gd name="T6" fmla="*/ 2147483647 w 2436"/>
              <a:gd name="T7" fmla="*/ 2147483647 h 948"/>
              <a:gd name="T8" fmla="*/ 2147483647 w 2436"/>
              <a:gd name="T9" fmla="*/ 2147483647 h 948"/>
              <a:gd name="T10" fmla="*/ 2147483647 w 2436"/>
              <a:gd name="T11" fmla="*/ 2147483647 h 948"/>
              <a:gd name="T12" fmla="*/ 2147483647 w 2436"/>
              <a:gd name="T13" fmla="*/ 2147483647 h 948"/>
              <a:gd name="T14" fmla="*/ 2147483647 w 2436"/>
              <a:gd name="T15" fmla="*/ 0 h 948"/>
              <a:gd name="T16" fmla="*/ 0 60000 65536"/>
              <a:gd name="T17" fmla="*/ 0 60000 65536"/>
              <a:gd name="T18" fmla="*/ 0 60000 65536"/>
              <a:gd name="T19" fmla="*/ 0 60000 65536"/>
              <a:gd name="T20" fmla="*/ 0 60000 65536"/>
              <a:gd name="T21" fmla="*/ 0 60000 65536"/>
              <a:gd name="T22" fmla="*/ 0 60000 65536"/>
              <a:gd name="T23" fmla="*/ 0 60000 65536"/>
              <a:gd name="T24" fmla="*/ 0 w 2436"/>
              <a:gd name="T25" fmla="*/ 0 h 948"/>
              <a:gd name="T26" fmla="*/ 2436 w 2436"/>
              <a:gd name="T27" fmla="*/ 948 h 94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436" h="948">
                <a:moveTo>
                  <a:pt x="0" y="948"/>
                </a:moveTo>
                <a:cubicBezTo>
                  <a:pt x="78" y="938"/>
                  <a:pt x="157" y="929"/>
                  <a:pt x="264" y="912"/>
                </a:cubicBezTo>
                <a:cubicBezTo>
                  <a:pt x="371" y="895"/>
                  <a:pt x="505" y="882"/>
                  <a:pt x="642" y="846"/>
                </a:cubicBezTo>
                <a:cubicBezTo>
                  <a:pt x="779" y="810"/>
                  <a:pt x="953" y="751"/>
                  <a:pt x="1086" y="696"/>
                </a:cubicBezTo>
                <a:cubicBezTo>
                  <a:pt x="1219" y="641"/>
                  <a:pt x="1322" y="587"/>
                  <a:pt x="1440" y="516"/>
                </a:cubicBezTo>
                <a:cubicBezTo>
                  <a:pt x="1558" y="445"/>
                  <a:pt x="1685" y="341"/>
                  <a:pt x="1794" y="270"/>
                </a:cubicBezTo>
                <a:cubicBezTo>
                  <a:pt x="1903" y="199"/>
                  <a:pt x="1987" y="135"/>
                  <a:pt x="2094" y="90"/>
                </a:cubicBezTo>
                <a:cubicBezTo>
                  <a:pt x="2201" y="45"/>
                  <a:pt x="2378" y="14"/>
                  <a:pt x="2436" y="0"/>
                </a:cubicBezTo>
              </a:path>
            </a:pathLst>
          </a:custGeom>
          <a:noFill/>
          <a:ln w="9525">
            <a:solidFill>
              <a:schemeClr val="tx1"/>
            </a:solidFill>
            <a:round/>
            <a:headEnd/>
            <a:tailEnd/>
          </a:ln>
        </p:spPr>
        <p:txBody>
          <a:bodyPr/>
          <a:lstStyle/>
          <a:p>
            <a:endParaRPr lang="en-US">
              <a:solidFill>
                <a:srgbClr val="000000"/>
              </a:solidFill>
            </a:endParaRPr>
          </a:p>
        </p:txBody>
      </p:sp>
      <p:sp>
        <p:nvSpPr>
          <p:cNvPr id="21507" name="Rectangle 3"/>
          <p:cNvSpPr>
            <a:spLocks noGrp="1" noChangeArrowheads="1"/>
          </p:cNvSpPr>
          <p:nvPr>
            <p:ph type="title" idx="4294967295"/>
          </p:nvPr>
        </p:nvSpPr>
        <p:spPr>
          <a:xfrm>
            <a:off x="1290638" y="112713"/>
            <a:ext cx="8229600" cy="1066800"/>
          </a:xfrm>
        </p:spPr>
        <p:txBody>
          <a:bodyPr anchor="ctr"/>
          <a:lstStyle/>
          <a:p>
            <a:r>
              <a:rPr lang="en-US" sz="2400" dirty="0" smtClean="0"/>
              <a:t>Octet Workflow for Quantitation with Regeneration</a:t>
            </a:r>
            <a:endParaRPr lang="en-US" sz="2400" dirty="0" smtClean="0">
              <a:solidFill>
                <a:srgbClr val="AFBC22"/>
              </a:solidFill>
            </a:endParaRPr>
          </a:p>
        </p:txBody>
      </p:sp>
      <p:sp>
        <p:nvSpPr>
          <p:cNvPr id="21508" name="Rectangle 4"/>
          <p:cNvSpPr>
            <a:spLocks noChangeArrowheads="1"/>
          </p:cNvSpPr>
          <p:nvPr/>
        </p:nvSpPr>
        <p:spPr bwMode="auto">
          <a:xfrm rot="-5400000">
            <a:off x="419101" y="1970087"/>
            <a:ext cx="2730500" cy="1895475"/>
          </a:xfrm>
          <a:prstGeom prst="rect">
            <a:avLst/>
          </a:prstGeom>
          <a:solidFill>
            <a:srgbClr val="DDDDDD"/>
          </a:solidFill>
          <a:ln w="9525">
            <a:noFill/>
            <a:miter lim="800000"/>
            <a:headEnd/>
            <a:tailEnd/>
          </a:ln>
        </p:spPr>
        <p:txBody>
          <a:bodyPr vert="eaVert" wrap="none" anchor="ctr"/>
          <a:lstStyle/>
          <a:p>
            <a:endParaRPr lang="en-US" sz="2400" b="1">
              <a:solidFill>
                <a:srgbClr val="008000"/>
              </a:solidFill>
            </a:endParaRPr>
          </a:p>
        </p:txBody>
      </p:sp>
      <p:sp>
        <p:nvSpPr>
          <p:cNvPr id="21511" name="Oval 7"/>
          <p:cNvSpPr>
            <a:spLocks noChangeArrowheads="1"/>
          </p:cNvSpPr>
          <p:nvPr/>
        </p:nvSpPr>
        <p:spPr bwMode="auto">
          <a:xfrm rot="-5400000">
            <a:off x="887412" y="3613151"/>
            <a:ext cx="169863" cy="169862"/>
          </a:xfrm>
          <a:prstGeom prst="ellipse">
            <a:avLst/>
          </a:prstGeom>
          <a:gradFill flip="none" rotWithShape="1">
            <a:gsLst>
              <a:gs pos="0">
                <a:srgbClr val="FF5050">
                  <a:tint val="66000"/>
                  <a:satMod val="160000"/>
                </a:srgbClr>
              </a:gs>
              <a:gs pos="50000">
                <a:srgbClr val="FF5050">
                  <a:tint val="44500"/>
                  <a:satMod val="160000"/>
                </a:srgbClr>
              </a:gs>
              <a:gs pos="100000">
                <a:srgbClr val="FF5050">
                  <a:tint val="23500"/>
                  <a:satMod val="160000"/>
                </a:srgbClr>
              </a:gs>
            </a:gsLst>
            <a:path path="circle">
              <a:fillToRect l="50000" t="50000" r="50000" b="50000"/>
            </a:path>
            <a:tileRect/>
          </a:gradFill>
          <a:ln w="9525">
            <a:solidFill>
              <a:srgbClr val="808080"/>
            </a:solidFill>
            <a:round/>
            <a:headEnd/>
            <a:tailEnd/>
          </a:ln>
        </p:spPr>
        <p:txBody>
          <a:bodyPr vert="eaVert" wrap="none" anchor="ctr"/>
          <a:lstStyle/>
          <a:p>
            <a:endParaRPr lang="en-US" sz="2400" b="1">
              <a:solidFill>
                <a:srgbClr val="008000"/>
              </a:solidFill>
            </a:endParaRPr>
          </a:p>
        </p:txBody>
      </p:sp>
      <p:sp>
        <p:nvSpPr>
          <p:cNvPr id="21512" name="Oval 8"/>
          <p:cNvSpPr>
            <a:spLocks noChangeArrowheads="1"/>
          </p:cNvSpPr>
          <p:nvPr/>
        </p:nvSpPr>
        <p:spPr bwMode="auto">
          <a:xfrm rot="-5400000">
            <a:off x="887412" y="3390901"/>
            <a:ext cx="169863" cy="169862"/>
          </a:xfrm>
          <a:prstGeom prst="ellipse">
            <a:avLst/>
          </a:prstGeom>
          <a:gradFill flip="none" rotWithShape="1">
            <a:gsLst>
              <a:gs pos="0">
                <a:srgbClr val="FF5050">
                  <a:tint val="66000"/>
                  <a:satMod val="160000"/>
                </a:srgbClr>
              </a:gs>
              <a:gs pos="50000">
                <a:srgbClr val="FF5050">
                  <a:tint val="44500"/>
                  <a:satMod val="160000"/>
                </a:srgbClr>
              </a:gs>
              <a:gs pos="100000">
                <a:srgbClr val="FF5050">
                  <a:tint val="23500"/>
                  <a:satMod val="160000"/>
                </a:srgbClr>
              </a:gs>
            </a:gsLst>
            <a:path path="circle">
              <a:fillToRect l="50000" t="50000" r="50000" b="50000"/>
            </a:path>
            <a:tileRect/>
          </a:gradFill>
          <a:ln w="9525">
            <a:solidFill>
              <a:srgbClr val="808080"/>
            </a:solidFill>
            <a:round/>
            <a:headEnd/>
            <a:tailEnd/>
          </a:ln>
        </p:spPr>
        <p:txBody>
          <a:bodyPr vert="eaVert" wrap="none" anchor="ctr"/>
          <a:lstStyle/>
          <a:p>
            <a:endParaRPr lang="en-US" sz="2400" b="1">
              <a:solidFill>
                <a:srgbClr val="008000"/>
              </a:solidFill>
            </a:endParaRPr>
          </a:p>
        </p:txBody>
      </p:sp>
      <p:sp>
        <p:nvSpPr>
          <p:cNvPr id="21513" name="Oval 9"/>
          <p:cNvSpPr>
            <a:spLocks noChangeArrowheads="1"/>
          </p:cNvSpPr>
          <p:nvPr/>
        </p:nvSpPr>
        <p:spPr bwMode="auto">
          <a:xfrm rot="-5400000">
            <a:off x="887412" y="3168651"/>
            <a:ext cx="169863" cy="169862"/>
          </a:xfrm>
          <a:prstGeom prst="ellipse">
            <a:avLst/>
          </a:prstGeom>
          <a:gradFill flip="none" rotWithShape="1">
            <a:gsLst>
              <a:gs pos="0">
                <a:srgbClr val="FF5050">
                  <a:tint val="66000"/>
                  <a:satMod val="160000"/>
                </a:srgbClr>
              </a:gs>
              <a:gs pos="50000">
                <a:srgbClr val="FF5050">
                  <a:tint val="44500"/>
                  <a:satMod val="160000"/>
                </a:srgbClr>
              </a:gs>
              <a:gs pos="100000">
                <a:srgbClr val="FF5050">
                  <a:tint val="23500"/>
                  <a:satMod val="160000"/>
                </a:srgbClr>
              </a:gs>
            </a:gsLst>
            <a:path path="circle">
              <a:fillToRect l="50000" t="50000" r="50000" b="50000"/>
            </a:path>
            <a:tileRect/>
          </a:gradFill>
          <a:ln w="9525">
            <a:solidFill>
              <a:srgbClr val="808080"/>
            </a:solidFill>
            <a:round/>
            <a:headEnd/>
            <a:tailEnd/>
          </a:ln>
        </p:spPr>
        <p:txBody>
          <a:bodyPr vert="eaVert" wrap="none" anchor="ctr"/>
          <a:lstStyle/>
          <a:p>
            <a:endParaRPr lang="en-US" sz="2400" b="1">
              <a:solidFill>
                <a:srgbClr val="008000"/>
              </a:solidFill>
            </a:endParaRPr>
          </a:p>
        </p:txBody>
      </p:sp>
      <p:sp>
        <p:nvSpPr>
          <p:cNvPr id="21514" name="Oval 10"/>
          <p:cNvSpPr>
            <a:spLocks noChangeArrowheads="1"/>
          </p:cNvSpPr>
          <p:nvPr/>
        </p:nvSpPr>
        <p:spPr bwMode="auto">
          <a:xfrm rot="-5400000">
            <a:off x="889000" y="2946400"/>
            <a:ext cx="169863" cy="169863"/>
          </a:xfrm>
          <a:prstGeom prst="ellipse">
            <a:avLst/>
          </a:prstGeom>
          <a:gradFill flip="none" rotWithShape="1">
            <a:gsLst>
              <a:gs pos="0">
                <a:srgbClr val="FF5050">
                  <a:tint val="66000"/>
                  <a:satMod val="160000"/>
                </a:srgbClr>
              </a:gs>
              <a:gs pos="50000">
                <a:srgbClr val="FF5050">
                  <a:tint val="44500"/>
                  <a:satMod val="160000"/>
                </a:srgbClr>
              </a:gs>
              <a:gs pos="100000">
                <a:srgbClr val="FF5050">
                  <a:tint val="23500"/>
                  <a:satMod val="160000"/>
                </a:srgbClr>
              </a:gs>
            </a:gsLst>
            <a:path path="circle">
              <a:fillToRect l="50000" t="50000" r="50000" b="50000"/>
            </a:path>
            <a:tileRect/>
          </a:gradFill>
          <a:ln w="9525">
            <a:solidFill>
              <a:srgbClr val="808080"/>
            </a:solidFill>
            <a:round/>
            <a:headEnd/>
            <a:tailEnd/>
          </a:ln>
        </p:spPr>
        <p:txBody>
          <a:bodyPr vert="eaVert" wrap="none" anchor="ctr"/>
          <a:lstStyle/>
          <a:p>
            <a:endParaRPr lang="en-US" sz="2400" b="1">
              <a:solidFill>
                <a:srgbClr val="008000"/>
              </a:solidFill>
            </a:endParaRPr>
          </a:p>
        </p:txBody>
      </p:sp>
      <p:sp>
        <p:nvSpPr>
          <p:cNvPr id="21515" name="Oval 11"/>
          <p:cNvSpPr>
            <a:spLocks noChangeArrowheads="1"/>
          </p:cNvSpPr>
          <p:nvPr/>
        </p:nvSpPr>
        <p:spPr bwMode="auto">
          <a:xfrm rot="-5400000">
            <a:off x="889000" y="2724150"/>
            <a:ext cx="169863" cy="169863"/>
          </a:xfrm>
          <a:prstGeom prst="ellipse">
            <a:avLst/>
          </a:prstGeom>
          <a:gradFill flip="none" rotWithShape="1">
            <a:gsLst>
              <a:gs pos="0">
                <a:srgbClr val="FF5050">
                  <a:tint val="66000"/>
                  <a:satMod val="160000"/>
                </a:srgbClr>
              </a:gs>
              <a:gs pos="50000">
                <a:srgbClr val="FF5050">
                  <a:tint val="44500"/>
                  <a:satMod val="160000"/>
                </a:srgbClr>
              </a:gs>
              <a:gs pos="100000">
                <a:srgbClr val="FF5050">
                  <a:tint val="23500"/>
                  <a:satMod val="160000"/>
                </a:srgbClr>
              </a:gs>
            </a:gsLst>
            <a:path path="circle">
              <a:fillToRect l="50000" t="50000" r="50000" b="50000"/>
            </a:path>
            <a:tileRect/>
          </a:gradFill>
          <a:ln w="9525">
            <a:solidFill>
              <a:srgbClr val="808080"/>
            </a:solidFill>
            <a:round/>
            <a:headEnd/>
            <a:tailEnd/>
          </a:ln>
        </p:spPr>
        <p:txBody>
          <a:bodyPr vert="eaVert" wrap="none" anchor="ctr"/>
          <a:lstStyle/>
          <a:p>
            <a:endParaRPr lang="en-US" sz="2400" b="1">
              <a:solidFill>
                <a:srgbClr val="008000"/>
              </a:solidFill>
            </a:endParaRPr>
          </a:p>
        </p:txBody>
      </p:sp>
      <p:sp>
        <p:nvSpPr>
          <p:cNvPr id="21516" name="Oval 12"/>
          <p:cNvSpPr>
            <a:spLocks noChangeArrowheads="1"/>
          </p:cNvSpPr>
          <p:nvPr/>
        </p:nvSpPr>
        <p:spPr bwMode="auto">
          <a:xfrm rot="-5400000">
            <a:off x="889000" y="2501900"/>
            <a:ext cx="169863" cy="169863"/>
          </a:xfrm>
          <a:prstGeom prst="ellipse">
            <a:avLst/>
          </a:prstGeom>
          <a:gradFill flip="none" rotWithShape="1">
            <a:gsLst>
              <a:gs pos="0">
                <a:srgbClr val="FF5050">
                  <a:tint val="66000"/>
                  <a:satMod val="160000"/>
                </a:srgbClr>
              </a:gs>
              <a:gs pos="50000">
                <a:srgbClr val="FF5050">
                  <a:tint val="44500"/>
                  <a:satMod val="160000"/>
                </a:srgbClr>
              </a:gs>
              <a:gs pos="100000">
                <a:srgbClr val="FF5050">
                  <a:tint val="23500"/>
                  <a:satMod val="160000"/>
                </a:srgbClr>
              </a:gs>
            </a:gsLst>
            <a:path path="circle">
              <a:fillToRect l="50000" t="50000" r="50000" b="50000"/>
            </a:path>
            <a:tileRect/>
          </a:gradFill>
          <a:ln w="9525">
            <a:solidFill>
              <a:srgbClr val="808080"/>
            </a:solidFill>
            <a:round/>
            <a:headEnd/>
            <a:tailEnd/>
          </a:ln>
        </p:spPr>
        <p:txBody>
          <a:bodyPr vert="eaVert" wrap="none" anchor="ctr"/>
          <a:lstStyle/>
          <a:p>
            <a:endParaRPr lang="en-US" sz="2400" b="1">
              <a:solidFill>
                <a:srgbClr val="008000"/>
              </a:solidFill>
            </a:endParaRPr>
          </a:p>
        </p:txBody>
      </p:sp>
      <p:sp>
        <p:nvSpPr>
          <p:cNvPr id="21517" name="Oval 13"/>
          <p:cNvSpPr>
            <a:spLocks noChangeArrowheads="1"/>
          </p:cNvSpPr>
          <p:nvPr/>
        </p:nvSpPr>
        <p:spPr bwMode="auto">
          <a:xfrm rot="-5400000">
            <a:off x="889000" y="2279650"/>
            <a:ext cx="169863" cy="169863"/>
          </a:xfrm>
          <a:prstGeom prst="ellipse">
            <a:avLst/>
          </a:prstGeom>
          <a:gradFill flip="none" rotWithShape="1">
            <a:gsLst>
              <a:gs pos="0">
                <a:srgbClr val="FF5050">
                  <a:tint val="66000"/>
                  <a:satMod val="160000"/>
                </a:srgbClr>
              </a:gs>
              <a:gs pos="50000">
                <a:srgbClr val="FF5050">
                  <a:tint val="44500"/>
                  <a:satMod val="160000"/>
                </a:srgbClr>
              </a:gs>
              <a:gs pos="100000">
                <a:srgbClr val="FF5050">
                  <a:tint val="23500"/>
                  <a:satMod val="160000"/>
                </a:srgbClr>
              </a:gs>
            </a:gsLst>
            <a:path path="circle">
              <a:fillToRect l="50000" t="50000" r="50000" b="50000"/>
            </a:path>
            <a:tileRect/>
          </a:gradFill>
          <a:ln w="9525">
            <a:solidFill>
              <a:srgbClr val="808080"/>
            </a:solidFill>
            <a:round/>
            <a:headEnd/>
            <a:tailEnd/>
          </a:ln>
        </p:spPr>
        <p:txBody>
          <a:bodyPr vert="eaVert" wrap="none" anchor="ctr"/>
          <a:lstStyle/>
          <a:p>
            <a:endParaRPr lang="en-US" sz="2400" b="1">
              <a:solidFill>
                <a:srgbClr val="008000"/>
              </a:solidFill>
            </a:endParaRPr>
          </a:p>
        </p:txBody>
      </p:sp>
      <p:sp>
        <p:nvSpPr>
          <p:cNvPr id="21518" name="Oval 14"/>
          <p:cNvSpPr>
            <a:spLocks noChangeArrowheads="1"/>
          </p:cNvSpPr>
          <p:nvPr/>
        </p:nvSpPr>
        <p:spPr bwMode="auto">
          <a:xfrm rot="-5400000">
            <a:off x="889000" y="2057400"/>
            <a:ext cx="169863" cy="169863"/>
          </a:xfrm>
          <a:prstGeom prst="ellipse">
            <a:avLst/>
          </a:prstGeom>
          <a:gradFill flip="none" rotWithShape="1">
            <a:gsLst>
              <a:gs pos="0">
                <a:srgbClr val="FF5050">
                  <a:tint val="66000"/>
                  <a:satMod val="160000"/>
                </a:srgbClr>
              </a:gs>
              <a:gs pos="50000">
                <a:srgbClr val="FF5050">
                  <a:tint val="44500"/>
                  <a:satMod val="160000"/>
                </a:srgbClr>
              </a:gs>
              <a:gs pos="100000">
                <a:srgbClr val="FF5050">
                  <a:tint val="23500"/>
                  <a:satMod val="160000"/>
                </a:srgbClr>
              </a:gs>
            </a:gsLst>
            <a:path path="circle">
              <a:fillToRect l="50000" t="50000" r="50000" b="50000"/>
            </a:path>
            <a:tileRect/>
          </a:gradFill>
          <a:ln w="9525">
            <a:solidFill>
              <a:srgbClr val="808080"/>
            </a:solidFill>
            <a:round/>
            <a:headEnd/>
            <a:tailEnd/>
          </a:ln>
        </p:spPr>
        <p:txBody>
          <a:bodyPr vert="eaVert" wrap="none" anchor="ctr"/>
          <a:lstStyle/>
          <a:p>
            <a:endParaRPr lang="en-US" sz="2400" b="1">
              <a:solidFill>
                <a:srgbClr val="008000"/>
              </a:solidFill>
            </a:endParaRPr>
          </a:p>
        </p:txBody>
      </p:sp>
      <p:sp>
        <p:nvSpPr>
          <p:cNvPr id="21519" name="Oval 15"/>
          <p:cNvSpPr>
            <a:spLocks noChangeArrowheads="1"/>
          </p:cNvSpPr>
          <p:nvPr/>
        </p:nvSpPr>
        <p:spPr bwMode="auto">
          <a:xfrm rot="-5400000">
            <a:off x="889000" y="1835150"/>
            <a:ext cx="169863" cy="169863"/>
          </a:xfrm>
          <a:prstGeom prst="ellipse">
            <a:avLst/>
          </a:prstGeom>
          <a:gradFill flip="none" rotWithShape="1">
            <a:gsLst>
              <a:gs pos="0">
                <a:srgbClr val="800080">
                  <a:shade val="30000"/>
                  <a:satMod val="115000"/>
                </a:srgbClr>
              </a:gs>
              <a:gs pos="50000">
                <a:srgbClr val="800080">
                  <a:shade val="67500"/>
                  <a:satMod val="115000"/>
                </a:srgbClr>
              </a:gs>
              <a:gs pos="100000">
                <a:srgbClr val="800080">
                  <a:shade val="100000"/>
                  <a:satMod val="115000"/>
                </a:srgbClr>
              </a:gs>
            </a:gsLst>
            <a:path path="circle">
              <a:fillToRect l="50000" t="50000" r="50000" b="50000"/>
            </a:path>
            <a:tileRect/>
          </a:gradFill>
          <a:ln w="9525">
            <a:solidFill>
              <a:srgbClr val="808080"/>
            </a:solidFill>
            <a:round/>
            <a:headEnd/>
            <a:tailEnd/>
          </a:ln>
        </p:spPr>
        <p:txBody>
          <a:bodyPr vert="eaVert" wrap="none" anchor="ctr"/>
          <a:lstStyle/>
          <a:p>
            <a:endParaRPr lang="en-US" sz="2400" b="1">
              <a:solidFill>
                <a:srgbClr val="008000"/>
              </a:solidFill>
            </a:endParaRPr>
          </a:p>
        </p:txBody>
      </p:sp>
      <p:sp>
        <p:nvSpPr>
          <p:cNvPr id="21522" name="Oval 18"/>
          <p:cNvSpPr>
            <a:spLocks noChangeArrowheads="1"/>
          </p:cNvSpPr>
          <p:nvPr/>
        </p:nvSpPr>
        <p:spPr bwMode="auto">
          <a:xfrm rot="-5400000">
            <a:off x="1119187" y="3613151"/>
            <a:ext cx="169863" cy="169862"/>
          </a:xfrm>
          <a:prstGeom prst="ellipse">
            <a:avLst/>
          </a:prstGeom>
          <a:gradFill flip="none" rotWithShape="1">
            <a:gsLst>
              <a:gs pos="0">
                <a:srgbClr val="FF5050">
                  <a:tint val="66000"/>
                  <a:satMod val="160000"/>
                </a:srgbClr>
              </a:gs>
              <a:gs pos="50000">
                <a:srgbClr val="FF5050">
                  <a:tint val="44500"/>
                  <a:satMod val="160000"/>
                </a:srgbClr>
              </a:gs>
              <a:gs pos="100000">
                <a:srgbClr val="FF5050">
                  <a:tint val="23500"/>
                  <a:satMod val="160000"/>
                </a:srgbClr>
              </a:gs>
            </a:gsLst>
            <a:path path="circle">
              <a:fillToRect l="50000" t="50000" r="50000" b="50000"/>
            </a:path>
            <a:tileRect/>
          </a:gradFill>
          <a:ln w="9525">
            <a:solidFill>
              <a:srgbClr val="808080"/>
            </a:solidFill>
            <a:round/>
            <a:headEnd/>
            <a:tailEnd/>
          </a:ln>
        </p:spPr>
        <p:txBody>
          <a:bodyPr vert="eaVert" wrap="none" anchor="ctr"/>
          <a:lstStyle/>
          <a:p>
            <a:endParaRPr lang="en-US" sz="2400" b="1">
              <a:solidFill>
                <a:srgbClr val="008000"/>
              </a:solidFill>
            </a:endParaRPr>
          </a:p>
        </p:txBody>
      </p:sp>
      <p:sp>
        <p:nvSpPr>
          <p:cNvPr id="21523" name="Oval 19"/>
          <p:cNvSpPr>
            <a:spLocks noChangeArrowheads="1"/>
          </p:cNvSpPr>
          <p:nvPr/>
        </p:nvSpPr>
        <p:spPr bwMode="auto">
          <a:xfrm rot="-5400000">
            <a:off x="1119187" y="3390901"/>
            <a:ext cx="169863" cy="169862"/>
          </a:xfrm>
          <a:prstGeom prst="ellipse">
            <a:avLst/>
          </a:prstGeom>
          <a:gradFill flip="none" rotWithShape="1">
            <a:gsLst>
              <a:gs pos="0">
                <a:srgbClr val="FF5050">
                  <a:tint val="66000"/>
                  <a:satMod val="160000"/>
                </a:srgbClr>
              </a:gs>
              <a:gs pos="50000">
                <a:srgbClr val="FF5050">
                  <a:tint val="44500"/>
                  <a:satMod val="160000"/>
                </a:srgbClr>
              </a:gs>
              <a:gs pos="100000">
                <a:srgbClr val="FF5050">
                  <a:tint val="23500"/>
                  <a:satMod val="160000"/>
                </a:srgbClr>
              </a:gs>
            </a:gsLst>
            <a:path path="circle">
              <a:fillToRect l="50000" t="50000" r="50000" b="50000"/>
            </a:path>
            <a:tileRect/>
          </a:gradFill>
          <a:ln w="9525">
            <a:solidFill>
              <a:srgbClr val="808080"/>
            </a:solidFill>
            <a:round/>
            <a:headEnd/>
            <a:tailEnd/>
          </a:ln>
        </p:spPr>
        <p:txBody>
          <a:bodyPr vert="eaVert" wrap="none" anchor="ctr"/>
          <a:lstStyle/>
          <a:p>
            <a:endParaRPr lang="en-US" sz="2400" b="1">
              <a:solidFill>
                <a:srgbClr val="008000"/>
              </a:solidFill>
            </a:endParaRPr>
          </a:p>
        </p:txBody>
      </p:sp>
      <p:sp>
        <p:nvSpPr>
          <p:cNvPr id="21524" name="Oval 20"/>
          <p:cNvSpPr>
            <a:spLocks noChangeArrowheads="1"/>
          </p:cNvSpPr>
          <p:nvPr/>
        </p:nvSpPr>
        <p:spPr bwMode="auto">
          <a:xfrm rot="-5400000">
            <a:off x="1119187" y="3168651"/>
            <a:ext cx="169863" cy="169862"/>
          </a:xfrm>
          <a:prstGeom prst="ellipse">
            <a:avLst/>
          </a:prstGeom>
          <a:gradFill flip="none" rotWithShape="1">
            <a:gsLst>
              <a:gs pos="0">
                <a:srgbClr val="FF5050">
                  <a:tint val="66000"/>
                  <a:satMod val="160000"/>
                </a:srgbClr>
              </a:gs>
              <a:gs pos="50000">
                <a:srgbClr val="FF5050">
                  <a:tint val="44500"/>
                  <a:satMod val="160000"/>
                </a:srgbClr>
              </a:gs>
              <a:gs pos="100000">
                <a:srgbClr val="FF5050">
                  <a:tint val="23500"/>
                  <a:satMod val="160000"/>
                </a:srgbClr>
              </a:gs>
            </a:gsLst>
            <a:path path="circle">
              <a:fillToRect l="50000" t="50000" r="50000" b="50000"/>
            </a:path>
            <a:tileRect/>
          </a:gradFill>
          <a:ln w="9525">
            <a:solidFill>
              <a:srgbClr val="808080"/>
            </a:solidFill>
            <a:round/>
            <a:headEnd/>
            <a:tailEnd/>
          </a:ln>
        </p:spPr>
        <p:txBody>
          <a:bodyPr vert="eaVert" wrap="none" anchor="ctr"/>
          <a:lstStyle/>
          <a:p>
            <a:endParaRPr lang="en-US" sz="2400" b="1">
              <a:solidFill>
                <a:srgbClr val="008000"/>
              </a:solidFill>
            </a:endParaRPr>
          </a:p>
        </p:txBody>
      </p:sp>
      <p:sp>
        <p:nvSpPr>
          <p:cNvPr id="21525" name="Oval 21"/>
          <p:cNvSpPr>
            <a:spLocks noChangeArrowheads="1"/>
          </p:cNvSpPr>
          <p:nvPr/>
        </p:nvSpPr>
        <p:spPr bwMode="auto">
          <a:xfrm rot="-5400000">
            <a:off x="1120775" y="2946400"/>
            <a:ext cx="169863" cy="169863"/>
          </a:xfrm>
          <a:prstGeom prst="ellipse">
            <a:avLst/>
          </a:prstGeom>
          <a:gradFill flip="none" rotWithShape="1">
            <a:gsLst>
              <a:gs pos="0">
                <a:srgbClr val="FF5050">
                  <a:tint val="66000"/>
                  <a:satMod val="160000"/>
                </a:srgbClr>
              </a:gs>
              <a:gs pos="50000">
                <a:srgbClr val="FF5050">
                  <a:tint val="44500"/>
                  <a:satMod val="160000"/>
                </a:srgbClr>
              </a:gs>
              <a:gs pos="100000">
                <a:srgbClr val="FF5050">
                  <a:tint val="23500"/>
                  <a:satMod val="160000"/>
                </a:srgbClr>
              </a:gs>
            </a:gsLst>
            <a:path path="circle">
              <a:fillToRect l="50000" t="50000" r="50000" b="50000"/>
            </a:path>
            <a:tileRect/>
          </a:gradFill>
          <a:ln w="9525">
            <a:solidFill>
              <a:srgbClr val="808080"/>
            </a:solidFill>
            <a:round/>
            <a:headEnd/>
            <a:tailEnd/>
          </a:ln>
        </p:spPr>
        <p:txBody>
          <a:bodyPr vert="eaVert" wrap="none" anchor="ctr"/>
          <a:lstStyle/>
          <a:p>
            <a:endParaRPr lang="en-US" sz="2400" b="1">
              <a:solidFill>
                <a:srgbClr val="008000"/>
              </a:solidFill>
            </a:endParaRPr>
          </a:p>
        </p:txBody>
      </p:sp>
      <p:sp>
        <p:nvSpPr>
          <p:cNvPr id="21526" name="Oval 22"/>
          <p:cNvSpPr>
            <a:spLocks noChangeArrowheads="1"/>
          </p:cNvSpPr>
          <p:nvPr/>
        </p:nvSpPr>
        <p:spPr bwMode="auto">
          <a:xfrm rot="-5400000">
            <a:off x="1120775" y="2724150"/>
            <a:ext cx="169863" cy="169863"/>
          </a:xfrm>
          <a:prstGeom prst="ellipse">
            <a:avLst/>
          </a:prstGeom>
          <a:gradFill flip="none" rotWithShape="1">
            <a:gsLst>
              <a:gs pos="0">
                <a:srgbClr val="FF5050">
                  <a:tint val="66000"/>
                  <a:satMod val="160000"/>
                </a:srgbClr>
              </a:gs>
              <a:gs pos="50000">
                <a:srgbClr val="FF5050">
                  <a:tint val="44500"/>
                  <a:satMod val="160000"/>
                </a:srgbClr>
              </a:gs>
              <a:gs pos="100000">
                <a:srgbClr val="FF5050">
                  <a:tint val="23500"/>
                  <a:satMod val="160000"/>
                </a:srgbClr>
              </a:gs>
            </a:gsLst>
            <a:path path="circle">
              <a:fillToRect l="50000" t="50000" r="50000" b="50000"/>
            </a:path>
            <a:tileRect/>
          </a:gradFill>
          <a:ln w="9525">
            <a:solidFill>
              <a:srgbClr val="808080"/>
            </a:solidFill>
            <a:round/>
            <a:headEnd/>
            <a:tailEnd/>
          </a:ln>
        </p:spPr>
        <p:txBody>
          <a:bodyPr vert="eaVert" wrap="none" anchor="ctr"/>
          <a:lstStyle/>
          <a:p>
            <a:endParaRPr lang="en-US" sz="2400" b="1">
              <a:solidFill>
                <a:srgbClr val="008000"/>
              </a:solidFill>
            </a:endParaRPr>
          </a:p>
        </p:txBody>
      </p:sp>
      <p:sp>
        <p:nvSpPr>
          <p:cNvPr id="21527" name="Oval 23"/>
          <p:cNvSpPr>
            <a:spLocks noChangeArrowheads="1"/>
          </p:cNvSpPr>
          <p:nvPr/>
        </p:nvSpPr>
        <p:spPr bwMode="auto">
          <a:xfrm rot="-5400000">
            <a:off x="1120775" y="2501900"/>
            <a:ext cx="169863" cy="169863"/>
          </a:xfrm>
          <a:prstGeom prst="ellipse">
            <a:avLst/>
          </a:prstGeom>
          <a:gradFill flip="none" rotWithShape="1">
            <a:gsLst>
              <a:gs pos="0">
                <a:srgbClr val="FF5050">
                  <a:tint val="66000"/>
                  <a:satMod val="160000"/>
                </a:srgbClr>
              </a:gs>
              <a:gs pos="50000">
                <a:srgbClr val="FF5050">
                  <a:tint val="44500"/>
                  <a:satMod val="160000"/>
                </a:srgbClr>
              </a:gs>
              <a:gs pos="100000">
                <a:srgbClr val="FF5050">
                  <a:tint val="23500"/>
                  <a:satMod val="160000"/>
                </a:srgbClr>
              </a:gs>
            </a:gsLst>
            <a:path path="circle">
              <a:fillToRect l="50000" t="50000" r="50000" b="50000"/>
            </a:path>
            <a:tileRect/>
          </a:gradFill>
          <a:ln w="9525">
            <a:solidFill>
              <a:srgbClr val="808080"/>
            </a:solidFill>
            <a:round/>
            <a:headEnd/>
            <a:tailEnd/>
          </a:ln>
        </p:spPr>
        <p:txBody>
          <a:bodyPr vert="eaVert" wrap="none" anchor="ctr"/>
          <a:lstStyle/>
          <a:p>
            <a:endParaRPr lang="en-US" sz="2400" b="1">
              <a:solidFill>
                <a:srgbClr val="008000"/>
              </a:solidFill>
            </a:endParaRPr>
          </a:p>
        </p:txBody>
      </p:sp>
      <p:sp>
        <p:nvSpPr>
          <p:cNvPr id="21528" name="Oval 24"/>
          <p:cNvSpPr>
            <a:spLocks noChangeArrowheads="1"/>
          </p:cNvSpPr>
          <p:nvPr/>
        </p:nvSpPr>
        <p:spPr bwMode="auto">
          <a:xfrm rot="-5400000">
            <a:off x="1120775" y="2279650"/>
            <a:ext cx="169863" cy="169863"/>
          </a:xfrm>
          <a:prstGeom prst="ellipse">
            <a:avLst/>
          </a:prstGeom>
          <a:gradFill flip="none" rotWithShape="1">
            <a:gsLst>
              <a:gs pos="0">
                <a:srgbClr val="FF5050">
                  <a:tint val="66000"/>
                  <a:satMod val="160000"/>
                </a:srgbClr>
              </a:gs>
              <a:gs pos="50000">
                <a:srgbClr val="FF5050">
                  <a:tint val="44500"/>
                  <a:satMod val="160000"/>
                </a:srgbClr>
              </a:gs>
              <a:gs pos="100000">
                <a:srgbClr val="FF5050">
                  <a:tint val="23500"/>
                  <a:satMod val="160000"/>
                </a:srgbClr>
              </a:gs>
            </a:gsLst>
            <a:path path="circle">
              <a:fillToRect l="50000" t="50000" r="50000" b="50000"/>
            </a:path>
            <a:tileRect/>
          </a:gradFill>
          <a:ln w="9525">
            <a:solidFill>
              <a:srgbClr val="808080"/>
            </a:solidFill>
            <a:round/>
            <a:headEnd/>
            <a:tailEnd/>
          </a:ln>
        </p:spPr>
        <p:txBody>
          <a:bodyPr vert="eaVert" wrap="none" anchor="ctr"/>
          <a:lstStyle/>
          <a:p>
            <a:endParaRPr lang="en-US" sz="2400" b="1">
              <a:solidFill>
                <a:srgbClr val="008000"/>
              </a:solidFill>
            </a:endParaRPr>
          </a:p>
        </p:txBody>
      </p:sp>
      <p:sp>
        <p:nvSpPr>
          <p:cNvPr id="21529" name="Oval 25"/>
          <p:cNvSpPr>
            <a:spLocks noChangeArrowheads="1"/>
          </p:cNvSpPr>
          <p:nvPr/>
        </p:nvSpPr>
        <p:spPr bwMode="auto">
          <a:xfrm rot="-5400000">
            <a:off x="1120775" y="2057400"/>
            <a:ext cx="169863" cy="169863"/>
          </a:xfrm>
          <a:prstGeom prst="ellipse">
            <a:avLst/>
          </a:prstGeom>
          <a:gradFill flip="none" rotWithShape="1">
            <a:gsLst>
              <a:gs pos="0">
                <a:srgbClr val="FF5050">
                  <a:tint val="66000"/>
                  <a:satMod val="160000"/>
                </a:srgbClr>
              </a:gs>
              <a:gs pos="50000">
                <a:srgbClr val="FF5050">
                  <a:tint val="44500"/>
                  <a:satMod val="160000"/>
                </a:srgbClr>
              </a:gs>
              <a:gs pos="100000">
                <a:srgbClr val="FF5050">
                  <a:tint val="23500"/>
                  <a:satMod val="160000"/>
                </a:srgbClr>
              </a:gs>
            </a:gsLst>
            <a:path path="circle">
              <a:fillToRect l="50000" t="50000" r="50000" b="50000"/>
            </a:path>
            <a:tileRect/>
          </a:gradFill>
          <a:ln w="9525">
            <a:solidFill>
              <a:srgbClr val="808080"/>
            </a:solidFill>
            <a:round/>
            <a:headEnd/>
            <a:tailEnd/>
          </a:ln>
        </p:spPr>
        <p:txBody>
          <a:bodyPr vert="eaVert" wrap="none" anchor="ctr"/>
          <a:lstStyle/>
          <a:p>
            <a:endParaRPr lang="en-US" sz="2400" b="1">
              <a:solidFill>
                <a:srgbClr val="008000"/>
              </a:solidFill>
            </a:endParaRPr>
          </a:p>
        </p:txBody>
      </p:sp>
      <p:sp>
        <p:nvSpPr>
          <p:cNvPr id="21530" name="Oval 26"/>
          <p:cNvSpPr>
            <a:spLocks noChangeArrowheads="1"/>
          </p:cNvSpPr>
          <p:nvPr/>
        </p:nvSpPr>
        <p:spPr bwMode="auto">
          <a:xfrm rot="-5400000">
            <a:off x="1120775" y="1835150"/>
            <a:ext cx="169863" cy="169863"/>
          </a:xfrm>
          <a:prstGeom prst="ellipse">
            <a:avLst/>
          </a:prstGeom>
          <a:gradFill flip="none" rotWithShape="1">
            <a:gsLst>
              <a:gs pos="0">
                <a:srgbClr val="800080">
                  <a:shade val="30000"/>
                  <a:satMod val="115000"/>
                </a:srgbClr>
              </a:gs>
              <a:gs pos="50000">
                <a:srgbClr val="800080">
                  <a:shade val="67500"/>
                  <a:satMod val="115000"/>
                </a:srgbClr>
              </a:gs>
              <a:gs pos="100000">
                <a:srgbClr val="800080">
                  <a:shade val="100000"/>
                  <a:satMod val="115000"/>
                </a:srgbClr>
              </a:gs>
            </a:gsLst>
            <a:path path="circle">
              <a:fillToRect l="50000" t="50000" r="50000" b="50000"/>
            </a:path>
            <a:tileRect/>
          </a:gradFill>
          <a:ln w="9525">
            <a:solidFill>
              <a:srgbClr val="808080"/>
            </a:solidFill>
            <a:round/>
            <a:headEnd/>
            <a:tailEnd/>
          </a:ln>
        </p:spPr>
        <p:txBody>
          <a:bodyPr vert="eaVert" wrap="none" anchor="ctr"/>
          <a:lstStyle/>
          <a:p>
            <a:endParaRPr lang="en-US" sz="2400" b="1">
              <a:solidFill>
                <a:srgbClr val="008000"/>
              </a:solidFill>
            </a:endParaRPr>
          </a:p>
        </p:txBody>
      </p:sp>
      <p:sp>
        <p:nvSpPr>
          <p:cNvPr id="21533" name="Oval 29"/>
          <p:cNvSpPr>
            <a:spLocks noChangeArrowheads="1"/>
          </p:cNvSpPr>
          <p:nvPr/>
        </p:nvSpPr>
        <p:spPr bwMode="auto">
          <a:xfrm rot="-5400000">
            <a:off x="1350962" y="3613151"/>
            <a:ext cx="169863" cy="169862"/>
          </a:xfrm>
          <a:prstGeom prst="ellipse">
            <a:avLst/>
          </a:prstGeom>
          <a:gradFill flip="none" rotWithShape="1">
            <a:gsLst>
              <a:gs pos="0">
                <a:srgbClr val="FF5050">
                  <a:tint val="66000"/>
                  <a:satMod val="160000"/>
                </a:srgbClr>
              </a:gs>
              <a:gs pos="50000">
                <a:srgbClr val="FF5050">
                  <a:tint val="44500"/>
                  <a:satMod val="160000"/>
                </a:srgbClr>
              </a:gs>
              <a:gs pos="100000">
                <a:srgbClr val="FF5050">
                  <a:tint val="23500"/>
                  <a:satMod val="160000"/>
                </a:srgbClr>
              </a:gs>
            </a:gsLst>
            <a:path path="circle">
              <a:fillToRect l="50000" t="50000" r="50000" b="50000"/>
            </a:path>
            <a:tileRect/>
          </a:gradFill>
          <a:ln w="9525">
            <a:solidFill>
              <a:srgbClr val="808080"/>
            </a:solidFill>
            <a:round/>
            <a:headEnd/>
            <a:tailEnd/>
          </a:ln>
        </p:spPr>
        <p:txBody>
          <a:bodyPr vert="eaVert" wrap="none" anchor="ctr"/>
          <a:lstStyle/>
          <a:p>
            <a:endParaRPr lang="en-US" sz="2400" b="1">
              <a:solidFill>
                <a:srgbClr val="008000"/>
              </a:solidFill>
            </a:endParaRPr>
          </a:p>
        </p:txBody>
      </p:sp>
      <p:sp>
        <p:nvSpPr>
          <p:cNvPr id="21534" name="Oval 30"/>
          <p:cNvSpPr>
            <a:spLocks noChangeArrowheads="1"/>
          </p:cNvSpPr>
          <p:nvPr/>
        </p:nvSpPr>
        <p:spPr bwMode="auto">
          <a:xfrm rot="-5400000">
            <a:off x="1350962" y="3390901"/>
            <a:ext cx="169863" cy="169862"/>
          </a:xfrm>
          <a:prstGeom prst="ellipse">
            <a:avLst/>
          </a:prstGeom>
          <a:gradFill flip="none" rotWithShape="1">
            <a:gsLst>
              <a:gs pos="0">
                <a:srgbClr val="FF5050">
                  <a:tint val="66000"/>
                  <a:satMod val="160000"/>
                </a:srgbClr>
              </a:gs>
              <a:gs pos="50000">
                <a:srgbClr val="FF5050">
                  <a:tint val="44500"/>
                  <a:satMod val="160000"/>
                </a:srgbClr>
              </a:gs>
              <a:gs pos="100000">
                <a:srgbClr val="FF5050">
                  <a:tint val="23500"/>
                  <a:satMod val="160000"/>
                </a:srgbClr>
              </a:gs>
            </a:gsLst>
            <a:path path="circle">
              <a:fillToRect l="50000" t="50000" r="50000" b="50000"/>
            </a:path>
            <a:tileRect/>
          </a:gradFill>
          <a:ln w="9525">
            <a:solidFill>
              <a:srgbClr val="808080"/>
            </a:solidFill>
            <a:round/>
            <a:headEnd/>
            <a:tailEnd/>
          </a:ln>
        </p:spPr>
        <p:txBody>
          <a:bodyPr vert="eaVert" wrap="none" anchor="ctr"/>
          <a:lstStyle/>
          <a:p>
            <a:endParaRPr lang="en-US" sz="2400" b="1">
              <a:solidFill>
                <a:srgbClr val="008000"/>
              </a:solidFill>
            </a:endParaRPr>
          </a:p>
        </p:txBody>
      </p:sp>
      <p:sp>
        <p:nvSpPr>
          <p:cNvPr id="21535" name="Oval 31"/>
          <p:cNvSpPr>
            <a:spLocks noChangeArrowheads="1"/>
          </p:cNvSpPr>
          <p:nvPr/>
        </p:nvSpPr>
        <p:spPr bwMode="auto">
          <a:xfrm rot="-5400000">
            <a:off x="1350962" y="3168651"/>
            <a:ext cx="169863" cy="169862"/>
          </a:xfrm>
          <a:prstGeom prst="ellipse">
            <a:avLst/>
          </a:prstGeom>
          <a:gradFill flip="none" rotWithShape="1">
            <a:gsLst>
              <a:gs pos="0">
                <a:srgbClr val="FF5050">
                  <a:tint val="66000"/>
                  <a:satMod val="160000"/>
                </a:srgbClr>
              </a:gs>
              <a:gs pos="50000">
                <a:srgbClr val="FF5050">
                  <a:tint val="44500"/>
                  <a:satMod val="160000"/>
                </a:srgbClr>
              </a:gs>
              <a:gs pos="100000">
                <a:srgbClr val="FF5050">
                  <a:tint val="23500"/>
                  <a:satMod val="160000"/>
                </a:srgbClr>
              </a:gs>
            </a:gsLst>
            <a:path path="circle">
              <a:fillToRect l="50000" t="50000" r="50000" b="50000"/>
            </a:path>
            <a:tileRect/>
          </a:gradFill>
          <a:ln w="9525">
            <a:solidFill>
              <a:srgbClr val="808080"/>
            </a:solidFill>
            <a:round/>
            <a:headEnd/>
            <a:tailEnd/>
          </a:ln>
        </p:spPr>
        <p:txBody>
          <a:bodyPr vert="eaVert" wrap="none" anchor="ctr"/>
          <a:lstStyle/>
          <a:p>
            <a:endParaRPr lang="en-US" sz="2400" b="1">
              <a:solidFill>
                <a:srgbClr val="008000"/>
              </a:solidFill>
            </a:endParaRPr>
          </a:p>
        </p:txBody>
      </p:sp>
      <p:sp>
        <p:nvSpPr>
          <p:cNvPr id="21536" name="Oval 32"/>
          <p:cNvSpPr>
            <a:spLocks noChangeArrowheads="1"/>
          </p:cNvSpPr>
          <p:nvPr/>
        </p:nvSpPr>
        <p:spPr bwMode="auto">
          <a:xfrm rot="-5400000">
            <a:off x="1352550" y="2946400"/>
            <a:ext cx="169863" cy="169863"/>
          </a:xfrm>
          <a:prstGeom prst="ellipse">
            <a:avLst/>
          </a:prstGeom>
          <a:gradFill flip="none" rotWithShape="1">
            <a:gsLst>
              <a:gs pos="0">
                <a:srgbClr val="FF5050">
                  <a:tint val="66000"/>
                  <a:satMod val="160000"/>
                </a:srgbClr>
              </a:gs>
              <a:gs pos="50000">
                <a:srgbClr val="FF5050">
                  <a:tint val="44500"/>
                  <a:satMod val="160000"/>
                </a:srgbClr>
              </a:gs>
              <a:gs pos="100000">
                <a:srgbClr val="FF5050">
                  <a:tint val="23500"/>
                  <a:satMod val="160000"/>
                </a:srgbClr>
              </a:gs>
            </a:gsLst>
            <a:path path="circle">
              <a:fillToRect l="50000" t="50000" r="50000" b="50000"/>
            </a:path>
            <a:tileRect/>
          </a:gradFill>
          <a:ln w="9525">
            <a:solidFill>
              <a:srgbClr val="808080"/>
            </a:solidFill>
            <a:round/>
            <a:headEnd/>
            <a:tailEnd/>
          </a:ln>
        </p:spPr>
        <p:txBody>
          <a:bodyPr vert="eaVert" wrap="none" anchor="ctr"/>
          <a:lstStyle/>
          <a:p>
            <a:endParaRPr lang="en-US" sz="2400" b="1">
              <a:solidFill>
                <a:srgbClr val="008000"/>
              </a:solidFill>
            </a:endParaRPr>
          </a:p>
        </p:txBody>
      </p:sp>
      <p:sp>
        <p:nvSpPr>
          <p:cNvPr id="21537" name="Oval 33"/>
          <p:cNvSpPr>
            <a:spLocks noChangeArrowheads="1"/>
          </p:cNvSpPr>
          <p:nvPr/>
        </p:nvSpPr>
        <p:spPr bwMode="auto">
          <a:xfrm rot="-5400000">
            <a:off x="1352550" y="2724150"/>
            <a:ext cx="169863" cy="169863"/>
          </a:xfrm>
          <a:prstGeom prst="ellipse">
            <a:avLst/>
          </a:prstGeom>
          <a:gradFill flip="none" rotWithShape="1">
            <a:gsLst>
              <a:gs pos="0">
                <a:srgbClr val="FF5050">
                  <a:tint val="66000"/>
                  <a:satMod val="160000"/>
                </a:srgbClr>
              </a:gs>
              <a:gs pos="50000">
                <a:srgbClr val="FF5050">
                  <a:tint val="44500"/>
                  <a:satMod val="160000"/>
                </a:srgbClr>
              </a:gs>
              <a:gs pos="100000">
                <a:srgbClr val="FF5050">
                  <a:tint val="23500"/>
                  <a:satMod val="160000"/>
                </a:srgbClr>
              </a:gs>
            </a:gsLst>
            <a:path path="circle">
              <a:fillToRect l="50000" t="50000" r="50000" b="50000"/>
            </a:path>
            <a:tileRect/>
          </a:gradFill>
          <a:ln w="9525">
            <a:solidFill>
              <a:srgbClr val="808080"/>
            </a:solidFill>
            <a:round/>
            <a:headEnd/>
            <a:tailEnd/>
          </a:ln>
        </p:spPr>
        <p:txBody>
          <a:bodyPr vert="eaVert" wrap="none" anchor="ctr"/>
          <a:lstStyle/>
          <a:p>
            <a:endParaRPr lang="en-US" sz="2400" b="1">
              <a:solidFill>
                <a:srgbClr val="008000"/>
              </a:solidFill>
            </a:endParaRPr>
          </a:p>
        </p:txBody>
      </p:sp>
      <p:sp>
        <p:nvSpPr>
          <p:cNvPr id="21538" name="Oval 34"/>
          <p:cNvSpPr>
            <a:spLocks noChangeArrowheads="1"/>
          </p:cNvSpPr>
          <p:nvPr/>
        </p:nvSpPr>
        <p:spPr bwMode="auto">
          <a:xfrm rot="-5400000">
            <a:off x="1352550" y="2501900"/>
            <a:ext cx="169863" cy="169863"/>
          </a:xfrm>
          <a:prstGeom prst="ellipse">
            <a:avLst/>
          </a:prstGeom>
          <a:gradFill flip="none" rotWithShape="1">
            <a:gsLst>
              <a:gs pos="0">
                <a:srgbClr val="FF5050">
                  <a:tint val="66000"/>
                  <a:satMod val="160000"/>
                </a:srgbClr>
              </a:gs>
              <a:gs pos="50000">
                <a:srgbClr val="FF5050">
                  <a:tint val="44500"/>
                  <a:satMod val="160000"/>
                </a:srgbClr>
              </a:gs>
              <a:gs pos="100000">
                <a:srgbClr val="FF5050">
                  <a:tint val="23500"/>
                  <a:satMod val="160000"/>
                </a:srgbClr>
              </a:gs>
            </a:gsLst>
            <a:path path="circle">
              <a:fillToRect l="50000" t="50000" r="50000" b="50000"/>
            </a:path>
            <a:tileRect/>
          </a:gradFill>
          <a:ln w="9525">
            <a:solidFill>
              <a:srgbClr val="808080"/>
            </a:solidFill>
            <a:round/>
            <a:headEnd/>
            <a:tailEnd/>
          </a:ln>
        </p:spPr>
        <p:txBody>
          <a:bodyPr vert="eaVert" wrap="none" anchor="ctr"/>
          <a:lstStyle/>
          <a:p>
            <a:endParaRPr lang="en-US" sz="2400" b="1">
              <a:solidFill>
                <a:srgbClr val="008000"/>
              </a:solidFill>
            </a:endParaRPr>
          </a:p>
        </p:txBody>
      </p:sp>
      <p:sp>
        <p:nvSpPr>
          <p:cNvPr id="21539" name="Oval 35"/>
          <p:cNvSpPr>
            <a:spLocks noChangeArrowheads="1"/>
          </p:cNvSpPr>
          <p:nvPr/>
        </p:nvSpPr>
        <p:spPr bwMode="auto">
          <a:xfrm rot="-5400000">
            <a:off x="1352550" y="2279650"/>
            <a:ext cx="169863" cy="169863"/>
          </a:xfrm>
          <a:prstGeom prst="ellipse">
            <a:avLst/>
          </a:prstGeom>
          <a:gradFill flip="none" rotWithShape="1">
            <a:gsLst>
              <a:gs pos="0">
                <a:srgbClr val="FF5050">
                  <a:tint val="66000"/>
                  <a:satMod val="160000"/>
                </a:srgbClr>
              </a:gs>
              <a:gs pos="50000">
                <a:srgbClr val="FF5050">
                  <a:tint val="44500"/>
                  <a:satMod val="160000"/>
                </a:srgbClr>
              </a:gs>
              <a:gs pos="100000">
                <a:srgbClr val="FF5050">
                  <a:tint val="23500"/>
                  <a:satMod val="160000"/>
                </a:srgbClr>
              </a:gs>
            </a:gsLst>
            <a:path path="circle">
              <a:fillToRect l="50000" t="50000" r="50000" b="50000"/>
            </a:path>
            <a:tileRect/>
          </a:gradFill>
          <a:ln w="9525">
            <a:solidFill>
              <a:srgbClr val="808080"/>
            </a:solidFill>
            <a:round/>
            <a:headEnd/>
            <a:tailEnd/>
          </a:ln>
        </p:spPr>
        <p:txBody>
          <a:bodyPr vert="eaVert" wrap="none" anchor="ctr"/>
          <a:lstStyle/>
          <a:p>
            <a:endParaRPr lang="en-US" sz="2400" b="1">
              <a:solidFill>
                <a:srgbClr val="008000"/>
              </a:solidFill>
            </a:endParaRPr>
          </a:p>
        </p:txBody>
      </p:sp>
      <p:sp>
        <p:nvSpPr>
          <p:cNvPr id="21540" name="Oval 36"/>
          <p:cNvSpPr>
            <a:spLocks noChangeArrowheads="1"/>
          </p:cNvSpPr>
          <p:nvPr/>
        </p:nvSpPr>
        <p:spPr bwMode="auto">
          <a:xfrm rot="-5400000">
            <a:off x="1352550" y="2057400"/>
            <a:ext cx="169863" cy="169863"/>
          </a:xfrm>
          <a:prstGeom prst="ellipse">
            <a:avLst/>
          </a:prstGeom>
          <a:gradFill flip="none" rotWithShape="1">
            <a:gsLst>
              <a:gs pos="0">
                <a:srgbClr val="FF5050">
                  <a:tint val="66000"/>
                  <a:satMod val="160000"/>
                </a:srgbClr>
              </a:gs>
              <a:gs pos="50000">
                <a:srgbClr val="FF5050">
                  <a:tint val="44500"/>
                  <a:satMod val="160000"/>
                </a:srgbClr>
              </a:gs>
              <a:gs pos="100000">
                <a:srgbClr val="FF5050">
                  <a:tint val="23500"/>
                  <a:satMod val="160000"/>
                </a:srgbClr>
              </a:gs>
            </a:gsLst>
            <a:path path="circle">
              <a:fillToRect l="50000" t="50000" r="50000" b="50000"/>
            </a:path>
            <a:tileRect/>
          </a:gradFill>
          <a:ln w="9525">
            <a:solidFill>
              <a:srgbClr val="808080"/>
            </a:solidFill>
            <a:round/>
            <a:headEnd/>
            <a:tailEnd/>
          </a:ln>
        </p:spPr>
        <p:txBody>
          <a:bodyPr vert="eaVert" wrap="none" anchor="ctr"/>
          <a:lstStyle/>
          <a:p>
            <a:endParaRPr lang="en-US" sz="2400" b="1">
              <a:solidFill>
                <a:srgbClr val="008000"/>
              </a:solidFill>
            </a:endParaRPr>
          </a:p>
        </p:txBody>
      </p:sp>
      <p:sp>
        <p:nvSpPr>
          <p:cNvPr id="21541" name="Oval 37"/>
          <p:cNvSpPr>
            <a:spLocks noChangeArrowheads="1"/>
          </p:cNvSpPr>
          <p:nvPr/>
        </p:nvSpPr>
        <p:spPr bwMode="auto">
          <a:xfrm rot="-5400000">
            <a:off x="1352550" y="1835150"/>
            <a:ext cx="169863" cy="169863"/>
          </a:xfrm>
          <a:prstGeom prst="ellipse">
            <a:avLst/>
          </a:prstGeom>
          <a:gradFill flip="none" rotWithShape="1">
            <a:gsLst>
              <a:gs pos="0">
                <a:srgbClr val="800080">
                  <a:shade val="30000"/>
                  <a:satMod val="115000"/>
                </a:srgbClr>
              </a:gs>
              <a:gs pos="50000">
                <a:srgbClr val="800080">
                  <a:shade val="67500"/>
                  <a:satMod val="115000"/>
                </a:srgbClr>
              </a:gs>
              <a:gs pos="100000">
                <a:srgbClr val="800080">
                  <a:shade val="100000"/>
                  <a:satMod val="115000"/>
                </a:srgbClr>
              </a:gs>
            </a:gsLst>
            <a:path path="circle">
              <a:fillToRect l="50000" t="50000" r="50000" b="50000"/>
            </a:path>
            <a:tileRect/>
          </a:gradFill>
          <a:ln w="9525">
            <a:solidFill>
              <a:srgbClr val="808080"/>
            </a:solidFill>
            <a:round/>
            <a:headEnd/>
            <a:tailEnd/>
          </a:ln>
        </p:spPr>
        <p:txBody>
          <a:bodyPr vert="eaVert" wrap="none" anchor="ctr"/>
          <a:lstStyle/>
          <a:p>
            <a:endParaRPr lang="en-US" sz="2400" b="1">
              <a:solidFill>
                <a:srgbClr val="008000"/>
              </a:solidFill>
            </a:endParaRPr>
          </a:p>
        </p:txBody>
      </p:sp>
      <p:sp>
        <p:nvSpPr>
          <p:cNvPr id="21544" name="Oval 40"/>
          <p:cNvSpPr>
            <a:spLocks noChangeArrowheads="1"/>
          </p:cNvSpPr>
          <p:nvPr/>
        </p:nvSpPr>
        <p:spPr bwMode="auto">
          <a:xfrm rot="-5400000">
            <a:off x="1582737" y="3613151"/>
            <a:ext cx="169863" cy="169862"/>
          </a:xfrm>
          <a:prstGeom prst="ellipse">
            <a:avLst/>
          </a:prstGeom>
          <a:gradFill flip="none" rotWithShape="1">
            <a:gsLst>
              <a:gs pos="0">
                <a:srgbClr val="FF5050">
                  <a:tint val="66000"/>
                  <a:satMod val="160000"/>
                </a:srgbClr>
              </a:gs>
              <a:gs pos="50000">
                <a:srgbClr val="FF5050">
                  <a:tint val="44500"/>
                  <a:satMod val="160000"/>
                </a:srgbClr>
              </a:gs>
              <a:gs pos="100000">
                <a:srgbClr val="FF5050">
                  <a:tint val="23500"/>
                  <a:satMod val="160000"/>
                </a:srgbClr>
              </a:gs>
            </a:gsLst>
            <a:path path="circle">
              <a:fillToRect l="50000" t="50000" r="50000" b="50000"/>
            </a:path>
            <a:tileRect/>
          </a:gradFill>
          <a:ln w="9525">
            <a:solidFill>
              <a:srgbClr val="808080"/>
            </a:solidFill>
            <a:round/>
            <a:headEnd/>
            <a:tailEnd/>
          </a:ln>
        </p:spPr>
        <p:txBody>
          <a:bodyPr vert="eaVert" wrap="none" anchor="ctr"/>
          <a:lstStyle/>
          <a:p>
            <a:endParaRPr lang="en-US" sz="2400" b="1">
              <a:solidFill>
                <a:srgbClr val="008000"/>
              </a:solidFill>
            </a:endParaRPr>
          </a:p>
        </p:txBody>
      </p:sp>
      <p:sp>
        <p:nvSpPr>
          <p:cNvPr id="21545" name="Oval 41"/>
          <p:cNvSpPr>
            <a:spLocks noChangeArrowheads="1"/>
          </p:cNvSpPr>
          <p:nvPr/>
        </p:nvSpPr>
        <p:spPr bwMode="auto">
          <a:xfrm rot="-5400000">
            <a:off x="1582737" y="3390901"/>
            <a:ext cx="169863" cy="169862"/>
          </a:xfrm>
          <a:prstGeom prst="ellipse">
            <a:avLst/>
          </a:prstGeom>
          <a:gradFill flip="none" rotWithShape="1">
            <a:gsLst>
              <a:gs pos="0">
                <a:srgbClr val="FF5050">
                  <a:tint val="66000"/>
                  <a:satMod val="160000"/>
                </a:srgbClr>
              </a:gs>
              <a:gs pos="50000">
                <a:srgbClr val="FF5050">
                  <a:tint val="44500"/>
                  <a:satMod val="160000"/>
                </a:srgbClr>
              </a:gs>
              <a:gs pos="100000">
                <a:srgbClr val="FF5050">
                  <a:tint val="23500"/>
                  <a:satMod val="160000"/>
                </a:srgbClr>
              </a:gs>
            </a:gsLst>
            <a:path path="circle">
              <a:fillToRect l="50000" t="50000" r="50000" b="50000"/>
            </a:path>
            <a:tileRect/>
          </a:gradFill>
          <a:ln w="9525">
            <a:solidFill>
              <a:srgbClr val="808080"/>
            </a:solidFill>
            <a:round/>
            <a:headEnd/>
            <a:tailEnd/>
          </a:ln>
        </p:spPr>
        <p:txBody>
          <a:bodyPr vert="eaVert" wrap="none" anchor="ctr"/>
          <a:lstStyle/>
          <a:p>
            <a:endParaRPr lang="en-US" sz="2400" b="1">
              <a:solidFill>
                <a:srgbClr val="008000"/>
              </a:solidFill>
            </a:endParaRPr>
          </a:p>
        </p:txBody>
      </p:sp>
      <p:sp>
        <p:nvSpPr>
          <p:cNvPr id="21546" name="Oval 42"/>
          <p:cNvSpPr>
            <a:spLocks noChangeArrowheads="1"/>
          </p:cNvSpPr>
          <p:nvPr/>
        </p:nvSpPr>
        <p:spPr bwMode="auto">
          <a:xfrm rot="-5400000">
            <a:off x="1582737" y="3168651"/>
            <a:ext cx="169863" cy="169862"/>
          </a:xfrm>
          <a:prstGeom prst="ellipse">
            <a:avLst/>
          </a:prstGeom>
          <a:gradFill flip="none" rotWithShape="1">
            <a:gsLst>
              <a:gs pos="0">
                <a:srgbClr val="FF5050">
                  <a:tint val="66000"/>
                  <a:satMod val="160000"/>
                </a:srgbClr>
              </a:gs>
              <a:gs pos="50000">
                <a:srgbClr val="FF5050">
                  <a:tint val="44500"/>
                  <a:satMod val="160000"/>
                </a:srgbClr>
              </a:gs>
              <a:gs pos="100000">
                <a:srgbClr val="FF5050">
                  <a:tint val="23500"/>
                  <a:satMod val="160000"/>
                </a:srgbClr>
              </a:gs>
            </a:gsLst>
            <a:path path="circle">
              <a:fillToRect l="50000" t="50000" r="50000" b="50000"/>
            </a:path>
            <a:tileRect/>
          </a:gradFill>
          <a:ln w="9525">
            <a:solidFill>
              <a:srgbClr val="808080"/>
            </a:solidFill>
            <a:round/>
            <a:headEnd/>
            <a:tailEnd/>
          </a:ln>
        </p:spPr>
        <p:txBody>
          <a:bodyPr vert="eaVert" wrap="none" anchor="ctr"/>
          <a:lstStyle/>
          <a:p>
            <a:endParaRPr lang="en-US" sz="2400" b="1">
              <a:solidFill>
                <a:srgbClr val="008000"/>
              </a:solidFill>
            </a:endParaRPr>
          </a:p>
        </p:txBody>
      </p:sp>
      <p:sp>
        <p:nvSpPr>
          <p:cNvPr id="21547" name="Oval 43"/>
          <p:cNvSpPr>
            <a:spLocks noChangeArrowheads="1"/>
          </p:cNvSpPr>
          <p:nvPr/>
        </p:nvSpPr>
        <p:spPr bwMode="auto">
          <a:xfrm rot="-5400000">
            <a:off x="1584325" y="2946400"/>
            <a:ext cx="169863" cy="169863"/>
          </a:xfrm>
          <a:prstGeom prst="ellipse">
            <a:avLst/>
          </a:prstGeom>
          <a:gradFill flip="none" rotWithShape="1">
            <a:gsLst>
              <a:gs pos="0">
                <a:srgbClr val="FF5050">
                  <a:tint val="66000"/>
                  <a:satMod val="160000"/>
                </a:srgbClr>
              </a:gs>
              <a:gs pos="50000">
                <a:srgbClr val="FF5050">
                  <a:tint val="44500"/>
                  <a:satMod val="160000"/>
                </a:srgbClr>
              </a:gs>
              <a:gs pos="100000">
                <a:srgbClr val="FF5050">
                  <a:tint val="23500"/>
                  <a:satMod val="160000"/>
                </a:srgbClr>
              </a:gs>
            </a:gsLst>
            <a:path path="circle">
              <a:fillToRect l="50000" t="50000" r="50000" b="50000"/>
            </a:path>
            <a:tileRect/>
          </a:gradFill>
          <a:ln w="9525">
            <a:solidFill>
              <a:srgbClr val="808080"/>
            </a:solidFill>
            <a:round/>
            <a:headEnd/>
            <a:tailEnd/>
          </a:ln>
        </p:spPr>
        <p:txBody>
          <a:bodyPr vert="eaVert" wrap="none" anchor="ctr"/>
          <a:lstStyle/>
          <a:p>
            <a:endParaRPr lang="en-US" sz="2400" b="1">
              <a:solidFill>
                <a:srgbClr val="008000"/>
              </a:solidFill>
            </a:endParaRPr>
          </a:p>
        </p:txBody>
      </p:sp>
      <p:sp>
        <p:nvSpPr>
          <p:cNvPr id="21548" name="Oval 44"/>
          <p:cNvSpPr>
            <a:spLocks noChangeArrowheads="1"/>
          </p:cNvSpPr>
          <p:nvPr/>
        </p:nvSpPr>
        <p:spPr bwMode="auto">
          <a:xfrm rot="-5400000">
            <a:off x="1584325" y="2724150"/>
            <a:ext cx="169863" cy="169863"/>
          </a:xfrm>
          <a:prstGeom prst="ellipse">
            <a:avLst/>
          </a:prstGeom>
          <a:gradFill flip="none" rotWithShape="1">
            <a:gsLst>
              <a:gs pos="0">
                <a:srgbClr val="FF5050">
                  <a:tint val="66000"/>
                  <a:satMod val="160000"/>
                </a:srgbClr>
              </a:gs>
              <a:gs pos="50000">
                <a:srgbClr val="FF5050">
                  <a:tint val="44500"/>
                  <a:satMod val="160000"/>
                </a:srgbClr>
              </a:gs>
              <a:gs pos="100000">
                <a:srgbClr val="FF5050">
                  <a:tint val="23500"/>
                  <a:satMod val="160000"/>
                </a:srgbClr>
              </a:gs>
            </a:gsLst>
            <a:path path="circle">
              <a:fillToRect l="50000" t="50000" r="50000" b="50000"/>
            </a:path>
            <a:tileRect/>
          </a:gradFill>
          <a:ln w="9525">
            <a:solidFill>
              <a:srgbClr val="808080"/>
            </a:solidFill>
            <a:round/>
            <a:headEnd/>
            <a:tailEnd/>
          </a:ln>
        </p:spPr>
        <p:txBody>
          <a:bodyPr vert="eaVert" wrap="none" anchor="ctr"/>
          <a:lstStyle/>
          <a:p>
            <a:endParaRPr lang="en-US" sz="2400" b="1">
              <a:solidFill>
                <a:srgbClr val="008000"/>
              </a:solidFill>
            </a:endParaRPr>
          </a:p>
        </p:txBody>
      </p:sp>
      <p:sp>
        <p:nvSpPr>
          <p:cNvPr id="21549" name="Oval 45"/>
          <p:cNvSpPr>
            <a:spLocks noChangeArrowheads="1"/>
          </p:cNvSpPr>
          <p:nvPr/>
        </p:nvSpPr>
        <p:spPr bwMode="auto">
          <a:xfrm rot="-5400000">
            <a:off x="1584325" y="2501900"/>
            <a:ext cx="169863" cy="169863"/>
          </a:xfrm>
          <a:prstGeom prst="ellipse">
            <a:avLst/>
          </a:prstGeom>
          <a:gradFill flip="none" rotWithShape="1">
            <a:gsLst>
              <a:gs pos="0">
                <a:srgbClr val="FF5050">
                  <a:tint val="66000"/>
                  <a:satMod val="160000"/>
                </a:srgbClr>
              </a:gs>
              <a:gs pos="50000">
                <a:srgbClr val="FF5050">
                  <a:tint val="44500"/>
                  <a:satMod val="160000"/>
                </a:srgbClr>
              </a:gs>
              <a:gs pos="100000">
                <a:srgbClr val="FF5050">
                  <a:tint val="23500"/>
                  <a:satMod val="160000"/>
                </a:srgbClr>
              </a:gs>
            </a:gsLst>
            <a:path path="circle">
              <a:fillToRect l="50000" t="50000" r="50000" b="50000"/>
            </a:path>
            <a:tileRect/>
          </a:gradFill>
          <a:ln w="9525">
            <a:solidFill>
              <a:srgbClr val="808080"/>
            </a:solidFill>
            <a:round/>
            <a:headEnd/>
            <a:tailEnd/>
          </a:ln>
        </p:spPr>
        <p:txBody>
          <a:bodyPr vert="eaVert" wrap="none" anchor="ctr"/>
          <a:lstStyle/>
          <a:p>
            <a:endParaRPr lang="en-US" sz="2400" b="1">
              <a:solidFill>
                <a:srgbClr val="008000"/>
              </a:solidFill>
            </a:endParaRPr>
          </a:p>
        </p:txBody>
      </p:sp>
      <p:sp>
        <p:nvSpPr>
          <p:cNvPr id="21550" name="Oval 46"/>
          <p:cNvSpPr>
            <a:spLocks noChangeArrowheads="1"/>
          </p:cNvSpPr>
          <p:nvPr/>
        </p:nvSpPr>
        <p:spPr bwMode="auto">
          <a:xfrm rot="-5400000">
            <a:off x="1584325" y="2279650"/>
            <a:ext cx="169863" cy="169863"/>
          </a:xfrm>
          <a:prstGeom prst="ellipse">
            <a:avLst/>
          </a:prstGeom>
          <a:gradFill flip="none" rotWithShape="1">
            <a:gsLst>
              <a:gs pos="0">
                <a:srgbClr val="FF5050">
                  <a:tint val="66000"/>
                  <a:satMod val="160000"/>
                </a:srgbClr>
              </a:gs>
              <a:gs pos="50000">
                <a:srgbClr val="FF5050">
                  <a:tint val="44500"/>
                  <a:satMod val="160000"/>
                </a:srgbClr>
              </a:gs>
              <a:gs pos="100000">
                <a:srgbClr val="FF5050">
                  <a:tint val="23500"/>
                  <a:satMod val="160000"/>
                </a:srgbClr>
              </a:gs>
            </a:gsLst>
            <a:path path="circle">
              <a:fillToRect l="50000" t="50000" r="50000" b="50000"/>
            </a:path>
            <a:tileRect/>
          </a:gradFill>
          <a:ln w="9525">
            <a:solidFill>
              <a:srgbClr val="808080"/>
            </a:solidFill>
            <a:round/>
            <a:headEnd/>
            <a:tailEnd/>
          </a:ln>
        </p:spPr>
        <p:txBody>
          <a:bodyPr vert="eaVert" wrap="none" anchor="ctr"/>
          <a:lstStyle/>
          <a:p>
            <a:endParaRPr lang="en-US" sz="2400" b="1">
              <a:solidFill>
                <a:srgbClr val="008000"/>
              </a:solidFill>
            </a:endParaRPr>
          </a:p>
        </p:txBody>
      </p:sp>
      <p:sp>
        <p:nvSpPr>
          <p:cNvPr id="21551" name="Oval 47"/>
          <p:cNvSpPr>
            <a:spLocks noChangeArrowheads="1"/>
          </p:cNvSpPr>
          <p:nvPr/>
        </p:nvSpPr>
        <p:spPr bwMode="auto">
          <a:xfrm rot="-5400000">
            <a:off x="1584325" y="2057400"/>
            <a:ext cx="169863" cy="169863"/>
          </a:xfrm>
          <a:prstGeom prst="ellipse">
            <a:avLst/>
          </a:prstGeom>
          <a:gradFill flip="none" rotWithShape="1">
            <a:gsLst>
              <a:gs pos="0">
                <a:srgbClr val="FF5050">
                  <a:tint val="66000"/>
                  <a:satMod val="160000"/>
                </a:srgbClr>
              </a:gs>
              <a:gs pos="50000">
                <a:srgbClr val="FF5050">
                  <a:tint val="44500"/>
                  <a:satMod val="160000"/>
                </a:srgbClr>
              </a:gs>
              <a:gs pos="100000">
                <a:srgbClr val="FF5050">
                  <a:tint val="23500"/>
                  <a:satMod val="160000"/>
                </a:srgbClr>
              </a:gs>
            </a:gsLst>
            <a:path path="circle">
              <a:fillToRect l="50000" t="50000" r="50000" b="50000"/>
            </a:path>
            <a:tileRect/>
          </a:gradFill>
          <a:ln w="9525">
            <a:solidFill>
              <a:srgbClr val="808080"/>
            </a:solidFill>
            <a:round/>
            <a:headEnd/>
            <a:tailEnd/>
          </a:ln>
        </p:spPr>
        <p:txBody>
          <a:bodyPr vert="eaVert" wrap="none" anchor="ctr"/>
          <a:lstStyle/>
          <a:p>
            <a:endParaRPr lang="en-US" sz="2400" b="1">
              <a:solidFill>
                <a:srgbClr val="008000"/>
              </a:solidFill>
            </a:endParaRPr>
          </a:p>
        </p:txBody>
      </p:sp>
      <p:sp>
        <p:nvSpPr>
          <p:cNvPr id="21552" name="Oval 48"/>
          <p:cNvSpPr>
            <a:spLocks noChangeArrowheads="1"/>
          </p:cNvSpPr>
          <p:nvPr/>
        </p:nvSpPr>
        <p:spPr bwMode="auto">
          <a:xfrm rot="-5400000">
            <a:off x="1584325" y="1835150"/>
            <a:ext cx="169863" cy="169863"/>
          </a:xfrm>
          <a:prstGeom prst="ellipse">
            <a:avLst/>
          </a:prstGeom>
          <a:gradFill flip="none" rotWithShape="1">
            <a:gsLst>
              <a:gs pos="0">
                <a:srgbClr val="800080">
                  <a:shade val="30000"/>
                  <a:satMod val="115000"/>
                </a:srgbClr>
              </a:gs>
              <a:gs pos="50000">
                <a:srgbClr val="800080">
                  <a:shade val="67500"/>
                  <a:satMod val="115000"/>
                </a:srgbClr>
              </a:gs>
              <a:gs pos="100000">
                <a:srgbClr val="800080">
                  <a:shade val="100000"/>
                  <a:satMod val="115000"/>
                </a:srgbClr>
              </a:gs>
            </a:gsLst>
            <a:path path="circle">
              <a:fillToRect l="50000" t="50000" r="50000" b="50000"/>
            </a:path>
            <a:tileRect/>
          </a:gradFill>
          <a:ln w="9525">
            <a:solidFill>
              <a:srgbClr val="808080"/>
            </a:solidFill>
            <a:round/>
            <a:headEnd/>
            <a:tailEnd/>
          </a:ln>
        </p:spPr>
        <p:txBody>
          <a:bodyPr vert="eaVert" wrap="none" anchor="ctr"/>
          <a:lstStyle/>
          <a:p>
            <a:endParaRPr lang="en-US" sz="2400" b="1">
              <a:solidFill>
                <a:srgbClr val="008000"/>
              </a:solidFill>
            </a:endParaRPr>
          </a:p>
        </p:txBody>
      </p:sp>
      <p:sp>
        <p:nvSpPr>
          <p:cNvPr id="21555" name="Oval 51"/>
          <p:cNvSpPr>
            <a:spLocks noChangeArrowheads="1"/>
          </p:cNvSpPr>
          <p:nvPr/>
        </p:nvSpPr>
        <p:spPr bwMode="auto">
          <a:xfrm rot="-5400000">
            <a:off x="1816100" y="3613150"/>
            <a:ext cx="169863" cy="169863"/>
          </a:xfrm>
          <a:prstGeom prst="ellipse">
            <a:avLst/>
          </a:prstGeom>
          <a:gradFill flip="none" rotWithShape="1">
            <a:gsLst>
              <a:gs pos="0">
                <a:srgbClr val="FF5050">
                  <a:tint val="66000"/>
                  <a:satMod val="160000"/>
                </a:srgbClr>
              </a:gs>
              <a:gs pos="50000">
                <a:srgbClr val="FF5050">
                  <a:tint val="44500"/>
                  <a:satMod val="160000"/>
                </a:srgbClr>
              </a:gs>
              <a:gs pos="100000">
                <a:srgbClr val="FF5050">
                  <a:tint val="23500"/>
                  <a:satMod val="160000"/>
                </a:srgbClr>
              </a:gs>
            </a:gsLst>
            <a:path path="circle">
              <a:fillToRect l="50000" t="50000" r="50000" b="50000"/>
            </a:path>
            <a:tileRect/>
          </a:gradFill>
          <a:ln w="9525">
            <a:solidFill>
              <a:srgbClr val="808080"/>
            </a:solidFill>
            <a:round/>
            <a:headEnd/>
            <a:tailEnd/>
          </a:ln>
        </p:spPr>
        <p:txBody>
          <a:bodyPr vert="eaVert" wrap="none" anchor="ctr"/>
          <a:lstStyle/>
          <a:p>
            <a:endParaRPr lang="en-US" sz="2400" b="1">
              <a:solidFill>
                <a:srgbClr val="008000"/>
              </a:solidFill>
            </a:endParaRPr>
          </a:p>
        </p:txBody>
      </p:sp>
      <p:sp>
        <p:nvSpPr>
          <p:cNvPr id="21556" name="Oval 52"/>
          <p:cNvSpPr>
            <a:spLocks noChangeArrowheads="1"/>
          </p:cNvSpPr>
          <p:nvPr/>
        </p:nvSpPr>
        <p:spPr bwMode="auto">
          <a:xfrm rot="-5400000">
            <a:off x="1816100" y="3390900"/>
            <a:ext cx="169863" cy="169863"/>
          </a:xfrm>
          <a:prstGeom prst="ellipse">
            <a:avLst/>
          </a:prstGeom>
          <a:gradFill flip="none" rotWithShape="1">
            <a:gsLst>
              <a:gs pos="0">
                <a:srgbClr val="FF5050">
                  <a:tint val="66000"/>
                  <a:satMod val="160000"/>
                </a:srgbClr>
              </a:gs>
              <a:gs pos="50000">
                <a:srgbClr val="FF5050">
                  <a:tint val="44500"/>
                  <a:satMod val="160000"/>
                </a:srgbClr>
              </a:gs>
              <a:gs pos="100000">
                <a:srgbClr val="FF5050">
                  <a:tint val="23500"/>
                  <a:satMod val="160000"/>
                </a:srgbClr>
              </a:gs>
            </a:gsLst>
            <a:path path="circle">
              <a:fillToRect l="50000" t="50000" r="50000" b="50000"/>
            </a:path>
            <a:tileRect/>
          </a:gradFill>
          <a:ln w="9525">
            <a:solidFill>
              <a:srgbClr val="808080"/>
            </a:solidFill>
            <a:round/>
            <a:headEnd/>
            <a:tailEnd/>
          </a:ln>
        </p:spPr>
        <p:txBody>
          <a:bodyPr vert="eaVert" wrap="none" anchor="ctr"/>
          <a:lstStyle/>
          <a:p>
            <a:endParaRPr lang="en-US" sz="2400" b="1">
              <a:solidFill>
                <a:srgbClr val="008000"/>
              </a:solidFill>
            </a:endParaRPr>
          </a:p>
        </p:txBody>
      </p:sp>
      <p:sp>
        <p:nvSpPr>
          <p:cNvPr id="21557" name="Oval 53"/>
          <p:cNvSpPr>
            <a:spLocks noChangeArrowheads="1"/>
          </p:cNvSpPr>
          <p:nvPr/>
        </p:nvSpPr>
        <p:spPr bwMode="auto">
          <a:xfrm rot="-5400000">
            <a:off x="1816100" y="3168650"/>
            <a:ext cx="169863" cy="169863"/>
          </a:xfrm>
          <a:prstGeom prst="ellipse">
            <a:avLst/>
          </a:prstGeom>
          <a:gradFill flip="none" rotWithShape="1">
            <a:gsLst>
              <a:gs pos="0">
                <a:srgbClr val="FF5050">
                  <a:tint val="66000"/>
                  <a:satMod val="160000"/>
                </a:srgbClr>
              </a:gs>
              <a:gs pos="50000">
                <a:srgbClr val="FF5050">
                  <a:tint val="44500"/>
                  <a:satMod val="160000"/>
                </a:srgbClr>
              </a:gs>
              <a:gs pos="100000">
                <a:srgbClr val="FF5050">
                  <a:tint val="23500"/>
                  <a:satMod val="160000"/>
                </a:srgbClr>
              </a:gs>
            </a:gsLst>
            <a:path path="circle">
              <a:fillToRect l="50000" t="50000" r="50000" b="50000"/>
            </a:path>
            <a:tileRect/>
          </a:gradFill>
          <a:ln w="9525">
            <a:solidFill>
              <a:srgbClr val="808080"/>
            </a:solidFill>
            <a:round/>
            <a:headEnd/>
            <a:tailEnd/>
          </a:ln>
        </p:spPr>
        <p:txBody>
          <a:bodyPr vert="eaVert" wrap="none" anchor="ctr"/>
          <a:lstStyle/>
          <a:p>
            <a:endParaRPr lang="en-US" sz="2400" b="1">
              <a:solidFill>
                <a:srgbClr val="008000"/>
              </a:solidFill>
            </a:endParaRPr>
          </a:p>
        </p:txBody>
      </p:sp>
      <p:sp>
        <p:nvSpPr>
          <p:cNvPr id="21558" name="Oval 54"/>
          <p:cNvSpPr>
            <a:spLocks noChangeArrowheads="1"/>
          </p:cNvSpPr>
          <p:nvPr/>
        </p:nvSpPr>
        <p:spPr bwMode="auto">
          <a:xfrm rot="-5400000">
            <a:off x="1817687" y="2946401"/>
            <a:ext cx="169863" cy="169862"/>
          </a:xfrm>
          <a:prstGeom prst="ellipse">
            <a:avLst/>
          </a:prstGeom>
          <a:gradFill flip="none" rotWithShape="1">
            <a:gsLst>
              <a:gs pos="0">
                <a:srgbClr val="FF5050">
                  <a:tint val="66000"/>
                  <a:satMod val="160000"/>
                </a:srgbClr>
              </a:gs>
              <a:gs pos="50000">
                <a:srgbClr val="FF5050">
                  <a:tint val="44500"/>
                  <a:satMod val="160000"/>
                </a:srgbClr>
              </a:gs>
              <a:gs pos="100000">
                <a:srgbClr val="FF5050">
                  <a:tint val="23500"/>
                  <a:satMod val="160000"/>
                </a:srgbClr>
              </a:gs>
            </a:gsLst>
            <a:path path="circle">
              <a:fillToRect l="50000" t="50000" r="50000" b="50000"/>
            </a:path>
            <a:tileRect/>
          </a:gradFill>
          <a:ln w="9525">
            <a:solidFill>
              <a:srgbClr val="808080"/>
            </a:solidFill>
            <a:round/>
            <a:headEnd/>
            <a:tailEnd/>
          </a:ln>
        </p:spPr>
        <p:txBody>
          <a:bodyPr vert="eaVert" wrap="none" anchor="ctr"/>
          <a:lstStyle/>
          <a:p>
            <a:endParaRPr lang="en-US" sz="2400" b="1">
              <a:solidFill>
                <a:srgbClr val="008000"/>
              </a:solidFill>
            </a:endParaRPr>
          </a:p>
        </p:txBody>
      </p:sp>
      <p:sp>
        <p:nvSpPr>
          <p:cNvPr id="21559" name="Oval 55"/>
          <p:cNvSpPr>
            <a:spLocks noChangeArrowheads="1"/>
          </p:cNvSpPr>
          <p:nvPr/>
        </p:nvSpPr>
        <p:spPr bwMode="auto">
          <a:xfrm rot="-5400000">
            <a:off x="1817687" y="2724151"/>
            <a:ext cx="169863" cy="169862"/>
          </a:xfrm>
          <a:prstGeom prst="ellipse">
            <a:avLst/>
          </a:prstGeom>
          <a:gradFill flip="none" rotWithShape="1">
            <a:gsLst>
              <a:gs pos="0">
                <a:srgbClr val="FF5050">
                  <a:tint val="66000"/>
                  <a:satMod val="160000"/>
                </a:srgbClr>
              </a:gs>
              <a:gs pos="50000">
                <a:srgbClr val="FF5050">
                  <a:tint val="44500"/>
                  <a:satMod val="160000"/>
                </a:srgbClr>
              </a:gs>
              <a:gs pos="100000">
                <a:srgbClr val="FF5050">
                  <a:tint val="23500"/>
                  <a:satMod val="160000"/>
                </a:srgbClr>
              </a:gs>
            </a:gsLst>
            <a:path path="circle">
              <a:fillToRect l="50000" t="50000" r="50000" b="50000"/>
            </a:path>
            <a:tileRect/>
          </a:gradFill>
          <a:ln w="9525">
            <a:solidFill>
              <a:srgbClr val="808080"/>
            </a:solidFill>
            <a:round/>
            <a:headEnd/>
            <a:tailEnd/>
          </a:ln>
        </p:spPr>
        <p:txBody>
          <a:bodyPr vert="eaVert" wrap="none" anchor="ctr"/>
          <a:lstStyle/>
          <a:p>
            <a:endParaRPr lang="en-US" sz="2400" b="1">
              <a:solidFill>
                <a:srgbClr val="008000"/>
              </a:solidFill>
            </a:endParaRPr>
          </a:p>
        </p:txBody>
      </p:sp>
      <p:sp>
        <p:nvSpPr>
          <p:cNvPr id="21560" name="Oval 56"/>
          <p:cNvSpPr>
            <a:spLocks noChangeArrowheads="1"/>
          </p:cNvSpPr>
          <p:nvPr/>
        </p:nvSpPr>
        <p:spPr bwMode="auto">
          <a:xfrm rot="-5400000">
            <a:off x="1817687" y="2501901"/>
            <a:ext cx="169863" cy="169862"/>
          </a:xfrm>
          <a:prstGeom prst="ellipse">
            <a:avLst/>
          </a:prstGeom>
          <a:gradFill flip="none" rotWithShape="1">
            <a:gsLst>
              <a:gs pos="0">
                <a:srgbClr val="FF5050">
                  <a:tint val="66000"/>
                  <a:satMod val="160000"/>
                </a:srgbClr>
              </a:gs>
              <a:gs pos="50000">
                <a:srgbClr val="FF5050">
                  <a:tint val="44500"/>
                  <a:satMod val="160000"/>
                </a:srgbClr>
              </a:gs>
              <a:gs pos="100000">
                <a:srgbClr val="FF5050">
                  <a:tint val="23500"/>
                  <a:satMod val="160000"/>
                </a:srgbClr>
              </a:gs>
            </a:gsLst>
            <a:path path="circle">
              <a:fillToRect l="50000" t="50000" r="50000" b="50000"/>
            </a:path>
            <a:tileRect/>
          </a:gradFill>
          <a:ln w="9525">
            <a:solidFill>
              <a:srgbClr val="808080"/>
            </a:solidFill>
            <a:round/>
            <a:headEnd/>
            <a:tailEnd/>
          </a:ln>
        </p:spPr>
        <p:txBody>
          <a:bodyPr vert="eaVert" wrap="none" anchor="ctr"/>
          <a:lstStyle/>
          <a:p>
            <a:endParaRPr lang="en-US" sz="2400" b="1">
              <a:solidFill>
                <a:srgbClr val="008000"/>
              </a:solidFill>
            </a:endParaRPr>
          </a:p>
        </p:txBody>
      </p:sp>
      <p:sp>
        <p:nvSpPr>
          <p:cNvPr id="21561" name="Oval 57"/>
          <p:cNvSpPr>
            <a:spLocks noChangeArrowheads="1"/>
          </p:cNvSpPr>
          <p:nvPr/>
        </p:nvSpPr>
        <p:spPr bwMode="auto">
          <a:xfrm rot="-5400000">
            <a:off x="1817687" y="2279651"/>
            <a:ext cx="169863" cy="169862"/>
          </a:xfrm>
          <a:prstGeom prst="ellipse">
            <a:avLst/>
          </a:prstGeom>
          <a:gradFill flip="none" rotWithShape="1">
            <a:gsLst>
              <a:gs pos="0">
                <a:srgbClr val="FF5050">
                  <a:tint val="66000"/>
                  <a:satMod val="160000"/>
                </a:srgbClr>
              </a:gs>
              <a:gs pos="50000">
                <a:srgbClr val="FF5050">
                  <a:tint val="44500"/>
                  <a:satMod val="160000"/>
                </a:srgbClr>
              </a:gs>
              <a:gs pos="100000">
                <a:srgbClr val="FF5050">
                  <a:tint val="23500"/>
                  <a:satMod val="160000"/>
                </a:srgbClr>
              </a:gs>
            </a:gsLst>
            <a:path path="circle">
              <a:fillToRect l="50000" t="50000" r="50000" b="50000"/>
            </a:path>
            <a:tileRect/>
          </a:gradFill>
          <a:ln w="9525">
            <a:solidFill>
              <a:srgbClr val="808080"/>
            </a:solidFill>
            <a:round/>
            <a:headEnd/>
            <a:tailEnd/>
          </a:ln>
        </p:spPr>
        <p:txBody>
          <a:bodyPr vert="eaVert" wrap="none" anchor="ctr"/>
          <a:lstStyle/>
          <a:p>
            <a:endParaRPr lang="en-US" sz="2400" b="1">
              <a:solidFill>
                <a:srgbClr val="008000"/>
              </a:solidFill>
            </a:endParaRPr>
          </a:p>
        </p:txBody>
      </p:sp>
      <p:sp>
        <p:nvSpPr>
          <p:cNvPr id="21562" name="Oval 58"/>
          <p:cNvSpPr>
            <a:spLocks noChangeArrowheads="1"/>
          </p:cNvSpPr>
          <p:nvPr/>
        </p:nvSpPr>
        <p:spPr bwMode="auto">
          <a:xfrm rot="-5400000">
            <a:off x="1817687" y="2057401"/>
            <a:ext cx="169863" cy="169862"/>
          </a:xfrm>
          <a:prstGeom prst="ellipse">
            <a:avLst/>
          </a:prstGeom>
          <a:gradFill flip="none" rotWithShape="1">
            <a:gsLst>
              <a:gs pos="0">
                <a:srgbClr val="FF5050">
                  <a:tint val="66000"/>
                  <a:satMod val="160000"/>
                </a:srgbClr>
              </a:gs>
              <a:gs pos="50000">
                <a:srgbClr val="FF5050">
                  <a:tint val="44500"/>
                  <a:satMod val="160000"/>
                </a:srgbClr>
              </a:gs>
              <a:gs pos="100000">
                <a:srgbClr val="FF5050">
                  <a:tint val="23500"/>
                  <a:satMod val="160000"/>
                </a:srgbClr>
              </a:gs>
            </a:gsLst>
            <a:path path="circle">
              <a:fillToRect l="50000" t="50000" r="50000" b="50000"/>
            </a:path>
            <a:tileRect/>
          </a:gradFill>
          <a:ln w="9525">
            <a:solidFill>
              <a:srgbClr val="808080"/>
            </a:solidFill>
            <a:round/>
            <a:headEnd/>
            <a:tailEnd/>
          </a:ln>
        </p:spPr>
        <p:txBody>
          <a:bodyPr vert="eaVert" wrap="none" anchor="ctr"/>
          <a:lstStyle/>
          <a:p>
            <a:endParaRPr lang="en-US" sz="2400" b="1">
              <a:solidFill>
                <a:srgbClr val="008000"/>
              </a:solidFill>
            </a:endParaRPr>
          </a:p>
        </p:txBody>
      </p:sp>
      <p:sp>
        <p:nvSpPr>
          <p:cNvPr id="21563" name="Oval 59"/>
          <p:cNvSpPr>
            <a:spLocks noChangeArrowheads="1"/>
          </p:cNvSpPr>
          <p:nvPr/>
        </p:nvSpPr>
        <p:spPr bwMode="auto">
          <a:xfrm rot="-5400000">
            <a:off x="1817687" y="1835151"/>
            <a:ext cx="169863" cy="169862"/>
          </a:xfrm>
          <a:prstGeom prst="ellipse">
            <a:avLst/>
          </a:prstGeom>
          <a:gradFill flip="none" rotWithShape="1">
            <a:gsLst>
              <a:gs pos="0">
                <a:srgbClr val="800080">
                  <a:shade val="30000"/>
                  <a:satMod val="115000"/>
                </a:srgbClr>
              </a:gs>
              <a:gs pos="50000">
                <a:srgbClr val="800080">
                  <a:shade val="67500"/>
                  <a:satMod val="115000"/>
                </a:srgbClr>
              </a:gs>
              <a:gs pos="100000">
                <a:srgbClr val="800080">
                  <a:shade val="100000"/>
                  <a:satMod val="115000"/>
                </a:srgbClr>
              </a:gs>
            </a:gsLst>
            <a:path path="circle">
              <a:fillToRect l="50000" t="50000" r="50000" b="50000"/>
            </a:path>
            <a:tileRect/>
          </a:gradFill>
          <a:ln w="9525">
            <a:solidFill>
              <a:srgbClr val="808080"/>
            </a:solidFill>
            <a:round/>
            <a:headEnd/>
            <a:tailEnd/>
          </a:ln>
        </p:spPr>
        <p:txBody>
          <a:bodyPr vert="eaVert" wrap="none" anchor="ctr"/>
          <a:lstStyle/>
          <a:p>
            <a:endParaRPr lang="en-US" sz="2400" b="1">
              <a:solidFill>
                <a:srgbClr val="008000"/>
              </a:solidFill>
            </a:endParaRPr>
          </a:p>
        </p:txBody>
      </p:sp>
      <p:sp>
        <p:nvSpPr>
          <p:cNvPr id="21566" name="Oval 62"/>
          <p:cNvSpPr>
            <a:spLocks noChangeArrowheads="1"/>
          </p:cNvSpPr>
          <p:nvPr/>
        </p:nvSpPr>
        <p:spPr bwMode="auto">
          <a:xfrm rot="-5400000">
            <a:off x="2049462" y="3613151"/>
            <a:ext cx="169863" cy="169862"/>
          </a:xfrm>
          <a:prstGeom prst="ellipse">
            <a:avLst/>
          </a:prstGeom>
          <a:gradFill flip="none" rotWithShape="1">
            <a:gsLst>
              <a:gs pos="0">
                <a:srgbClr val="FF5050">
                  <a:tint val="66000"/>
                  <a:satMod val="160000"/>
                </a:srgbClr>
              </a:gs>
              <a:gs pos="50000">
                <a:srgbClr val="FF5050">
                  <a:tint val="44500"/>
                  <a:satMod val="160000"/>
                </a:srgbClr>
              </a:gs>
              <a:gs pos="100000">
                <a:srgbClr val="FF5050">
                  <a:tint val="23500"/>
                  <a:satMod val="160000"/>
                </a:srgbClr>
              </a:gs>
            </a:gsLst>
            <a:path path="circle">
              <a:fillToRect l="50000" t="50000" r="50000" b="50000"/>
            </a:path>
            <a:tileRect/>
          </a:gradFill>
          <a:ln w="9525">
            <a:solidFill>
              <a:srgbClr val="808080"/>
            </a:solidFill>
            <a:round/>
            <a:headEnd/>
            <a:tailEnd/>
          </a:ln>
        </p:spPr>
        <p:txBody>
          <a:bodyPr vert="eaVert" wrap="none" anchor="ctr"/>
          <a:lstStyle/>
          <a:p>
            <a:endParaRPr lang="en-US" sz="2400" b="1">
              <a:solidFill>
                <a:srgbClr val="008000"/>
              </a:solidFill>
            </a:endParaRPr>
          </a:p>
        </p:txBody>
      </p:sp>
      <p:sp>
        <p:nvSpPr>
          <p:cNvPr id="21567" name="Oval 63"/>
          <p:cNvSpPr>
            <a:spLocks noChangeArrowheads="1"/>
          </p:cNvSpPr>
          <p:nvPr/>
        </p:nvSpPr>
        <p:spPr bwMode="auto">
          <a:xfrm rot="-5400000">
            <a:off x="2049462" y="3390901"/>
            <a:ext cx="169863" cy="169862"/>
          </a:xfrm>
          <a:prstGeom prst="ellipse">
            <a:avLst/>
          </a:prstGeom>
          <a:gradFill flip="none" rotWithShape="1">
            <a:gsLst>
              <a:gs pos="0">
                <a:srgbClr val="FF5050">
                  <a:tint val="66000"/>
                  <a:satMod val="160000"/>
                </a:srgbClr>
              </a:gs>
              <a:gs pos="50000">
                <a:srgbClr val="FF5050">
                  <a:tint val="44500"/>
                  <a:satMod val="160000"/>
                </a:srgbClr>
              </a:gs>
              <a:gs pos="100000">
                <a:srgbClr val="FF5050">
                  <a:tint val="23500"/>
                  <a:satMod val="160000"/>
                </a:srgbClr>
              </a:gs>
            </a:gsLst>
            <a:path path="circle">
              <a:fillToRect l="50000" t="50000" r="50000" b="50000"/>
            </a:path>
            <a:tileRect/>
          </a:gradFill>
          <a:ln w="9525">
            <a:solidFill>
              <a:srgbClr val="808080"/>
            </a:solidFill>
            <a:round/>
            <a:headEnd/>
            <a:tailEnd/>
          </a:ln>
        </p:spPr>
        <p:txBody>
          <a:bodyPr vert="eaVert" wrap="none" anchor="ctr"/>
          <a:lstStyle/>
          <a:p>
            <a:endParaRPr lang="en-US" sz="2400" b="1">
              <a:solidFill>
                <a:srgbClr val="008000"/>
              </a:solidFill>
            </a:endParaRPr>
          </a:p>
        </p:txBody>
      </p:sp>
      <p:sp>
        <p:nvSpPr>
          <p:cNvPr id="21568" name="Oval 64"/>
          <p:cNvSpPr>
            <a:spLocks noChangeArrowheads="1"/>
          </p:cNvSpPr>
          <p:nvPr/>
        </p:nvSpPr>
        <p:spPr bwMode="auto">
          <a:xfrm rot="-5400000">
            <a:off x="2049462" y="3168651"/>
            <a:ext cx="169863" cy="169862"/>
          </a:xfrm>
          <a:prstGeom prst="ellipse">
            <a:avLst/>
          </a:prstGeom>
          <a:gradFill flip="none" rotWithShape="1">
            <a:gsLst>
              <a:gs pos="0">
                <a:srgbClr val="FF5050">
                  <a:tint val="66000"/>
                  <a:satMod val="160000"/>
                </a:srgbClr>
              </a:gs>
              <a:gs pos="50000">
                <a:srgbClr val="FF5050">
                  <a:tint val="44500"/>
                  <a:satMod val="160000"/>
                </a:srgbClr>
              </a:gs>
              <a:gs pos="100000">
                <a:srgbClr val="FF5050">
                  <a:tint val="23500"/>
                  <a:satMod val="160000"/>
                </a:srgbClr>
              </a:gs>
            </a:gsLst>
            <a:path path="circle">
              <a:fillToRect l="50000" t="50000" r="50000" b="50000"/>
            </a:path>
            <a:tileRect/>
          </a:gradFill>
          <a:ln w="9525">
            <a:solidFill>
              <a:srgbClr val="808080"/>
            </a:solidFill>
            <a:round/>
            <a:headEnd/>
            <a:tailEnd/>
          </a:ln>
        </p:spPr>
        <p:txBody>
          <a:bodyPr vert="eaVert" wrap="none" anchor="ctr"/>
          <a:lstStyle/>
          <a:p>
            <a:endParaRPr lang="en-US" sz="2400" b="1">
              <a:solidFill>
                <a:srgbClr val="008000"/>
              </a:solidFill>
            </a:endParaRPr>
          </a:p>
        </p:txBody>
      </p:sp>
      <p:sp>
        <p:nvSpPr>
          <p:cNvPr id="21569" name="Oval 65"/>
          <p:cNvSpPr>
            <a:spLocks noChangeArrowheads="1"/>
          </p:cNvSpPr>
          <p:nvPr/>
        </p:nvSpPr>
        <p:spPr bwMode="auto">
          <a:xfrm rot="-5400000">
            <a:off x="2049462" y="2946401"/>
            <a:ext cx="169863" cy="169862"/>
          </a:xfrm>
          <a:prstGeom prst="ellipse">
            <a:avLst/>
          </a:prstGeom>
          <a:gradFill flip="none" rotWithShape="1">
            <a:gsLst>
              <a:gs pos="0">
                <a:srgbClr val="FF5050">
                  <a:tint val="66000"/>
                  <a:satMod val="160000"/>
                </a:srgbClr>
              </a:gs>
              <a:gs pos="50000">
                <a:srgbClr val="FF5050">
                  <a:tint val="44500"/>
                  <a:satMod val="160000"/>
                </a:srgbClr>
              </a:gs>
              <a:gs pos="100000">
                <a:srgbClr val="FF5050">
                  <a:tint val="23500"/>
                  <a:satMod val="160000"/>
                </a:srgbClr>
              </a:gs>
            </a:gsLst>
            <a:path path="circle">
              <a:fillToRect l="50000" t="50000" r="50000" b="50000"/>
            </a:path>
            <a:tileRect/>
          </a:gradFill>
          <a:ln w="9525">
            <a:solidFill>
              <a:srgbClr val="808080"/>
            </a:solidFill>
            <a:round/>
            <a:headEnd/>
            <a:tailEnd/>
          </a:ln>
        </p:spPr>
        <p:txBody>
          <a:bodyPr vert="eaVert" wrap="none" anchor="ctr"/>
          <a:lstStyle/>
          <a:p>
            <a:endParaRPr lang="en-US" sz="2400" b="1">
              <a:solidFill>
                <a:srgbClr val="008000"/>
              </a:solidFill>
            </a:endParaRPr>
          </a:p>
        </p:txBody>
      </p:sp>
      <p:sp>
        <p:nvSpPr>
          <p:cNvPr id="21570" name="Oval 66"/>
          <p:cNvSpPr>
            <a:spLocks noChangeArrowheads="1"/>
          </p:cNvSpPr>
          <p:nvPr/>
        </p:nvSpPr>
        <p:spPr bwMode="auto">
          <a:xfrm rot="-5400000">
            <a:off x="2049462" y="2724151"/>
            <a:ext cx="169863" cy="169862"/>
          </a:xfrm>
          <a:prstGeom prst="ellipse">
            <a:avLst/>
          </a:prstGeom>
          <a:gradFill flip="none" rotWithShape="1">
            <a:gsLst>
              <a:gs pos="0">
                <a:srgbClr val="FF5050">
                  <a:tint val="66000"/>
                  <a:satMod val="160000"/>
                </a:srgbClr>
              </a:gs>
              <a:gs pos="50000">
                <a:srgbClr val="FF5050">
                  <a:tint val="44500"/>
                  <a:satMod val="160000"/>
                </a:srgbClr>
              </a:gs>
              <a:gs pos="100000">
                <a:srgbClr val="FF5050">
                  <a:tint val="23500"/>
                  <a:satMod val="160000"/>
                </a:srgbClr>
              </a:gs>
            </a:gsLst>
            <a:path path="circle">
              <a:fillToRect l="50000" t="50000" r="50000" b="50000"/>
            </a:path>
            <a:tileRect/>
          </a:gradFill>
          <a:ln w="9525">
            <a:solidFill>
              <a:srgbClr val="808080"/>
            </a:solidFill>
            <a:round/>
            <a:headEnd/>
            <a:tailEnd/>
          </a:ln>
        </p:spPr>
        <p:txBody>
          <a:bodyPr vert="eaVert" wrap="none" anchor="ctr"/>
          <a:lstStyle/>
          <a:p>
            <a:endParaRPr lang="en-US" sz="2400" b="1">
              <a:solidFill>
                <a:srgbClr val="008000"/>
              </a:solidFill>
            </a:endParaRPr>
          </a:p>
        </p:txBody>
      </p:sp>
      <p:sp>
        <p:nvSpPr>
          <p:cNvPr id="21571" name="Oval 67"/>
          <p:cNvSpPr>
            <a:spLocks noChangeArrowheads="1"/>
          </p:cNvSpPr>
          <p:nvPr/>
        </p:nvSpPr>
        <p:spPr bwMode="auto">
          <a:xfrm rot="-5400000">
            <a:off x="2049462" y="2501901"/>
            <a:ext cx="169863" cy="169862"/>
          </a:xfrm>
          <a:prstGeom prst="ellipse">
            <a:avLst/>
          </a:prstGeom>
          <a:gradFill flip="none" rotWithShape="1">
            <a:gsLst>
              <a:gs pos="0">
                <a:srgbClr val="FF5050">
                  <a:tint val="66000"/>
                  <a:satMod val="160000"/>
                </a:srgbClr>
              </a:gs>
              <a:gs pos="50000">
                <a:srgbClr val="FF5050">
                  <a:tint val="44500"/>
                  <a:satMod val="160000"/>
                </a:srgbClr>
              </a:gs>
              <a:gs pos="100000">
                <a:srgbClr val="FF5050">
                  <a:tint val="23500"/>
                  <a:satMod val="160000"/>
                </a:srgbClr>
              </a:gs>
            </a:gsLst>
            <a:path path="circle">
              <a:fillToRect l="50000" t="50000" r="50000" b="50000"/>
            </a:path>
            <a:tileRect/>
          </a:gradFill>
          <a:ln w="9525">
            <a:solidFill>
              <a:srgbClr val="808080"/>
            </a:solidFill>
            <a:round/>
            <a:headEnd/>
            <a:tailEnd/>
          </a:ln>
        </p:spPr>
        <p:txBody>
          <a:bodyPr vert="eaVert" wrap="none" anchor="ctr"/>
          <a:lstStyle/>
          <a:p>
            <a:endParaRPr lang="en-US" sz="2400" b="1">
              <a:solidFill>
                <a:srgbClr val="008000"/>
              </a:solidFill>
            </a:endParaRPr>
          </a:p>
        </p:txBody>
      </p:sp>
      <p:sp>
        <p:nvSpPr>
          <p:cNvPr id="21572" name="Oval 68"/>
          <p:cNvSpPr>
            <a:spLocks noChangeArrowheads="1"/>
          </p:cNvSpPr>
          <p:nvPr/>
        </p:nvSpPr>
        <p:spPr bwMode="auto">
          <a:xfrm rot="-5400000">
            <a:off x="2049462" y="2279651"/>
            <a:ext cx="169863" cy="169862"/>
          </a:xfrm>
          <a:prstGeom prst="ellipse">
            <a:avLst/>
          </a:prstGeom>
          <a:gradFill flip="none" rotWithShape="1">
            <a:gsLst>
              <a:gs pos="0">
                <a:srgbClr val="FF5050">
                  <a:tint val="66000"/>
                  <a:satMod val="160000"/>
                </a:srgbClr>
              </a:gs>
              <a:gs pos="50000">
                <a:srgbClr val="FF5050">
                  <a:tint val="44500"/>
                  <a:satMod val="160000"/>
                </a:srgbClr>
              </a:gs>
              <a:gs pos="100000">
                <a:srgbClr val="FF5050">
                  <a:tint val="23500"/>
                  <a:satMod val="160000"/>
                </a:srgbClr>
              </a:gs>
            </a:gsLst>
            <a:path path="circle">
              <a:fillToRect l="50000" t="50000" r="50000" b="50000"/>
            </a:path>
            <a:tileRect/>
          </a:gradFill>
          <a:ln w="9525">
            <a:solidFill>
              <a:srgbClr val="808080"/>
            </a:solidFill>
            <a:round/>
            <a:headEnd/>
            <a:tailEnd/>
          </a:ln>
        </p:spPr>
        <p:txBody>
          <a:bodyPr vert="eaVert" wrap="none" anchor="ctr"/>
          <a:lstStyle/>
          <a:p>
            <a:endParaRPr lang="en-US" sz="2400" b="1">
              <a:solidFill>
                <a:srgbClr val="008000"/>
              </a:solidFill>
            </a:endParaRPr>
          </a:p>
        </p:txBody>
      </p:sp>
      <p:sp>
        <p:nvSpPr>
          <p:cNvPr id="21573" name="Oval 69"/>
          <p:cNvSpPr>
            <a:spLocks noChangeArrowheads="1"/>
          </p:cNvSpPr>
          <p:nvPr/>
        </p:nvSpPr>
        <p:spPr bwMode="auto">
          <a:xfrm rot="-5400000">
            <a:off x="2049462" y="2057401"/>
            <a:ext cx="169863" cy="169862"/>
          </a:xfrm>
          <a:prstGeom prst="ellipse">
            <a:avLst/>
          </a:prstGeom>
          <a:gradFill flip="none" rotWithShape="1">
            <a:gsLst>
              <a:gs pos="0">
                <a:srgbClr val="FF5050">
                  <a:tint val="66000"/>
                  <a:satMod val="160000"/>
                </a:srgbClr>
              </a:gs>
              <a:gs pos="50000">
                <a:srgbClr val="FF5050">
                  <a:tint val="44500"/>
                  <a:satMod val="160000"/>
                </a:srgbClr>
              </a:gs>
              <a:gs pos="100000">
                <a:srgbClr val="FF5050">
                  <a:tint val="23500"/>
                  <a:satMod val="160000"/>
                </a:srgbClr>
              </a:gs>
            </a:gsLst>
            <a:path path="circle">
              <a:fillToRect l="50000" t="50000" r="50000" b="50000"/>
            </a:path>
            <a:tileRect/>
          </a:gradFill>
          <a:ln w="9525">
            <a:solidFill>
              <a:srgbClr val="808080"/>
            </a:solidFill>
            <a:round/>
            <a:headEnd/>
            <a:tailEnd/>
          </a:ln>
        </p:spPr>
        <p:txBody>
          <a:bodyPr vert="eaVert" wrap="none" anchor="ctr"/>
          <a:lstStyle/>
          <a:p>
            <a:endParaRPr lang="en-US" sz="2400" b="1">
              <a:solidFill>
                <a:srgbClr val="008000"/>
              </a:solidFill>
            </a:endParaRPr>
          </a:p>
        </p:txBody>
      </p:sp>
      <p:sp>
        <p:nvSpPr>
          <p:cNvPr id="21574" name="Oval 70"/>
          <p:cNvSpPr>
            <a:spLocks noChangeArrowheads="1"/>
          </p:cNvSpPr>
          <p:nvPr/>
        </p:nvSpPr>
        <p:spPr bwMode="auto">
          <a:xfrm rot="-5400000">
            <a:off x="2049462" y="1835151"/>
            <a:ext cx="169863" cy="169862"/>
          </a:xfrm>
          <a:prstGeom prst="ellipse">
            <a:avLst/>
          </a:prstGeom>
          <a:gradFill flip="none" rotWithShape="1">
            <a:gsLst>
              <a:gs pos="0">
                <a:srgbClr val="800080">
                  <a:shade val="30000"/>
                  <a:satMod val="115000"/>
                </a:srgbClr>
              </a:gs>
              <a:gs pos="50000">
                <a:srgbClr val="800080">
                  <a:shade val="67500"/>
                  <a:satMod val="115000"/>
                </a:srgbClr>
              </a:gs>
              <a:gs pos="100000">
                <a:srgbClr val="800080">
                  <a:shade val="100000"/>
                  <a:satMod val="115000"/>
                </a:srgbClr>
              </a:gs>
            </a:gsLst>
            <a:path path="circle">
              <a:fillToRect l="50000" t="50000" r="50000" b="50000"/>
            </a:path>
            <a:tileRect/>
          </a:gradFill>
          <a:ln w="9525">
            <a:solidFill>
              <a:srgbClr val="808080"/>
            </a:solidFill>
            <a:round/>
            <a:headEnd/>
            <a:tailEnd/>
          </a:ln>
        </p:spPr>
        <p:txBody>
          <a:bodyPr vert="eaVert" wrap="none" anchor="ctr"/>
          <a:lstStyle/>
          <a:p>
            <a:endParaRPr lang="en-US" sz="2400" b="1">
              <a:solidFill>
                <a:srgbClr val="008000"/>
              </a:solidFill>
            </a:endParaRPr>
          </a:p>
        </p:txBody>
      </p:sp>
      <p:sp>
        <p:nvSpPr>
          <p:cNvPr id="21577" name="Oval 73"/>
          <p:cNvSpPr>
            <a:spLocks noChangeArrowheads="1"/>
          </p:cNvSpPr>
          <p:nvPr/>
        </p:nvSpPr>
        <p:spPr bwMode="auto">
          <a:xfrm rot="-5400000">
            <a:off x="2281237" y="3613151"/>
            <a:ext cx="169863" cy="169862"/>
          </a:xfrm>
          <a:prstGeom prst="ellipse">
            <a:avLst/>
          </a:prstGeom>
          <a:gradFill flip="none" rotWithShape="1">
            <a:gsLst>
              <a:gs pos="0">
                <a:srgbClr val="FF5050">
                  <a:tint val="66000"/>
                  <a:satMod val="160000"/>
                </a:srgbClr>
              </a:gs>
              <a:gs pos="50000">
                <a:srgbClr val="FF5050">
                  <a:tint val="44500"/>
                  <a:satMod val="160000"/>
                </a:srgbClr>
              </a:gs>
              <a:gs pos="100000">
                <a:srgbClr val="FF5050">
                  <a:tint val="23500"/>
                  <a:satMod val="160000"/>
                </a:srgbClr>
              </a:gs>
            </a:gsLst>
            <a:path path="circle">
              <a:fillToRect l="50000" t="50000" r="50000" b="50000"/>
            </a:path>
            <a:tileRect/>
          </a:gradFill>
          <a:ln w="9525">
            <a:solidFill>
              <a:srgbClr val="808080"/>
            </a:solidFill>
            <a:round/>
            <a:headEnd/>
            <a:tailEnd/>
          </a:ln>
        </p:spPr>
        <p:txBody>
          <a:bodyPr vert="eaVert" wrap="none" anchor="ctr"/>
          <a:lstStyle/>
          <a:p>
            <a:endParaRPr lang="en-US" sz="2400" b="1">
              <a:solidFill>
                <a:srgbClr val="008000"/>
              </a:solidFill>
            </a:endParaRPr>
          </a:p>
        </p:txBody>
      </p:sp>
      <p:sp>
        <p:nvSpPr>
          <p:cNvPr id="21578" name="Oval 74"/>
          <p:cNvSpPr>
            <a:spLocks noChangeArrowheads="1"/>
          </p:cNvSpPr>
          <p:nvPr/>
        </p:nvSpPr>
        <p:spPr bwMode="auto">
          <a:xfrm rot="-5400000">
            <a:off x="2281237" y="3390901"/>
            <a:ext cx="169863" cy="169862"/>
          </a:xfrm>
          <a:prstGeom prst="ellipse">
            <a:avLst/>
          </a:prstGeom>
          <a:gradFill flip="none" rotWithShape="1">
            <a:gsLst>
              <a:gs pos="0">
                <a:srgbClr val="FF5050">
                  <a:tint val="66000"/>
                  <a:satMod val="160000"/>
                </a:srgbClr>
              </a:gs>
              <a:gs pos="50000">
                <a:srgbClr val="FF5050">
                  <a:tint val="44500"/>
                  <a:satMod val="160000"/>
                </a:srgbClr>
              </a:gs>
              <a:gs pos="100000">
                <a:srgbClr val="FF5050">
                  <a:tint val="23500"/>
                  <a:satMod val="160000"/>
                </a:srgbClr>
              </a:gs>
            </a:gsLst>
            <a:path path="circle">
              <a:fillToRect l="50000" t="50000" r="50000" b="50000"/>
            </a:path>
            <a:tileRect/>
          </a:gradFill>
          <a:ln w="9525">
            <a:solidFill>
              <a:srgbClr val="808080"/>
            </a:solidFill>
            <a:round/>
            <a:headEnd/>
            <a:tailEnd/>
          </a:ln>
        </p:spPr>
        <p:txBody>
          <a:bodyPr vert="eaVert" wrap="none" anchor="ctr"/>
          <a:lstStyle/>
          <a:p>
            <a:endParaRPr lang="en-US" sz="2400" b="1">
              <a:solidFill>
                <a:srgbClr val="008000"/>
              </a:solidFill>
            </a:endParaRPr>
          </a:p>
        </p:txBody>
      </p:sp>
      <p:sp>
        <p:nvSpPr>
          <p:cNvPr id="21579" name="Oval 75"/>
          <p:cNvSpPr>
            <a:spLocks noChangeArrowheads="1"/>
          </p:cNvSpPr>
          <p:nvPr/>
        </p:nvSpPr>
        <p:spPr bwMode="auto">
          <a:xfrm rot="-5400000">
            <a:off x="2281237" y="3168651"/>
            <a:ext cx="169863" cy="169862"/>
          </a:xfrm>
          <a:prstGeom prst="ellipse">
            <a:avLst/>
          </a:prstGeom>
          <a:gradFill flip="none" rotWithShape="1">
            <a:gsLst>
              <a:gs pos="0">
                <a:srgbClr val="FF5050">
                  <a:tint val="66000"/>
                  <a:satMod val="160000"/>
                </a:srgbClr>
              </a:gs>
              <a:gs pos="50000">
                <a:srgbClr val="FF5050">
                  <a:tint val="44500"/>
                  <a:satMod val="160000"/>
                </a:srgbClr>
              </a:gs>
              <a:gs pos="100000">
                <a:srgbClr val="FF5050">
                  <a:tint val="23500"/>
                  <a:satMod val="160000"/>
                </a:srgbClr>
              </a:gs>
            </a:gsLst>
            <a:path path="circle">
              <a:fillToRect l="50000" t="50000" r="50000" b="50000"/>
            </a:path>
            <a:tileRect/>
          </a:gradFill>
          <a:ln w="9525">
            <a:solidFill>
              <a:srgbClr val="808080"/>
            </a:solidFill>
            <a:round/>
            <a:headEnd/>
            <a:tailEnd/>
          </a:ln>
        </p:spPr>
        <p:txBody>
          <a:bodyPr vert="eaVert" wrap="none" anchor="ctr"/>
          <a:lstStyle/>
          <a:p>
            <a:endParaRPr lang="en-US" sz="2400" b="1">
              <a:solidFill>
                <a:srgbClr val="008000"/>
              </a:solidFill>
            </a:endParaRPr>
          </a:p>
        </p:txBody>
      </p:sp>
      <p:sp>
        <p:nvSpPr>
          <p:cNvPr id="21580" name="Oval 76"/>
          <p:cNvSpPr>
            <a:spLocks noChangeArrowheads="1"/>
          </p:cNvSpPr>
          <p:nvPr/>
        </p:nvSpPr>
        <p:spPr bwMode="auto">
          <a:xfrm rot="-5400000">
            <a:off x="2281237" y="2946401"/>
            <a:ext cx="169863" cy="169862"/>
          </a:xfrm>
          <a:prstGeom prst="ellipse">
            <a:avLst/>
          </a:prstGeom>
          <a:gradFill flip="none" rotWithShape="1">
            <a:gsLst>
              <a:gs pos="0">
                <a:srgbClr val="FF5050">
                  <a:tint val="66000"/>
                  <a:satMod val="160000"/>
                </a:srgbClr>
              </a:gs>
              <a:gs pos="50000">
                <a:srgbClr val="FF5050">
                  <a:tint val="44500"/>
                  <a:satMod val="160000"/>
                </a:srgbClr>
              </a:gs>
              <a:gs pos="100000">
                <a:srgbClr val="FF5050">
                  <a:tint val="23500"/>
                  <a:satMod val="160000"/>
                </a:srgbClr>
              </a:gs>
            </a:gsLst>
            <a:path path="circle">
              <a:fillToRect l="50000" t="50000" r="50000" b="50000"/>
            </a:path>
            <a:tileRect/>
          </a:gradFill>
          <a:ln w="9525">
            <a:solidFill>
              <a:srgbClr val="808080"/>
            </a:solidFill>
            <a:round/>
            <a:headEnd/>
            <a:tailEnd/>
          </a:ln>
        </p:spPr>
        <p:txBody>
          <a:bodyPr vert="eaVert" wrap="none" anchor="ctr"/>
          <a:lstStyle/>
          <a:p>
            <a:endParaRPr lang="en-US" sz="2400" b="1">
              <a:solidFill>
                <a:srgbClr val="008000"/>
              </a:solidFill>
            </a:endParaRPr>
          </a:p>
        </p:txBody>
      </p:sp>
      <p:sp>
        <p:nvSpPr>
          <p:cNvPr id="21581" name="Oval 77"/>
          <p:cNvSpPr>
            <a:spLocks noChangeArrowheads="1"/>
          </p:cNvSpPr>
          <p:nvPr/>
        </p:nvSpPr>
        <p:spPr bwMode="auto">
          <a:xfrm rot="-5400000">
            <a:off x="2281237" y="2724151"/>
            <a:ext cx="169863" cy="169862"/>
          </a:xfrm>
          <a:prstGeom prst="ellipse">
            <a:avLst/>
          </a:prstGeom>
          <a:gradFill flip="none" rotWithShape="1">
            <a:gsLst>
              <a:gs pos="0">
                <a:srgbClr val="FF5050">
                  <a:tint val="66000"/>
                  <a:satMod val="160000"/>
                </a:srgbClr>
              </a:gs>
              <a:gs pos="50000">
                <a:srgbClr val="FF5050">
                  <a:tint val="44500"/>
                  <a:satMod val="160000"/>
                </a:srgbClr>
              </a:gs>
              <a:gs pos="100000">
                <a:srgbClr val="FF5050">
                  <a:tint val="23500"/>
                  <a:satMod val="160000"/>
                </a:srgbClr>
              </a:gs>
            </a:gsLst>
            <a:path path="circle">
              <a:fillToRect l="50000" t="50000" r="50000" b="50000"/>
            </a:path>
            <a:tileRect/>
          </a:gradFill>
          <a:ln w="9525">
            <a:solidFill>
              <a:srgbClr val="808080"/>
            </a:solidFill>
            <a:round/>
            <a:headEnd/>
            <a:tailEnd/>
          </a:ln>
        </p:spPr>
        <p:txBody>
          <a:bodyPr vert="eaVert" wrap="none" anchor="ctr"/>
          <a:lstStyle/>
          <a:p>
            <a:endParaRPr lang="en-US" sz="2400" b="1">
              <a:solidFill>
                <a:srgbClr val="008000"/>
              </a:solidFill>
            </a:endParaRPr>
          </a:p>
        </p:txBody>
      </p:sp>
      <p:sp>
        <p:nvSpPr>
          <p:cNvPr id="21582" name="Oval 78"/>
          <p:cNvSpPr>
            <a:spLocks noChangeArrowheads="1"/>
          </p:cNvSpPr>
          <p:nvPr/>
        </p:nvSpPr>
        <p:spPr bwMode="auto">
          <a:xfrm rot="-5400000">
            <a:off x="2281237" y="2501901"/>
            <a:ext cx="169863" cy="169862"/>
          </a:xfrm>
          <a:prstGeom prst="ellipse">
            <a:avLst/>
          </a:prstGeom>
          <a:gradFill flip="none" rotWithShape="1">
            <a:gsLst>
              <a:gs pos="0">
                <a:srgbClr val="FF5050">
                  <a:tint val="66000"/>
                  <a:satMod val="160000"/>
                </a:srgbClr>
              </a:gs>
              <a:gs pos="50000">
                <a:srgbClr val="FF5050">
                  <a:tint val="44500"/>
                  <a:satMod val="160000"/>
                </a:srgbClr>
              </a:gs>
              <a:gs pos="100000">
                <a:srgbClr val="FF5050">
                  <a:tint val="23500"/>
                  <a:satMod val="160000"/>
                </a:srgbClr>
              </a:gs>
            </a:gsLst>
            <a:path path="circle">
              <a:fillToRect l="50000" t="50000" r="50000" b="50000"/>
            </a:path>
            <a:tileRect/>
          </a:gradFill>
          <a:ln w="9525">
            <a:solidFill>
              <a:srgbClr val="808080"/>
            </a:solidFill>
            <a:round/>
            <a:headEnd/>
            <a:tailEnd/>
          </a:ln>
        </p:spPr>
        <p:txBody>
          <a:bodyPr vert="eaVert" wrap="none" anchor="ctr"/>
          <a:lstStyle/>
          <a:p>
            <a:endParaRPr lang="en-US" sz="2400" b="1">
              <a:solidFill>
                <a:srgbClr val="008000"/>
              </a:solidFill>
            </a:endParaRPr>
          </a:p>
        </p:txBody>
      </p:sp>
      <p:sp>
        <p:nvSpPr>
          <p:cNvPr id="21583" name="Oval 79"/>
          <p:cNvSpPr>
            <a:spLocks noChangeArrowheads="1"/>
          </p:cNvSpPr>
          <p:nvPr/>
        </p:nvSpPr>
        <p:spPr bwMode="auto">
          <a:xfrm rot="-5400000">
            <a:off x="2281237" y="2279651"/>
            <a:ext cx="169863" cy="169862"/>
          </a:xfrm>
          <a:prstGeom prst="ellipse">
            <a:avLst/>
          </a:prstGeom>
          <a:gradFill flip="none" rotWithShape="1">
            <a:gsLst>
              <a:gs pos="0">
                <a:srgbClr val="FF5050">
                  <a:tint val="66000"/>
                  <a:satMod val="160000"/>
                </a:srgbClr>
              </a:gs>
              <a:gs pos="50000">
                <a:srgbClr val="FF5050">
                  <a:tint val="44500"/>
                  <a:satMod val="160000"/>
                </a:srgbClr>
              </a:gs>
              <a:gs pos="100000">
                <a:srgbClr val="FF5050">
                  <a:tint val="23500"/>
                  <a:satMod val="160000"/>
                </a:srgbClr>
              </a:gs>
            </a:gsLst>
            <a:path path="circle">
              <a:fillToRect l="50000" t="50000" r="50000" b="50000"/>
            </a:path>
            <a:tileRect/>
          </a:gradFill>
          <a:ln w="9525">
            <a:solidFill>
              <a:srgbClr val="808080"/>
            </a:solidFill>
            <a:round/>
            <a:headEnd/>
            <a:tailEnd/>
          </a:ln>
        </p:spPr>
        <p:txBody>
          <a:bodyPr vert="eaVert" wrap="none" anchor="ctr"/>
          <a:lstStyle/>
          <a:p>
            <a:endParaRPr lang="en-US" sz="2400" b="1">
              <a:solidFill>
                <a:srgbClr val="008000"/>
              </a:solidFill>
            </a:endParaRPr>
          </a:p>
        </p:txBody>
      </p:sp>
      <p:sp>
        <p:nvSpPr>
          <p:cNvPr id="21584" name="Oval 80"/>
          <p:cNvSpPr>
            <a:spLocks noChangeArrowheads="1"/>
          </p:cNvSpPr>
          <p:nvPr/>
        </p:nvSpPr>
        <p:spPr bwMode="auto">
          <a:xfrm rot="-5400000">
            <a:off x="2281237" y="2057401"/>
            <a:ext cx="169863" cy="169862"/>
          </a:xfrm>
          <a:prstGeom prst="ellipse">
            <a:avLst/>
          </a:prstGeom>
          <a:gradFill flip="none" rotWithShape="1">
            <a:gsLst>
              <a:gs pos="0">
                <a:srgbClr val="FF5050">
                  <a:tint val="66000"/>
                  <a:satMod val="160000"/>
                </a:srgbClr>
              </a:gs>
              <a:gs pos="50000">
                <a:srgbClr val="FF5050">
                  <a:tint val="44500"/>
                  <a:satMod val="160000"/>
                </a:srgbClr>
              </a:gs>
              <a:gs pos="100000">
                <a:srgbClr val="FF5050">
                  <a:tint val="23500"/>
                  <a:satMod val="160000"/>
                </a:srgbClr>
              </a:gs>
            </a:gsLst>
            <a:path path="circle">
              <a:fillToRect l="50000" t="50000" r="50000" b="50000"/>
            </a:path>
            <a:tileRect/>
          </a:gradFill>
          <a:ln w="9525">
            <a:solidFill>
              <a:srgbClr val="808080"/>
            </a:solidFill>
            <a:round/>
            <a:headEnd/>
            <a:tailEnd/>
          </a:ln>
        </p:spPr>
        <p:txBody>
          <a:bodyPr vert="eaVert" wrap="none" anchor="ctr"/>
          <a:lstStyle/>
          <a:p>
            <a:endParaRPr lang="en-US" sz="2400" b="1">
              <a:solidFill>
                <a:srgbClr val="008000"/>
              </a:solidFill>
            </a:endParaRPr>
          </a:p>
        </p:txBody>
      </p:sp>
      <p:sp>
        <p:nvSpPr>
          <p:cNvPr id="21585" name="Oval 81"/>
          <p:cNvSpPr>
            <a:spLocks noChangeArrowheads="1"/>
          </p:cNvSpPr>
          <p:nvPr/>
        </p:nvSpPr>
        <p:spPr bwMode="auto">
          <a:xfrm rot="-5400000">
            <a:off x="2281237" y="1835151"/>
            <a:ext cx="169863" cy="169862"/>
          </a:xfrm>
          <a:prstGeom prst="ellipse">
            <a:avLst/>
          </a:prstGeom>
          <a:gradFill flip="none" rotWithShape="1">
            <a:gsLst>
              <a:gs pos="0">
                <a:srgbClr val="800080">
                  <a:shade val="30000"/>
                  <a:satMod val="115000"/>
                </a:srgbClr>
              </a:gs>
              <a:gs pos="50000">
                <a:srgbClr val="800080">
                  <a:shade val="67500"/>
                  <a:satMod val="115000"/>
                </a:srgbClr>
              </a:gs>
              <a:gs pos="100000">
                <a:srgbClr val="800080">
                  <a:shade val="100000"/>
                  <a:satMod val="115000"/>
                </a:srgbClr>
              </a:gs>
            </a:gsLst>
            <a:path path="circle">
              <a:fillToRect l="50000" t="50000" r="50000" b="50000"/>
            </a:path>
            <a:tileRect/>
          </a:gradFill>
          <a:ln w="9525">
            <a:solidFill>
              <a:srgbClr val="808080"/>
            </a:solidFill>
            <a:round/>
            <a:headEnd/>
            <a:tailEnd/>
          </a:ln>
        </p:spPr>
        <p:txBody>
          <a:bodyPr vert="eaVert" wrap="none" anchor="ctr"/>
          <a:lstStyle/>
          <a:p>
            <a:endParaRPr lang="en-US" sz="2400" b="1">
              <a:solidFill>
                <a:srgbClr val="008000"/>
              </a:solidFill>
            </a:endParaRPr>
          </a:p>
        </p:txBody>
      </p:sp>
      <p:grpSp>
        <p:nvGrpSpPr>
          <p:cNvPr id="2" name="Group 191"/>
          <p:cNvGrpSpPr/>
          <p:nvPr/>
        </p:nvGrpSpPr>
        <p:grpSpPr>
          <a:xfrm>
            <a:off x="887413" y="4057650"/>
            <a:ext cx="1797050" cy="169863"/>
            <a:chOff x="887413" y="4057650"/>
            <a:chExt cx="1797050" cy="169863"/>
          </a:xfrm>
        </p:grpSpPr>
        <p:sp>
          <p:nvSpPr>
            <p:cNvPr id="21509" name="Oval 5"/>
            <p:cNvSpPr>
              <a:spLocks noChangeArrowheads="1"/>
            </p:cNvSpPr>
            <p:nvPr/>
          </p:nvSpPr>
          <p:spPr bwMode="auto">
            <a:xfrm rot="-5400000">
              <a:off x="887412" y="4057651"/>
              <a:ext cx="169863" cy="169862"/>
            </a:xfrm>
            <a:prstGeom prst="ellipse">
              <a:avLst/>
            </a:prstGeom>
            <a:solidFill>
              <a:srgbClr val="CCCCFF"/>
            </a:solidFill>
            <a:ln w="9525">
              <a:solidFill>
                <a:srgbClr val="808080"/>
              </a:solidFill>
              <a:round/>
              <a:headEnd/>
              <a:tailEnd/>
            </a:ln>
          </p:spPr>
          <p:txBody>
            <a:bodyPr vert="eaVert" wrap="none" anchor="ctr"/>
            <a:lstStyle/>
            <a:p>
              <a:endParaRPr lang="en-US" sz="2400" b="1">
                <a:solidFill>
                  <a:srgbClr val="008000"/>
                </a:solidFill>
              </a:endParaRPr>
            </a:p>
          </p:txBody>
        </p:sp>
        <p:sp>
          <p:nvSpPr>
            <p:cNvPr id="21520" name="Oval 16"/>
            <p:cNvSpPr>
              <a:spLocks noChangeArrowheads="1"/>
            </p:cNvSpPr>
            <p:nvPr/>
          </p:nvSpPr>
          <p:spPr bwMode="auto">
            <a:xfrm rot="-5400000">
              <a:off x="1119187" y="4057651"/>
              <a:ext cx="169863" cy="169862"/>
            </a:xfrm>
            <a:prstGeom prst="ellipse">
              <a:avLst/>
            </a:prstGeom>
            <a:solidFill>
              <a:srgbClr val="CCCCFF"/>
            </a:solidFill>
            <a:ln w="9525">
              <a:solidFill>
                <a:srgbClr val="808080"/>
              </a:solidFill>
              <a:round/>
              <a:headEnd/>
              <a:tailEnd/>
            </a:ln>
          </p:spPr>
          <p:txBody>
            <a:bodyPr vert="eaVert" wrap="none" anchor="ctr"/>
            <a:lstStyle/>
            <a:p>
              <a:endParaRPr lang="en-US" sz="2400" b="1">
                <a:solidFill>
                  <a:srgbClr val="008000"/>
                </a:solidFill>
              </a:endParaRPr>
            </a:p>
          </p:txBody>
        </p:sp>
        <p:sp>
          <p:nvSpPr>
            <p:cNvPr id="21531" name="Oval 27"/>
            <p:cNvSpPr>
              <a:spLocks noChangeArrowheads="1"/>
            </p:cNvSpPr>
            <p:nvPr/>
          </p:nvSpPr>
          <p:spPr bwMode="auto">
            <a:xfrm rot="-5400000">
              <a:off x="1350962" y="4057651"/>
              <a:ext cx="169863" cy="169862"/>
            </a:xfrm>
            <a:prstGeom prst="ellipse">
              <a:avLst/>
            </a:prstGeom>
            <a:solidFill>
              <a:srgbClr val="CCCCFF"/>
            </a:solidFill>
            <a:ln w="9525">
              <a:solidFill>
                <a:srgbClr val="808080"/>
              </a:solidFill>
              <a:round/>
              <a:headEnd/>
              <a:tailEnd/>
            </a:ln>
          </p:spPr>
          <p:txBody>
            <a:bodyPr vert="eaVert" wrap="none" anchor="ctr"/>
            <a:lstStyle/>
            <a:p>
              <a:endParaRPr lang="en-US" sz="2400" b="1">
                <a:solidFill>
                  <a:srgbClr val="008000"/>
                </a:solidFill>
              </a:endParaRPr>
            </a:p>
          </p:txBody>
        </p:sp>
        <p:sp>
          <p:nvSpPr>
            <p:cNvPr id="21542" name="Oval 38"/>
            <p:cNvSpPr>
              <a:spLocks noChangeArrowheads="1"/>
            </p:cNvSpPr>
            <p:nvPr/>
          </p:nvSpPr>
          <p:spPr bwMode="auto">
            <a:xfrm rot="-5400000">
              <a:off x="1582737" y="4057651"/>
              <a:ext cx="169863" cy="169862"/>
            </a:xfrm>
            <a:prstGeom prst="ellipse">
              <a:avLst/>
            </a:prstGeom>
            <a:solidFill>
              <a:srgbClr val="CCCCFF"/>
            </a:solidFill>
            <a:ln w="9525">
              <a:solidFill>
                <a:srgbClr val="808080"/>
              </a:solidFill>
              <a:round/>
              <a:headEnd/>
              <a:tailEnd/>
            </a:ln>
          </p:spPr>
          <p:txBody>
            <a:bodyPr vert="eaVert" wrap="none" anchor="ctr"/>
            <a:lstStyle/>
            <a:p>
              <a:endParaRPr lang="en-US" sz="2400" b="1">
                <a:solidFill>
                  <a:srgbClr val="008000"/>
                </a:solidFill>
              </a:endParaRPr>
            </a:p>
          </p:txBody>
        </p:sp>
        <p:sp>
          <p:nvSpPr>
            <p:cNvPr id="21553" name="Oval 49"/>
            <p:cNvSpPr>
              <a:spLocks noChangeArrowheads="1"/>
            </p:cNvSpPr>
            <p:nvPr/>
          </p:nvSpPr>
          <p:spPr bwMode="auto">
            <a:xfrm rot="-5400000">
              <a:off x="1816100" y="4057650"/>
              <a:ext cx="169863" cy="169863"/>
            </a:xfrm>
            <a:prstGeom prst="ellipse">
              <a:avLst/>
            </a:prstGeom>
            <a:solidFill>
              <a:srgbClr val="CCCCFF"/>
            </a:solidFill>
            <a:ln w="9525">
              <a:solidFill>
                <a:srgbClr val="808080"/>
              </a:solidFill>
              <a:round/>
              <a:headEnd/>
              <a:tailEnd/>
            </a:ln>
          </p:spPr>
          <p:txBody>
            <a:bodyPr vert="eaVert" wrap="none" anchor="ctr"/>
            <a:lstStyle/>
            <a:p>
              <a:endParaRPr lang="en-US" sz="2400" b="1">
                <a:solidFill>
                  <a:srgbClr val="008000"/>
                </a:solidFill>
              </a:endParaRPr>
            </a:p>
          </p:txBody>
        </p:sp>
        <p:sp>
          <p:nvSpPr>
            <p:cNvPr id="21564" name="Oval 60"/>
            <p:cNvSpPr>
              <a:spLocks noChangeArrowheads="1"/>
            </p:cNvSpPr>
            <p:nvPr/>
          </p:nvSpPr>
          <p:spPr bwMode="auto">
            <a:xfrm rot="-5400000">
              <a:off x="2049462" y="4057651"/>
              <a:ext cx="169863" cy="169862"/>
            </a:xfrm>
            <a:prstGeom prst="ellipse">
              <a:avLst/>
            </a:prstGeom>
            <a:solidFill>
              <a:srgbClr val="CCCCFF"/>
            </a:solidFill>
            <a:ln w="9525">
              <a:solidFill>
                <a:srgbClr val="808080"/>
              </a:solidFill>
              <a:round/>
              <a:headEnd/>
              <a:tailEnd/>
            </a:ln>
          </p:spPr>
          <p:txBody>
            <a:bodyPr vert="eaVert" wrap="none" anchor="ctr"/>
            <a:lstStyle/>
            <a:p>
              <a:endParaRPr lang="en-US" sz="2400" b="1">
                <a:solidFill>
                  <a:srgbClr val="008000"/>
                </a:solidFill>
              </a:endParaRPr>
            </a:p>
          </p:txBody>
        </p:sp>
        <p:sp>
          <p:nvSpPr>
            <p:cNvPr id="21575" name="Oval 71"/>
            <p:cNvSpPr>
              <a:spLocks noChangeArrowheads="1"/>
            </p:cNvSpPr>
            <p:nvPr/>
          </p:nvSpPr>
          <p:spPr bwMode="auto">
            <a:xfrm rot="-5400000">
              <a:off x="2281237" y="4057651"/>
              <a:ext cx="169863" cy="169862"/>
            </a:xfrm>
            <a:prstGeom prst="ellipse">
              <a:avLst/>
            </a:prstGeom>
            <a:solidFill>
              <a:srgbClr val="CCCCFF"/>
            </a:solidFill>
            <a:ln w="9525">
              <a:solidFill>
                <a:srgbClr val="808080"/>
              </a:solidFill>
              <a:round/>
              <a:headEnd/>
              <a:tailEnd/>
            </a:ln>
          </p:spPr>
          <p:txBody>
            <a:bodyPr vert="eaVert" wrap="none" anchor="ctr"/>
            <a:lstStyle/>
            <a:p>
              <a:endParaRPr lang="en-US" sz="2400" b="1">
                <a:solidFill>
                  <a:srgbClr val="008000"/>
                </a:solidFill>
              </a:endParaRPr>
            </a:p>
          </p:txBody>
        </p:sp>
        <p:sp>
          <p:nvSpPr>
            <p:cNvPr id="21586" name="Oval 82"/>
            <p:cNvSpPr>
              <a:spLocks noChangeArrowheads="1"/>
            </p:cNvSpPr>
            <p:nvPr/>
          </p:nvSpPr>
          <p:spPr bwMode="auto">
            <a:xfrm rot="-5400000">
              <a:off x="2514600" y="4057650"/>
              <a:ext cx="169863" cy="169863"/>
            </a:xfrm>
            <a:prstGeom prst="ellipse">
              <a:avLst/>
            </a:prstGeom>
            <a:solidFill>
              <a:srgbClr val="CCCCFF"/>
            </a:solidFill>
            <a:ln w="9525">
              <a:solidFill>
                <a:srgbClr val="808080"/>
              </a:solidFill>
              <a:round/>
              <a:headEnd/>
              <a:tailEnd/>
            </a:ln>
          </p:spPr>
          <p:txBody>
            <a:bodyPr vert="eaVert" wrap="none" anchor="ctr"/>
            <a:lstStyle/>
            <a:p>
              <a:endParaRPr lang="en-US" sz="2400" b="1">
                <a:solidFill>
                  <a:srgbClr val="008000"/>
                </a:solidFill>
              </a:endParaRPr>
            </a:p>
          </p:txBody>
        </p:sp>
      </p:grpSp>
      <p:grpSp>
        <p:nvGrpSpPr>
          <p:cNvPr id="3" name="Group 190"/>
          <p:cNvGrpSpPr/>
          <p:nvPr/>
        </p:nvGrpSpPr>
        <p:grpSpPr>
          <a:xfrm>
            <a:off x="887413" y="3835400"/>
            <a:ext cx="1797050" cy="169863"/>
            <a:chOff x="887413" y="3835400"/>
            <a:chExt cx="1797050" cy="169863"/>
          </a:xfrm>
        </p:grpSpPr>
        <p:sp>
          <p:nvSpPr>
            <p:cNvPr id="21510" name="Oval 6"/>
            <p:cNvSpPr>
              <a:spLocks noChangeArrowheads="1"/>
            </p:cNvSpPr>
            <p:nvPr/>
          </p:nvSpPr>
          <p:spPr bwMode="auto">
            <a:xfrm rot="-5400000">
              <a:off x="887412" y="3835401"/>
              <a:ext cx="169863" cy="169862"/>
            </a:xfrm>
            <a:prstGeom prst="ellipse">
              <a:avLst/>
            </a:prstGeom>
            <a:gradFill flip="none" rotWithShape="1">
              <a:gsLst>
                <a:gs pos="0">
                  <a:srgbClr val="00B050">
                    <a:tint val="66000"/>
                    <a:satMod val="160000"/>
                  </a:srgbClr>
                </a:gs>
                <a:gs pos="50000">
                  <a:srgbClr val="00B050">
                    <a:tint val="44500"/>
                    <a:satMod val="160000"/>
                  </a:srgbClr>
                </a:gs>
                <a:gs pos="100000">
                  <a:srgbClr val="00B050">
                    <a:tint val="23500"/>
                    <a:satMod val="160000"/>
                  </a:srgbClr>
                </a:gs>
              </a:gsLst>
              <a:path path="circle">
                <a:fillToRect l="50000" t="50000" r="50000" b="50000"/>
              </a:path>
              <a:tileRect/>
            </a:gradFill>
            <a:ln w="9525">
              <a:solidFill>
                <a:srgbClr val="808080"/>
              </a:solidFill>
              <a:round/>
              <a:headEnd/>
              <a:tailEnd/>
            </a:ln>
          </p:spPr>
          <p:txBody>
            <a:bodyPr vert="eaVert" wrap="none" anchor="ctr"/>
            <a:lstStyle/>
            <a:p>
              <a:endParaRPr lang="en-US" sz="2400" b="1">
                <a:solidFill>
                  <a:srgbClr val="008000"/>
                </a:solidFill>
              </a:endParaRPr>
            </a:p>
          </p:txBody>
        </p:sp>
        <p:sp>
          <p:nvSpPr>
            <p:cNvPr id="21521" name="Oval 17"/>
            <p:cNvSpPr>
              <a:spLocks noChangeArrowheads="1"/>
            </p:cNvSpPr>
            <p:nvPr/>
          </p:nvSpPr>
          <p:spPr bwMode="auto">
            <a:xfrm rot="-5400000">
              <a:off x="1119187" y="3835401"/>
              <a:ext cx="169863" cy="169862"/>
            </a:xfrm>
            <a:prstGeom prst="ellipse">
              <a:avLst/>
            </a:prstGeom>
            <a:gradFill flip="none" rotWithShape="1">
              <a:gsLst>
                <a:gs pos="0">
                  <a:srgbClr val="00B050">
                    <a:tint val="66000"/>
                    <a:satMod val="160000"/>
                  </a:srgbClr>
                </a:gs>
                <a:gs pos="50000">
                  <a:srgbClr val="00B050">
                    <a:tint val="44500"/>
                    <a:satMod val="160000"/>
                  </a:srgbClr>
                </a:gs>
                <a:gs pos="100000">
                  <a:srgbClr val="00B050">
                    <a:tint val="23500"/>
                    <a:satMod val="160000"/>
                  </a:srgbClr>
                </a:gs>
              </a:gsLst>
              <a:path path="circle">
                <a:fillToRect l="50000" t="50000" r="50000" b="50000"/>
              </a:path>
              <a:tileRect/>
            </a:gradFill>
            <a:ln w="9525">
              <a:solidFill>
                <a:srgbClr val="808080"/>
              </a:solidFill>
              <a:round/>
              <a:headEnd/>
              <a:tailEnd/>
            </a:ln>
          </p:spPr>
          <p:txBody>
            <a:bodyPr vert="eaVert" wrap="none" anchor="ctr"/>
            <a:lstStyle/>
            <a:p>
              <a:endParaRPr lang="en-US" sz="2400" b="1">
                <a:solidFill>
                  <a:srgbClr val="008000"/>
                </a:solidFill>
              </a:endParaRPr>
            </a:p>
          </p:txBody>
        </p:sp>
        <p:sp>
          <p:nvSpPr>
            <p:cNvPr id="21532" name="Oval 28"/>
            <p:cNvSpPr>
              <a:spLocks noChangeArrowheads="1"/>
            </p:cNvSpPr>
            <p:nvPr/>
          </p:nvSpPr>
          <p:spPr bwMode="auto">
            <a:xfrm rot="-5400000">
              <a:off x="1350962" y="3835401"/>
              <a:ext cx="169863" cy="169862"/>
            </a:xfrm>
            <a:prstGeom prst="ellipse">
              <a:avLst/>
            </a:prstGeom>
            <a:gradFill flip="none" rotWithShape="1">
              <a:gsLst>
                <a:gs pos="0">
                  <a:srgbClr val="00B050">
                    <a:tint val="66000"/>
                    <a:satMod val="160000"/>
                  </a:srgbClr>
                </a:gs>
                <a:gs pos="50000">
                  <a:srgbClr val="00B050">
                    <a:tint val="44500"/>
                    <a:satMod val="160000"/>
                  </a:srgbClr>
                </a:gs>
                <a:gs pos="100000">
                  <a:srgbClr val="00B050">
                    <a:tint val="23500"/>
                    <a:satMod val="160000"/>
                  </a:srgbClr>
                </a:gs>
              </a:gsLst>
              <a:path path="circle">
                <a:fillToRect l="50000" t="50000" r="50000" b="50000"/>
              </a:path>
              <a:tileRect/>
            </a:gradFill>
            <a:ln w="9525">
              <a:solidFill>
                <a:srgbClr val="808080"/>
              </a:solidFill>
              <a:round/>
              <a:headEnd/>
              <a:tailEnd/>
            </a:ln>
          </p:spPr>
          <p:txBody>
            <a:bodyPr vert="eaVert" wrap="none" anchor="ctr"/>
            <a:lstStyle/>
            <a:p>
              <a:endParaRPr lang="en-US" sz="2400" b="1">
                <a:solidFill>
                  <a:srgbClr val="008000"/>
                </a:solidFill>
              </a:endParaRPr>
            </a:p>
          </p:txBody>
        </p:sp>
        <p:sp>
          <p:nvSpPr>
            <p:cNvPr id="21543" name="Oval 39"/>
            <p:cNvSpPr>
              <a:spLocks noChangeArrowheads="1"/>
            </p:cNvSpPr>
            <p:nvPr/>
          </p:nvSpPr>
          <p:spPr bwMode="auto">
            <a:xfrm rot="-5400000">
              <a:off x="1582737" y="3835401"/>
              <a:ext cx="169863" cy="169862"/>
            </a:xfrm>
            <a:prstGeom prst="ellipse">
              <a:avLst/>
            </a:prstGeom>
            <a:gradFill flip="none" rotWithShape="1">
              <a:gsLst>
                <a:gs pos="0">
                  <a:srgbClr val="00B050">
                    <a:tint val="66000"/>
                    <a:satMod val="160000"/>
                  </a:srgbClr>
                </a:gs>
                <a:gs pos="50000">
                  <a:srgbClr val="00B050">
                    <a:tint val="44500"/>
                    <a:satMod val="160000"/>
                  </a:srgbClr>
                </a:gs>
                <a:gs pos="100000">
                  <a:srgbClr val="00B050">
                    <a:tint val="23500"/>
                    <a:satMod val="160000"/>
                  </a:srgbClr>
                </a:gs>
              </a:gsLst>
              <a:path path="circle">
                <a:fillToRect l="50000" t="50000" r="50000" b="50000"/>
              </a:path>
              <a:tileRect/>
            </a:gradFill>
            <a:ln w="9525">
              <a:solidFill>
                <a:srgbClr val="808080"/>
              </a:solidFill>
              <a:round/>
              <a:headEnd/>
              <a:tailEnd/>
            </a:ln>
          </p:spPr>
          <p:txBody>
            <a:bodyPr vert="eaVert" wrap="none" anchor="ctr"/>
            <a:lstStyle/>
            <a:p>
              <a:endParaRPr lang="en-US" sz="2400" b="1">
                <a:solidFill>
                  <a:srgbClr val="008000"/>
                </a:solidFill>
              </a:endParaRPr>
            </a:p>
          </p:txBody>
        </p:sp>
        <p:sp>
          <p:nvSpPr>
            <p:cNvPr id="21554" name="Oval 50"/>
            <p:cNvSpPr>
              <a:spLocks noChangeArrowheads="1"/>
            </p:cNvSpPr>
            <p:nvPr/>
          </p:nvSpPr>
          <p:spPr bwMode="auto">
            <a:xfrm rot="-5400000">
              <a:off x="1816100" y="3835400"/>
              <a:ext cx="169863" cy="169863"/>
            </a:xfrm>
            <a:prstGeom prst="ellipse">
              <a:avLst/>
            </a:prstGeom>
            <a:gradFill flip="none" rotWithShape="1">
              <a:gsLst>
                <a:gs pos="0">
                  <a:srgbClr val="00B050">
                    <a:tint val="66000"/>
                    <a:satMod val="160000"/>
                  </a:srgbClr>
                </a:gs>
                <a:gs pos="50000">
                  <a:srgbClr val="00B050">
                    <a:tint val="44500"/>
                    <a:satMod val="160000"/>
                  </a:srgbClr>
                </a:gs>
                <a:gs pos="100000">
                  <a:srgbClr val="00B050">
                    <a:tint val="23500"/>
                    <a:satMod val="160000"/>
                  </a:srgbClr>
                </a:gs>
              </a:gsLst>
              <a:path path="circle">
                <a:fillToRect l="50000" t="50000" r="50000" b="50000"/>
              </a:path>
              <a:tileRect/>
            </a:gradFill>
            <a:ln w="9525">
              <a:solidFill>
                <a:srgbClr val="808080"/>
              </a:solidFill>
              <a:round/>
              <a:headEnd/>
              <a:tailEnd/>
            </a:ln>
          </p:spPr>
          <p:txBody>
            <a:bodyPr vert="eaVert" wrap="none" anchor="ctr"/>
            <a:lstStyle/>
            <a:p>
              <a:endParaRPr lang="en-US" sz="2400" b="1">
                <a:solidFill>
                  <a:srgbClr val="008000"/>
                </a:solidFill>
              </a:endParaRPr>
            </a:p>
          </p:txBody>
        </p:sp>
        <p:sp>
          <p:nvSpPr>
            <p:cNvPr id="21565" name="Oval 61"/>
            <p:cNvSpPr>
              <a:spLocks noChangeArrowheads="1"/>
            </p:cNvSpPr>
            <p:nvPr/>
          </p:nvSpPr>
          <p:spPr bwMode="auto">
            <a:xfrm rot="-5400000">
              <a:off x="2049462" y="3835401"/>
              <a:ext cx="169863" cy="169862"/>
            </a:xfrm>
            <a:prstGeom prst="ellipse">
              <a:avLst/>
            </a:prstGeom>
            <a:gradFill flip="none" rotWithShape="1">
              <a:gsLst>
                <a:gs pos="0">
                  <a:srgbClr val="00B050">
                    <a:tint val="66000"/>
                    <a:satMod val="160000"/>
                  </a:srgbClr>
                </a:gs>
                <a:gs pos="50000">
                  <a:srgbClr val="00B050">
                    <a:tint val="44500"/>
                    <a:satMod val="160000"/>
                  </a:srgbClr>
                </a:gs>
                <a:gs pos="100000">
                  <a:srgbClr val="00B050">
                    <a:tint val="23500"/>
                    <a:satMod val="160000"/>
                  </a:srgbClr>
                </a:gs>
              </a:gsLst>
              <a:path path="circle">
                <a:fillToRect l="50000" t="50000" r="50000" b="50000"/>
              </a:path>
              <a:tileRect/>
            </a:gradFill>
            <a:ln w="9525">
              <a:solidFill>
                <a:srgbClr val="808080"/>
              </a:solidFill>
              <a:round/>
              <a:headEnd/>
              <a:tailEnd/>
            </a:ln>
          </p:spPr>
          <p:txBody>
            <a:bodyPr vert="eaVert" wrap="none" anchor="ctr"/>
            <a:lstStyle/>
            <a:p>
              <a:endParaRPr lang="en-US" sz="2400" b="1">
                <a:solidFill>
                  <a:srgbClr val="008000"/>
                </a:solidFill>
              </a:endParaRPr>
            </a:p>
          </p:txBody>
        </p:sp>
        <p:sp>
          <p:nvSpPr>
            <p:cNvPr id="21576" name="Oval 72"/>
            <p:cNvSpPr>
              <a:spLocks noChangeArrowheads="1"/>
            </p:cNvSpPr>
            <p:nvPr/>
          </p:nvSpPr>
          <p:spPr bwMode="auto">
            <a:xfrm rot="-5400000">
              <a:off x="2281237" y="3835401"/>
              <a:ext cx="169863" cy="169862"/>
            </a:xfrm>
            <a:prstGeom prst="ellipse">
              <a:avLst/>
            </a:prstGeom>
            <a:gradFill flip="none" rotWithShape="1">
              <a:gsLst>
                <a:gs pos="0">
                  <a:srgbClr val="00B050">
                    <a:tint val="66000"/>
                    <a:satMod val="160000"/>
                  </a:srgbClr>
                </a:gs>
                <a:gs pos="50000">
                  <a:srgbClr val="00B050">
                    <a:tint val="44500"/>
                    <a:satMod val="160000"/>
                  </a:srgbClr>
                </a:gs>
                <a:gs pos="100000">
                  <a:srgbClr val="00B050">
                    <a:tint val="23500"/>
                    <a:satMod val="160000"/>
                  </a:srgbClr>
                </a:gs>
              </a:gsLst>
              <a:path path="circle">
                <a:fillToRect l="50000" t="50000" r="50000" b="50000"/>
              </a:path>
              <a:tileRect/>
            </a:gradFill>
            <a:ln w="9525">
              <a:solidFill>
                <a:srgbClr val="808080"/>
              </a:solidFill>
              <a:round/>
              <a:headEnd/>
              <a:tailEnd/>
            </a:ln>
          </p:spPr>
          <p:txBody>
            <a:bodyPr vert="eaVert" wrap="none" anchor="ctr"/>
            <a:lstStyle/>
            <a:p>
              <a:endParaRPr lang="en-US" sz="2400" b="1">
                <a:solidFill>
                  <a:srgbClr val="008000"/>
                </a:solidFill>
              </a:endParaRPr>
            </a:p>
          </p:txBody>
        </p:sp>
        <p:sp>
          <p:nvSpPr>
            <p:cNvPr id="21587" name="Oval 83"/>
            <p:cNvSpPr>
              <a:spLocks noChangeArrowheads="1"/>
            </p:cNvSpPr>
            <p:nvPr/>
          </p:nvSpPr>
          <p:spPr bwMode="auto">
            <a:xfrm rot="-5400000">
              <a:off x="2514600" y="3835400"/>
              <a:ext cx="169863" cy="169863"/>
            </a:xfrm>
            <a:prstGeom prst="ellipse">
              <a:avLst/>
            </a:prstGeom>
            <a:gradFill flip="none" rotWithShape="1">
              <a:gsLst>
                <a:gs pos="0">
                  <a:srgbClr val="00B050">
                    <a:tint val="66000"/>
                    <a:satMod val="160000"/>
                  </a:srgbClr>
                </a:gs>
                <a:gs pos="50000">
                  <a:srgbClr val="00B050">
                    <a:tint val="44500"/>
                    <a:satMod val="160000"/>
                  </a:srgbClr>
                </a:gs>
                <a:gs pos="100000">
                  <a:srgbClr val="00B050">
                    <a:tint val="23500"/>
                    <a:satMod val="160000"/>
                  </a:srgbClr>
                </a:gs>
              </a:gsLst>
              <a:path path="circle">
                <a:fillToRect l="50000" t="50000" r="50000" b="50000"/>
              </a:path>
              <a:tileRect/>
            </a:gradFill>
            <a:ln w="9525">
              <a:solidFill>
                <a:srgbClr val="808080"/>
              </a:solidFill>
              <a:round/>
              <a:headEnd/>
              <a:tailEnd/>
            </a:ln>
          </p:spPr>
          <p:txBody>
            <a:bodyPr vert="eaVert" wrap="none" anchor="ctr"/>
            <a:lstStyle/>
            <a:p>
              <a:endParaRPr lang="en-US" sz="2400" b="1">
                <a:solidFill>
                  <a:srgbClr val="008000"/>
                </a:solidFill>
              </a:endParaRPr>
            </a:p>
          </p:txBody>
        </p:sp>
      </p:grpSp>
      <p:sp>
        <p:nvSpPr>
          <p:cNvPr id="21588" name="Oval 84"/>
          <p:cNvSpPr>
            <a:spLocks noChangeArrowheads="1"/>
          </p:cNvSpPr>
          <p:nvPr/>
        </p:nvSpPr>
        <p:spPr bwMode="auto">
          <a:xfrm rot="-5400000">
            <a:off x="2514600" y="3613150"/>
            <a:ext cx="169863" cy="169863"/>
          </a:xfrm>
          <a:prstGeom prst="ellipse">
            <a:avLst/>
          </a:prstGeom>
          <a:gradFill flip="none" rotWithShape="1">
            <a:gsLst>
              <a:gs pos="0">
                <a:srgbClr val="FF5050">
                  <a:tint val="66000"/>
                  <a:satMod val="160000"/>
                </a:srgbClr>
              </a:gs>
              <a:gs pos="50000">
                <a:srgbClr val="FF5050">
                  <a:tint val="44500"/>
                  <a:satMod val="160000"/>
                </a:srgbClr>
              </a:gs>
              <a:gs pos="100000">
                <a:srgbClr val="FF5050">
                  <a:tint val="23500"/>
                  <a:satMod val="160000"/>
                </a:srgbClr>
              </a:gs>
            </a:gsLst>
            <a:path path="circle">
              <a:fillToRect l="50000" t="50000" r="50000" b="50000"/>
            </a:path>
            <a:tileRect/>
          </a:gradFill>
          <a:ln w="9525">
            <a:solidFill>
              <a:srgbClr val="808080"/>
            </a:solidFill>
            <a:round/>
            <a:headEnd/>
            <a:tailEnd/>
          </a:ln>
        </p:spPr>
        <p:txBody>
          <a:bodyPr vert="eaVert" wrap="none" anchor="ctr"/>
          <a:lstStyle/>
          <a:p>
            <a:endParaRPr lang="en-US" b="1">
              <a:solidFill>
                <a:srgbClr val="008000"/>
              </a:solidFill>
              <a:latin typeface="Calibri" pitchFamily="34" charset="0"/>
            </a:endParaRPr>
          </a:p>
        </p:txBody>
      </p:sp>
      <p:sp>
        <p:nvSpPr>
          <p:cNvPr id="21589" name="Oval 85"/>
          <p:cNvSpPr>
            <a:spLocks noChangeArrowheads="1"/>
          </p:cNvSpPr>
          <p:nvPr/>
        </p:nvSpPr>
        <p:spPr bwMode="auto">
          <a:xfrm rot="-5400000">
            <a:off x="2514600" y="3390900"/>
            <a:ext cx="169863" cy="169863"/>
          </a:xfrm>
          <a:prstGeom prst="ellipse">
            <a:avLst/>
          </a:prstGeom>
          <a:gradFill flip="none" rotWithShape="1">
            <a:gsLst>
              <a:gs pos="0">
                <a:srgbClr val="FF5050">
                  <a:tint val="66000"/>
                  <a:satMod val="160000"/>
                </a:srgbClr>
              </a:gs>
              <a:gs pos="50000">
                <a:srgbClr val="FF5050">
                  <a:tint val="44500"/>
                  <a:satMod val="160000"/>
                </a:srgbClr>
              </a:gs>
              <a:gs pos="100000">
                <a:srgbClr val="FF5050">
                  <a:tint val="23500"/>
                  <a:satMod val="160000"/>
                </a:srgbClr>
              </a:gs>
            </a:gsLst>
            <a:path path="circle">
              <a:fillToRect l="50000" t="50000" r="50000" b="50000"/>
            </a:path>
            <a:tileRect/>
          </a:gradFill>
          <a:ln w="9525">
            <a:solidFill>
              <a:srgbClr val="808080"/>
            </a:solidFill>
            <a:round/>
            <a:headEnd/>
            <a:tailEnd/>
          </a:ln>
        </p:spPr>
        <p:txBody>
          <a:bodyPr vert="eaVert" wrap="none" anchor="ctr"/>
          <a:lstStyle/>
          <a:p>
            <a:endParaRPr lang="en-US" b="1">
              <a:solidFill>
                <a:srgbClr val="008000"/>
              </a:solidFill>
              <a:latin typeface="Calibri" pitchFamily="34" charset="0"/>
            </a:endParaRPr>
          </a:p>
        </p:txBody>
      </p:sp>
      <p:sp>
        <p:nvSpPr>
          <p:cNvPr id="21590" name="Oval 86"/>
          <p:cNvSpPr>
            <a:spLocks noChangeArrowheads="1"/>
          </p:cNvSpPr>
          <p:nvPr/>
        </p:nvSpPr>
        <p:spPr bwMode="auto">
          <a:xfrm rot="-5400000">
            <a:off x="2514600" y="3168650"/>
            <a:ext cx="169863" cy="169863"/>
          </a:xfrm>
          <a:prstGeom prst="ellipse">
            <a:avLst/>
          </a:prstGeom>
          <a:gradFill flip="none" rotWithShape="1">
            <a:gsLst>
              <a:gs pos="0">
                <a:srgbClr val="FF5050">
                  <a:tint val="66000"/>
                  <a:satMod val="160000"/>
                </a:srgbClr>
              </a:gs>
              <a:gs pos="50000">
                <a:srgbClr val="FF5050">
                  <a:tint val="44500"/>
                  <a:satMod val="160000"/>
                </a:srgbClr>
              </a:gs>
              <a:gs pos="100000">
                <a:srgbClr val="FF5050">
                  <a:tint val="23500"/>
                  <a:satMod val="160000"/>
                </a:srgbClr>
              </a:gs>
            </a:gsLst>
            <a:path path="circle">
              <a:fillToRect l="50000" t="50000" r="50000" b="50000"/>
            </a:path>
            <a:tileRect/>
          </a:gradFill>
          <a:ln w="9525">
            <a:solidFill>
              <a:srgbClr val="808080"/>
            </a:solidFill>
            <a:round/>
            <a:headEnd/>
            <a:tailEnd/>
          </a:ln>
        </p:spPr>
        <p:txBody>
          <a:bodyPr vert="eaVert" wrap="none" anchor="ctr"/>
          <a:lstStyle/>
          <a:p>
            <a:endParaRPr lang="en-US" b="1">
              <a:solidFill>
                <a:srgbClr val="008000"/>
              </a:solidFill>
              <a:latin typeface="Calibri" pitchFamily="34" charset="0"/>
            </a:endParaRPr>
          </a:p>
        </p:txBody>
      </p:sp>
      <p:sp>
        <p:nvSpPr>
          <p:cNvPr id="21591" name="Oval 87"/>
          <p:cNvSpPr>
            <a:spLocks noChangeArrowheads="1"/>
          </p:cNvSpPr>
          <p:nvPr/>
        </p:nvSpPr>
        <p:spPr bwMode="auto">
          <a:xfrm rot="-5400000">
            <a:off x="2514600" y="2946400"/>
            <a:ext cx="169863" cy="169863"/>
          </a:xfrm>
          <a:prstGeom prst="ellipse">
            <a:avLst/>
          </a:prstGeom>
          <a:gradFill flip="none" rotWithShape="1">
            <a:gsLst>
              <a:gs pos="0">
                <a:srgbClr val="FF5050">
                  <a:tint val="66000"/>
                  <a:satMod val="160000"/>
                </a:srgbClr>
              </a:gs>
              <a:gs pos="50000">
                <a:srgbClr val="FF5050">
                  <a:tint val="44500"/>
                  <a:satMod val="160000"/>
                </a:srgbClr>
              </a:gs>
              <a:gs pos="100000">
                <a:srgbClr val="FF5050">
                  <a:tint val="23500"/>
                  <a:satMod val="160000"/>
                </a:srgbClr>
              </a:gs>
            </a:gsLst>
            <a:path path="circle">
              <a:fillToRect l="50000" t="50000" r="50000" b="50000"/>
            </a:path>
            <a:tileRect/>
          </a:gradFill>
          <a:ln w="9525">
            <a:solidFill>
              <a:srgbClr val="808080"/>
            </a:solidFill>
            <a:round/>
            <a:headEnd/>
            <a:tailEnd/>
          </a:ln>
        </p:spPr>
        <p:txBody>
          <a:bodyPr vert="eaVert" wrap="none" anchor="ctr"/>
          <a:lstStyle/>
          <a:p>
            <a:endParaRPr lang="en-US" b="1">
              <a:solidFill>
                <a:srgbClr val="008000"/>
              </a:solidFill>
              <a:latin typeface="Calibri" pitchFamily="34" charset="0"/>
            </a:endParaRPr>
          </a:p>
        </p:txBody>
      </p:sp>
      <p:sp>
        <p:nvSpPr>
          <p:cNvPr id="21592" name="Oval 88"/>
          <p:cNvSpPr>
            <a:spLocks noChangeArrowheads="1"/>
          </p:cNvSpPr>
          <p:nvPr/>
        </p:nvSpPr>
        <p:spPr bwMode="auto">
          <a:xfrm rot="-5400000">
            <a:off x="2514600" y="2724150"/>
            <a:ext cx="169863" cy="169863"/>
          </a:xfrm>
          <a:prstGeom prst="ellipse">
            <a:avLst/>
          </a:prstGeom>
          <a:gradFill flip="none" rotWithShape="1">
            <a:gsLst>
              <a:gs pos="0">
                <a:srgbClr val="FF5050">
                  <a:tint val="66000"/>
                  <a:satMod val="160000"/>
                </a:srgbClr>
              </a:gs>
              <a:gs pos="50000">
                <a:srgbClr val="FF5050">
                  <a:tint val="44500"/>
                  <a:satMod val="160000"/>
                </a:srgbClr>
              </a:gs>
              <a:gs pos="100000">
                <a:srgbClr val="FF5050">
                  <a:tint val="23500"/>
                  <a:satMod val="160000"/>
                </a:srgbClr>
              </a:gs>
            </a:gsLst>
            <a:path path="circle">
              <a:fillToRect l="50000" t="50000" r="50000" b="50000"/>
            </a:path>
            <a:tileRect/>
          </a:gradFill>
          <a:ln w="9525">
            <a:solidFill>
              <a:srgbClr val="808080"/>
            </a:solidFill>
            <a:round/>
            <a:headEnd/>
            <a:tailEnd/>
          </a:ln>
        </p:spPr>
        <p:txBody>
          <a:bodyPr vert="eaVert" wrap="none" anchor="ctr"/>
          <a:lstStyle/>
          <a:p>
            <a:endParaRPr lang="en-US" b="1">
              <a:solidFill>
                <a:srgbClr val="008000"/>
              </a:solidFill>
              <a:latin typeface="Calibri" pitchFamily="34" charset="0"/>
            </a:endParaRPr>
          </a:p>
        </p:txBody>
      </p:sp>
      <p:sp>
        <p:nvSpPr>
          <p:cNvPr id="21593" name="Oval 89"/>
          <p:cNvSpPr>
            <a:spLocks noChangeArrowheads="1"/>
          </p:cNvSpPr>
          <p:nvPr/>
        </p:nvSpPr>
        <p:spPr bwMode="auto">
          <a:xfrm rot="-5400000">
            <a:off x="2514600" y="2501900"/>
            <a:ext cx="169863" cy="169863"/>
          </a:xfrm>
          <a:prstGeom prst="ellipse">
            <a:avLst/>
          </a:prstGeom>
          <a:gradFill flip="none" rotWithShape="1">
            <a:gsLst>
              <a:gs pos="0">
                <a:srgbClr val="FF5050">
                  <a:tint val="66000"/>
                  <a:satMod val="160000"/>
                </a:srgbClr>
              </a:gs>
              <a:gs pos="50000">
                <a:srgbClr val="FF5050">
                  <a:tint val="44500"/>
                  <a:satMod val="160000"/>
                </a:srgbClr>
              </a:gs>
              <a:gs pos="100000">
                <a:srgbClr val="FF5050">
                  <a:tint val="23500"/>
                  <a:satMod val="160000"/>
                </a:srgbClr>
              </a:gs>
            </a:gsLst>
            <a:path path="circle">
              <a:fillToRect l="50000" t="50000" r="50000" b="50000"/>
            </a:path>
            <a:tileRect/>
          </a:gradFill>
          <a:ln w="9525">
            <a:solidFill>
              <a:srgbClr val="808080"/>
            </a:solidFill>
            <a:round/>
            <a:headEnd/>
            <a:tailEnd/>
          </a:ln>
        </p:spPr>
        <p:txBody>
          <a:bodyPr vert="eaVert" wrap="none" anchor="ctr"/>
          <a:lstStyle/>
          <a:p>
            <a:endParaRPr lang="en-US" b="1">
              <a:solidFill>
                <a:srgbClr val="008000"/>
              </a:solidFill>
              <a:latin typeface="Calibri" pitchFamily="34" charset="0"/>
            </a:endParaRPr>
          </a:p>
        </p:txBody>
      </p:sp>
      <p:sp>
        <p:nvSpPr>
          <p:cNvPr id="21594" name="Oval 90"/>
          <p:cNvSpPr>
            <a:spLocks noChangeArrowheads="1"/>
          </p:cNvSpPr>
          <p:nvPr/>
        </p:nvSpPr>
        <p:spPr bwMode="auto">
          <a:xfrm rot="-5400000">
            <a:off x="2514600" y="2279650"/>
            <a:ext cx="169863" cy="169863"/>
          </a:xfrm>
          <a:prstGeom prst="ellipse">
            <a:avLst/>
          </a:prstGeom>
          <a:gradFill flip="none" rotWithShape="1">
            <a:gsLst>
              <a:gs pos="0">
                <a:srgbClr val="FF5050">
                  <a:tint val="66000"/>
                  <a:satMod val="160000"/>
                </a:srgbClr>
              </a:gs>
              <a:gs pos="50000">
                <a:srgbClr val="FF5050">
                  <a:tint val="44500"/>
                  <a:satMod val="160000"/>
                </a:srgbClr>
              </a:gs>
              <a:gs pos="100000">
                <a:srgbClr val="FF5050">
                  <a:tint val="23500"/>
                  <a:satMod val="160000"/>
                </a:srgbClr>
              </a:gs>
            </a:gsLst>
            <a:path path="circle">
              <a:fillToRect l="50000" t="50000" r="50000" b="50000"/>
            </a:path>
            <a:tileRect/>
          </a:gradFill>
          <a:ln w="9525">
            <a:solidFill>
              <a:srgbClr val="808080"/>
            </a:solidFill>
            <a:round/>
            <a:headEnd/>
            <a:tailEnd/>
          </a:ln>
        </p:spPr>
        <p:txBody>
          <a:bodyPr vert="eaVert" wrap="none" anchor="ctr"/>
          <a:lstStyle/>
          <a:p>
            <a:endParaRPr lang="en-US" b="1">
              <a:solidFill>
                <a:srgbClr val="008000"/>
              </a:solidFill>
              <a:latin typeface="Calibri" pitchFamily="34" charset="0"/>
            </a:endParaRPr>
          </a:p>
        </p:txBody>
      </p:sp>
      <p:sp>
        <p:nvSpPr>
          <p:cNvPr id="21595" name="Oval 91"/>
          <p:cNvSpPr>
            <a:spLocks noChangeArrowheads="1"/>
          </p:cNvSpPr>
          <p:nvPr/>
        </p:nvSpPr>
        <p:spPr bwMode="auto">
          <a:xfrm rot="-5400000">
            <a:off x="2514600" y="2057400"/>
            <a:ext cx="169863" cy="169863"/>
          </a:xfrm>
          <a:prstGeom prst="ellipse">
            <a:avLst/>
          </a:prstGeom>
          <a:gradFill flip="none" rotWithShape="1">
            <a:gsLst>
              <a:gs pos="0">
                <a:srgbClr val="FF5050">
                  <a:tint val="66000"/>
                  <a:satMod val="160000"/>
                </a:srgbClr>
              </a:gs>
              <a:gs pos="50000">
                <a:srgbClr val="FF5050">
                  <a:tint val="44500"/>
                  <a:satMod val="160000"/>
                </a:srgbClr>
              </a:gs>
              <a:gs pos="100000">
                <a:srgbClr val="FF5050">
                  <a:tint val="23500"/>
                  <a:satMod val="160000"/>
                </a:srgbClr>
              </a:gs>
            </a:gsLst>
            <a:path path="circle">
              <a:fillToRect l="50000" t="50000" r="50000" b="50000"/>
            </a:path>
            <a:tileRect/>
          </a:gradFill>
          <a:ln w="9525">
            <a:solidFill>
              <a:srgbClr val="808080"/>
            </a:solidFill>
            <a:round/>
            <a:headEnd/>
            <a:tailEnd/>
          </a:ln>
        </p:spPr>
        <p:txBody>
          <a:bodyPr vert="eaVert" wrap="none" anchor="ctr"/>
          <a:lstStyle/>
          <a:p>
            <a:endParaRPr lang="en-US" b="1">
              <a:solidFill>
                <a:srgbClr val="008000"/>
              </a:solidFill>
              <a:latin typeface="Calibri" pitchFamily="34" charset="0"/>
            </a:endParaRPr>
          </a:p>
        </p:txBody>
      </p:sp>
      <p:sp>
        <p:nvSpPr>
          <p:cNvPr id="21596" name="Oval 92"/>
          <p:cNvSpPr>
            <a:spLocks noChangeArrowheads="1"/>
          </p:cNvSpPr>
          <p:nvPr/>
        </p:nvSpPr>
        <p:spPr bwMode="auto">
          <a:xfrm rot="-5400000">
            <a:off x="2514600" y="1835150"/>
            <a:ext cx="169863" cy="169863"/>
          </a:xfrm>
          <a:prstGeom prst="ellipse">
            <a:avLst/>
          </a:prstGeom>
          <a:gradFill flip="none" rotWithShape="1">
            <a:gsLst>
              <a:gs pos="0">
                <a:srgbClr val="800080">
                  <a:shade val="30000"/>
                  <a:satMod val="115000"/>
                </a:srgbClr>
              </a:gs>
              <a:gs pos="50000">
                <a:srgbClr val="800080">
                  <a:shade val="67500"/>
                  <a:satMod val="115000"/>
                </a:srgbClr>
              </a:gs>
              <a:gs pos="100000">
                <a:srgbClr val="800080">
                  <a:shade val="100000"/>
                  <a:satMod val="115000"/>
                </a:srgbClr>
              </a:gs>
            </a:gsLst>
            <a:path path="circle">
              <a:fillToRect l="50000" t="50000" r="50000" b="50000"/>
            </a:path>
            <a:tileRect/>
          </a:gradFill>
          <a:ln w="9525">
            <a:solidFill>
              <a:srgbClr val="808080"/>
            </a:solidFill>
            <a:round/>
            <a:headEnd/>
            <a:tailEnd/>
          </a:ln>
        </p:spPr>
        <p:txBody>
          <a:bodyPr vert="eaVert" wrap="none" anchor="ctr"/>
          <a:lstStyle/>
          <a:p>
            <a:endParaRPr lang="en-US" b="1">
              <a:solidFill>
                <a:srgbClr val="008000"/>
              </a:solidFill>
              <a:latin typeface="Calibri" pitchFamily="34" charset="0"/>
            </a:endParaRPr>
          </a:p>
        </p:txBody>
      </p:sp>
      <p:sp>
        <p:nvSpPr>
          <p:cNvPr id="21597" name="Oval 93"/>
          <p:cNvSpPr>
            <a:spLocks noChangeArrowheads="1"/>
          </p:cNvSpPr>
          <p:nvPr/>
        </p:nvSpPr>
        <p:spPr bwMode="auto">
          <a:xfrm rot="-5400000">
            <a:off x="889000" y="1606550"/>
            <a:ext cx="169863" cy="169863"/>
          </a:xfrm>
          <a:prstGeom prst="ellipse">
            <a:avLst/>
          </a:prstGeom>
          <a:gradFill flip="none" rotWithShape="1">
            <a:gsLst>
              <a:gs pos="0">
                <a:srgbClr val="800080">
                  <a:shade val="30000"/>
                  <a:satMod val="115000"/>
                </a:srgbClr>
              </a:gs>
              <a:gs pos="50000">
                <a:srgbClr val="800080">
                  <a:shade val="67500"/>
                  <a:satMod val="115000"/>
                </a:srgbClr>
              </a:gs>
              <a:gs pos="100000">
                <a:srgbClr val="800080">
                  <a:shade val="100000"/>
                  <a:satMod val="115000"/>
                </a:srgbClr>
              </a:gs>
            </a:gsLst>
            <a:path path="circle">
              <a:fillToRect l="50000" t="50000" r="50000" b="50000"/>
            </a:path>
            <a:tileRect/>
          </a:gradFill>
          <a:ln w="9525">
            <a:solidFill>
              <a:srgbClr val="808080"/>
            </a:solidFill>
            <a:round/>
            <a:headEnd/>
            <a:tailEnd/>
          </a:ln>
        </p:spPr>
        <p:txBody>
          <a:bodyPr vert="eaVert" wrap="none" anchor="ctr"/>
          <a:lstStyle/>
          <a:p>
            <a:endParaRPr lang="en-US" sz="2400" b="1">
              <a:solidFill>
                <a:srgbClr val="008000"/>
              </a:solidFill>
            </a:endParaRPr>
          </a:p>
        </p:txBody>
      </p:sp>
      <p:sp>
        <p:nvSpPr>
          <p:cNvPr id="21598" name="Oval 94"/>
          <p:cNvSpPr>
            <a:spLocks noChangeArrowheads="1"/>
          </p:cNvSpPr>
          <p:nvPr/>
        </p:nvSpPr>
        <p:spPr bwMode="auto">
          <a:xfrm rot="-5400000">
            <a:off x="1120775" y="1606550"/>
            <a:ext cx="169863" cy="169863"/>
          </a:xfrm>
          <a:prstGeom prst="ellipse">
            <a:avLst/>
          </a:prstGeom>
          <a:gradFill flip="none" rotWithShape="1">
            <a:gsLst>
              <a:gs pos="0">
                <a:srgbClr val="800080">
                  <a:shade val="30000"/>
                  <a:satMod val="115000"/>
                </a:srgbClr>
              </a:gs>
              <a:gs pos="50000">
                <a:srgbClr val="800080">
                  <a:shade val="67500"/>
                  <a:satMod val="115000"/>
                </a:srgbClr>
              </a:gs>
              <a:gs pos="100000">
                <a:srgbClr val="800080">
                  <a:shade val="100000"/>
                  <a:satMod val="115000"/>
                </a:srgbClr>
              </a:gs>
            </a:gsLst>
            <a:path path="circle">
              <a:fillToRect l="50000" t="50000" r="50000" b="50000"/>
            </a:path>
            <a:tileRect/>
          </a:gradFill>
          <a:ln w="9525">
            <a:solidFill>
              <a:srgbClr val="808080"/>
            </a:solidFill>
            <a:round/>
            <a:headEnd/>
            <a:tailEnd/>
          </a:ln>
        </p:spPr>
        <p:txBody>
          <a:bodyPr vert="eaVert" wrap="none" anchor="ctr"/>
          <a:lstStyle/>
          <a:p>
            <a:endParaRPr lang="en-US" sz="2400" b="1">
              <a:solidFill>
                <a:srgbClr val="008000"/>
              </a:solidFill>
            </a:endParaRPr>
          </a:p>
        </p:txBody>
      </p:sp>
      <p:sp>
        <p:nvSpPr>
          <p:cNvPr id="21599" name="Oval 95"/>
          <p:cNvSpPr>
            <a:spLocks noChangeArrowheads="1"/>
          </p:cNvSpPr>
          <p:nvPr/>
        </p:nvSpPr>
        <p:spPr bwMode="auto">
          <a:xfrm rot="-5400000">
            <a:off x="1352550" y="1606550"/>
            <a:ext cx="169863" cy="169863"/>
          </a:xfrm>
          <a:prstGeom prst="ellipse">
            <a:avLst/>
          </a:prstGeom>
          <a:gradFill flip="none" rotWithShape="1">
            <a:gsLst>
              <a:gs pos="0">
                <a:srgbClr val="800080">
                  <a:shade val="30000"/>
                  <a:satMod val="115000"/>
                </a:srgbClr>
              </a:gs>
              <a:gs pos="50000">
                <a:srgbClr val="800080">
                  <a:shade val="67500"/>
                  <a:satMod val="115000"/>
                </a:srgbClr>
              </a:gs>
              <a:gs pos="100000">
                <a:srgbClr val="800080">
                  <a:shade val="100000"/>
                  <a:satMod val="115000"/>
                </a:srgbClr>
              </a:gs>
            </a:gsLst>
            <a:path path="circle">
              <a:fillToRect l="50000" t="50000" r="50000" b="50000"/>
            </a:path>
            <a:tileRect/>
          </a:gradFill>
          <a:ln w="9525">
            <a:solidFill>
              <a:srgbClr val="808080"/>
            </a:solidFill>
            <a:round/>
            <a:headEnd/>
            <a:tailEnd/>
          </a:ln>
        </p:spPr>
        <p:txBody>
          <a:bodyPr vert="eaVert" wrap="none" anchor="ctr"/>
          <a:lstStyle/>
          <a:p>
            <a:endParaRPr lang="en-US" sz="2400" b="1">
              <a:solidFill>
                <a:srgbClr val="008000"/>
              </a:solidFill>
            </a:endParaRPr>
          </a:p>
        </p:txBody>
      </p:sp>
      <p:sp>
        <p:nvSpPr>
          <p:cNvPr id="21600" name="Oval 96"/>
          <p:cNvSpPr>
            <a:spLocks noChangeArrowheads="1"/>
          </p:cNvSpPr>
          <p:nvPr/>
        </p:nvSpPr>
        <p:spPr bwMode="auto">
          <a:xfrm rot="-5400000">
            <a:off x="1584325" y="1606550"/>
            <a:ext cx="169863" cy="169863"/>
          </a:xfrm>
          <a:prstGeom prst="ellipse">
            <a:avLst/>
          </a:prstGeom>
          <a:gradFill flip="none" rotWithShape="1">
            <a:gsLst>
              <a:gs pos="0">
                <a:srgbClr val="800080">
                  <a:shade val="30000"/>
                  <a:satMod val="115000"/>
                </a:srgbClr>
              </a:gs>
              <a:gs pos="50000">
                <a:srgbClr val="800080">
                  <a:shade val="67500"/>
                  <a:satMod val="115000"/>
                </a:srgbClr>
              </a:gs>
              <a:gs pos="100000">
                <a:srgbClr val="800080">
                  <a:shade val="100000"/>
                  <a:satMod val="115000"/>
                </a:srgbClr>
              </a:gs>
            </a:gsLst>
            <a:path path="circle">
              <a:fillToRect l="50000" t="50000" r="50000" b="50000"/>
            </a:path>
            <a:tileRect/>
          </a:gradFill>
          <a:ln w="9525">
            <a:solidFill>
              <a:srgbClr val="808080"/>
            </a:solidFill>
            <a:round/>
            <a:headEnd/>
            <a:tailEnd/>
          </a:ln>
        </p:spPr>
        <p:txBody>
          <a:bodyPr vert="eaVert" wrap="none" anchor="ctr"/>
          <a:lstStyle/>
          <a:p>
            <a:endParaRPr lang="en-US" sz="2400" b="1">
              <a:solidFill>
                <a:srgbClr val="008000"/>
              </a:solidFill>
            </a:endParaRPr>
          </a:p>
        </p:txBody>
      </p:sp>
      <p:sp>
        <p:nvSpPr>
          <p:cNvPr id="21601" name="Oval 97"/>
          <p:cNvSpPr>
            <a:spLocks noChangeArrowheads="1"/>
          </p:cNvSpPr>
          <p:nvPr/>
        </p:nvSpPr>
        <p:spPr bwMode="auto">
          <a:xfrm rot="-5400000">
            <a:off x="1817687" y="1606551"/>
            <a:ext cx="169863" cy="169862"/>
          </a:xfrm>
          <a:prstGeom prst="ellipse">
            <a:avLst/>
          </a:prstGeom>
          <a:gradFill flip="none" rotWithShape="1">
            <a:gsLst>
              <a:gs pos="0">
                <a:srgbClr val="800080">
                  <a:shade val="30000"/>
                  <a:satMod val="115000"/>
                </a:srgbClr>
              </a:gs>
              <a:gs pos="50000">
                <a:srgbClr val="800080">
                  <a:shade val="67500"/>
                  <a:satMod val="115000"/>
                </a:srgbClr>
              </a:gs>
              <a:gs pos="100000">
                <a:srgbClr val="800080">
                  <a:shade val="100000"/>
                  <a:satMod val="115000"/>
                </a:srgbClr>
              </a:gs>
            </a:gsLst>
            <a:path path="circle">
              <a:fillToRect l="50000" t="50000" r="50000" b="50000"/>
            </a:path>
            <a:tileRect/>
          </a:gradFill>
          <a:ln w="9525">
            <a:solidFill>
              <a:srgbClr val="808080"/>
            </a:solidFill>
            <a:round/>
            <a:headEnd/>
            <a:tailEnd/>
          </a:ln>
        </p:spPr>
        <p:txBody>
          <a:bodyPr vert="eaVert" wrap="none" anchor="ctr"/>
          <a:lstStyle/>
          <a:p>
            <a:endParaRPr lang="en-US" sz="2400" b="1">
              <a:solidFill>
                <a:srgbClr val="008000"/>
              </a:solidFill>
            </a:endParaRPr>
          </a:p>
        </p:txBody>
      </p:sp>
      <p:sp>
        <p:nvSpPr>
          <p:cNvPr id="21602" name="Oval 98"/>
          <p:cNvSpPr>
            <a:spLocks noChangeArrowheads="1"/>
          </p:cNvSpPr>
          <p:nvPr/>
        </p:nvSpPr>
        <p:spPr bwMode="auto">
          <a:xfrm rot="-5400000">
            <a:off x="2049462" y="1606551"/>
            <a:ext cx="169863" cy="169862"/>
          </a:xfrm>
          <a:prstGeom prst="ellipse">
            <a:avLst/>
          </a:prstGeom>
          <a:gradFill flip="none" rotWithShape="1">
            <a:gsLst>
              <a:gs pos="0">
                <a:srgbClr val="800080">
                  <a:shade val="30000"/>
                  <a:satMod val="115000"/>
                </a:srgbClr>
              </a:gs>
              <a:gs pos="50000">
                <a:srgbClr val="800080">
                  <a:shade val="67500"/>
                  <a:satMod val="115000"/>
                </a:srgbClr>
              </a:gs>
              <a:gs pos="100000">
                <a:srgbClr val="800080">
                  <a:shade val="100000"/>
                  <a:satMod val="115000"/>
                </a:srgbClr>
              </a:gs>
            </a:gsLst>
            <a:path path="circle">
              <a:fillToRect l="50000" t="50000" r="50000" b="50000"/>
            </a:path>
            <a:tileRect/>
          </a:gradFill>
          <a:ln w="9525">
            <a:solidFill>
              <a:srgbClr val="808080"/>
            </a:solidFill>
            <a:round/>
            <a:headEnd/>
            <a:tailEnd/>
          </a:ln>
        </p:spPr>
        <p:txBody>
          <a:bodyPr vert="eaVert" wrap="none" anchor="ctr"/>
          <a:lstStyle/>
          <a:p>
            <a:endParaRPr lang="en-US" sz="2400" b="1">
              <a:solidFill>
                <a:srgbClr val="008000"/>
              </a:solidFill>
            </a:endParaRPr>
          </a:p>
        </p:txBody>
      </p:sp>
      <p:sp>
        <p:nvSpPr>
          <p:cNvPr id="21603" name="Oval 99"/>
          <p:cNvSpPr>
            <a:spLocks noChangeArrowheads="1"/>
          </p:cNvSpPr>
          <p:nvPr/>
        </p:nvSpPr>
        <p:spPr bwMode="auto">
          <a:xfrm rot="-5400000">
            <a:off x="2281237" y="1606551"/>
            <a:ext cx="169863" cy="169862"/>
          </a:xfrm>
          <a:prstGeom prst="ellipse">
            <a:avLst/>
          </a:prstGeom>
          <a:gradFill flip="none" rotWithShape="1">
            <a:gsLst>
              <a:gs pos="0">
                <a:srgbClr val="800080">
                  <a:shade val="30000"/>
                  <a:satMod val="115000"/>
                </a:srgbClr>
              </a:gs>
              <a:gs pos="50000">
                <a:srgbClr val="800080">
                  <a:shade val="67500"/>
                  <a:satMod val="115000"/>
                </a:srgbClr>
              </a:gs>
              <a:gs pos="100000">
                <a:srgbClr val="800080">
                  <a:shade val="100000"/>
                  <a:satMod val="115000"/>
                </a:srgbClr>
              </a:gs>
            </a:gsLst>
            <a:path path="circle">
              <a:fillToRect l="50000" t="50000" r="50000" b="50000"/>
            </a:path>
            <a:tileRect/>
          </a:gradFill>
          <a:ln w="9525">
            <a:solidFill>
              <a:srgbClr val="808080"/>
            </a:solidFill>
            <a:round/>
            <a:headEnd/>
            <a:tailEnd/>
          </a:ln>
        </p:spPr>
        <p:txBody>
          <a:bodyPr vert="eaVert" wrap="none" anchor="ctr"/>
          <a:lstStyle/>
          <a:p>
            <a:endParaRPr lang="en-US" sz="2400" b="1">
              <a:solidFill>
                <a:srgbClr val="008000"/>
              </a:solidFill>
            </a:endParaRPr>
          </a:p>
        </p:txBody>
      </p:sp>
      <p:sp>
        <p:nvSpPr>
          <p:cNvPr id="21604" name="Oval 100"/>
          <p:cNvSpPr>
            <a:spLocks noChangeArrowheads="1"/>
          </p:cNvSpPr>
          <p:nvPr/>
        </p:nvSpPr>
        <p:spPr bwMode="auto">
          <a:xfrm rot="-5400000">
            <a:off x="2514600" y="1606550"/>
            <a:ext cx="169863" cy="169863"/>
          </a:xfrm>
          <a:prstGeom prst="ellipse">
            <a:avLst/>
          </a:prstGeom>
          <a:gradFill flip="none" rotWithShape="1">
            <a:gsLst>
              <a:gs pos="0">
                <a:srgbClr val="800080">
                  <a:shade val="30000"/>
                  <a:satMod val="115000"/>
                </a:srgbClr>
              </a:gs>
              <a:gs pos="50000">
                <a:srgbClr val="800080">
                  <a:shade val="67500"/>
                  <a:satMod val="115000"/>
                </a:srgbClr>
              </a:gs>
              <a:gs pos="100000">
                <a:srgbClr val="800080">
                  <a:shade val="100000"/>
                  <a:satMod val="115000"/>
                </a:srgbClr>
              </a:gs>
            </a:gsLst>
            <a:path path="circle">
              <a:fillToRect l="50000" t="50000" r="50000" b="50000"/>
            </a:path>
            <a:tileRect/>
          </a:gradFill>
          <a:ln w="9525">
            <a:solidFill>
              <a:srgbClr val="808080"/>
            </a:solidFill>
            <a:round/>
            <a:headEnd/>
            <a:tailEnd/>
          </a:ln>
        </p:spPr>
        <p:txBody>
          <a:bodyPr vert="eaVert" wrap="none" anchor="ctr"/>
          <a:lstStyle/>
          <a:p>
            <a:endParaRPr lang="en-US" b="1">
              <a:solidFill>
                <a:srgbClr val="008000"/>
              </a:solidFill>
              <a:latin typeface="Calibri" pitchFamily="34" charset="0"/>
            </a:endParaRPr>
          </a:p>
        </p:txBody>
      </p:sp>
      <p:sp>
        <p:nvSpPr>
          <p:cNvPr id="21605" name="Text Box 101"/>
          <p:cNvSpPr txBox="1">
            <a:spLocks noChangeArrowheads="1"/>
          </p:cNvSpPr>
          <p:nvPr/>
        </p:nvSpPr>
        <p:spPr bwMode="auto">
          <a:xfrm>
            <a:off x="2971800" y="1676400"/>
            <a:ext cx="909638" cy="304800"/>
          </a:xfrm>
          <a:prstGeom prst="rect">
            <a:avLst/>
          </a:prstGeom>
          <a:noFill/>
          <a:ln w="9525">
            <a:noFill/>
            <a:miter lim="800000"/>
            <a:headEnd/>
            <a:tailEnd/>
          </a:ln>
        </p:spPr>
        <p:txBody>
          <a:bodyPr wrap="none">
            <a:spAutoFit/>
          </a:bodyPr>
          <a:lstStyle/>
          <a:p>
            <a:r>
              <a:rPr lang="en-US" dirty="0">
                <a:solidFill>
                  <a:srgbClr val="800080"/>
                </a:solidFill>
                <a:latin typeface="Calibri" pitchFamily="34" charset="0"/>
              </a:rPr>
              <a:t>Standards</a:t>
            </a:r>
          </a:p>
        </p:txBody>
      </p:sp>
      <p:sp>
        <p:nvSpPr>
          <p:cNvPr id="21606" name="Text Box 102"/>
          <p:cNvSpPr txBox="1">
            <a:spLocks noChangeArrowheads="1"/>
          </p:cNvSpPr>
          <p:nvPr/>
        </p:nvSpPr>
        <p:spPr bwMode="auto">
          <a:xfrm>
            <a:off x="2895600" y="2743200"/>
            <a:ext cx="785813" cy="517525"/>
          </a:xfrm>
          <a:prstGeom prst="rect">
            <a:avLst/>
          </a:prstGeom>
          <a:noFill/>
          <a:ln w="9525">
            <a:noFill/>
            <a:miter lim="800000"/>
            <a:headEnd/>
            <a:tailEnd/>
          </a:ln>
        </p:spPr>
        <p:txBody>
          <a:bodyPr wrap="none">
            <a:spAutoFit/>
          </a:bodyPr>
          <a:lstStyle/>
          <a:p>
            <a:r>
              <a:rPr lang="en-GB" dirty="0">
                <a:solidFill>
                  <a:srgbClr val="CC3300"/>
                </a:solidFill>
                <a:latin typeface="Calibri" pitchFamily="34" charset="0"/>
              </a:rPr>
              <a:t>Test</a:t>
            </a:r>
            <a:br>
              <a:rPr lang="en-GB" dirty="0">
                <a:solidFill>
                  <a:srgbClr val="CC3300"/>
                </a:solidFill>
                <a:latin typeface="Calibri" pitchFamily="34" charset="0"/>
              </a:rPr>
            </a:br>
            <a:r>
              <a:rPr lang="en-GB" dirty="0">
                <a:solidFill>
                  <a:srgbClr val="CC3300"/>
                </a:solidFill>
                <a:latin typeface="Calibri" pitchFamily="34" charset="0"/>
              </a:rPr>
              <a:t>Samples</a:t>
            </a:r>
            <a:endParaRPr lang="en-US" dirty="0">
              <a:solidFill>
                <a:srgbClr val="CC3300"/>
              </a:solidFill>
              <a:latin typeface="Calibri" pitchFamily="34" charset="0"/>
            </a:endParaRPr>
          </a:p>
        </p:txBody>
      </p:sp>
      <p:grpSp>
        <p:nvGrpSpPr>
          <p:cNvPr id="4" name="Group 103"/>
          <p:cNvGrpSpPr>
            <a:grpSpLocks/>
          </p:cNvGrpSpPr>
          <p:nvPr/>
        </p:nvGrpSpPr>
        <p:grpSpPr bwMode="auto">
          <a:xfrm>
            <a:off x="933450" y="1179513"/>
            <a:ext cx="1711325" cy="322262"/>
            <a:chOff x="441" y="1365"/>
            <a:chExt cx="1078" cy="203"/>
          </a:xfrm>
        </p:grpSpPr>
        <p:grpSp>
          <p:nvGrpSpPr>
            <p:cNvPr id="5" name="Group 104"/>
            <p:cNvGrpSpPr>
              <a:grpSpLocks/>
            </p:cNvGrpSpPr>
            <p:nvPr/>
          </p:nvGrpSpPr>
          <p:grpSpPr bwMode="auto">
            <a:xfrm>
              <a:off x="441" y="1365"/>
              <a:ext cx="51" cy="203"/>
              <a:chOff x="1216" y="1621"/>
              <a:chExt cx="438" cy="688"/>
            </a:xfrm>
          </p:grpSpPr>
          <p:sp>
            <p:nvSpPr>
              <p:cNvPr id="21691" name="Rectangle 105"/>
              <p:cNvSpPr>
                <a:spLocks noChangeArrowheads="1"/>
              </p:cNvSpPr>
              <p:nvPr/>
            </p:nvSpPr>
            <p:spPr bwMode="auto">
              <a:xfrm>
                <a:off x="1218" y="1621"/>
                <a:ext cx="436" cy="592"/>
              </a:xfrm>
              <a:prstGeom prst="rect">
                <a:avLst/>
              </a:prstGeom>
              <a:gradFill rotWithShape="1">
                <a:gsLst>
                  <a:gs pos="0">
                    <a:srgbClr val="A3A3A3"/>
                  </a:gs>
                  <a:gs pos="50000">
                    <a:srgbClr val="C0C0C0"/>
                  </a:gs>
                  <a:gs pos="100000">
                    <a:srgbClr val="A3A3A3"/>
                  </a:gs>
                </a:gsLst>
                <a:lin ang="0" scaled="1"/>
              </a:gradFill>
              <a:ln w="9525">
                <a:noFill/>
                <a:miter lim="800000"/>
                <a:headEnd/>
                <a:tailEnd/>
              </a:ln>
            </p:spPr>
            <p:txBody>
              <a:bodyPr wrap="none" anchor="ctr"/>
              <a:lstStyle/>
              <a:p>
                <a:endParaRPr lang="en-US" sz="2400" b="1">
                  <a:solidFill>
                    <a:srgbClr val="008000"/>
                  </a:solidFill>
                </a:endParaRPr>
              </a:p>
            </p:txBody>
          </p:sp>
          <p:sp>
            <p:nvSpPr>
              <p:cNvPr id="21692" name="Rectangle 106"/>
              <p:cNvSpPr>
                <a:spLocks noChangeArrowheads="1"/>
              </p:cNvSpPr>
              <p:nvPr/>
            </p:nvSpPr>
            <p:spPr bwMode="auto">
              <a:xfrm>
                <a:off x="1216" y="2202"/>
                <a:ext cx="436" cy="107"/>
              </a:xfrm>
              <a:prstGeom prst="rect">
                <a:avLst/>
              </a:prstGeom>
              <a:gradFill rotWithShape="1">
                <a:gsLst>
                  <a:gs pos="0">
                    <a:srgbClr val="AFBC22"/>
                  </a:gs>
                  <a:gs pos="50000">
                    <a:srgbClr val="C5CE5F"/>
                  </a:gs>
                  <a:gs pos="100000">
                    <a:srgbClr val="AFBC22"/>
                  </a:gs>
                </a:gsLst>
                <a:lin ang="0" scaled="1"/>
              </a:gradFill>
              <a:ln w="9525">
                <a:noFill/>
                <a:miter lim="800000"/>
                <a:headEnd/>
                <a:tailEnd/>
              </a:ln>
            </p:spPr>
            <p:txBody>
              <a:bodyPr wrap="none" anchor="ctr"/>
              <a:lstStyle/>
              <a:p>
                <a:endParaRPr lang="en-US" sz="2400" b="1">
                  <a:solidFill>
                    <a:srgbClr val="008000"/>
                  </a:solidFill>
                </a:endParaRPr>
              </a:p>
            </p:txBody>
          </p:sp>
        </p:grpSp>
        <p:grpSp>
          <p:nvGrpSpPr>
            <p:cNvPr id="6" name="Group 107"/>
            <p:cNvGrpSpPr>
              <a:grpSpLocks/>
            </p:cNvGrpSpPr>
            <p:nvPr/>
          </p:nvGrpSpPr>
          <p:grpSpPr bwMode="auto">
            <a:xfrm>
              <a:off x="587" y="1365"/>
              <a:ext cx="51" cy="203"/>
              <a:chOff x="1216" y="1621"/>
              <a:chExt cx="438" cy="688"/>
            </a:xfrm>
          </p:grpSpPr>
          <p:sp>
            <p:nvSpPr>
              <p:cNvPr id="21689" name="Rectangle 108"/>
              <p:cNvSpPr>
                <a:spLocks noChangeArrowheads="1"/>
              </p:cNvSpPr>
              <p:nvPr/>
            </p:nvSpPr>
            <p:spPr bwMode="auto">
              <a:xfrm>
                <a:off x="1218" y="1621"/>
                <a:ext cx="436" cy="592"/>
              </a:xfrm>
              <a:prstGeom prst="rect">
                <a:avLst/>
              </a:prstGeom>
              <a:gradFill rotWithShape="1">
                <a:gsLst>
                  <a:gs pos="0">
                    <a:srgbClr val="A3A3A3"/>
                  </a:gs>
                  <a:gs pos="50000">
                    <a:srgbClr val="C0C0C0"/>
                  </a:gs>
                  <a:gs pos="100000">
                    <a:srgbClr val="A3A3A3"/>
                  </a:gs>
                </a:gsLst>
                <a:lin ang="0" scaled="1"/>
              </a:gradFill>
              <a:ln w="9525">
                <a:noFill/>
                <a:miter lim="800000"/>
                <a:headEnd/>
                <a:tailEnd/>
              </a:ln>
            </p:spPr>
            <p:txBody>
              <a:bodyPr wrap="none" anchor="ctr"/>
              <a:lstStyle/>
              <a:p>
                <a:endParaRPr lang="en-US" sz="2400" b="1">
                  <a:solidFill>
                    <a:srgbClr val="008000"/>
                  </a:solidFill>
                </a:endParaRPr>
              </a:p>
            </p:txBody>
          </p:sp>
          <p:sp>
            <p:nvSpPr>
              <p:cNvPr id="21690" name="Rectangle 109"/>
              <p:cNvSpPr>
                <a:spLocks noChangeArrowheads="1"/>
              </p:cNvSpPr>
              <p:nvPr/>
            </p:nvSpPr>
            <p:spPr bwMode="auto">
              <a:xfrm>
                <a:off x="1216" y="2202"/>
                <a:ext cx="436" cy="107"/>
              </a:xfrm>
              <a:prstGeom prst="rect">
                <a:avLst/>
              </a:prstGeom>
              <a:gradFill rotWithShape="1">
                <a:gsLst>
                  <a:gs pos="0">
                    <a:srgbClr val="AFBC22"/>
                  </a:gs>
                  <a:gs pos="50000">
                    <a:srgbClr val="C5CE5F"/>
                  </a:gs>
                  <a:gs pos="100000">
                    <a:srgbClr val="AFBC22"/>
                  </a:gs>
                </a:gsLst>
                <a:lin ang="0" scaled="1"/>
              </a:gradFill>
              <a:ln w="9525">
                <a:noFill/>
                <a:miter lim="800000"/>
                <a:headEnd/>
                <a:tailEnd/>
              </a:ln>
            </p:spPr>
            <p:txBody>
              <a:bodyPr wrap="none" anchor="ctr"/>
              <a:lstStyle/>
              <a:p>
                <a:endParaRPr lang="en-US" sz="2400" b="1">
                  <a:solidFill>
                    <a:srgbClr val="008000"/>
                  </a:solidFill>
                </a:endParaRPr>
              </a:p>
            </p:txBody>
          </p:sp>
        </p:grpSp>
        <p:grpSp>
          <p:nvGrpSpPr>
            <p:cNvPr id="7" name="Group 110"/>
            <p:cNvGrpSpPr>
              <a:grpSpLocks/>
            </p:cNvGrpSpPr>
            <p:nvPr/>
          </p:nvGrpSpPr>
          <p:grpSpPr bwMode="auto">
            <a:xfrm>
              <a:off x="734" y="1365"/>
              <a:ext cx="51" cy="203"/>
              <a:chOff x="1216" y="1621"/>
              <a:chExt cx="438" cy="688"/>
            </a:xfrm>
          </p:grpSpPr>
          <p:sp>
            <p:nvSpPr>
              <p:cNvPr id="21687" name="Rectangle 111"/>
              <p:cNvSpPr>
                <a:spLocks noChangeArrowheads="1"/>
              </p:cNvSpPr>
              <p:nvPr/>
            </p:nvSpPr>
            <p:spPr bwMode="auto">
              <a:xfrm>
                <a:off x="1218" y="1621"/>
                <a:ext cx="436" cy="592"/>
              </a:xfrm>
              <a:prstGeom prst="rect">
                <a:avLst/>
              </a:prstGeom>
              <a:gradFill rotWithShape="1">
                <a:gsLst>
                  <a:gs pos="0">
                    <a:srgbClr val="A3A3A3"/>
                  </a:gs>
                  <a:gs pos="50000">
                    <a:srgbClr val="C0C0C0"/>
                  </a:gs>
                  <a:gs pos="100000">
                    <a:srgbClr val="A3A3A3"/>
                  </a:gs>
                </a:gsLst>
                <a:lin ang="0" scaled="1"/>
              </a:gradFill>
              <a:ln w="9525">
                <a:noFill/>
                <a:miter lim="800000"/>
                <a:headEnd/>
                <a:tailEnd/>
              </a:ln>
            </p:spPr>
            <p:txBody>
              <a:bodyPr wrap="none" anchor="ctr"/>
              <a:lstStyle/>
              <a:p>
                <a:endParaRPr lang="en-US" sz="2400" b="1">
                  <a:solidFill>
                    <a:srgbClr val="008000"/>
                  </a:solidFill>
                </a:endParaRPr>
              </a:p>
            </p:txBody>
          </p:sp>
          <p:sp>
            <p:nvSpPr>
              <p:cNvPr id="21688" name="Rectangle 112"/>
              <p:cNvSpPr>
                <a:spLocks noChangeArrowheads="1"/>
              </p:cNvSpPr>
              <p:nvPr/>
            </p:nvSpPr>
            <p:spPr bwMode="auto">
              <a:xfrm>
                <a:off x="1216" y="2202"/>
                <a:ext cx="436" cy="107"/>
              </a:xfrm>
              <a:prstGeom prst="rect">
                <a:avLst/>
              </a:prstGeom>
              <a:gradFill rotWithShape="1">
                <a:gsLst>
                  <a:gs pos="0">
                    <a:srgbClr val="AFBC22"/>
                  </a:gs>
                  <a:gs pos="50000">
                    <a:srgbClr val="C5CE5F"/>
                  </a:gs>
                  <a:gs pos="100000">
                    <a:srgbClr val="AFBC22"/>
                  </a:gs>
                </a:gsLst>
                <a:lin ang="0" scaled="1"/>
              </a:gradFill>
              <a:ln w="9525">
                <a:noFill/>
                <a:miter lim="800000"/>
                <a:headEnd/>
                <a:tailEnd/>
              </a:ln>
            </p:spPr>
            <p:txBody>
              <a:bodyPr wrap="none" anchor="ctr"/>
              <a:lstStyle/>
              <a:p>
                <a:endParaRPr lang="en-US" sz="2400" b="1">
                  <a:solidFill>
                    <a:srgbClr val="008000"/>
                  </a:solidFill>
                </a:endParaRPr>
              </a:p>
            </p:txBody>
          </p:sp>
        </p:grpSp>
        <p:grpSp>
          <p:nvGrpSpPr>
            <p:cNvPr id="8" name="Group 113"/>
            <p:cNvGrpSpPr>
              <a:grpSpLocks/>
            </p:cNvGrpSpPr>
            <p:nvPr/>
          </p:nvGrpSpPr>
          <p:grpSpPr bwMode="auto">
            <a:xfrm>
              <a:off x="881" y="1365"/>
              <a:ext cx="51" cy="203"/>
              <a:chOff x="1216" y="1621"/>
              <a:chExt cx="438" cy="688"/>
            </a:xfrm>
          </p:grpSpPr>
          <p:sp>
            <p:nvSpPr>
              <p:cNvPr id="21685" name="Rectangle 114"/>
              <p:cNvSpPr>
                <a:spLocks noChangeArrowheads="1"/>
              </p:cNvSpPr>
              <p:nvPr/>
            </p:nvSpPr>
            <p:spPr bwMode="auto">
              <a:xfrm>
                <a:off x="1218" y="1621"/>
                <a:ext cx="436" cy="592"/>
              </a:xfrm>
              <a:prstGeom prst="rect">
                <a:avLst/>
              </a:prstGeom>
              <a:gradFill rotWithShape="1">
                <a:gsLst>
                  <a:gs pos="0">
                    <a:srgbClr val="A3A3A3"/>
                  </a:gs>
                  <a:gs pos="50000">
                    <a:srgbClr val="C0C0C0"/>
                  </a:gs>
                  <a:gs pos="100000">
                    <a:srgbClr val="A3A3A3"/>
                  </a:gs>
                </a:gsLst>
                <a:lin ang="0" scaled="1"/>
              </a:gradFill>
              <a:ln w="9525">
                <a:noFill/>
                <a:miter lim="800000"/>
                <a:headEnd/>
                <a:tailEnd/>
              </a:ln>
            </p:spPr>
            <p:txBody>
              <a:bodyPr wrap="none" anchor="ctr"/>
              <a:lstStyle/>
              <a:p>
                <a:endParaRPr lang="en-US" sz="2400" b="1">
                  <a:solidFill>
                    <a:srgbClr val="008000"/>
                  </a:solidFill>
                </a:endParaRPr>
              </a:p>
            </p:txBody>
          </p:sp>
          <p:sp>
            <p:nvSpPr>
              <p:cNvPr id="21686" name="Rectangle 115"/>
              <p:cNvSpPr>
                <a:spLocks noChangeArrowheads="1"/>
              </p:cNvSpPr>
              <p:nvPr/>
            </p:nvSpPr>
            <p:spPr bwMode="auto">
              <a:xfrm>
                <a:off x="1216" y="2202"/>
                <a:ext cx="436" cy="107"/>
              </a:xfrm>
              <a:prstGeom prst="rect">
                <a:avLst/>
              </a:prstGeom>
              <a:gradFill rotWithShape="1">
                <a:gsLst>
                  <a:gs pos="0">
                    <a:srgbClr val="AFBC22"/>
                  </a:gs>
                  <a:gs pos="50000">
                    <a:srgbClr val="C5CE5F"/>
                  </a:gs>
                  <a:gs pos="100000">
                    <a:srgbClr val="AFBC22"/>
                  </a:gs>
                </a:gsLst>
                <a:lin ang="0" scaled="1"/>
              </a:gradFill>
              <a:ln w="9525">
                <a:noFill/>
                <a:miter lim="800000"/>
                <a:headEnd/>
                <a:tailEnd/>
              </a:ln>
            </p:spPr>
            <p:txBody>
              <a:bodyPr wrap="none" anchor="ctr"/>
              <a:lstStyle/>
              <a:p>
                <a:endParaRPr lang="en-US" sz="2400" b="1">
                  <a:solidFill>
                    <a:srgbClr val="008000"/>
                  </a:solidFill>
                </a:endParaRPr>
              </a:p>
            </p:txBody>
          </p:sp>
        </p:grpSp>
        <p:grpSp>
          <p:nvGrpSpPr>
            <p:cNvPr id="9" name="Group 116"/>
            <p:cNvGrpSpPr>
              <a:grpSpLocks/>
            </p:cNvGrpSpPr>
            <p:nvPr/>
          </p:nvGrpSpPr>
          <p:grpSpPr bwMode="auto">
            <a:xfrm>
              <a:off x="1027" y="1365"/>
              <a:ext cx="51" cy="203"/>
              <a:chOff x="1216" y="1621"/>
              <a:chExt cx="438" cy="688"/>
            </a:xfrm>
          </p:grpSpPr>
          <p:sp>
            <p:nvSpPr>
              <p:cNvPr id="21683" name="Rectangle 117"/>
              <p:cNvSpPr>
                <a:spLocks noChangeArrowheads="1"/>
              </p:cNvSpPr>
              <p:nvPr/>
            </p:nvSpPr>
            <p:spPr bwMode="auto">
              <a:xfrm>
                <a:off x="1218" y="1621"/>
                <a:ext cx="436" cy="592"/>
              </a:xfrm>
              <a:prstGeom prst="rect">
                <a:avLst/>
              </a:prstGeom>
              <a:gradFill rotWithShape="1">
                <a:gsLst>
                  <a:gs pos="0">
                    <a:srgbClr val="A3A3A3"/>
                  </a:gs>
                  <a:gs pos="50000">
                    <a:srgbClr val="C0C0C0"/>
                  </a:gs>
                  <a:gs pos="100000">
                    <a:srgbClr val="A3A3A3"/>
                  </a:gs>
                </a:gsLst>
                <a:lin ang="0" scaled="1"/>
              </a:gradFill>
              <a:ln w="9525">
                <a:noFill/>
                <a:miter lim="800000"/>
                <a:headEnd/>
                <a:tailEnd/>
              </a:ln>
            </p:spPr>
            <p:txBody>
              <a:bodyPr wrap="none" anchor="ctr"/>
              <a:lstStyle/>
              <a:p>
                <a:endParaRPr lang="en-US" sz="2400" b="1">
                  <a:solidFill>
                    <a:srgbClr val="008000"/>
                  </a:solidFill>
                </a:endParaRPr>
              </a:p>
            </p:txBody>
          </p:sp>
          <p:sp>
            <p:nvSpPr>
              <p:cNvPr id="21684" name="Rectangle 118"/>
              <p:cNvSpPr>
                <a:spLocks noChangeArrowheads="1"/>
              </p:cNvSpPr>
              <p:nvPr/>
            </p:nvSpPr>
            <p:spPr bwMode="auto">
              <a:xfrm>
                <a:off x="1216" y="2202"/>
                <a:ext cx="436" cy="107"/>
              </a:xfrm>
              <a:prstGeom prst="rect">
                <a:avLst/>
              </a:prstGeom>
              <a:gradFill rotWithShape="1">
                <a:gsLst>
                  <a:gs pos="0">
                    <a:srgbClr val="AFBC22"/>
                  </a:gs>
                  <a:gs pos="50000">
                    <a:srgbClr val="C5CE5F"/>
                  </a:gs>
                  <a:gs pos="100000">
                    <a:srgbClr val="AFBC22"/>
                  </a:gs>
                </a:gsLst>
                <a:lin ang="0" scaled="1"/>
              </a:gradFill>
              <a:ln w="9525">
                <a:noFill/>
                <a:miter lim="800000"/>
                <a:headEnd/>
                <a:tailEnd/>
              </a:ln>
            </p:spPr>
            <p:txBody>
              <a:bodyPr wrap="none" anchor="ctr"/>
              <a:lstStyle/>
              <a:p>
                <a:endParaRPr lang="en-US" sz="2400" b="1">
                  <a:solidFill>
                    <a:srgbClr val="008000"/>
                  </a:solidFill>
                </a:endParaRPr>
              </a:p>
            </p:txBody>
          </p:sp>
        </p:grpSp>
        <p:grpSp>
          <p:nvGrpSpPr>
            <p:cNvPr id="10" name="Group 119"/>
            <p:cNvGrpSpPr>
              <a:grpSpLocks/>
            </p:cNvGrpSpPr>
            <p:nvPr/>
          </p:nvGrpSpPr>
          <p:grpSpPr bwMode="auto">
            <a:xfrm>
              <a:off x="1174" y="1365"/>
              <a:ext cx="51" cy="203"/>
              <a:chOff x="1216" y="1621"/>
              <a:chExt cx="438" cy="688"/>
            </a:xfrm>
          </p:grpSpPr>
          <p:sp>
            <p:nvSpPr>
              <p:cNvPr id="21681" name="Rectangle 120"/>
              <p:cNvSpPr>
                <a:spLocks noChangeArrowheads="1"/>
              </p:cNvSpPr>
              <p:nvPr/>
            </p:nvSpPr>
            <p:spPr bwMode="auto">
              <a:xfrm>
                <a:off x="1218" y="1621"/>
                <a:ext cx="436" cy="592"/>
              </a:xfrm>
              <a:prstGeom prst="rect">
                <a:avLst/>
              </a:prstGeom>
              <a:gradFill rotWithShape="1">
                <a:gsLst>
                  <a:gs pos="0">
                    <a:srgbClr val="A3A3A3"/>
                  </a:gs>
                  <a:gs pos="50000">
                    <a:srgbClr val="C0C0C0"/>
                  </a:gs>
                  <a:gs pos="100000">
                    <a:srgbClr val="A3A3A3"/>
                  </a:gs>
                </a:gsLst>
                <a:lin ang="0" scaled="1"/>
              </a:gradFill>
              <a:ln w="9525">
                <a:noFill/>
                <a:miter lim="800000"/>
                <a:headEnd/>
                <a:tailEnd/>
              </a:ln>
            </p:spPr>
            <p:txBody>
              <a:bodyPr wrap="none" anchor="ctr"/>
              <a:lstStyle/>
              <a:p>
                <a:endParaRPr lang="en-US" sz="2400" b="1">
                  <a:solidFill>
                    <a:srgbClr val="008000"/>
                  </a:solidFill>
                </a:endParaRPr>
              </a:p>
            </p:txBody>
          </p:sp>
          <p:sp>
            <p:nvSpPr>
              <p:cNvPr id="21682" name="Rectangle 121"/>
              <p:cNvSpPr>
                <a:spLocks noChangeArrowheads="1"/>
              </p:cNvSpPr>
              <p:nvPr/>
            </p:nvSpPr>
            <p:spPr bwMode="auto">
              <a:xfrm>
                <a:off x="1216" y="2202"/>
                <a:ext cx="436" cy="107"/>
              </a:xfrm>
              <a:prstGeom prst="rect">
                <a:avLst/>
              </a:prstGeom>
              <a:gradFill rotWithShape="1">
                <a:gsLst>
                  <a:gs pos="0">
                    <a:srgbClr val="AFBC22"/>
                  </a:gs>
                  <a:gs pos="50000">
                    <a:srgbClr val="C5CE5F"/>
                  </a:gs>
                  <a:gs pos="100000">
                    <a:srgbClr val="AFBC22"/>
                  </a:gs>
                </a:gsLst>
                <a:lin ang="0" scaled="1"/>
              </a:gradFill>
              <a:ln w="9525">
                <a:noFill/>
                <a:miter lim="800000"/>
                <a:headEnd/>
                <a:tailEnd/>
              </a:ln>
            </p:spPr>
            <p:txBody>
              <a:bodyPr wrap="none" anchor="ctr"/>
              <a:lstStyle/>
              <a:p>
                <a:endParaRPr lang="en-US" sz="2400" b="1">
                  <a:solidFill>
                    <a:srgbClr val="008000"/>
                  </a:solidFill>
                </a:endParaRPr>
              </a:p>
            </p:txBody>
          </p:sp>
        </p:grpSp>
        <p:grpSp>
          <p:nvGrpSpPr>
            <p:cNvPr id="11" name="Group 122"/>
            <p:cNvGrpSpPr>
              <a:grpSpLocks/>
            </p:cNvGrpSpPr>
            <p:nvPr/>
          </p:nvGrpSpPr>
          <p:grpSpPr bwMode="auto">
            <a:xfrm>
              <a:off x="1321" y="1365"/>
              <a:ext cx="51" cy="203"/>
              <a:chOff x="1216" y="1621"/>
              <a:chExt cx="438" cy="688"/>
            </a:xfrm>
          </p:grpSpPr>
          <p:sp>
            <p:nvSpPr>
              <p:cNvPr id="21679" name="Rectangle 123"/>
              <p:cNvSpPr>
                <a:spLocks noChangeArrowheads="1"/>
              </p:cNvSpPr>
              <p:nvPr/>
            </p:nvSpPr>
            <p:spPr bwMode="auto">
              <a:xfrm>
                <a:off x="1218" y="1621"/>
                <a:ext cx="436" cy="592"/>
              </a:xfrm>
              <a:prstGeom prst="rect">
                <a:avLst/>
              </a:prstGeom>
              <a:gradFill rotWithShape="1">
                <a:gsLst>
                  <a:gs pos="0">
                    <a:srgbClr val="A3A3A3"/>
                  </a:gs>
                  <a:gs pos="50000">
                    <a:srgbClr val="C0C0C0"/>
                  </a:gs>
                  <a:gs pos="100000">
                    <a:srgbClr val="A3A3A3"/>
                  </a:gs>
                </a:gsLst>
                <a:lin ang="0" scaled="1"/>
              </a:gradFill>
              <a:ln w="9525">
                <a:noFill/>
                <a:miter lim="800000"/>
                <a:headEnd/>
                <a:tailEnd/>
              </a:ln>
            </p:spPr>
            <p:txBody>
              <a:bodyPr wrap="none" anchor="ctr"/>
              <a:lstStyle/>
              <a:p>
                <a:endParaRPr lang="en-US" sz="2400" b="1">
                  <a:solidFill>
                    <a:srgbClr val="008000"/>
                  </a:solidFill>
                </a:endParaRPr>
              </a:p>
            </p:txBody>
          </p:sp>
          <p:sp>
            <p:nvSpPr>
              <p:cNvPr id="21680" name="Rectangle 124"/>
              <p:cNvSpPr>
                <a:spLocks noChangeArrowheads="1"/>
              </p:cNvSpPr>
              <p:nvPr/>
            </p:nvSpPr>
            <p:spPr bwMode="auto">
              <a:xfrm>
                <a:off x="1216" y="2202"/>
                <a:ext cx="436" cy="107"/>
              </a:xfrm>
              <a:prstGeom prst="rect">
                <a:avLst/>
              </a:prstGeom>
              <a:gradFill rotWithShape="1">
                <a:gsLst>
                  <a:gs pos="0">
                    <a:srgbClr val="AFBC22"/>
                  </a:gs>
                  <a:gs pos="50000">
                    <a:srgbClr val="C5CE5F"/>
                  </a:gs>
                  <a:gs pos="100000">
                    <a:srgbClr val="AFBC22"/>
                  </a:gs>
                </a:gsLst>
                <a:lin ang="0" scaled="1"/>
              </a:gradFill>
              <a:ln w="9525">
                <a:noFill/>
                <a:miter lim="800000"/>
                <a:headEnd/>
                <a:tailEnd/>
              </a:ln>
            </p:spPr>
            <p:txBody>
              <a:bodyPr wrap="none" anchor="ctr"/>
              <a:lstStyle/>
              <a:p>
                <a:endParaRPr lang="en-US" sz="2400" b="1">
                  <a:solidFill>
                    <a:srgbClr val="008000"/>
                  </a:solidFill>
                </a:endParaRPr>
              </a:p>
            </p:txBody>
          </p:sp>
        </p:grpSp>
        <p:grpSp>
          <p:nvGrpSpPr>
            <p:cNvPr id="12" name="Group 125"/>
            <p:cNvGrpSpPr>
              <a:grpSpLocks/>
            </p:cNvGrpSpPr>
            <p:nvPr/>
          </p:nvGrpSpPr>
          <p:grpSpPr bwMode="auto">
            <a:xfrm>
              <a:off x="1468" y="1365"/>
              <a:ext cx="51" cy="203"/>
              <a:chOff x="1216" y="1621"/>
              <a:chExt cx="438" cy="688"/>
            </a:xfrm>
          </p:grpSpPr>
          <p:sp>
            <p:nvSpPr>
              <p:cNvPr id="21677" name="Rectangle 126"/>
              <p:cNvSpPr>
                <a:spLocks noChangeArrowheads="1"/>
              </p:cNvSpPr>
              <p:nvPr/>
            </p:nvSpPr>
            <p:spPr bwMode="auto">
              <a:xfrm>
                <a:off x="1218" y="1621"/>
                <a:ext cx="436" cy="592"/>
              </a:xfrm>
              <a:prstGeom prst="rect">
                <a:avLst/>
              </a:prstGeom>
              <a:gradFill rotWithShape="1">
                <a:gsLst>
                  <a:gs pos="0">
                    <a:srgbClr val="A3A3A3"/>
                  </a:gs>
                  <a:gs pos="50000">
                    <a:srgbClr val="C0C0C0"/>
                  </a:gs>
                  <a:gs pos="100000">
                    <a:srgbClr val="A3A3A3"/>
                  </a:gs>
                </a:gsLst>
                <a:lin ang="0" scaled="1"/>
              </a:gradFill>
              <a:ln w="9525">
                <a:noFill/>
                <a:miter lim="800000"/>
                <a:headEnd/>
                <a:tailEnd/>
              </a:ln>
            </p:spPr>
            <p:txBody>
              <a:bodyPr wrap="none" anchor="ctr"/>
              <a:lstStyle/>
              <a:p>
                <a:endParaRPr lang="en-US" sz="2400" b="1">
                  <a:solidFill>
                    <a:srgbClr val="008000"/>
                  </a:solidFill>
                </a:endParaRPr>
              </a:p>
            </p:txBody>
          </p:sp>
          <p:sp>
            <p:nvSpPr>
              <p:cNvPr id="21678" name="Rectangle 127"/>
              <p:cNvSpPr>
                <a:spLocks noChangeArrowheads="1"/>
              </p:cNvSpPr>
              <p:nvPr/>
            </p:nvSpPr>
            <p:spPr bwMode="auto">
              <a:xfrm>
                <a:off x="1216" y="2202"/>
                <a:ext cx="436" cy="107"/>
              </a:xfrm>
              <a:prstGeom prst="rect">
                <a:avLst/>
              </a:prstGeom>
              <a:gradFill rotWithShape="1">
                <a:gsLst>
                  <a:gs pos="0">
                    <a:srgbClr val="AFBC22"/>
                  </a:gs>
                  <a:gs pos="50000">
                    <a:srgbClr val="C5CE5F"/>
                  </a:gs>
                  <a:gs pos="100000">
                    <a:srgbClr val="AFBC22"/>
                  </a:gs>
                </a:gsLst>
                <a:lin ang="0" scaled="1"/>
              </a:gradFill>
              <a:ln w="9525">
                <a:noFill/>
                <a:miter lim="800000"/>
                <a:headEnd/>
                <a:tailEnd/>
              </a:ln>
            </p:spPr>
            <p:txBody>
              <a:bodyPr wrap="none" anchor="ctr"/>
              <a:lstStyle/>
              <a:p>
                <a:endParaRPr lang="en-US" sz="2400" b="1">
                  <a:solidFill>
                    <a:srgbClr val="008000"/>
                  </a:solidFill>
                </a:endParaRPr>
              </a:p>
            </p:txBody>
          </p:sp>
        </p:grpSp>
      </p:grpSp>
      <p:sp>
        <p:nvSpPr>
          <p:cNvPr id="21608" name="Text Box 128"/>
          <p:cNvSpPr txBox="1">
            <a:spLocks noChangeArrowheads="1"/>
          </p:cNvSpPr>
          <p:nvPr/>
        </p:nvSpPr>
        <p:spPr bwMode="auto">
          <a:xfrm rot="-5400000">
            <a:off x="4084638" y="2305050"/>
            <a:ext cx="1111250" cy="304800"/>
          </a:xfrm>
          <a:prstGeom prst="rect">
            <a:avLst/>
          </a:prstGeom>
          <a:noFill/>
          <a:ln w="9525">
            <a:noFill/>
            <a:miter lim="800000"/>
            <a:headEnd/>
            <a:tailEnd/>
          </a:ln>
        </p:spPr>
        <p:txBody>
          <a:bodyPr wrap="none">
            <a:spAutoFit/>
          </a:bodyPr>
          <a:lstStyle/>
          <a:p>
            <a:r>
              <a:rPr lang="en-GB">
                <a:solidFill>
                  <a:srgbClr val="000000"/>
                </a:solidFill>
                <a:latin typeface="Calibri" pitchFamily="34" charset="0"/>
              </a:rPr>
              <a:t>Binding (nm)</a:t>
            </a:r>
            <a:endParaRPr lang="en-US">
              <a:solidFill>
                <a:srgbClr val="000000"/>
              </a:solidFill>
              <a:latin typeface="Calibri" pitchFamily="34" charset="0"/>
            </a:endParaRPr>
          </a:p>
        </p:txBody>
      </p:sp>
      <p:sp>
        <p:nvSpPr>
          <p:cNvPr id="21609" name="Text Box 129"/>
          <p:cNvSpPr txBox="1">
            <a:spLocks noChangeArrowheads="1"/>
          </p:cNvSpPr>
          <p:nvPr/>
        </p:nvSpPr>
        <p:spPr bwMode="auto">
          <a:xfrm>
            <a:off x="6210300" y="3441700"/>
            <a:ext cx="923925" cy="304800"/>
          </a:xfrm>
          <a:prstGeom prst="rect">
            <a:avLst/>
          </a:prstGeom>
          <a:noFill/>
          <a:ln w="9525">
            <a:noFill/>
            <a:miter lim="800000"/>
            <a:headEnd/>
            <a:tailEnd/>
          </a:ln>
        </p:spPr>
        <p:txBody>
          <a:bodyPr wrap="none">
            <a:spAutoFit/>
          </a:bodyPr>
          <a:lstStyle/>
          <a:p>
            <a:r>
              <a:rPr lang="en-GB">
                <a:solidFill>
                  <a:srgbClr val="000000"/>
                </a:solidFill>
                <a:latin typeface="Calibri" pitchFamily="34" charset="0"/>
              </a:rPr>
              <a:t>Time (sec)</a:t>
            </a:r>
            <a:endParaRPr lang="en-US">
              <a:solidFill>
                <a:srgbClr val="000000"/>
              </a:solidFill>
              <a:latin typeface="Calibri" pitchFamily="34" charset="0"/>
            </a:endParaRPr>
          </a:p>
        </p:txBody>
      </p:sp>
      <p:sp>
        <p:nvSpPr>
          <p:cNvPr id="21610" name="AutoShape 130"/>
          <p:cNvSpPr>
            <a:spLocks/>
          </p:cNvSpPr>
          <p:nvPr/>
        </p:nvSpPr>
        <p:spPr bwMode="auto">
          <a:xfrm>
            <a:off x="2779713" y="1547813"/>
            <a:ext cx="88900" cy="481012"/>
          </a:xfrm>
          <a:prstGeom prst="rightBrace">
            <a:avLst>
              <a:gd name="adj1" fmla="val 45089"/>
              <a:gd name="adj2" fmla="val 50000"/>
            </a:avLst>
          </a:prstGeom>
          <a:noFill/>
          <a:ln w="9525">
            <a:solidFill>
              <a:schemeClr val="tx1"/>
            </a:solidFill>
            <a:round/>
            <a:headEnd/>
            <a:tailEnd/>
          </a:ln>
        </p:spPr>
        <p:txBody>
          <a:bodyPr wrap="none" anchor="ctr"/>
          <a:lstStyle/>
          <a:p>
            <a:endParaRPr lang="en-US" b="1">
              <a:solidFill>
                <a:srgbClr val="008000"/>
              </a:solidFill>
              <a:latin typeface="Calibri" pitchFamily="34" charset="0"/>
            </a:endParaRPr>
          </a:p>
        </p:txBody>
      </p:sp>
      <p:sp>
        <p:nvSpPr>
          <p:cNvPr id="21611" name="AutoShape 131"/>
          <p:cNvSpPr>
            <a:spLocks/>
          </p:cNvSpPr>
          <p:nvPr/>
        </p:nvSpPr>
        <p:spPr bwMode="auto">
          <a:xfrm>
            <a:off x="2790825" y="2076450"/>
            <a:ext cx="104775" cy="1657350"/>
          </a:xfrm>
          <a:prstGeom prst="rightBrace">
            <a:avLst>
              <a:gd name="adj1" fmla="val 175793"/>
              <a:gd name="adj2" fmla="val 50000"/>
            </a:avLst>
          </a:prstGeom>
          <a:noFill/>
          <a:ln w="9525">
            <a:solidFill>
              <a:schemeClr val="tx1"/>
            </a:solidFill>
            <a:round/>
            <a:headEnd/>
            <a:tailEnd/>
          </a:ln>
        </p:spPr>
        <p:txBody>
          <a:bodyPr wrap="none" anchor="ctr"/>
          <a:lstStyle/>
          <a:p>
            <a:endParaRPr lang="en-US" sz="2400" b="1">
              <a:solidFill>
                <a:srgbClr val="008000"/>
              </a:solidFill>
            </a:endParaRPr>
          </a:p>
        </p:txBody>
      </p:sp>
      <p:grpSp>
        <p:nvGrpSpPr>
          <p:cNvPr id="13" name="Group 132"/>
          <p:cNvGrpSpPr>
            <a:grpSpLocks/>
          </p:cNvGrpSpPr>
          <p:nvPr/>
        </p:nvGrpSpPr>
        <p:grpSpPr bwMode="auto">
          <a:xfrm>
            <a:off x="4757738" y="1509713"/>
            <a:ext cx="3787775" cy="1935162"/>
            <a:chOff x="2811" y="957"/>
            <a:chExt cx="2386" cy="1219"/>
          </a:xfrm>
        </p:grpSpPr>
        <p:sp>
          <p:nvSpPr>
            <p:cNvPr id="21661" name="Arc 133"/>
            <p:cNvSpPr>
              <a:spLocks/>
            </p:cNvSpPr>
            <p:nvPr/>
          </p:nvSpPr>
          <p:spPr bwMode="auto">
            <a:xfrm rot="10800000" flipV="1">
              <a:off x="2812" y="1112"/>
              <a:ext cx="2385" cy="1034"/>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hlink"/>
              </a:solidFill>
              <a:round/>
              <a:headEnd/>
              <a:tailEnd/>
            </a:ln>
          </p:spPr>
          <p:txBody>
            <a:bodyPr wrap="none" anchor="ctr"/>
            <a:lstStyle/>
            <a:p>
              <a:endParaRPr lang="en-US">
                <a:solidFill>
                  <a:srgbClr val="000000"/>
                </a:solidFill>
              </a:endParaRPr>
            </a:p>
          </p:txBody>
        </p:sp>
        <p:sp>
          <p:nvSpPr>
            <p:cNvPr id="21662" name="Arc 134"/>
            <p:cNvSpPr>
              <a:spLocks/>
            </p:cNvSpPr>
            <p:nvPr/>
          </p:nvSpPr>
          <p:spPr bwMode="auto">
            <a:xfrm rot="10800000" flipV="1">
              <a:off x="2812" y="1378"/>
              <a:ext cx="2385" cy="798"/>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hlink"/>
              </a:solidFill>
              <a:round/>
              <a:headEnd/>
              <a:tailEnd/>
            </a:ln>
          </p:spPr>
          <p:txBody>
            <a:bodyPr wrap="none" anchor="ctr"/>
            <a:lstStyle/>
            <a:p>
              <a:endParaRPr lang="en-US">
                <a:solidFill>
                  <a:srgbClr val="000000"/>
                </a:solidFill>
              </a:endParaRPr>
            </a:p>
          </p:txBody>
        </p:sp>
        <p:sp>
          <p:nvSpPr>
            <p:cNvPr id="21663" name="Arc 135"/>
            <p:cNvSpPr>
              <a:spLocks/>
            </p:cNvSpPr>
            <p:nvPr/>
          </p:nvSpPr>
          <p:spPr bwMode="auto">
            <a:xfrm rot="10800000" flipV="1">
              <a:off x="2812" y="1570"/>
              <a:ext cx="2385" cy="606"/>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hlink"/>
              </a:solidFill>
              <a:round/>
              <a:headEnd/>
              <a:tailEnd/>
            </a:ln>
          </p:spPr>
          <p:txBody>
            <a:bodyPr wrap="none" anchor="ctr"/>
            <a:lstStyle/>
            <a:p>
              <a:endParaRPr lang="en-US">
                <a:solidFill>
                  <a:srgbClr val="000000"/>
                </a:solidFill>
              </a:endParaRPr>
            </a:p>
          </p:txBody>
        </p:sp>
        <p:sp>
          <p:nvSpPr>
            <p:cNvPr id="21664" name="Arc 136"/>
            <p:cNvSpPr>
              <a:spLocks/>
            </p:cNvSpPr>
            <p:nvPr/>
          </p:nvSpPr>
          <p:spPr bwMode="auto">
            <a:xfrm rot="10800000" flipV="1">
              <a:off x="2812" y="1740"/>
              <a:ext cx="2385" cy="421"/>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hlink"/>
              </a:solidFill>
              <a:round/>
              <a:headEnd/>
              <a:tailEnd/>
            </a:ln>
          </p:spPr>
          <p:txBody>
            <a:bodyPr wrap="none" anchor="ctr"/>
            <a:lstStyle/>
            <a:p>
              <a:endParaRPr lang="en-US">
                <a:solidFill>
                  <a:srgbClr val="000000"/>
                </a:solidFill>
              </a:endParaRPr>
            </a:p>
          </p:txBody>
        </p:sp>
        <p:sp>
          <p:nvSpPr>
            <p:cNvPr id="21665" name="Arc 137"/>
            <p:cNvSpPr>
              <a:spLocks/>
            </p:cNvSpPr>
            <p:nvPr/>
          </p:nvSpPr>
          <p:spPr bwMode="auto">
            <a:xfrm rot="10800000" flipV="1">
              <a:off x="2812" y="1894"/>
              <a:ext cx="2385" cy="274"/>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hlink"/>
              </a:solidFill>
              <a:round/>
              <a:headEnd/>
              <a:tailEnd/>
            </a:ln>
          </p:spPr>
          <p:txBody>
            <a:bodyPr wrap="none" anchor="ctr"/>
            <a:lstStyle/>
            <a:p>
              <a:endParaRPr lang="en-US">
                <a:solidFill>
                  <a:srgbClr val="000000"/>
                </a:solidFill>
              </a:endParaRPr>
            </a:p>
          </p:txBody>
        </p:sp>
        <p:sp>
          <p:nvSpPr>
            <p:cNvPr id="21666" name="Arc 138"/>
            <p:cNvSpPr>
              <a:spLocks/>
            </p:cNvSpPr>
            <p:nvPr/>
          </p:nvSpPr>
          <p:spPr bwMode="auto">
            <a:xfrm rot="10800000" flipV="1">
              <a:off x="2811" y="1990"/>
              <a:ext cx="2385" cy="185"/>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hlink"/>
              </a:solidFill>
              <a:round/>
              <a:headEnd/>
              <a:tailEnd/>
            </a:ln>
          </p:spPr>
          <p:txBody>
            <a:bodyPr wrap="none" anchor="ctr"/>
            <a:lstStyle/>
            <a:p>
              <a:endParaRPr lang="en-US">
                <a:solidFill>
                  <a:srgbClr val="000000"/>
                </a:solidFill>
              </a:endParaRPr>
            </a:p>
          </p:txBody>
        </p:sp>
        <p:sp>
          <p:nvSpPr>
            <p:cNvPr id="21667" name="Arc 139"/>
            <p:cNvSpPr>
              <a:spLocks/>
            </p:cNvSpPr>
            <p:nvPr/>
          </p:nvSpPr>
          <p:spPr bwMode="auto">
            <a:xfrm rot="10800000" flipV="1">
              <a:off x="2812" y="1238"/>
              <a:ext cx="2385" cy="938"/>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hlink"/>
              </a:solidFill>
              <a:round/>
              <a:headEnd/>
              <a:tailEnd/>
            </a:ln>
          </p:spPr>
          <p:txBody>
            <a:bodyPr wrap="none" anchor="ctr"/>
            <a:lstStyle/>
            <a:p>
              <a:endParaRPr lang="en-US">
                <a:solidFill>
                  <a:srgbClr val="000000"/>
                </a:solidFill>
              </a:endParaRPr>
            </a:p>
          </p:txBody>
        </p:sp>
        <p:sp>
          <p:nvSpPr>
            <p:cNvPr id="21668" name="Arc 140"/>
            <p:cNvSpPr>
              <a:spLocks/>
            </p:cNvSpPr>
            <p:nvPr/>
          </p:nvSpPr>
          <p:spPr bwMode="auto">
            <a:xfrm rot="10800000" flipV="1">
              <a:off x="2812" y="957"/>
              <a:ext cx="2385" cy="1204"/>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hlink"/>
              </a:solidFill>
              <a:round/>
              <a:headEnd/>
              <a:tailEnd/>
            </a:ln>
          </p:spPr>
          <p:txBody>
            <a:bodyPr wrap="none" anchor="ctr"/>
            <a:lstStyle/>
            <a:p>
              <a:endParaRPr lang="en-US">
                <a:solidFill>
                  <a:srgbClr val="000000"/>
                </a:solidFill>
              </a:endParaRPr>
            </a:p>
          </p:txBody>
        </p:sp>
      </p:grpSp>
      <p:sp>
        <p:nvSpPr>
          <p:cNvPr id="21613" name="Line 141"/>
          <p:cNvSpPr>
            <a:spLocks noChangeShapeType="1"/>
          </p:cNvSpPr>
          <p:nvPr/>
        </p:nvSpPr>
        <p:spPr bwMode="auto">
          <a:xfrm flipV="1">
            <a:off x="4759325" y="1509713"/>
            <a:ext cx="1588" cy="1930400"/>
          </a:xfrm>
          <a:prstGeom prst="line">
            <a:avLst/>
          </a:prstGeom>
          <a:noFill/>
          <a:ln w="12700">
            <a:solidFill>
              <a:schemeClr val="tx1"/>
            </a:solidFill>
            <a:round/>
            <a:headEnd/>
            <a:tailEnd type="triangle" w="med" len="med"/>
          </a:ln>
        </p:spPr>
        <p:txBody>
          <a:bodyPr/>
          <a:lstStyle/>
          <a:p>
            <a:endParaRPr lang="en-US">
              <a:solidFill>
                <a:srgbClr val="000000"/>
              </a:solidFill>
            </a:endParaRPr>
          </a:p>
        </p:txBody>
      </p:sp>
      <p:sp>
        <p:nvSpPr>
          <p:cNvPr id="21614" name="Text Box 142"/>
          <p:cNvSpPr txBox="1">
            <a:spLocks noChangeArrowheads="1"/>
          </p:cNvSpPr>
          <p:nvPr/>
        </p:nvSpPr>
        <p:spPr bwMode="auto">
          <a:xfrm rot="-5400000">
            <a:off x="4099719" y="4782344"/>
            <a:ext cx="1100138" cy="304800"/>
          </a:xfrm>
          <a:prstGeom prst="rect">
            <a:avLst/>
          </a:prstGeom>
          <a:noFill/>
          <a:ln w="9525">
            <a:noFill/>
            <a:miter lim="800000"/>
            <a:headEnd/>
            <a:tailEnd/>
          </a:ln>
        </p:spPr>
        <p:txBody>
          <a:bodyPr wrap="none">
            <a:spAutoFit/>
          </a:bodyPr>
          <a:lstStyle/>
          <a:p>
            <a:r>
              <a:rPr lang="en-GB">
                <a:solidFill>
                  <a:srgbClr val="000000"/>
                </a:solidFill>
                <a:latin typeface="Calibri" pitchFamily="34" charset="0"/>
              </a:rPr>
              <a:t>Binding Rate</a:t>
            </a:r>
            <a:endParaRPr lang="en-US">
              <a:solidFill>
                <a:srgbClr val="000000"/>
              </a:solidFill>
              <a:latin typeface="Calibri" pitchFamily="34" charset="0"/>
            </a:endParaRPr>
          </a:p>
        </p:txBody>
      </p:sp>
      <p:sp>
        <p:nvSpPr>
          <p:cNvPr id="21615" name="Text Box 143"/>
          <p:cNvSpPr txBox="1">
            <a:spLocks noChangeArrowheads="1"/>
          </p:cNvSpPr>
          <p:nvPr/>
        </p:nvSpPr>
        <p:spPr bwMode="auto">
          <a:xfrm>
            <a:off x="6218238" y="5819775"/>
            <a:ext cx="1220787" cy="304800"/>
          </a:xfrm>
          <a:prstGeom prst="rect">
            <a:avLst/>
          </a:prstGeom>
          <a:noFill/>
          <a:ln w="9525">
            <a:noFill/>
            <a:miter lim="800000"/>
            <a:headEnd/>
            <a:tailEnd/>
          </a:ln>
        </p:spPr>
        <p:txBody>
          <a:bodyPr wrap="none">
            <a:spAutoFit/>
          </a:bodyPr>
          <a:lstStyle/>
          <a:p>
            <a:r>
              <a:rPr lang="en-GB">
                <a:solidFill>
                  <a:srgbClr val="000000"/>
                </a:solidFill>
                <a:latin typeface="Calibri" pitchFamily="34" charset="0"/>
              </a:rPr>
              <a:t>Concentration</a:t>
            </a:r>
            <a:endParaRPr lang="en-US">
              <a:solidFill>
                <a:srgbClr val="000000"/>
              </a:solidFill>
              <a:latin typeface="Calibri" pitchFamily="34" charset="0"/>
            </a:endParaRPr>
          </a:p>
        </p:txBody>
      </p:sp>
      <p:sp>
        <p:nvSpPr>
          <p:cNvPr id="21616" name="Line 144"/>
          <p:cNvSpPr>
            <a:spLocks noChangeShapeType="1"/>
          </p:cNvSpPr>
          <p:nvPr/>
        </p:nvSpPr>
        <p:spPr bwMode="auto">
          <a:xfrm flipV="1">
            <a:off x="4767263" y="4143375"/>
            <a:ext cx="1587" cy="1674813"/>
          </a:xfrm>
          <a:prstGeom prst="line">
            <a:avLst/>
          </a:prstGeom>
          <a:noFill/>
          <a:ln w="12700">
            <a:solidFill>
              <a:schemeClr val="tx1"/>
            </a:solidFill>
            <a:round/>
            <a:headEnd/>
            <a:tailEnd type="triangle" w="med" len="med"/>
          </a:ln>
        </p:spPr>
        <p:txBody>
          <a:bodyPr/>
          <a:lstStyle/>
          <a:p>
            <a:endParaRPr lang="en-US">
              <a:solidFill>
                <a:srgbClr val="000000"/>
              </a:solidFill>
            </a:endParaRPr>
          </a:p>
        </p:txBody>
      </p:sp>
      <p:sp>
        <p:nvSpPr>
          <p:cNvPr id="21617" name="Line 145"/>
          <p:cNvSpPr>
            <a:spLocks noChangeShapeType="1"/>
          </p:cNvSpPr>
          <p:nvPr/>
        </p:nvSpPr>
        <p:spPr bwMode="auto">
          <a:xfrm>
            <a:off x="4765675" y="5816600"/>
            <a:ext cx="4010025" cy="1588"/>
          </a:xfrm>
          <a:prstGeom prst="line">
            <a:avLst/>
          </a:prstGeom>
          <a:noFill/>
          <a:ln w="9525">
            <a:solidFill>
              <a:schemeClr val="tx1"/>
            </a:solidFill>
            <a:round/>
            <a:headEnd/>
            <a:tailEnd type="triangle" w="med" len="med"/>
          </a:ln>
        </p:spPr>
        <p:txBody>
          <a:bodyPr/>
          <a:lstStyle/>
          <a:p>
            <a:endParaRPr lang="en-US">
              <a:solidFill>
                <a:srgbClr val="000000"/>
              </a:solidFill>
            </a:endParaRPr>
          </a:p>
        </p:txBody>
      </p:sp>
      <p:grpSp>
        <p:nvGrpSpPr>
          <p:cNvPr id="14" name="Group 155"/>
          <p:cNvGrpSpPr>
            <a:grpSpLocks/>
          </p:cNvGrpSpPr>
          <p:nvPr/>
        </p:nvGrpSpPr>
        <p:grpSpPr bwMode="auto">
          <a:xfrm>
            <a:off x="4740275" y="4197350"/>
            <a:ext cx="3978275" cy="1589088"/>
            <a:chOff x="2800" y="2680"/>
            <a:chExt cx="2506" cy="1001"/>
          </a:xfrm>
        </p:grpSpPr>
        <p:sp>
          <p:nvSpPr>
            <p:cNvPr id="21653" name="Oval 156"/>
            <p:cNvSpPr>
              <a:spLocks noChangeArrowheads="1"/>
            </p:cNvSpPr>
            <p:nvPr/>
          </p:nvSpPr>
          <p:spPr bwMode="auto">
            <a:xfrm>
              <a:off x="2800" y="3625"/>
              <a:ext cx="56" cy="56"/>
            </a:xfrm>
            <a:prstGeom prst="ellipse">
              <a:avLst/>
            </a:prstGeom>
            <a:solidFill>
              <a:schemeClr val="accent1"/>
            </a:solidFill>
            <a:ln w="9525">
              <a:solidFill>
                <a:schemeClr val="tx1"/>
              </a:solidFill>
              <a:round/>
              <a:headEnd/>
              <a:tailEnd/>
            </a:ln>
          </p:spPr>
          <p:txBody>
            <a:bodyPr wrap="none" anchor="ctr"/>
            <a:lstStyle/>
            <a:p>
              <a:endParaRPr lang="en-US" sz="2400" b="1">
                <a:solidFill>
                  <a:srgbClr val="008000"/>
                </a:solidFill>
              </a:endParaRPr>
            </a:p>
          </p:txBody>
        </p:sp>
        <p:sp>
          <p:nvSpPr>
            <p:cNvPr id="21654" name="Oval 157"/>
            <p:cNvSpPr>
              <a:spLocks noChangeArrowheads="1"/>
            </p:cNvSpPr>
            <p:nvPr/>
          </p:nvSpPr>
          <p:spPr bwMode="auto">
            <a:xfrm>
              <a:off x="3090" y="3584"/>
              <a:ext cx="56" cy="56"/>
            </a:xfrm>
            <a:prstGeom prst="ellipse">
              <a:avLst/>
            </a:prstGeom>
            <a:solidFill>
              <a:schemeClr val="accent1"/>
            </a:solidFill>
            <a:ln w="9525">
              <a:solidFill>
                <a:schemeClr val="tx1"/>
              </a:solidFill>
              <a:round/>
              <a:headEnd/>
              <a:tailEnd/>
            </a:ln>
          </p:spPr>
          <p:txBody>
            <a:bodyPr wrap="none" anchor="ctr"/>
            <a:lstStyle/>
            <a:p>
              <a:endParaRPr lang="en-US" sz="2400" b="1">
                <a:solidFill>
                  <a:srgbClr val="008000"/>
                </a:solidFill>
              </a:endParaRPr>
            </a:p>
          </p:txBody>
        </p:sp>
        <p:sp>
          <p:nvSpPr>
            <p:cNvPr id="21655" name="Oval 158"/>
            <p:cNvSpPr>
              <a:spLocks noChangeArrowheads="1"/>
            </p:cNvSpPr>
            <p:nvPr/>
          </p:nvSpPr>
          <p:spPr bwMode="auto">
            <a:xfrm>
              <a:off x="3451" y="3524"/>
              <a:ext cx="56" cy="56"/>
            </a:xfrm>
            <a:prstGeom prst="ellipse">
              <a:avLst/>
            </a:prstGeom>
            <a:solidFill>
              <a:schemeClr val="accent1"/>
            </a:solidFill>
            <a:ln w="9525">
              <a:solidFill>
                <a:schemeClr val="tx1"/>
              </a:solidFill>
              <a:round/>
              <a:headEnd/>
              <a:tailEnd/>
            </a:ln>
          </p:spPr>
          <p:txBody>
            <a:bodyPr wrap="none" anchor="ctr"/>
            <a:lstStyle/>
            <a:p>
              <a:endParaRPr lang="en-US" sz="2400" b="1">
                <a:solidFill>
                  <a:srgbClr val="008000"/>
                </a:solidFill>
              </a:endParaRPr>
            </a:p>
          </p:txBody>
        </p:sp>
        <p:sp>
          <p:nvSpPr>
            <p:cNvPr id="21656" name="Oval 159"/>
            <p:cNvSpPr>
              <a:spLocks noChangeArrowheads="1"/>
            </p:cNvSpPr>
            <p:nvPr/>
          </p:nvSpPr>
          <p:spPr bwMode="auto">
            <a:xfrm>
              <a:off x="3880" y="3373"/>
              <a:ext cx="56" cy="56"/>
            </a:xfrm>
            <a:prstGeom prst="ellipse">
              <a:avLst/>
            </a:prstGeom>
            <a:solidFill>
              <a:schemeClr val="accent1"/>
            </a:solidFill>
            <a:ln w="9525">
              <a:solidFill>
                <a:schemeClr val="tx1"/>
              </a:solidFill>
              <a:round/>
              <a:headEnd/>
              <a:tailEnd/>
            </a:ln>
          </p:spPr>
          <p:txBody>
            <a:bodyPr wrap="none" anchor="ctr"/>
            <a:lstStyle/>
            <a:p>
              <a:endParaRPr lang="en-US" sz="2400" b="1">
                <a:solidFill>
                  <a:srgbClr val="008000"/>
                </a:solidFill>
              </a:endParaRPr>
            </a:p>
          </p:txBody>
        </p:sp>
        <p:sp>
          <p:nvSpPr>
            <p:cNvPr id="21657" name="Oval 160"/>
            <p:cNvSpPr>
              <a:spLocks noChangeArrowheads="1"/>
            </p:cNvSpPr>
            <p:nvPr/>
          </p:nvSpPr>
          <p:spPr bwMode="auto">
            <a:xfrm>
              <a:off x="4244" y="3181"/>
              <a:ext cx="56" cy="56"/>
            </a:xfrm>
            <a:prstGeom prst="ellipse">
              <a:avLst/>
            </a:prstGeom>
            <a:solidFill>
              <a:schemeClr val="accent1"/>
            </a:solidFill>
            <a:ln w="9525">
              <a:solidFill>
                <a:schemeClr val="tx1"/>
              </a:solidFill>
              <a:round/>
              <a:headEnd/>
              <a:tailEnd/>
            </a:ln>
          </p:spPr>
          <p:txBody>
            <a:bodyPr wrap="none" anchor="ctr"/>
            <a:lstStyle/>
            <a:p>
              <a:endParaRPr lang="en-US" sz="2400" b="1">
                <a:solidFill>
                  <a:srgbClr val="008000"/>
                </a:solidFill>
              </a:endParaRPr>
            </a:p>
          </p:txBody>
        </p:sp>
        <p:sp>
          <p:nvSpPr>
            <p:cNvPr id="21658" name="Oval 161"/>
            <p:cNvSpPr>
              <a:spLocks noChangeArrowheads="1"/>
            </p:cNvSpPr>
            <p:nvPr/>
          </p:nvSpPr>
          <p:spPr bwMode="auto">
            <a:xfrm>
              <a:off x="4592" y="2940"/>
              <a:ext cx="56" cy="56"/>
            </a:xfrm>
            <a:prstGeom prst="ellipse">
              <a:avLst/>
            </a:prstGeom>
            <a:solidFill>
              <a:schemeClr val="accent1"/>
            </a:solidFill>
            <a:ln w="9525">
              <a:solidFill>
                <a:schemeClr val="tx1"/>
              </a:solidFill>
              <a:round/>
              <a:headEnd/>
              <a:tailEnd/>
            </a:ln>
          </p:spPr>
          <p:txBody>
            <a:bodyPr wrap="none" anchor="ctr"/>
            <a:lstStyle/>
            <a:p>
              <a:endParaRPr lang="en-US" sz="2400" b="1">
                <a:solidFill>
                  <a:srgbClr val="008000"/>
                </a:solidFill>
              </a:endParaRPr>
            </a:p>
          </p:txBody>
        </p:sp>
        <p:sp>
          <p:nvSpPr>
            <p:cNvPr id="21659" name="Oval 162"/>
            <p:cNvSpPr>
              <a:spLocks noChangeArrowheads="1"/>
            </p:cNvSpPr>
            <p:nvPr/>
          </p:nvSpPr>
          <p:spPr bwMode="auto">
            <a:xfrm>
              <a:off x="4907" y="2782"/>
              <a:ext cx="56" cy="56"/>
            </a:xfrm>
            <a:prstGeom prst="ellipse">
              <a:avLst/>
            </a:prstGeom>
            <a:solidFill>
              <a:schemeClr val="accent1"/>
            </a:solidFill>
            <a:ln w="9525">
              <a:solidFill>
                <a:schemeClr val="tx1"/>
              </a:solidFill>
              <a:round/>
              <a:headEnd/>
              <a:tailEnd/>
            </a:ln>
          </p:spPr>
          <p:txBody>
            <a:bodyPr wrap="none" anchor="ctr"/>
            <a:lstStyle/>
            <a:p>
              <a:endParaRPr lang="en-US" sz="2400" b="1">
                <a:solidFill>
                  <a:srgbClr val="008000"/>
                </a:solidFill>
              </a:endParaRPr>
            </a:p>
          </p:txBody>
        </p:sp>
        <p:sp>
          <p:nvSpPr>
            <p:cNvPr id="21660" name="Oval 163"/>
            <p:cNvSpPr>
              <a:spLocks noChangeArrowheads="1"/>
            </p:cNvSpPr>
            <p:nvPr/>
          </p:nvSpPr>
          <p:spPr bwMode="auto">
            <a:xfrm>
              <a:off x="5250" y="2680"/>
              <a:ext cx="56" cy="56"/>
            </a:xfrm>
            <a:prstGeom prst="ellipse">
              <a:avLst/>
            </a:prstGeom>
            <a:solidFill>
              <a:schemeClr val="accent1"/>
            </a:solidFill>
            <a:ln w="9525">
              <a:solidFill>
                <a:schemeClr val="tx1"/>
              </a:solidFill>
              <a:round/>
              <a:headEnd/>
              <a:tailEnd/>
            </a:ln>
          </p:spPr>
          <p:txBody>
            <a:bodyPr wrap="none" anchor="ctr"/>
            <a:lstStyle/>
            <a:p>
              <a:endParaRPr lang="en-US" sz="2400" b="1">
                <a:solidFill>
                  <a:srgbClr val="008000"/>
                </a:solidFill>
              </a:endParaRPr>
            </a:p>
          </p:txBody>
        </p:sp>
      </p:grpSp>
      <p:sp>
        <p:nvSpPr>
          <p:cNvPr id="21619" name="Line 164"/>
          <p:cNvSpPr>
            <a:spLocks noChangeShapeType="1"/>
          </p:cNvSpPr>
          <p:nvPr/>
        </p:nvSpPr>
        <p:spPr bwMode="auto">
          <a:xfrm>
            <a:off x="4757738" y="3438525"/>
            <a:ext cx="4010025" cy="1588"/>
          </a:xfrm>
          <a:prstGeom prst="line">
            <a:avLst/>
          </a:prstGeom>
          <a:noFill/>
          <a:ln w="9525">
            <a:solidFill>
              <a:schemeClr val="tx1"/>
            </a:solidFill>
            <a:round/>
            <a:headEnd/>
            <a:tailEnd type="triangle" w="med" len="med"/>
          </a:ln>
        </p:spPr>
        <p:txBody>
          <a:bodyPr/>
          <a:lstStyle/>
          <a:p>
            <a:endParaRPr lang="en-US">
              <a:solidFill>
                <a:srgbClr val="000000"/>
              </a:solidFill>
            </a:endParaRPr>
          </a:p>
        </p:txBody>
      </p:sp>
      <p:grpSp>
        <p:nvGrpSpPr>
          <p:cNvPr id="15" name="Group 165"/>
          <p:cNvGrpSpPr>
            <a:grpSpLocks/>
          </p:cNvGrpSpPr>
          <p:nvPr/>
        </p:nvGrpSpPr>
        <p:grpSpPr bwMode="auto">
          <a:xfrm>
            <a:off x="4757738" y="1852613"/>
            <a:ext cx="3787775" cy="1592262"/>
            <a:chOff x="2811" y="1173"/>
            <a:chExt cx="2386" cy="1003"/>
          </a:xfrm>
        </p:grpSpPr>
        <p:sp>
          <p:nvSpPr>
            <p:cNvPr id="21645" name="Arc 166"/>
            <p:cNvSpPr>
              <a:spLocks/>
            </p:cNvSpPr>
            <p:nvPr/>
          </p:nvSpPr>
          <p:spPr bwMode="auto">
            <a:xfrm rot="10800000" flipV="1">
              <a:off x="2812" y="1208"/>
              <a:ext cx="2385" cy="938"/>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rgbClr val="CC3300"/>
              </a:solidFill>
              <a:round/>
              <a:headEnd/>
              <a:tailEnd/>
            </a:ln>
          </p:spPr>
          <p:txBody>
            <a:bodyPr wrap="none" anchor="ctr"/>
            <a:lstStyle/>
            <a:p>
              <a:endParaRPr lang="en-US">
                <a:solidFill>
                  <a:srgbClr val="000000"/>
                </a:solidFill>
              </a:endParaRPr>
            </a:p>
          </p:txBody>
        </p:sp>
        <p:sp>
          <p:nvSpPr>
            <p:cNvPr id="21646" name="Arc 167"/>
            <p:cNvSpPr>
              <a:spLocks/>
            </p:cNvSpPr>
            <p:nvPr/>
          </p:nvSpPr>
          <p:spPr bwMode="auto">
            <a:xfrm rot="10800000" flipV="1">
              <a:off x="2812" y="1258"/>
              <a:ext cx="2385" cy="918"/>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rgbClr val="CC3300"/>
              </a:solidFill>
              <a:round/>
              <a:headEnd/>
              <a:tailEnd/>
            </a:ln>
          </p:spPr>
          <p:txBody>
            <a:bodyPr wrap="none" anchor="ctr"/>
            <a:lstStyle/>
            <a:p>
              <a:endParaRPr lang="en-US">
                <a:solidFill>
                  <a:srgbClr val="000000"/>
                </a:solidFill>
              </a:endParaRPr>
            </a:p>
          </p:txBody>
        </p:sp>
        <p:sp>
          <p:nvSpPr>
            <p:cNvPr id="21647" name="Arc 168"/>
            <p:cNvSpPr>
              <a:spLocks/>
            </p:cNvSpPr>
            <p:nvPr/>
          </p:nvSpPr>
          <p:spPr bwMode="auto">
            <a:xfrm rot="10800000" flipV="1">
              <a:off x="2812" y="1540"/>
              <a:ext cx="2385" cy="636"/>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rgbClr val="CC3300"/>
              </a:solidFill>
              <a:round/>
              <a:headEnd/>
              <a:tailEnd/>
            </a:ln>
          </p:spPr>
          <p:txBody>
            <a:bodyPr wrap="none" anchor="ctr"/>
            <a:lstStyle/>
            <a:p>
              <a:endParaRPr lang="en-US">
                <a:solidFill>
                  <a:srgbClr val="000000"/>
                </a:solidFill>
              </a:endParaRPr>
            </a:p>
          </p:txBody>
        </p:sp>
        <p:sp>
          <p:nvSpPr>
            <p:cNvPr id="21648" name="Arc 169"/>
            <p:cNvSpPr>
              <a:spLocks/>
            </p:cNvSpPr>
            <p:nvPr/>
          </p:nvSpPr>
          <p:spPr bwMode="auto">
            <a:xfrm rot="10800000" flipV="1">
              <a:off x="2812" y="1596"/>
              <a:ext cx="2385" cy="565"/>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rgbClr val="CC3300"/>
              </a:solidFill>
              <a:round/>
              <a:headEnd/>
              <a:tailEnd/>
            </a:ln>
          </p:spPr>
          <p:txBody>
            <a:bodyPr wrap="none" anchor="ctr"/>
            <a:lstStyle/>
            <a:p>
              <a:endParaRPr lang="en-US">
                <a:solidFill>
                  <a:srgbClr val="000000"/>
                </a:solidFill>
              </a:endParaRPr>
            </a:p>
          </p:txBody>
        </p:sp>
        <p:sp>
          <p:nvSpPr>
            <p:cNvPr id="21649" name="Arc 170"/>
            <p:cNvSpPr>
              <a:spLocks/>
            </p:cNvSpPr>
            <p:nvPr/>
          </p:nvSpPr>
          <p:spPr bwMode="auto">
            <a:xfrm rot="10800000" flipV="1">
              <a:off x="2812" y="1774"/>
              <a:ext cx="2385" cy="394"/>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rgbClr val="CC3300"/>
              </a:solidFill>
              <a:round/>
              <a:headEnd/>
              <a:tailEnd/>
            </a:ln>
          </p:spPr>
          <p:txBody>
            <a:bodyPr wrap="none" anchor="ctr"/>
            <a:lstStyle/>
            <a:p>
              <a:endParaRPr lang="en-US">
                <a:solidFill>
                  <a:srgbClr val="000000"/>
                </a:solidFill>
              </a:endParaRPr>
            </a:p>
          </p:txBody>
        </p:sp>
        <p:sp>
          <p:nvSpPr>
            <p:cNvPr id="21650" name="Arc 171"/>
            <p:cNvSpPr>
              <a:spLocks/>
            </p:cNvSpPr>
            <p:nvPr/>
          </p:nvSpPr>
          <p:spPr bwMode="auto">
            <a:xfrm rot="10800000" flipV="1">
              <a:off x="2811" y="1810"/>
              <a:ext cx="2385" cy="365"/>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rgbClr val="CC3300"/>
              </a:solidFill>
              <a:round/>
              <a:headEnd/>
              <a:tailEnd/>
            </a:ln>
          </p:spPr>
          <p:txBody>
            <a:bodyPr wrap="none" anchor="ctr"/>
            <a:lstStyle/>
            <a:p>
              <a:endParaRPr lang="en-US">
                <a:solidFill>
                  <a:srgbClr val="000000"/>
                </a:solidFill>
              </a:endParaRPr>
            </a:p>
          </p:txBody>
        </p:sp>
        <p:sp>
          <p:nvSpPr>
            <p:cNvPr id="21651" name="Arc 172"/>
            <p:cNvSpPr>
              <a:spLocks/>
            </p:cNvSpPr>
            <p:nvPr/>
          </p:nvSpPr>
          <p:spPr bwMode="auto">
            <a:xfrm rot="10800000" flipV="1">
              <a:off x="2812" y="1238"/>
              <a:ext cx="2385" cy="938"/>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rgbClr val="CC3300"/>
              </a:solidFill>
              <a:round/>
              <a:headEnd/>
              <a:tailEnd/>
            </a:ln>
          </p:spPr>
          <p:txBody>
            <a:bodyPr wrap="none" anchor="ctr"/>
            <a:lstStyle/>
            <a:p>
              <a:endParaRPr lang="en-US">
                <a:solidFill>
                  <a:srgbClr val="000000"/>
                </a:solidFill>
              </a:endParaRPr>
            </a:p>
          </p:txBody>
        </p:sp>
        <p:sp>
          <p:nvSpPr>
            <p:cNvPr id="21652" name="Arc 173"/>
            <p:cNvSpPr>
              <a:spLocks/>
            </p:cNvSpPr>
            <p:nvPr/>
          </p:nvSpPr>
          <p:spPr bwMode="auto">
            <a:xfrm rot="10800000" flipV="1">
              <a:off x="2812" y="1173"/>
              <a:ext cx="2385" cy="988"/>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rgbClr val="CC3300"/>
              </a:solidFill>
              <a:round/>
              <a:headEnd/>
              <a:tailEnd/>
            </a:ln>
          </p:spPr>
          <p:txBody>
            <a:bodyPr wrap="none" anchor="ctr"/>
            <a:lstStyle/>
            <a:p>
              <a:endParaRPr lang="en-US">
                <a:solidFill>
                  <a:srgbClr val="000000"/>
                </a:solidFill>
              </a:endParaRPr>
            </a:p>
          </p:txBody>
        </p:sp>
      </p:grpSp>
      <p:grpSp>
        <p:nvGrpSpPr>
          <p:cNvPr id="16" name="Group 174"/>
          <p:cNvGrpSpPr>
            <a:grpSpLocks/>
          </p:cNvGrpSpPr>
          <p:nvPr/>
        </p:nvGrpSpPr>
        <p:grpSpPr bwMode="auto">
          <a:xfrm>
            <a:off x="6524625" y="4438650"/>
            <a:ext cx="1504950" cy="962025"/>
            <a:chOff x="3924" y="2802"/>
            <a:chExt cx="948" cy="606"/>
          </a:xfrm>
        </p:grpSpPr>
        <p:sp>
          <p:nvSpPr>
            <p:cNvPr id="21636" name="Oval 175"/>
            <p:cNvSpPr>
              <a:spLocks noChangeArrowheads="1"/>
            </p:cNvSpPr>
            <p:nvPr/>
          </p:nvSpPr>
          <p:spPr bwMode="auto">
            <a:xfrm>
              <a:off x="4686" y="2880"/>
              <a:ext cx="72" cy="66"/>
            </a:xfrm>
            <a:prstGeom prst="ellipse">
              <a:avLst/>
            </a:prstGeom>
            <a:solidFill>
              <a:srgbClr val="CC3300"/>
            </a:solidFill>
            <a:ln w="9525">
              <a:solidFill>
                <a:schemeClr val="tx1"/>
              </a:solidFill>
              <a:round/>
              <a:headEnd/>
              <a:tailEnd/>
            </a:ln>
          </p:spPr>
          <p:txBody>
            <a:bodyPr wrap="none" anchor="ctr"/>
            <a:lstStyle/>
            <a:p>
              <a:endParaRPr lang="en-US" b="1">
                <a:solidFill>
                  <a:srgbClr val="008000"/>
                </a:solidFill>
                <a:latin typeface="Calibri" pitchFamily="34" charset="0"/>
              </a:endParaRPr>
            </a:p>
          </p:txBody>
        </p:sp>
        <p:grpSp>
          <p:nvGrpSpPr>
            <p:cNvPr id="17" name="Group 176"/>
            <p:cNvGrpSpPr>
              <a:grpSpLocks/>
            </p:cNvGrpSpPr>
            <p:nvPr/>
          </p:nvGrpSpPr>
          <p:grpSpPr bwMode="auto">
            <a:xfrm>
              <a:off x="3924" y="2802"/>
              <a:ext cx="948" cy="606"/>
              <a:chOff x="3924" y="2802"/>
              <a:chExt cx="948" cy="606"/>
            </a:xfrm>
          </p:grpSpPr>
          <p:sp>
            <p:nvSpPr>
              <p:cNvPr id="21638" name="Oval 177"/>
              <p:cNvSpPr>
                <a:spLocks noChangeArrowheads="1"/>
              </p:cNvSpPr>
              <p:nvPr/>
            </p:nvSpPr>
            <p:spPr bwMode="auto">
              <a:xfrm>
                <a:off x="4728" y="2856"/>
                <a:ext cx="72" cy="66"/>
              </a:xfrm>
              <a:prstGeom prst="ellipse">
                <a:avLst/>
              </a:prstGeom>
              <a:solidFill>
                <a:srgbClr val="CC3300"/>
              </a:solidFill>
              <a:ln w="9525">
                <a:solidFill>
                  <a:schemeClr val="tx1"/>
                </a:solidFill>
                <a:round/>
                <a:headEnd/>
                <a:tailEnd/>
              </a:ln>
            </p:spPr>
            <p:txBody>
              <a:bodyPr wrap="none" anchor="ctr"/>
              <a:lstStyle/>
              <a:p>
                <a:endParaRPr lang="en-US" b="1">
                  <a:solidFill>
                    <a:srgbClr val="008000"/>
                  </a:solidFill>
                  <a:latin typeface="Calibri" pitchFamily="34" charset="0"/>
                </a:endParaRPr>
              </a:p>
            </p:txBody>
          </p:sp>
          <p:sp>
            <p:nvSpPr>
              <p:cNvPr id="21639" name="Oval 178"/>
              <p:cNvSpPr>
                <a:spLocks noChangeArrowheads="1"/>
              </p:cNvSpPr>
              <p:nvPr/>
            </p:nvSpPr>
            <p:spPr bwMode="auto">
              <a:xfrm>
                <a:off x="4764" y="2826"/>
                <a:ext cx="72" cy="66"/>
              </a:xfrm>
              <a:prstGeom prst="ellipse">
                <a:avLst/>
              </a:prstGeom>
              <a:solidFill>
                <a:srgbClr val="CC3300"/>
              </a:solidFill>
              <a:ln w="9525">
                <a:solidFill>
                  <a:schemeClr val="tx1"/>
                </a:solidFill>
                <a:round/>
                <a:headEnd/>
                <a:tailEnd/>
              </a:ln>
            </p:spPr>
            <p:txBody>
              <a:bodyPr wrap="none" anchor="ctr"/>
              <a:lstStyle/>
              <a:p>
                <a:endParaRPr lang="en-US" b="1">
                  <a:solidFill>
                    <a:srgbClr val="008000"/>
                  </a:solidFill>
                  <a:latin typeface="Calibri" pitchFamily="34" charset="0"/>
                </a:endParaRPr>
              </a:p>
            </p:txBody>
          </p:sp>
          <p:sp>
            <p:nvSpPr>
              <p:cNvPr id="21640" name="Oval 179"/>
              <p:cNvSpPr>
                <a:spLocks noChangeArrowheads="1"/>
              </p:cNvSpPr>
              <p:nvPr/>
            </p:nvSpPr>
            <p:spPr bwMode="auto">
              <a:xfrm>
                <a:off x="4800" y="2802"/>
                <a:ext cx="72" cy="66"/>
              </a:xfrm>
              <a:prstGeom prst="ellipse">
                <a:avLst/>
              </a:prstGeom>
              <a:solidFill>
                <a:srgbClr val="CC3300"/>
              </a:solidFill>
              <a:ln w="9525">
                <a:solidFill>
                  <a:schemeClr val="tx1"/>
                </a:solidFill>
                <a:round/>
                <a:headEnd/>
                <a:tailEnd/>
              </a:ln>
            </p:spPr>
            <p:txBody>
              <a:bodyPr wrap="none" anchor="ctr"/>
              <a:lstStyle/>
              <a:p>
                <a:endParaRPr lang="en-US" b="1">
                  <a:solidFill>
                    <a:srgbClr val="008000"/>
                  </a:solidFill>
                  <a:latin typeface="Calibri" pitchFamily="34" charset="0"/>
                </a:endParaRPr>
              </a:p>
            </p:txBody>
          </p:sp>
          <p:sp>
            <p:nvSpPr>
              <p:cNvPr id="21641" name="Oval 180"/>
              <p:cNvSpPr>
                <a:spLocks noChangeArrowheads="1"/>
              </p:cNvSpPr>
              <p:nvPr/>
            </p:nvSpPr>
            <p:spPr bwMode="auto">
              <a:xfrm>
                <a:off x="4176" y="3210"/>
                <a:ext cx="72" cy="66"/>
              </a:xfrm>
              <a:prstGeom prst="ellipse">
                <a:avLst/>
              </a:prstGeom>
              <a:solidFill>
                <a:srgbClr val="CC3300"/>
              </a:solidFill>
              <a:ln w="9525">
                <a:solidFill>
                  <a:schemeClr val="tx1"/>
                </a:solidFill>
                <a:round/>
                <a:headEnd/>
                <a:tailEnd/>
              </a:ln>
            </p:spPr>
            <p:txBody>
              <a:bodyPr wrap="none" anchor="ctr"/>
              <a:lstStyle/>
              <a:p>
                <a:pPr algn="ctr"/>
                <a:endParaRPr lang="en-US" b="1">
                  <a:solidFill>
                    <a:srgbClr val="008000"/>
                  </a:solidFill>
                  <a:latin typeface="Calibri" pitchFamily="34" charset="0"/>
                </a:endParaRPr>
              </a:p>
            </p:txBody>
          </p:sp>
          <p:sp>
            <p:nvSpPr>
              <p:cNvPr id="21642" name="Oval 181"/>
              <p:cNvSpPr>
                <a:spLocks noChangeArrowheads="1"/>
              </p:cNvSpPr>
              <p:nvPr/>
            </p:nvSpPr>
            <p:spPr bwMode="auto">
              <a:xfrm>
                <a:off x="4140" y="3234"/>
                <a:ext cx="72" cy="66"/>
              </a:xfrm>
              <a:prstGeom prst="ellipse">
                <a:avLst/>
              </a:prstGeom>
              <a:solidFill>
                <a:srgbClr val="CC3300"/>
              </a:solidFill>
              <a:ln w="9525">
                <a:solidFill>
                  <a:schemeClr val="tx1"/>
                </a:solidFill>
                <a:round/>
                <a:headEnd/>
                <a:tailEnd/>
              </a:ln>
            </p:spPr>
            <p:txBody>
              <a:bodyPr wrap="none" anchor="ctr"/>
              <a:lstStyle/>
              <a:p>
                <a:pPr algn="ctr"/>
                <a:endParaRPr lang="en-US" b="1">
                  <a:solidFill>
                    <a:srgbClr val="008000"/>
                  </a:solidFill>
                  <a:latin typeface="Calibri" pitchFamily="34" charset="0"/>
                </a:endParaRPr>
              </a:p>
            </p:txBody>
          </p:sp>
          <p:sp>
            <p:nvSpPr>
              <p:cNvPr id="21643" name="Oval 182"/>
              <p:cNvSpPr>
                <a:spLocks noChangeArrowheads="1"/>
              </p:cNvSpPr>
              <p:nvPr/>
            </p:nvSpPr>
            <p:spPr bwMode="auto">
              <a:xfrm>
                <a:off x="3960" y="3324"/>
                <a:ext cx="72" cy="66"/>
              </a:xfrm>
              <a:prstGeom prst="ellipse">
                <a:avLst/>
              </a:prstGeom>
              <a:solidFill>
                <a:srgbClr val="CC3300"/>
              </a:solidFill>
              <a:ln w="9525">
                <a:solidFill>
                  <a:schemeClr val="tx1"/>
                </a:solidFill>
                <a:round/>
                <a:headEnd/>
                <a:tailEnd/>
              </a:ln>
            </p:spPr>
            <p:txBody>
              <a:bodyPr wrap="none" anchor="ctr"/>
              <a:lstStyle/>
              <a:p>
                <a:pPr algn="ctr"/>
                <a:endParaRPr lang="en-US" b="1">
                  <a:solidFill>
                    <a:srgbClr val="008000"/>
                  </a:solidFill>
                  <a:latin typeface="Calibri" pitchFamily="34" charset="0"/>
                </a:endParaRPr>
              </a:p>
            </p:txBody>
          </p:sp>
          <p:sp>
            <p:nvSpPr>
              <p:cNvPr id="21644" name="Oval 183"/>
              <p:cNvSpPr>
                <a:spLocks noChangeArrowheads="1"/>
              </p:cNvSpPr>
              <p:nvPr/>
            </p:nvSpPr>
            <p:spPr bwMode="auto">
              <a:xfrm>
                <a:off x="3924" y="3342"/>
                <a:ext cx="72" cy="66"/>
              </a:xfrm>
              <a:prstGeom prst="ellipse">
                <a:avLst/>
              </a:prstGeom>
              <a:solidFill>
                <a:srgbClr val="CC3300"/>
              </a:solidFill>
              <a:ln w="9525">
                <a:solidFill>
                  <a:schemeClr val="tx1"/>
                </a:solidFill>
                <a:round/>
                <a:headEnd/>
                <a:tailEnd/>
              </a:ln>
            </p:spPr>
            <p:txBody>
              <a:bodyPr wrap="none" anchor="ctr"/>
              <a:lstStyle/>
              <a:p>
                <a:pPr algn="ctr"/>
                <a:endParaRPr lang="en-US" b="1">
                  <a:solidFill>
                    <a:srgbClr val="008000"/>
                  </a:solidFill>
                  <a:latin typeface="Calibri" pitchFamily="34" charset="0"/>
                </a:endParaRPr>
              </a:p>
            </p:txBody>
          </p:sp>
        </p:grpSp>
      </p:grpSp>
      <p:sp>
        <p:nvSpPr>
          <p:cNvPr id="21622" name="Rectangle 184"/>
          <p:cNvSpPr>
            <a:spLocks noGrp="1" noChangeArrowheads="1"/>
          </p:cNvSpPr>
          <p:nvPr>
            <p:ph type="body" idx="4294967295"/>
          </p:nvPr>
        </p:nvSpPr>
        <p:spPr>
          <a:xfrm>
            <a:off x="381000" y="4495800"/>
            <a:ext cx="4191000" cy="1752600"/>
          </a:xfrm>
          <a:solidFill>
            <a:schemeClr val="bg1"/>
          </a:solidFill>
        </p:spPr>
        <p:txBody>
          <a:bodyPr/>
          <a:lstStyle/>
          <a:p>
            <a:pPr>
              <a:lnSpc>
                <a:spcPct val="90000"/>
              </a:lnSpc>
            </a:pPr>
            <a:r>
              <a:rPr lang="en-GB" sz="1800" smtClean="0"/>
              <a:t>The binding rates of test samples are measured and interpolated from the standard curve to determine concentration</a:t>
            </a:r>
          </a:p>
          <a:p>
            <a:pPr>
              <a:lnSpc>
                <a:spcPct val="90000"/>
              </a:lnSpc>
            </a:pPr>
            <a:r>
              <a:rPr lang="en-GB" sz="1800" smtClean="0"/>
              <a:t>96 samples analyzed in 15 - 30 minutes</a:t>
            </a:r>
          </a:p>
          <a:p>
            <a:pPr>
              <a:lnSpc>
                <a:spcPct val="90000"/>
              </a:lnSpc>
            </a:pPr>
            <a:r>
              <a:rPr lang="en-GB" sz="1800" smtClean="0"/>
              <a:t>Reuse of standard curve is optional</a:t>
            </a:r>
            <a:endParaRPr lang="en-US" sz="1800" smtClean="0"/>
          </a:p>
        </p:txBody>
      </p:sp>
      <p:sp>
        <p:nvSpPr>
          <p:cNvPr id="21623" name="Line 185"/>
          <p:cNvSpPr>
            <a:spLocks noChangeShapeType="1"/>
          </p:cNvSpPr>
          <p:nvPr/>
        </p:nvSpPr>
        <p:spPr bwMode="auto">
          <a:xfrm flipV="1">
            <a:off x="2695575" y="1317625"/>
            <a:ext cx="200025" cy="0"/>
          </a:xfrm>
          <a:prstGeom prst="line">
            <a:avLst/>
          </a:prstGeom>
          <a:noFill/>
          <a:ln w="9525">
            <a:solidFill>
              <a:schemeClr val="tx1"/>
            </a:solidFill>
            <a:round/>
            <a:headEnd/>
            <a:tailEnd type="triangle" w="med" len="med"/>
          </a:ln>
        </p:spPr>
        <p:txBody>
          <a:bodyPr/>
          <a:lstStyle/>
          <a:p>
            <a:endParaRPr lang="en-US">
              <a:solidFill>
                <a:srgbClr val="000000"/>
              </a:solidFill>
            </a:endParaRPr>
          </a:p>
        </p:txBody>
      </p:sp>
      <p:sp>
        <p:nvSpPr>
          <p:cNvPr id="21624" name="Text Box 186"/>
          <p:cNvSpPr txBox="1">
            <a:spLocks noChangeArrowheads="1"/>
          </p:cNvSpPr>
          <p:nvPr/>
        </p:nvSpPr>
        <p:spPr bwMode="auto">
          <a:xfrm>
            <a:off x="2971800" y="1143000"/>
            <a:ext cx="1404938" cy="304800"/>
          </a:xfrm>
          <a:prstGeom prst="rect">
            <a:avLst/>
          </a:prstGeom>
          <a:noFill/>
          <a:ln w="9525">
            <a:noFill/>
            <a:miter lim="800000"/>
            <a:headEnd/>
            <a:tailEnd/>
          </a:ln>
        </p:spPr>
        <p:txBody>
          <a:bodyPr wrap="none">
            <a:spAutoFit/>
          </a:bodyPr>
          <a:lstStyle/>
          <a:p>
            <a:r>
              <a:rPr lang="en-US" dirty="0">
                <a:solidFill>
                  <a:srgbClr val="002060"/>
                </a:solidFill>
                <a:latin typeface="Calibri" pitchFamily="34" charset="0"/>
              </a:rPr>
              <a:t>Octet Biosensors</a:t>
            </a:r>
          </a:p>
        </p:txBody>
      </p:sp>
      <p:sp>
        <p:nvSpPr>
          <p:cNvPr id="21625" name="Line 187"/>
          <p:cNvSpPr>
            <a:spLocks noChangeShapeType="1"/>
          </p:cNvSpPr>
          <p:nvPr/>
        </p:nvSpPr>
        <p:spPr bwMode="auto">
          <a:xfrm>
            <a:off x="8539163" y="3384550"/>
            <a:ext cx="0" cy="114300"/>
          </a:xfrm>
          <a:prstGeom prst="line">
            <a:avLst/>
          </a:prstGeom>
          <a:noFill/>
          <a:ln w="9525">
            <a:solidFill>
              <a:schemeClr val="tx1"/>
            </a:solidFill>
            <a:round/>
            <a:headEnd/>
            <a:tailEnd/>
          </a:ln>
        </p:spPr>
        <p:txBody>
          <a:bodyPr/>
          <a:lstStyle/>
          <a:p>
            <a:endParaRPr lang="en-US">
              <a:solidFill>
                <a:srgbClr val="000000"/>
              </a:solidFill>
            </a:endParaRPr>
          </a:p>
        </p:txBody>
      </p:sp>
      <p:sp>
        <p:nvSpPr>
          <p:cNvPr id="21626" name="Text Box 188"/>
          <p:cNvSpPr txBox="1">
            <a:spLocks noChangeArrowheads="1"/>
          </p:cNvSpPr>
          <p:nvPr/>
        </p:nvSpPr>
        <p:spPr bwMode="auto">
          <a:xfrm>
            <a:off x="8313738" y="3476625"/>
            <a:ext cx="436562" cy="274638"/>
          </a:xfrm>
          <a:prstGeom prst="rect">
            <a:avLst/>
          </a:prstGeom>
          <a:noFill/>
          <a:ln w="9525">
            <a:noFill/>
            <a:miter lim="800000"/>
            <a:headEnd/>
            <a:tailEnd/>
          </a:ln>
        </p:spPr>
        <p:txBody>
          <a:bodyPr wrap="none">
            <a:spAutoFit/>
          </a:bodyPr>
          <a:lstStyle/>
          <a:p>
            <a:r>
              <a:rPr lang="en-US" sz="1200">
                <a:solidFill>
                  <a:srgbClr val="3AA8E4"/>
                </a:solidFill>
              </a:rPr>
              <a:t>120</a:t>
            </a:r>
          </a:p>
        </p:txBody>
      </p:sp>
      <p:grpSp>
        <p:nvGrpSpPr>
          <p:cNvPr id="18" name="Group 146"/>
          <p:cNvGrpSpPr>
            <a:grpSpLocks/>
          </p:cNvGrpSpPr>
          <p:nvPr/>
        </p:nvGrpSpPr>
        <p:grpSpPr bwMode="auto">
          <a:xfrm>
            <a:off x="4740275" y="4244975"/>
            <a:ext cx="3978275" cy="1589088"/>
            <a:chOff x="2800" y="2680"/>
            <a:chExt cx="2506" cy="1001"/>
          </a:xfrm>
        </p:grpSpPr>
        <p:sp>
          <p:nvSpPr>
            <p:cNvPr id="21628" name="Oval 147"/>
            <p:cNvSpPr>
              <a:spLocks noChangeArrowheads="1"/>
            </p:cNvSpPr>
            <p:nvPr/>
          </p:nvSpPr>
          <p:spPr bwMode="auto">
            <a:xfrm>
              <a:off x="2800" y="3625"/>
              <a:ext cx="56" cy="56"/>
            </a:xfrm>
            <a:prstGeom prst="ellipse">
              <a:avLst/>
            </a:prstGeom>
            <a:solidFill>
              <a:schemeClr val="accent1"/>
            </a:solidFill>
            <a:ln w="9525">
              <a:solidFill>
                <a:schemeClr val="tx1"/>
              </a:solidFill>
              <a:round/>
              <a:headEnd/>
              <a:tailEnd/>
            </a:ln>
          </p:spPr>
          <p:txBody>
            <a:bodyPr wrap="none" anchor="ctr"/>
            <a:lstStyle/>
            <a:p>
              <a:endParaRPr lang="en-US" sz="2400" b="1">
                <a:solidFill>
                  <a:srgbClr val="008000"/>
                </a:solidFill>
              </a:endParaRPr>
            </a:p>
          </p:txBody>
        </p:sp>
        <p:sp>
          <p:nvSpPr>
            <p:cNvPr id="21629" name="Oval 148"/>
            <p:cNvSpPr>
              <a:spLocks noChangeArrowheads="1"/>
            </p:cNvSpPr>
            <p:nvPr/>
          </p:nvSpPr>
          <p:spPr bwMode="auto">
            <a:xfrm>
              <a:off x="3090" y="3584"/>
              <a:ext cx="56" cy="56"/>
            </a:xfrm>
            <a:prstGeom prst="ellipse">
              <a:avLst/>
            </a:prstGeom>
            <a:solidFill>
              <a:schemeClr val="accent1"/>
            </a:solidFill>
            <a:ln w="9525">
              <a:solidFill>
                <a:schemeClr val="tx1"/>
              </a:solidFill>
              <a:round/>
              <a:headEnd/>
              <a:tailEnd/>
            </a:ln>
          </p:spPr>
          <p:txBody>
            <a:bodyPr wrap="none" anchor="ctr"/>
            <a:lstStyle/>
            <a:p>
              <a:endParaRPr lang="en-US" sz="2400" b="1">
                <a:solidFill>
                  <a:srgbClr val="008000"/>
                </a:solidFill>
              </a:endParaRPr>
            </a:p>
          </p:txBody>
        </p:sp>
        <p:sp>
          <p:nvSpPr>
            <p:cNvPr id="21630" name="Oval 149"/>
            <p:cNvSpPr>
              <a:spLocks noChangeArrowheads="1"/>
            </p:cNvSpPr>
            <p:nvPr/>
          </p:nvSpPr>
          <p:spPr bwMode="auto">
            <a:xfrm>
              <a:off x="3451" y="3524"/>
              <a:ext cx="56" cy="56"/>
            </a:xfrm>
            <a:prstGeom prst="ellipse">
              <a:avLst/>
            </a:prstGeom>
            <a:solidFill>
              <a:schemeClr val="accent1"/>
            </a:solidFill>
            <a:ln w="9525">
              <a:solidFill>
                <a:schemeClr val="tx1"/>
              </a:solidFill>
              <a:round/>
              <a:headEnd/>
              <a:tailEnd/>
            </a:ln>
          </p:spPr>
          <p:txBody>
            <a:bodyPr wrap="none" anchor="ctr"/>
            <a:lstStyle/>
            <a:p>
              <a:endParaRPr lang="en-US" sz="2400" b="1">
                <a:solidFill>
                  <a:srgbClr val="008000"/>
                </a:solidFill>
              </a:endParaRPr>
            </a:p>
          </p:txBody>
        </p:sp>
        <p:sp>
          <p:nvSpPr>
            <p:cNvPr id="21631" name="Oval 150"/>
            <p:cNvSpPr>
              <a:spLocks noChangeArrowheads="1"/>
            </p:cNvSpPr>
            <p:nvPr/>
          </p:nvSpPr>
          <p:spPr bwMode="auto">
            <a:xfrm>
              <a:off x="3880" y="3373"/>
              <a:ext cx="56" cy="56"/>
            </a:xfrm>
            <a:prstGeom prst="ellipse">
              <a:avLst/>
            </a:prstGeom>
            <a:solidFill>
              <a:schemeClr val="accent1"/>
            </a:solidFill>
            <a:ln w="9525">
              <a:solidFill>
                <a:schemeClr val="tx1"/>
              </a:solidFill>
              <a:round/>
              <a:headEnd/>
              <a:tailEnd/>
            </a:ln>
          </p:spPr>
          <p:txBody>
            <a:bodyPr wrap="none" anchor="ctr"/>
            <a:lstStyle/>
            <a:p>
              <a:endParaRPr lang="en-US" sz="2400" b="1">
                <a:solidFill>
                  <a:srgbClr val="008000"/>
                </a:solidFill>
              </a:endParaRPr>
            </a:p>
          </p:txBody>
        </p:sp>
        <p:sp>
          <p:nvSpPr>
            <p:cNvPr id="21632" name="Oval 151"/>
            <p:cNvSpPr>
              <a:spLocks noChangeArrowheads="1"/>
            </p:cNvSpPr>
            <p:nvPr/>
          </p:nvSpPr>
          <p:spPr bwMode="auto">
            <a:xfrm>
              <a:off x="4244" y="3181"/>
              <a:ext cx="56" cy="56"/>
            </a:xfrm>
            <a:prstGeom prst="ellipse">
              <a:avLst/>
            </a:prstGeom>
            <a:solidFill>
              <a:schemeClr val="accent1"/>
            </a:solidFill>
            <a:ln w="9525">
              <a:solidFill>
                <a:schemeClr val="tx1"/>
              </a:solidFill>
              <a:round/>
              <a:headEnd/>
              <a:tailEnd/>
            </a:ln>
          </p:spPr>
          <p:txBody>
            <a:bodyPr wrap="none" anchor="ctr"/>
            <a:lstStyle/>
            <a:p>
              <a:endParaRPr lang="en-US" sz="2400" b="1">
                <a:solidFill>
                  <a:srgbClr val="008000"/>
                </a:solidFill>
              </a:endParaRPr>
            </a:p>
          </p:txBody>
        </p:sp>
        <p:sp>
          <p:nvSpPr>
            <p:cNvPr id="21633" name="Oval 152"/>
            <p:cNvSpPr>
              <a:spLocks noChangeArrowheads="1"/>
            </p:cNvSpPr>
            <p:nvPr/>
          </p:nvSpPr>
          <p:spPr bwMode="auto">
            <a:xfrm>
              <a:off x="4592" y="2940"/>
              <a:ext cx="56" cy="56"/>
            </a:xfrm>
            <a:prstGeom prst="ellipse">
              <a:avLst/>
            </a:prstGeom>
            <a:solidFill>
              <a:schemeClr val="accent1"/>
            </a:solidFill>
            <a:ln w="9525">
              <a:solidFill>
                <a:schemeClr val="tx1"/>
              </a:solidFill>
              <a:round/>
              <a:headEnd/>
              <a:tailEnd/>
            </a:ln>
          </p:spPr>
          <p:txBody>
            <a:bodyPr wrap="none" anchor="ctr"/>
            <a:lstStyle/>
            <a:p>
              <a:endParaRPr lang="en-US" sz="2400" b="1">
                <a:solidFill>
                  <a:srgbClr val="008000"/>
                </a:solidFill>
              </a:endParaRPr>
            </a:p>
          </p:txBody>
        </p:sp>
        <p:sp>
          <p:nvSpPr>
            <p:cNvPr id="21634" name="Oval 153"/>
            <p:cNvSpPr>
              <a:spLocks noChangeArrowheads="1"/>
            </p:cNvSpPr>
            <p:nvPr/>
          </p:nvSpPr>
          <p:spPr bwMode="auto">
            <a:xfrm>
              <a:off x="4907" y="2782"/>
              <a:ext cx="56" cy="56"/>
            </a:xfrm>
            <a:prstGeom prst="ellipse">
              <a:avLst/>
            </a:prstGeom>
            <a:solidFill>
              <a:schemeClr val="accent1"/>
            </a:solidFill>
            <a:ln w="9525">
              <a:solidFill>
                <a:schemeClr val="tx1"/>
              </a:solidFill>
              <a:round/>
              <a:headEnd/>
              <a:tailEnd/>
            </a:ln>
          </p:spPr>
          <p:txBody>
            <a:bodyPr wrap="none" anchor="ctr"/>
            <a:lstStyle/>
            <a:p>
              <a:endParaRPr lang="en-US" sz="2400" b="1">
                <a:solidFill>
                  <a:srgbClr val="008000"/>
                </a:solidFill>
              </a:endParaRPr>
            </a:p>
          </p:txBody>
        </p:sp>
        <p:sp>
          <p:nvSpPr>
            <p:cNvPr id="21635" name="Oval 154"/>
            <p:cNvSpPr>
              <a:spLocks noChangeArrowheads="1"/>
            </p:cNvSpPr>
            <p:nvPr/>
          </p:nvSpPr>
          <p:spPr bwMode="auto">
            <a:xfrm>
              <a:off x="5250" y="2680"/>
              <a:ext cx="56" cy="56"/>
            </a:xfrm>
            <a:prstGeom prst="ellipse">
              <a:avLst/>
            </a:prstGeom>
            <a:solidFill>
              <a:schemeClr val="accent1"/>
            </a:solidFill>
            <a:ln w="9525">
              <a:solidFill>
                <a:schemeClr val="tx1"/>
              </a:solidFill>
              <a:round/>
              <a:headEnd/>
              <a:tailEnd/>
            </a:ln>
          </p:spPr>
          <p:txBody>
            <a:bodyPr wrap="none" anchor="ctr"/>
            <a:lstStyle/>
            <a:p>
              <a:endParaRPr lang="en-US" sz="2400" b="1">
                <a:solidFill>
                  <a:srgbClr val="008000"/>
                </a:solidFill>
              </a:endParaRPr>
            </a:p>
          </p:txBody>
        </p:sp>
      </p:grpSp>
      <p:sp>
        <p:nvSpPr>
          <p:cNvPr id="189" name="Text Box 101"/>
          <p:cNvSpPr txBox="1">
            <a:spLocks noChangeArrowheads="1"/>
          </p:cNvSpPr>
          <p:nvPr/>
        </p:nvSpPr>
        <p:spPr bwMode="auto">
          <a:xfrm>
            <a:off x="2971800" y="4038600"/>
            <a:ext cx="1106585" cy="307777"/>
          </a:xfrm>
          <a:prstGeom prst="rect">
            <a:avLst/>
          </a:prstGeom>
          <a:noFill/>
          <a:ln w="9525">
            <a:noFill/>
            <a:miter lim="800000"/>
            <a:headEnd/>
            <a:tailEnd/>
          </a:ln>
        </p:spPr>
        <p:txBody>
          <a:bodyPr wrap="none">
            <a:spAutoFit/>
          </a:bodyPr>
          <a:lstStyle/>
          <a:p>
            <a:r>
              <a:rPr lang="en-US" dirty="0" smtClean="0">
                <a:solidFill>
                  <a:srgbClr val="6699FF"/>
                </a:solidFill>
                <a:latin typeface="Calibri" pitchFamily="34" charset="0"/>
              </a:rPr>
              <a:t>Buffer/Neut.</a:t>
            </a:r>
            <a:endParaRPr lang="en-US" dirty="0">
              <a:solidFill>
                <a:srgbClr val="6699FF"/>
              </a:solidFill>
              <a:latin typeface="Calibri" pitchFamily="34" charset="0"/>
            </a:endParaRPr>
          </a:p>
        </p:txBody>
      </p:sp>
      <p:sp>
        <p:nvSpPr>
          <p:cNvPr id="190" name="Text Box 101"/>
          <p:cNvSpPr txBox="1">
            <a:spLocks noChangeArrowheads="1"/>
          </p:cNvSpPr>
          <p:nvPr/>
        </p:nvSpPr>
        <p:spPr bwMode="auto">
          <a:xfrm>
            <a:off x="2971800" y="3810000"/>
            <a:ext cx="636906" cy="307777"/>
          </a:xfrm>
          <a:prstGeom prst="rect">
            <a:avLst/>
          </a:prstGeom>
          <a:noFill/>
          <a:ln w="9525">
            <a:noFill/>
            <a:miter lim="800000"/>
            <a:headEnd/>
            <a:tailEnd/>
          </a:ln>
        </p:spPr>
        <p:txBody>
          <a:bodyPr wrap="none">
            <a:spAutoFit/>
          </a:bodyPr>
          <a:lstStyle/>
          <a:p>
            <a:r>
              <a:rPr lang="en-US" dirty="0" err="1" smtClean="0">
                <a:solidFill>
                  <a:srgbClr val="00B050"/>
                </a:solidFill>
                <a:latin typeface="Calibri" pitchFamily="34" charset="0"/>
              </a:rPr>
              <a:t>Regen</a:t>
            </a:r>
            <a:endParaRPr lang="en-US" dirty="0">
              <a:solidFill>
                <a:srgbClr val="00B050"/>
              </a:solidFill>
              <a:latin typeface="Calibri" pitchFamily="34" charset="0"/>
            </a:endParaRPr>
          </a:p>
        </p:txBody>
      </p:sp>
    </p:spTree>
    <p:extLst>
      <p:ext uri="{BB962C8B-B14F-4D97-AF65-F5344CB8AC3E}">
        <p14:creationId xmlns:p14="http://schemas.microsoft.com/office/powerpoint/2010/main" val="242727675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afterEffect">
                                  <p:stCondLst>
                                    <p:cond delay="0"/>
                                  </p:stCondLst>
                                  <p:childTnLst>
                                    <p:animMotion origin="layout" path="M -5.55556E-7 -0.00324 L 0.0007 0.03473 " pathEditMode="relative" rAng="0" ptsTypes="AA">
                                      <p:cBhvr>
                                        <p:cTn id="6" dur="1000" fill="hold"/>
                                        <p:tgtEl>
                                          <p:spTgt spid="4"/>
                                        </p:tgtEl>
                                        <p:attrNameLst>
                                          <p:attrName>ppt_x</p:attrName>
                                          <p:attrName>ppt_y</p:attrName>
                                        </p:attrNameLst>
                                      </p:cBhvr>
                                      <p:rCtr x="0" y="19"/>
                                    </p:animMotion>
                                  </p:childTnLst>
                                </p:cTn>
                              </p:par>
                            </p:childTnLst>
                          </p:cTn>
                        </p:par>
                        <p:par>
                          <p:cTn id="7" fill="hold">
                            <p:stCondLst>
                              <p:cond delay="1000"/>
                            </p:stCondLst>
                            <p:childTnLst>
                              <p:par>
                                <p:cTn id="8" presetID="22" presetClass="entr" presetSubtype="8" fill="hold" nodeType="after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wipe(left)">
                                      <p:cBhvr>
                                        <p:cTn id="10" dur="2000"/>
                                        <p:tgtEl>
                                          <p:spTgt spid="13"/>
                                        </p:tgtEl>
                                      </p:cBhvr>
                                    </p:animEffect>
                                  </p:childTnLst>
                                </p:cTn>
                              </p:par>
                            </p:childTnLst>
                          </p:cTn>
                        </p:par>
                        <p:par>
                          <p:cTn id="11" fill="hold">
                            <p:stCondLst>
                              <p:cond delay="3000"/>
                            </p:stCondLst>
                            <p:childTnLst>
                              <p:par>
                                <p:cTn id="12" presetID="22" presetClass="entr" presetSubtype="8" fill="hold" nodeType="afterEffect">
                                  <p:stCondLst>
                                    <p:cond delay="0"/>
                                  </p:stCondLst>
                                  <p:childTnLst>
                                    <p:set>
                                      <p:cBhvr>
                                        <p:cTn id="13" dur="1" fill="hold">
                                          <p:stCondLst>
                                            <p:cond delay="0"/>
                                          </p:stCondLst>
                                        </p:cTn>
                                        <p:tgtEl>
                                          <p:spTgt spid="14"/>
                                        </p:tgtEl>
                                        <p:attrNameLst>
                                          <p:attrName>style.visibility</p:attrName>
                                        </p:attrNameLst>
                                      </p:cBhvr>
                                      <p:to>
                                        <p:strVal val="visible"/>
                                      </p:to>
                                    </p:set>
                                    <p:animEffect transition="in" filter="wipe(left)">
                                      <p:cBhvr>
                                        <p:cTn id="14" dur="1000"/>
                                        <p:tgtEl>
                                          <p:spTgt spid="14"/>
                                        </p:tgtEl>
                                      </p:cBhvr>
                                    </p:animEffect>
                                  </p:childTnLst>
                                </p:cTn>
                              </p:par>
                            </p:childTnLst>
                          </p:cTn>
                        </p:par>
                        <p:par>
                          <p:cTn id="15" fill="hold">
                            <p:stCondLst>
                              <p:cond delay="4000"/>
                            </p:stCondLst>
                            <p:childTnLst>
                              <p:par>
                                <p:cTn id="16" presetID="1" presetClass="exit" presetSubtype="0" fill="hold" nodeType="afterEffect">
                                  <p:stCondLst>
                                    <p:cond delay="0"/>
                                  </p:stCondLst>
                                  <p:childTnLst>
                                    <p:set>
                                      <p:cBhvr>
                                        <p:cTn id="17" dur="1" fill="hold">
                                          <p:stCondLst>
                                            <p:cond delay="0"/>
                                          </p:stCondLst>
                                        </p:cTn>
                                        <p:tgtEl>
                                          <p:spTgt spid="13"/>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42" presetClass="path" presetSubtype="0" accel="50000" decel="50000" fill="hold" nodeType="clickEffect">
                                  <p:stCondLst>
                                    <p:cond delay="0"/>
                                  </p:stCondLst>
                                  <p:childTnLst>
                                    <p:animMotion origin="layout" path="M -4.16667E-6 -2.59259E-6 L -0.00468 0.3588 " pathEditMode="relative" rAng="0" ptsTypes="AA">
                                      <p:cBhvr>
                                        <p:cTn id="21" dur="2000" fill="hold"/>
                                        <p:tgtEl>
                                          <p:spTgt spid="4"/>
                                        </p:tgtEl>
                                        <p:attrNameLst>
                                          <p:attrName>ppt_x</p:attrName>
                                          <p:attrName>ppt_y</p:attrName>
                                        </p:attrNameLst>
                                      </p:cBhvr>
                                      <p:rCtr x="-2" y="179"/>
                                    </p:animMotion>
                                  </p:childTnLst>
                                </p:cTn>
                              </p:par>
                            </p:childTnLst>
                          </p:cTn>
                        </p:par>
                        <p:par>
                          <p:cTn id="22" fill="hold">
                            <p:stCondLst>
                              <p:cond delay="2000"/>
                            </p:stCondLst>
                            <p:childTnLst>
                              <p:par>
                                <p:cTn id="23" presetID="42" presetClass="path" presetSubtype="0" accel="50000" decel="50000" fill="hold" nodeType="afterEffect">
                                  <p:stCondLst>
                                    <p:cond delay="0"/>
                                  </p:stCondLst>
                                  <p:childTnLst>
                                    <p:animMotion origin="layout" path="M 0.00069 0.03472 L -0.0033 0.41713 " pathEditMode="relative" rAng="0" ptsTypes="AA">
                                      <p:cBhvr>
                                        <p:cTn id="24" dur="2000" fill="hold"/>
                                        <p:tgtEl>
                                          <p:spTgt spid="4"/>
                                        </p:tgtEl>
                                        <p:attrNameLst>
                                          <p:attrName>ppt_x</p:attrName>
                                          <p:attrName>ppt_y</p:attrName>
                                        </p:attrNameLst>
                                      </p:cBhvr>
                                      <p:rCtr x="-2" y="191"/>
                                    </p:animMotion>
                                  </p:childTnLst>
                                </p:cTn>
                              </p:par>
                            </p:childTnLst>
                          </p:cTn>
                        </p:par>
                        <p:par>
                          <p:cTn id="25" fill="hold">
                            <p:stCondLst>
                              <p:cond delay="4000"/>
                            </p:stCondLst>
                            <p:childTnLst>
                              <p:par>
                                <p:cTn id="26" presetID="42" presetClass="path" presetSubtype="0" accel="50000" decel="50000" fill="hold" nodeType="afterEffect">
                                  <p:stCondLst>
                                    <p:cond delay="0"/>
                                  </p:stCondLst>
                                  <p:childTnLst>
                                    <p:animMotion origin="layout" path="M -5.55556E-7 -0.00324 L 0.00035 0.06713 " pathEditMode="relative" rAng="0" ptsTypes="AA">
                                      <p:cBhvr>
                                        <p:cTn id="27" dur="1000" fill="hold"/>
                                        <p:tgtEl>
                                          <p:spTgt spid="4"/>
                                        </p:tgtEl>
                                        <p:attrNameLst>
                                          <p:attrName>ppt_x</p:attrName>
                                          <p:attrName>ppt_y</p:attrName>
                                        </p:attrNameLst>
                                      </p:cBhvr>
                                      <p:rCtr x="0" y="35"/>
                                    </p:animMotion>
                                  </p:childTnLst>
                                </p:cTn>
                              </p:par>
                            </p:childTnLst>
                          </p:cTn>
                        </p:par>
                        <p:par>
                          <p:cTn id="28" fill="hold">
                            <p:stCondLst>
                              <p:cond delay="5000"/>
                            </p:stCondLst>
                            <p:childTnLst>
                              <p:par>
                                <p:cTn id="29" presetID="22" presetClass="entr" presetSubtype="8" fill="hold" nodeType="after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wipe(left)">
                                      <p:cBhvr>
                                        <p:cTn id="31" dur="2000"/>
                                        <p:tgtEl>
                                          <p:spTgt spid="13"/>
                                        </p:tgtEl>
                                      </p:cBhvr>
                                    </p:animEffect>
                                  </p:childTnLst>
                                </p:cTn>
                              </p:par>
                            </p:childTnLst>
                          </p:cTn>
                        </p:par>
                        <p:par>
                          <p:cTn id="32" fill="hold">
                            <p:stCondLst>
                              <p:cond delay="7000"/>
                            </p:stCondLst>
                            <p:childTnLst>
                              <p:par>
                                <p:cTn id="33" presetID="22" presetClass="entr" presetSubtype="8" fill="hold" nodeType="after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wipe(left)">
                                      <p:cBhvr>
                                        <p:cTn id="35" dur="1000"/>
                                        <p:tgtEl>
                                          <p:spTgt spid="18"/>
                                        </p:tgtEl>
                                      </p:cBhvr>
                                    </p:animEffect>
                                  </p:childTnLst>
                                </p:cTn>
                              </p:par>
                            </p:childTnLst>
                          </p:cTn>
                        </p:par>
                        <p:par>
                          <p:cTn id="36" fill="hold">
                            <p:stCondLst>
                              <p:cond delay="8000"/>
                            </p:stCondLst>
                            <p:childTnLst>
                              <p:par>
                                <p:cTn id="37" presetID="22" presetClass="entr" presetSubtype="4" fill="hold" grpId="0" nodeType="afterEffect">
                                  <p:stCondLst>
                                    <p:cond delay="0"/>
                                  </p:stCondLst>
                                  <p:childTnLst>
                                    <p:set>
                                      <p:cBhvr>
                                        <p:cTn id="38" dur="1" fill="hold">
                                          <p:stCondLst>
                                            <p:cond delay="0"/>
                                          </p:stCondLst>
                                        </p:cTn>
                                        <p:tgtEl>
                                          <p:spTgt spid="26626"/>
                                        </p:tgtEl>
                                        <p:attrNameLst>
                                          <p:attrName>style.visibility</p:attrName>
                                        </p:attrNameLst>
                                      </p:cBhvr>
                                      <p:to>
                                        <p:strVal val="visible"/>
                                      </p:to>
                                    </p:set>
                                    <p:animEffect transition="in" filter="wipe(down)">
                                      <p:cBhvr>
                                        <p:cTn id="39" dur="500"/>
                                        <p:tgtEl>
                                          <p:spTgt spid="26626"/>
                                        </p:tgtEl>
                                      </p:cBhvr>
                                    </p:animEffect>
                                  </p:childTnLst>
                                </p:cTn>
                              </p:par>
                            </p:childTnLst>
                          </p:cTn>
                        </p:par>
                        <p:par>
                          <p:cTn id="40" fill="hold">
                            <p:stCondLst>
                              <p:cond delay="8500"/>
                            </p:stCondLst>
                            <p:childTnLst>
                              <p:par>
                                <p:cTn id="41" presetID="1" presetClass="exit" presetSubtype="0" fill="hold" nodeType="afterEffect">
                                  <p:stCondLst>
                                    <p:cond delay="0"/>
                                  </p:stCondLst>
                                  <p:childTnLst>
                                    <p:set>
                                      <p:cBhvr>
                                        <p:cTn id="42" dur="1" fill="hold">
                                          <p:stCondLst>
                                            <p:cond delay="0"/>
                                          </p:stCondLst>
                                        </p:cTn>
                                        <p:tgtEl>
                                          <p:spTgt spid="13"/>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42" presetClass="path" presetSubtype="0" accel="50000" decel="50000" fill="hold" nodeType="clickEffect">
                                  <p:stCondLst>
                                    <p:cond delay="0"/>
                                  </p:stCondLst>
                                  <p:childTnLst>
                                    <p:animMotion origin="layout" path="M 0.00069 0.03472 L -0.0033 0.37268 " pathEditMode="relative" rAng="0" ptsTypes="AA">
                                      <p:cBhvr>
                                        <p:cTn id="46" dur="2000" fill="hold"/>
                                        <p:tgtEl>
                                          <p:spTgt spid="4"/>
                                        </p:tgtEl>
                                        <p:attrNameLst>
                                          <p:attrName>ppt_x</p:attrName>
                                          <p:attrName>ppt_y</p:attrName>
                                        </p:attrNameLst>
                                      </p:cBhvr>
                                      <p:rCtr x="-2" y="169"/>
                                    </p:animMotion>
                                  </p:childTnLst>
                                </p:cTn>
                              </p:par>
                            </p:childTnLst>
                          </p:cTn>
                        </p:par>
                        <p:par>
                          <p:cTn id="47" fill="hold">
                            <p:stCondLst>
                              <p:cond delay="2000"/>
                            </p:stCondLst>
                            <p:childTnLst>
                              <p:par>
                                <p:cTn id="48" presetID="42" presetClass="path" presetSubtype="0" accel="50000" decel="50000" fill="hold" nodeType="afterEffect">
                                  <p:stCondLst>
                                    <p:cond delay="0"/>
                                  </p:stCondLst>
                                  <p:childTnLst>
                                    <p:animMotion origin="layout" path="M -4.16667E-6 -2.59259E-6 L -0.00468 0.39213 " pathEditMode="relative" rAng="0" ptsTypes="AA">
                                      <p:cBhvr>
                                        <p:cTn id="49" dur="2000" fill="hold"/>
                                        <p:tgtEl>
                                          <p:spTgt spid="4"/>
                                        </p:tgtEl>
                                        <p:attrNameLst>
                                          <p:attrName>ppt_x</p:attrName>
                                          <p:attrName>ppt_y</p:attrName>
                                        </p:attrNameLst>
                                      </p:cBhvr>
                                      <p:rCtr x="-2" y="196"/>
                                    </p:animMotion>
                                  </p:childTnLst>
                                </p:cTn>
                              </p:par>
                            </p:childTnLst>
                          </p:cTn>
                        </p:par>
                        <p:par>
                          <p:cTn id="50" fill="hold">
                            <p:stCondLst>
                              <p:cond delay="4000"/>
                            </p:stCondLst>
                            <p:childTnLst>
                              <p:par>
                                <p:cTn id="51" presetID="42" presetClass="path" presetSubtype="0" accel="50000" decel="50000" fill="hold" nodeType="afterEffect">
                                  <p:stCondLst>
                                    <p:cond delay="0"/>
                                  </p:stCondLst>
                                  <p:childTnLst>
                                    <p:animMotion origin="layout" path="M -5.55556E-7 -0.00324 L -5.55556E-7 0.10047 " pathEditMode="relative" rAng="0" ptsTypes="AA">
                                      <p:cBhvr>
                                        <p:cTn id="52" dur="1000" fill="hold"/>
                                        <p:tgtEl>
                                          <p:spTgt spid="4"/>
                                        </p:tgtEl>
                                        <p:attrNameLst>
                                          <p:attrName>ppt_x</p:attrName>
                                          <p:attrName>ppt_y</p:attrName>
                                        </p:attrNameLst>
                                      </p:cBhvr>
                                      <p:rCtr x="0" y="52"/>
                                    </p:animMotion>
                                  </p:childTnLst>
                                </p:cTn>
                              </p:par>
                            </p:childTnLst>
                          </p:cTn>
                        </p:par>
                        <p:par>
                          <p:cTn id="53" fill="hold">
                            <p:stCondLst>
                              <p:cond delay="5000"/>
                            </p:stCondLst>
                            <p:childTnLst>
                              <p:par>
                                <p:cTn id="54" presetID="22" presetClass="entr" presetSubtype="8" fill="hold" nodeType="afterEffect">
                                  <p:stCondLst>
                                    <p:cond delay="0"/>
                                  </p:stCondLst>
                                  <p:childTnLst>
                                    <p:set>
                                      <p:cBhvr>
                                        <p:cTn id="55" dur="1" fill="hold">
                                          <p:stCondLst>
                                            <p:cond delay="0"/>
                                          </p:stCondLst>
                                        </p:cTn>
                                        <p:tgtEl>
                                          <p:spTgt spid="15"/>
                                        </p:tgtEl>
                                        <p:attrNameLst>
                                          <p:attrName>style.visibility</p:attrName>
                                        </p:attrNameLst>
                                      </p:cBhvr>
                                      <p:to>
                                        <p:strVal val="visible"/>
                                      </p:to>
                                    </p:set>
                                    <p:animEffect transition="in" filter="wipe(left)">
                                      <p:cBhvr>
                                        <p:cTn id="56" dur="2000"/>
                                        <p:tgtEl>
                                          <p:spTgt spid="15"/>
                                        </p:tgtEl>
                                      </p:cBhvr>
                                    </p:animEffect>
                                  </p:childTnLst>
                                </p:cTn>
                              </p:par>
                            </p:childTnLst>
                          </p:cTn>
                        </p:par>
                        <p:par>
                          <p:cTn id="57" fill="hold">
                            <p:stCondLst>
                              <p:cond delay="7000"/>
                            </p:stCondLst>
                            <p:childTnLst>
                              <p:par>
                                <p:cTn id="58" presetID="22" presetClass="entr" presetSubtype="4" fill="hold" nodeType="afterEffect">
                                  <p:stCondLst>
                                    <p:cond delay="0"/>
                                  </p:stCondLst>
                                  <p:childTnLst>
                                    <p:set>
                                      <p:cBhvr>
                                        <p:cTn id="59" dur="1" fill="hold">
                                          <p:stCondLst>
                                            <p:cond delay="0"/>
                                          </p:stCondLst>
                                        </p:cTn>
                                        <p:tgtEl>
                                          <p:spTgt spid="16"/>
                                        </p:tgtEl>
                                        <p:attrNameLst>
                                          <p:attrName>style.visibility</p:attrName>
                                        </p:attrNameLst>
                                      </p:cBhvr>
                                      <p:to>
                                        <p:strVal val="visible"/>
                                      </p:to>
                                    </p:set>
                                    <p:animEffect transition="in" filter="wipe(down)">
                                      <p:cBhvr>
                                        <p:cTn id="6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6"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4606" y="0"/>
            <a:ext cx="8382000" cy="1143000"/>
          </a:xfrm>
        </p:spPr>
        <p:txBody>
          <a:bodyPr/>
          <a:lstStyle/>
          <a:p>
            <a:pPr>
              <a:defRPr/>
            </a:pPr>
            <a:r>
              <a:rPr lang="en-US" sz="2400" b="1" dirty="0" smtClean="0">
                <a:latin typeface="+mn-lt"/>
              </a:rPr>
              <a:t/>
            </a:r>
            <a:br>
              <a:rPr lang="en-US" sz="2400" b="1" dirty="0" smtClean="0">
                <a:latin typeface="+mn-lt"/>
              </a:rPr>
            </a:br>
            <a:r>
              <a:rPr lang="en-US" sz="2400" dirty="0" smtClean="0"/>
              <a:t>Instrument Flexibility Offers Wide Dynamic Range </a:t>
            </a:r>
            <a:br>
              <a:rPr lang="en-US" sz="2400" dirty="0" smtClean="0"/>
            </a:br>
            <a:r>
              <a:rPr lang="en-US" sz="2400" dirty="0" smtClean="0"/>
              <a:t>Octet RED96/RED384</a:t>
            </a:r>
            <a:endParaRPr lang="en-US" sz="2400" dirty="0"/>
          </a:p>
        </p:txBody>
      </p:sp>
      <p:sp>
        <p:nvSpPr>
          <p:cNvPr id="122" name="Left-Right Arrow 121"/>
          <p:cNvSpPr/>
          <p:nvPr/>
        </p:nvSpPr>
        <p:spPr bwMode="auto">
          <a:xfrm>
            <a:off x="304800" y="1066800"/>
            <a:ext cx="8574088" cy="457200"/>
          </a:xfrm>
          <a:prstGeom prst="leftRightArrow">
            <a:avLst/>
          </a:prstGeom>
          <a:gradFill rotWithShape="1">
            <a:gsLst>
              <a:gs pos="0">
                <a:srgbClr val="FDE325"/>
              </a:gs>
              <a:gs pos="100000">
                <a:srgbClr val="FDE325">
                  <a:gamma/>
                  <a:tint val="33725"/>
                  <a:invGamma/>
                </a:srgbClr>
              </a:gs>
            </a:gsLst>
            <a:lin ang="5400000" scaled="1"/>
          </a:gradFill>
          <a:ln w="9525" cap="flat" cmpd="sng" algn="ctr">
            <a:noFill/>
            <a:prstDash val="solid"/>
            <a:round/>
            <a:headEnd type="none" w="med" len="med"/>
            <a:tailEnd type="none" w="med" len="med"/>
          </a:ln>
          <a:effectLst/>
        </p:spPr>
        <p:txBody>
          <a:bodyPr wrap="none" anchor="ctr"/>
          <a:lstStyle/>
          <a:p>
            <a:pPr algn="ctr">
              <a:defRPr/>
            </a:pPr>
            <a:r>
              <a:rPr lang="en-US" sz="1800" dirty="0">
                <a:solidFill>
                  <a:srgbClr val="0066FF"/>
                </a:solidFill>
                <a:latin typeface="Arial"/>
                <a:ea typeface="Geneva" pitchFamily="84" charset="-128"/>
              </a:rPr>
              <a:t>mg/ml …Dynamic range...pg/</a:t>
            </a:r>
            <a:r>
              <a:rPr lang="en-US" sz="1800" dirty="0" err="1">
                <a:solidFill>
                  <a:srgbClr val="0066FF"/>
                </a:solidFill>
                <a:latin typeface="Arial"/>
                <a:ea typeface="Geneva" pitchFamily="84" charset="-128"/>
              </a:rPr>
              <a:t>mL</a:t>
            </a:r>
            <a:endParaRPr lang="en-US" sz="1800" dirty="0">
              <a:solidFill>
                <a:srgbClr val="0066FF"/>
              </a:solidFill>
              <a:latin typeface="Arial"/>
              <a:ea typeface="Geneva" pitchFamily="84" charset="-128"/>
            </a:endParaRPr>
          </a:p>
        </p:txBody>
      </p:sp>
      <p:grpSp>
        <p:nvGrpSpPr>
          <p:cNvPr id="3" name="Group 77"/>
          <p:cNvGrpSpPr>
            <a:grpSpLocks/>
          </p:cNvGrpSpPr>
          <p:nvPr/>
        </p:nvGrpSpPr>
        <p:grpSpPr bwMode="auto">
          <a:xfrm>
            <a:off x="1944688" y="1524000"/>
            <a:ext cx="1219200" cy="2514600"/>
            <a:chOff x="1066800" y="1219200"/>
            <a:chExt cx="1676400" cy="2945674"/>
          </a:xfrm>
        </p:grpSpPr>
        <p:sp>
          <p:nvSpPr>
            <p:cNvPr id="114" name="Rounded Rectangle 113"/>
            <p:cNvSpPr/>
            <p:nvPr/>
          </p:nvSpPr>
          <p:spPr bwMode="auto">
            <a:xfrm>
              <a:off x="1066800" y="1219200"/>
              <a:ext cx="1676400" cy="2945674"/>
            </a:xfrm>
            <a:prstGeom prst="roundRect">
              <a:avLst/>
            </a:prstGeom>
            <a:gradFill flip="none" rotWithShape="1">
              <a:gsLst>
                <a:gs pos="0">
                  <a:srgbClr val="8488C4">
                    <a:alpha val="0"/>
                  </a:srgbClr>
                </a:gs>
                <a:gs pos="53000">
                  <a:srgbClr val="D4DEFF"/>
                </a:gs>
                <a:gs pos="83000">
                  <a:srgbClr val="D4DEFF"/>
                </a:gs>
                <a:gs pos="100000">
                  <a:srgbClr val="96AB94"/>
                </a:gs>
              </a:gsLst>
              <a:lin ang="5400000" scaled="1"/>
              <a:tileRect/>
            </a:gradFill>
            <a:ln w="19050" cap="flat" cmpd="sng" algn="ctr">
              <a:solidFill>
                <a:srgbClr val="326E8F"/>
              </a:solidFill>
              <a:prstDash val="solid"/>
              <a:round/>
              <a:headEnd type="none" w="med" len="med"/>
              <a:tailEnd type="none" w="med" len="med"/>
            </a:ln>
            <a:effectLst/>
          </p:spPr>
          <p:txBody>
            <a:bodyPr wrap="none" anchor="ctr"/>
            <a:lstStyle/>
            <a:p>
              <a:pPr algn="ctr">
                <a:defRPr/>
              </a:pPr>
              <a:endParaRPr lang="en-US" sz="2800">
                <a:solidFill>
                  <a:srgbClr val="000000"/>
                </a:solidFill>
                <a:ea typeface="Geneva" pitchFamily="84" charset="-128"/>
              </a:endParaRPr>
            </a:p>
          </p:txBody>
        </p:sp>
        <p:sp>
          <p:nvSpPr>
            <p:cNvPr id="11" name="Rectangle 10"/>
            <p:cNvSpPr/>
            <p:nvPr/>
          </p:nvSpPr>
          <p:spPr bwMode="auto">
            <a:xfrm>
              <a:off x="1372394" y="1295446"/>
              <a:ext cx="1065213" cy="457472"/>
            </a:xfrm>
            <a:prstGeom prst="rect">
              <a:avLst/>
            </a:prstGeom>
            <a:solidFill>
              <a:schemeClr val="accent6">
                <a:lumMod val="20000"/>
                <a:lumOff val="80000"/>
              </a:schemeClr>
            </a:solidFill>
            <a:ln w="9525" cap="flat" cmpd="sng" algn="ctr">
              <a:noFill/>
              <a:prstDash val="solid"/>
              <a:round/>
              <a:headEnd type="none" w="med" len="med"/>
              <a:tailEnd type="none" w="med" len="med"/>
            </a:ln>
            <a:effectLst/>
          </p:spPr>
          <p:txBody>
            <a:bodyPr wrap="none" anchor="ctr"/>
            <a:lstStyle/>
            <a:p>
              <a:pPr algn="ctr">
                <a:defRPr/>
              </a:pPr>
              <a:endParaRPr lang="en-US" sz="2800">
                <a:solidFill>
                  <a:srgbClr val="000000"/>
                </a:solidFill>
                <a:ea typeface="Geneva" pitchFamily="84" charset="-128"/>
              </a:endParaRPr>
            </a:p>
          </p:txBody>
        </p:sp>
        <p:sp>
          <p:nvSpPr>
            <p:cNvPr id="4192" name="Rectangle 11"/>
            <p:cNvSpPr>
              <a:spLocks noChangeArrowheads="1"/>
            </p:cNvSpPr>
            <p:nvPr/>
          </p:nvSpPr>
          <p:spPr bwMode="auto">
            <a:xfrm>
              <a:off x="1371600" y="1752600"/>
              <a:ext cx="1066800" cy="76200"/>
            </a:xfrm>
            <a:prstGeom prst="rect">
              <a:avLst/>
            </a:prstGeom>
            <a:solidFill>
              <a:srgbClr val="92D050"/>
            </a:solidFill>
            <a:ln w="9525" algn="ctr">
              <a:noFill/>
              <a:round/>
              <a:headEnd/>
              <a:tailEnd/>
            </a:ln>
          </p:spPr>
          <p:txBody>
            <a:bodyPr wrap="none" anchor="ctr"/>
            <a:lstStyle/>
            <a:p>
              <a:pPr algn="ctr"/>
              <a:endParaRPr lang="en-US" sz="2800">
                <a:solidFill>
                  <a:srgbClr val="000000"/>
                </a:solidFill>
              </a:endParaRPr>
            </a:p>
          </p:txBody>
        </p:sp>
        <p:sp>
          <p:nvSpPr>
            <p:cNvPr id="4193" name="Rectangle 12"/>
            <p:cNvSpPr>
              <a:spLocks noChangeArrowheads="1"/>
            </p:cNvSpPr>
            <p:nvPr/>
          </p:nvSpPr>
          <p:spPr bwMode="auto">
            <a:xfrm>
              <a:off x="1371600" y="1828800"/>
              <a:ext cx="1066800" cy="76200"/>
            </a:xfrm>
            <a:prstGeom prst="rect">
              <a:avLst/>
            </a:prstGeom>
            <a:gradFill rotWithShape="1">
              <a:gsLst>
                <a:gs pos="0">
                  <a:srgbClr val="FDE325"/>
                </a:gs>
                <a:gs pos="100000">
                  <a:srgbClr val="FEF6B5"/>
                </a:gs>
              </a:gsLst>
              <a:lin ang="5400000" scaled="1"/>
            </a:gradFill>
            <a:ln w="9525" algn="ctr">
              <a:noFill/>
              <a:round/>
              <a:headEnd/>
              <a:tailEnd/>
            </a:ln>
          </p:spPr>
          <p:txBody>
            <a:bodyPr wrap="none" anchor="ctr"/>
            <a:lstStyle/>
            <a:p>
              <a:pPr algn="ctr"/>
              <a:endParaRPr lang="en-US" sz="2800">
                <a:solidFill>
                  <a:srgbClr val="000000"/>
                </a:solidFill>
              </a:endParaRPr>
            </a:p>
          </p:txBody>
        </p:sp>
        <p:sp>
          <p:nvSpPr>
            <p:cNvPr id="4194" name="TextBox 13"/>
            <p:cNvSpPr txBox="1">
              <a:spLocks noChangeArrowheads="1"/>
            </p:cNvSpPr>
            <p:nvPr/>
          </p:nvSpPr>
          <p:spPr bwMode="auto">
            <a:xfrm rot="10800000">
              <a:off x="1371600" y="1828800"/>
              <a:ext cx="317716" cy="307777"/>
            </a:xfrm>
            <a:prstGeom prst="rect">
              <a:avLst/>
            </a:prstGeom>
            <a:noFill/>
            <a:ln w="9525">
              <a:noFill/>
              <a:miter lim="800000"/>
              <a:headEnd/>
              <a:tailEnd/>
            </a:ln>
          </p:spPr>
          <p:txBody>
            <a:bodyPr wrap="none">
              <a:spAutoFit/>
            </a:bodyPr>
            <a:lstStyle/>
            <a:p>
              <a:r>
                <a:rPr lang="en-US" b="1">
                  <a:solidFill>
                    <a:srgbClr val="00B050"/>
                  </a:solidFill>
                  <a:latin typeface="Verdana" pitchFamily="34" charset="0"/>
                </a:rPr>
                <a:t>Y</a:t>
              </a:r>
            </a:p>
          </p:txBody>
        </p:sp>
        <p:sp>
          <p:nvSpPr>
            <p:cNvPr id="4195" name="TextBox 14"/>
            <p:cNvSpPr txBox="1">
              <a:spLocks noChangeArrowheads="1"/>
            </p:cNvSpPr>
            <p:nvPr/>
          </p:nvSpPr>
          <p:spPr bwMode="auto">
            <a:xfrm rot="10800000">
              <a:off x="1524000" y="1828800"/>
              <a:ext cx="317716" cy="307777"/>
            </a:xfrm>
            <a:prstGeom prst="rect">
              <a:avLst/>
            </a:prstGeom>
            <a:noFill/>
            <a:ln w="9525">
              <a:noFill/>
              <a:miter lim="800000"/>
              <a:headEnd/>
              <a:tailEnd/>
            </a:ln>
          </p:spPr>
          <p:txBody>
            <a:bodyPr wrap="none">
              <a:spAutoFit/>
            </a:bodyPr>
            <a:lstStyle/>
            <a:p>
              <a:r>
                <a:rPr lang="en-US" b="1">
                  <a:solidFill>
                    <a:srgbClr val="00B050"/>
                  </a:solidFill>
                  <a:latin typeface="Verdana" pitchFamily="34" charset="0"/>
                </a:rPr>
                <a:t>Y</a:t>
              </a:r>
            </a:p>
          </p:txBody>
        </p:sp>
        <p:sp>
          <p:nvSpPr>
            <p:cNvPr id="4196" name="TextBox 15"/>
            <p:cNvSpPr txBox="1">
              <a:spLocks noChangeArrowheads="1"/>
            </p:cNvSpPr>
            <p:nvPr/>
          </p:nvSpPr>
          <p:spPr bwMode="auto">
            <a:xfrm rot="10800000">
              <a:off x="1676400" y="1817197"/>
              <a:ext cx="317716" cy="307777"/>
            </a:xfrm>
            <a:prstGeom prst="rect">
              <a:avLst/>
            </a:prstGeom>
            <a:noFill/>
            <a:ln w="9525">
              <a:noFill/>
              <a:miter lim="800000"/>
              <a:headEnd/>
              <a:tailEnd/>
            </a:ln>
          </p:spPr>
          <p:txBody>
            <a:bodyPr wrap="none">
              <a:spAutoFit/>
            </a:bodyPr>
            <a:lstStyle/>
            <a:p>
              <a:r>
                <a:rPr lang="en-US" b="1">
                  <a:solidFill>
                    <a:srgbClr val="00B050"/>
                  </a:solidFill>
                  <a:latin typeface="Verdana" pitchFamily="34" charset="0"/>
                </a:rPr>
                <a:t>Y</a:t>
              </a:r>
            </a:p>
          </p:txBody>
        </p:sp>
        <p:sp>
          <p:nvSpPr>
            <p:cNvPr id="4197" name="TextBox 16"/>
            <p:cNvSpPr txBox="1">
              <a:spLocks noChangeArrowheads="1"/>
            </p:cNvSpPr>
            <p:nvPr/>
          </p:nvSpPr>
          <p:spPr bwMode="auto">
            <a:xfrm rot="10800000">
              <a:off x="1828800" y="1828800"/>
              <a:ext cx="317716" cy="307777"/>
            </a:xfrm>
            <a:prstGeom prst="rect">
              <a:avLst/>
            </a:prstGeom>
            <a:noFill/>
            <a:ln w="9525">
              <a:noFill/>
              <a:miter lim="800000"/>
              <a:headEnd/>
              <a:tailEnd/>
            </a:ln>
          </p:spPr>
          <p:txBody>
            <a:bodyPr wrap="none">
              <a:spAutoFit/>
            </a:bodyPr>
            <a:lstStyle/>
            <a:p>
              <a:r>
                <a:rPr lang="en-US" b="1">
                  <a:solidFill>
                    <a:srgbClr val="00B050"/>
                  </a:solidFill>
                  <a:latin typeface="Verdana" pitchFamily="34" charset="0"/>
                </a:rPr>
                <a:t>Y</a:t>
              </a:r>
            </a:p>
          </p:txBody>
        </p:sp>
        <p:sp>
          <p:nvSpPr>
            <p:cNvPr id="4198" name="TextBox 17"/>
            <p:cNvSpPr txBox="1">
              <a:spLocks noChangeArrowheads="1"/>
            </p:cNvSpPr>
            <p:nvPr/>
          </p:nvSpPr>
          <p:spPr bwMode="auto">
            <a:xfrm rot="10800000">
              <a:off x="1981200" y="1828800"/>
              <a:ext cx="317716" cy="307777"/>
            </a:xfrm>
            <a:prstGeom prst="rect">
              <a:avLst/>
            </a:prstGeom>
            <a:noFill/>
            <a:ln w="9525">
              <a:noFill/>
              <a:miter lim="800000"/>
              <a:headEnd/>
              <a:tailEnd/>
            </a:ln>
          </p:spPr>
          <p:txBody>
            <a:bodyPr wrap="none">
              <a:spAutoFit/>
            </a:bodyPr>
            <a:lstStyle/>
            <a:p>
              <a:r>
                <a:rPr lang="en-US" b="1">
                  <a:solidFill>
                    <a:srgbClr val="00B050"/>
                  </a:solidFill>
                  <a:latin typeface="Verdana" pitchFamily="34" charset="0"/>
                </a:rPr>
                <a:t>Y</a:t>
              </a:r>
            </a:p>
          </p:txBody>
        </p:sp>
        <p:sp>
          <p:nvSpPr>
            <p:cNvPr id="4199" name="TextBox 18"/>
            <p:cNvSpPr txBox="1">
              <a:spLocks noChangeArrowheads="1"/>
            </p:cNvSpPr>
            <p:nvPr/>
          </p:nvSpPr>
          <p:spPr bwMode="auto">
            <a:xfrm rot="10800000">
              <a:off x="2133600" y="1828800"/>
              <a:ext cx="317716" cy="307777"/>
            </a:xfrm>
            <a:prstGeom prst="rect">
              <a:avLst/>
            </a:prstGeom>
            <a:noFill/>
            <a:ln w="9525">
              <a:noFill/>
              <a:miter lim="800000"/>
              <a:headEnd/>
              <a:tailEnd/>
            </a:ln>
          </p:spPr>
          <p:txBody>
            <a:bodyPr wrap="none">
              <a:spAutoFit/>
            </a:bodyPr>
            <a:lstStyle/>
            <a:p>
              <a:r>
                <a:rPr lang="en-US" b="1">
                  <a:solidFill>
                    <a:srgbClr val="00B050"/>
                  </a:solidFill>
                  <a:latin typeface="Verdana" pitchFamily="34" charset="0"/>
                </a:rPr>
                <a:t>Y</a:t>
              </a:r>
            </a:p>
          </p:txBody>
        </p:sp>
        <p:sp>
          <p:nvSpPr>
            <p:cNvPr id="21" name="Cloud 20"/>
            <p:cNvSpPr/>
            <p:nvPr/>
          </p:nvSpPr>
          <p:spPr bwMode="auto">
            <a:xfrm>
              <a:off x="1372394" y="2057899"/>
              <a:ext cx="227013" cy="152491"/>
            </a:xfrm>
            <a:prstGeom prst="cloud">
              <a:avLst/>
            </a:prstGeom>
            <a:solidFill>
              <a:srgbClr val="FF9900"/>
            </a:solidFill>
            <a:ln w="9525" cap="flat" cmpd="sng" algn="ctr">
              <a:noFill/>
              <a:prstDash val="solid"/>
              <a:round/>
              <a:headEnd type="none" w="med" len="med"/>
              <a:tailEnd type="none" w="med" len="med"/>
            </a:ln>
            <a:effectLst/>
          </p:spPr>
          <p:txBody>
            <a:bodyPr wrap="none" anchor="ctr"/>
            <a:lstStyle/>
            <a:p>
              <a:pPr algn="ctr">
                <a:defRPr/>
              </a:pPr>
              <a:endParaRPr lang="en-US" sz="2800">
                <a:solidFill>
                  <a:srgbClr val="000000"/>
                </a:solidFill>
                <a:ea typeface="Geneva" pitchFamily="84" charset="-128"/>
              </a:endParaRPr>
            </a:p>
          </p:txBody>
        </p:sp>
        <p:sp>
          <p:nvSpPr>
            <p:cNvPr id="22" name="Cloud 21"/>
            <p:cNvSpPr/>
            <p:nvPr/>
          </p:nvSpPr>
          <p:spPr bwMode="auto">
            <a:xfrm>
              <a:off x="1675804" y="2057899"/>
              <a:ext cx="229196" cy="152491"/>
            </a:xfrm>
            <a:prstGeom prst="cloud">
              <a:avLst/>
            </a:prstGeom>
            <a:solidFill>
              <a:srgbClr val="FF9900"/>
            </a:solidFill>
            <a:ln w="9525" cap="flat" cmpd="sng" algn="ctr">
              <a:noFill/>
              <a:prstDash val="solid"/>
              <a:round/>
              <a:headEnd type="none" w="med" len="med"/>
              <a:tailEnd type="none" w="med" len="med"/>
            </a:ln>
            <a:effectLst/>
          </p:spPr>
          <p:txBody>
            <a:bodyPr wrap="none" anchor="ctr"/>
            <a:lstStyle/>
            <a:p>
              <a:pPr algn="ctr">
                <a:defRPr/>
              </a:pPr>
              <a:endParaRPr lang="en-US" sz="2800">
                <a:solidFill>
                  <a:srgbClr val="000000"/>
                </a:solidFill>
                <a:ea typeface="Geneva" pitchFamily="84" charset="-128"/>
              </a:endParaRPr>
            </a:p>
          </p:txBody>
        </p:sp>
        <p:sp>
          <p:nvSpPr>
            <p:cNvPr id="23" name="Cloud 22"/>
            <p:cNvSpPr/>
            <p:nvPr/>
          </p:nvSpPr>
          <p:spPr bwMode="auto">
            <a:xfrm>
              <a:off x="1905000" y="2057899"/>
              <a:ext cx="229195" cy="152491"/>
            </a:xfrm>
            <a:prstGeom prst="cloud">
              <a:avLst/>
            </a:prstGeom>
            <a:solidFill>
              <a:srgbClr val="FF9900"/>
            </a:solidFill>
            <a:ln w="9525" cap="flat" cmpd="sng" algn="ctr">
              <a:noFill/>
              <a:prstDash val="solid"/>
              <a:round/>
              <a:headEnd type="none" w="med" len="med"/>
              <a:tailEnd type="none" w="med" len="med"/>
            </a:ln>
            <a:effectLst/>
          </p:spPr>
          <p:txBody>
            <a:bodyPr wrap="none" anchor="ctr"/>
            <a:lstStyle/>
            <a:p>
              <a:pPr algn="ctr">
                <a:defRPr/>
              </a:pPr>
              <a:endParaRPr lang="en-US" sz="2800">
                <a:solidFill>
                  <a:srgbClr val="000000"/>
                </a:solidFill>
                <a:ea typeface="Geneva" pitchFamily="84" charset="-128"/>
              </a:endParaRPr>
            </a:p>
          </p:txBody>
        </p:sp>
        <p:sp>
          <p:nvSpPr>
            <p:cNvPr id="26" name="Cloud 25"/>
            <p:cNvSpPr/>
            <p:nvPr/>
          </p:nvSpPr>
          <p:spPr bwMode="auto">
            <a:xfrm>
              <a:off x="2134195" y="2057899"/>
              <a:ext cx="227013" cy="152491"/>
            </a:xfrm>
            <a:prstGeom prst="cloud">
              <a:avLst/>
            </a:prstGeom>
            <a:solidFill>
              <a:srgbClr val="FF9900"/>
            </a:solidFill>
            <a:ln w="9525" cap="flat" cmpd="sng" algn="ctr">
              <a:noFill/>
              <a:prstDash val="solid"/>
              <a:round/>
              <a:headEnd type="none" w="med" len="med"/>
              <a:tailEnd type="none" w="med" len="med"/>
            </a:ln>
            <a:effectLst/>
          </p:spPr>
          <p:txBody>
            <a:bodyPr wrap="none" anchor="ctr"/>
            <a:lstStyle/>
            <a:p>
              <a:pPr algn="ctr">
                <a:defRPr/>
              </a:pPr>
              <a:endParaRPr lang="en-US" sz="2800">
                <a:solidFill>
                  <a:srgbClr val="000000"/>
                </a:solidFill>
                <a:ea typeface="Geneva" pitchFamily="84" charset="-128"/>
              </a:endParaRPr>
            </a:p>
          </p:txBody>
        </p:sp>
        <p:sp>
          <p:nvSpPr>
            <p:cNvPr id="58" name="Rounded Rectangle 57"/>
            <p:cNvSpPr/>
            <p:nvPr/>
          </p:nvSpPr>
          <p:spPr bwMode="auto">
            <a:xfrm>
              <a:off x="1276350" y="3718560"/>
              <a:ext cx="1257300" cy="304981"/>
            </a:xfrm>
            <a:prstGeom prst="roundRect">
              <a:avLst/>
            </a:prstGeom>
            <a:gradFill flip="none" rotWithShape="1">
              <a:gsLst>
                <a:gs pos="0">
                  <a:schemeClr val="bg1">
                    <a:lumMod val="65000"/>
                    <a:tint val="66000"/>
                    <a:satMod val="160000"/>
                  </a:schemeClr>
                </a:gs>
                <a:gs pos="50000">
                  <a:schemeClr val="bg1">
                    <a:lumMod val="65000"/>
                    <a:tint val="44500"/>
                    <a:satMod val="160000"/>
                  </a:schemeClr>
                </a:gs>
                <a:gs pos="100000">
                  <a:schemeClr val="bg1">
                    <a:lumMod val="65000"/>
                    <a:tint val="23500"/>
                    <a:satMod val="160000"/>
                  </a:schemeClr>
                </a:gs>
              </a:gsLst>
              <a:lin ang="5400000" scaled="1"/>
              <a:tileRect/>
            </a:gradFill>
            <a:ln w="9525" cap="flat" cmpd="sng" algn="ctr">
              <a:noFill/>
              <a:prstDash val="solid"/>
              <a:round/>
              <a:headEnd type="none" w="med" len="med"/>
              <a:tailEnd type="none" w="med" len="med"/>
            </a:ln>
            <a:effectLst/>
          </p:spPr>
          <p:txBody>
            <a:bodyPr wrap="none" anchor="ctr"/>
            <a:lstStyle/>
            <a:p>
              <a:pPr algn="ctr">
                <a:defRPr/>
              </a:pPr>
              <a:r>
                <a:rPr lang="en-US" sz="1600" i="1" dirty="0">
                  <a:solidFill>
                    <a:srgbClr val="0066FF"/>
                  </a:solidFill>
                  <a:latin typeface="Arial"/>
                  <a:ea typeface="Geneva" pitchFamily="84" charset="-128"/>
                </a:rPr>
                <a:t>1: </a:t>
              </a:r>
              <a:r>
                <a:rPr lang="en-US" sz="1600" i="1" dirty="0" err="1">
                  <a:solidFill>
                    <a:srgbClr val="0066FF"/>
                  </a:solidFill>
                  <a:latin typeface="Arial"/>
                  <a:ea typeface="Geneva" pitchFamily="84" charset="-128"/>
                </a:rPr>
                <a:t>Analyte</a:t>
              </a:r>
              <a:endParaRPr lang="en-US" sz="1600" i="1" dirty="0">
                <a:solidFill>
                  <a:srgbClr val="0066FF"/>
                </a:solidFill>
                <a:latin typeface="Arial"/>
                <a:ea typeface="Geneva" pitchFamily="84" charset="-128"/>
              </a:endParaRPr>
            </a:p>
          </p:txBody>
        </p:sp>
      </p:grpSp>
      <p:sp>
        <p:nvSpPr>
          <p:cNvPr id="99" name="Oval 98"/>
          <p:cNvSpPr/>
          <p:nvPr/>
        </p:nvSpPr>
        <p:spPr bwMode="auto">
          <a:xfrm>
            <a:off x="7713663" y="1784350"/>
            <a:ext cx="1109662" cy="715963"/>
          </a:xfrm>
          <a:prstGeom prst="ellipse">
            <a:avLst/>
          </a:prstGeom>
          <a:gradFill flip="none" rotWithShape="1">
            <a:gsLst>
              <a:gs pos="0">
                <a:schemeClr val="bg1">
                  <a:lumMod val="65000"/>
                  <a:tint val="66000"/>
                  <a:satMod val="160000"/>
                </a:schemeClr>
              </a:gs>
              <a:gs pos="50000">
                <a:schemeClr val="bg1">
                  <a:lumMod val="65000"/>
                  <a:tint val="44500"/>
                  <a:satMod val="160000"/>
                </a:schemeClr>
              </a:gs>
              <a:gs pos="100000">
                <a:schemeClr val="bg1">
                  <a:lumMod val="65000"/>
                  <a:tint val="23500"/>
                  <a:satMod val="160000"/>
                </a:schemeClr>
              </a:gs>
            </a:gsLst>
            <a:lin ang="5400000" scaled="1"/>
            <a:tileRect/>
          </a:gradFill>
          <a:ln w="9525" cap="flat" cmpd="sng" algn="ctr">
            <a:noFill/>
            <a:prstDash val="solid"/>
            <a:round/>
            <a:headEnd type="none" w="med" len="med"/>
            <a:tailEnd type="none" w="med" len="med"/>
          </a:ln>
          <a:effectLst/>
        </p:spPr>
        <p:txBody>
          <a:bodyPr anchor="ctr"/>
          <a:lstStyle/>
          <a:p>
            <a:pPr algn="ctr">
              <a:defRPr/>
            </a:pPr>
            <a:r>
              <a:rPr lang="en-US" sz="1200" i="1" dirty="0">
                <a:solidFill>
                  <a:srgbClr val="0066FF"/>
                </a:solidFill>
                <a:latin typeface="Arial"/>
                <a:ea typeface="Geneva" pitchFamily="84" charset="-128"/>
              </a:rPr>
              <a:t>HRP-tagged antibody</a:t>
            </a:r>
          </a:p>
        </p:txBody>
      </p:sp>
      <p:sp>
        <p:nvSpPr>
          <p:cNvPr id="100" name="Oval 99"/>
          <p:cNvSpPr/>
          <p:nvPr/>
        </p:nvSpPr>
        <p:spPr bwMode="auto">
          <a:xfrm>
            <a:off x="7713663" y="2760663"/>
            <a:ext cx="1393825" cy="714375"/>
          </a:xfrm>
          <a:prstGeom prst="ellipse">
            <a:avLst/>
          </a:prstGeom>
          <a:gradFill flip="none" rotWithShape="1">
            <a:gsLst>
              <a:gs pos="0">
                <a:schemeClr val="bg1">
                  <a:lumMod val="65000"/>
                  <a:tint val="66000"/>
                  <a:satMod val="160000"/>
                </a:schemeClr>
              </a:gs>
              <a:gs pos="50000">
                <a:schemeClr val="bg1">
                  <a:lumMod val="65000"/>
                  <a:tint val="44500"/>
                  <a:satMod val="160000"/>
                </a:schemeClr>
              </a:gs>
              <a:gs pos="100000">
                <a:schemeClr val="bg1">
                  <a:lumMod val="65000"/>
                  <a:tint val="23500"/>
                  <a:satMod val="160000"/>
                </a:schemeClr>
              </a:gs>
            </a:gsLst>
            <a:lin ang="5400000" scaled="1"/>
            <a:tileRect/>
          </a:gradFill>
          <a:ln w="9525" cap="flat" cmpd="sng" algn="ctr">
            <a:noFill/>
            <a:prstDash val="solid"/>
            <a:round/>
            <a:headEnd type="none" w="med" len="med"/>
            <a:tailEnd type="none" w="med" len="med"/>
          </a:ln>
          <a:effectLst/>
        </p:spPr>
        <p:txBody>
          <a:bodyPr anchor="ctr"/>
          <a:lstStyle/>
          <a:p>
            <a:pPr algn="ctr">
              <a:defRPr/>
            </a:pPr>
            <a:r>
              <a:rPr lang="en-US" sz="1200" i="1" dirty="0">
                <a:solidFill>
                  <a:srgbClr val="0066FF"/>
                </a:solidFill>
                <a:latin typeface="Arial"/>
                <a:ea typeface="Geneva" pitchFamily="84" charset="-128"/>
              </a:rPr>
              <a:t>Precipitating substrate</a:t>
            </a:r>
          </a:p>
        </p:txBody>
      </p:sp>
      <p:sp>
        <p:nvSpPr>
          <p:cNvPr id="117" name="Rounded Rectangle 116"/>
          <p:cNvSpPr/>
          <p:nvPr/>
        </p:nvSpPr>
        <p:spPr bwMode="auto">
          <a:xfrm>
            <a:off x="6440245" y="1524000"/>
            <a:ext cx="1219723" cy="2514600"/>
          </a:xfrm>
          <a:prstGeom prst="roundRect">
            <a:avLst/>
          </a:prstGeom>
          <a:gradFill flip="none" rotWithShape="1">
            <a:gsLst>
              <a:gs pos="0">
                <a:srgbClr val="8488C4">
                  <a:alpha val="0"/>
                </a:srgbClr>
              </a:gs>
              <a:gs pos="53000">
                <a:srgbClr val="D4DEFF"/>
              </a:gs>
              <a:gs pos="83000">
                <a:srgbClr val="D4DEFF"/>
              </a:gs>
              <a:gs pos="100000">
                <a:srgbClr val="96AB94"/>
              </a:gs>
            </a:gsLst>
            <a:lin ang="5400000" scaled="1"/>
            <a:tileRect/>
          </a:gradFill>
          <a:ln w="19050" cap="flat" cmpd="sng" algn="ctr">
            <a:solidFill>
              <a:srgbClr val="326E8F"/>
            </a:solidFill>
            <a:prstDash val="solid"/>
            <a:round/>
            <a:headEnd type="none" w="med" len="med"/>
            <a:tailEnd type="none" w="med" len="med"/>
          </a:ln>
          <a:effectLst/>
        </p:spPr>
        <p:txBody>
          <a:bodyPr wrap="none" anchor="ctr"/>
          <a:lstStyle/>
          <a:p>
            <a:pPr algn="ctr">
              <a:defRPr/>
            </a:pPr>
            <a:endParaRPr lang="en-US" sz="2800">
              <a:solidFill>
                <a:srgbClr val="000000"/>
              </a:solidFill>
              <a:ea typeface="Geneva" pitchFamily="84" charset="-128"/>
            </a:endParaRPr>
          </a:p>
        </p:txBody>
      </p:sp>
      <p:sp>
        <p:nvSpPr>
          <p:cNvPr id="61" name="Rectangle 60"/>
          <p:cNvSpPr/>
          <p:nvPr/>
        </p:nvSpPr>
        <p:spPr bwMode="auto">
          <a:xfrm>
            <a:off x="6661150" y="1589088"/>
            <a:ext cx="776288" cy="390525"/>
          </a:xfrm>
          <a:prstGeom prst="rect">
            <a:avLst/>
          </a:prstGeom>
          <a:solidFill>
            <a:schemeClr val="accent6">
              <a:lumMod val="20000"/>
              <a:lumOff val="80000"/>
            </a:schemeClr>
          </a:solidFill>
          <a:ln w="9525" cap="flat" cmpd="sng" algn="ctr">
            <a:noFill/>
            <a:prstDash val="solid"/>
            <a:round/>
            <a:headEnd type="none" w="med" len="med"/>
            <a:tailEnd type="none" w="med" len="med"/>
          </a:ln>
          <a:effectLst/>
        </p:spPr>
        <p:txBody>
          <a:bodyPr wrap="none" anchor="ctr"/>
          <a:lstStyle/>
          <a:p>
            <a:pPr algn="ctr">
              <a:defRPr/>
            </a:pPr>
            <a:endParaRPr lang="en-US" sz="2800">
              <a:solidFill>
                <a:srgbClr val="000000"/>
              </a:solidFill>
              <a:ea typeface="Geneva" pitchFamily="84" charset="-128"/>
            </a:endParaRPr>
          </a:p>
        </p:txBody>
      </p:sp>
      <p:sp>
        <p:nvSpPr>
          <p:cNvPr id="4107" name="Rectangle 61"/>
          <p:cNvSpPr>
            <a:spLocks noChangeArrowheads="1"/>
          </p:cNvSpPr>
          <p:nvPr/>
        </p:nvSpPr>
        <p:spPr bwMode="auto">
          <a:xfrm>
            <a:off x="6661150" y="1979613"/>
            <a:ext cx="776288" cy="65087"/>
          </a:xfrm>
          <a:prstGeom prst="rect">
            <a:avLst/>
          </a:prstGeom>
          <a:solidFill>
            <a:srgbClr val="92D050"/>
          </a:solidFill>
          <a:ln w="9525" algn="ctr">
            <a:noFill/>
            <a:round/>
            <a:headEnd/>
            <a:tailEnd/>
          </a:ln>
        </p:spPr>
        <p:txBody>
          <a:bodyPr wrap="none" anchor="ctr"/>
          <a:lstStyle/>
          <a:p>
            <a:pPr algn="ctr"/>
            <a:endParaRPr lang="en-US" sz="2800">
              <a:solidFill>
                <a:srgbClr val="000000"/>
              </a:solidFill>
            </a:endParaRPr>
          </a:p>
        </p:txBody>
      </p:sp>
      <p:sp>
        <p:nvSpPr>
          <p:cNvPr id="4108" name="Rectangle 62"/>
          <p:cNvSpPr>
            <a:spLocks noChangeArrowheads="1"/>
          </p:cNvSpPr>
          <p:nvPr/>
        </p:nvSpPr>
        <p:spPr bwMode="auto">
          <a:xfrm>
            <a:off x="6661150" y="2044700"/>
            <a:ext cx="776288" cy="65088"/>
          </a:xfrm>
          <a:prstGeom prst="rect">
            <a:avLst/>
          </a:prstGeom>
          <a:gradFill rotWithShape="1">
            <a:gsLst>
              <a:gs pos="0">
                <a:srgbClr val="FDE325"/>
              </a:gs>
              <a:gs pos="100000">
                <a:srgbClr val="FEF6B5"/>
              </a:gs>
            </a:gsLst>
            <a:lin ang="5400000" scaled="1"/>
          </a:gradFill>
          <a:ln w="9525" algn="ctr">
            <a:noFill/>
            <a:round/>
            <a:headEnd/>
            <a:tailEnd/>
          </a:ln>
        </p:spPr>
        <p:txBody>
          <a:bodyPr wrap="none" anchor="ctr"/>
          <a:lstStyle/>
          <a:p>
            <a:pPr algn="ctr"/>
            <a:endParaRPr lang="en-US" sz="2800">
              <a:solidFill>
                <a:srgbClr val="000000"/>
              </a:solidFill>
            </a:endParaRPr>
          </a:p>
        </p:txBody>
      </p:sp>
      <p:sp>
        <p:nvSpPr>
          <p:cNvPr id="4109" name="TextBox 63"/>
          <p:cNvSpPr txBox="1">
            <a:spLocks noChangeArrowheads="1"/>
          </p:cNvSpPr>
          <p:nvPr/>
        </p:nvSpPr>
        <p:spPr bwMode="auto">
          <a:xfrm rot="10800000">
            <a:off x="6661150" y="2022475"/>
            <a:ext cx="231775" cy="306388"/>
          </a:xfrm>
          <a:prstGeom prst="rect">
            <a:avLst/>
          </a:prstGeom>
          <a:noFill/>
          <a:ln w="9525">
            <a:noFill/>
            <a:miter lim="800000"/>
            <a:headEnd/>
            <a:tailEnd/>
          </a:ln>
        </p:spPr>
        <p:txBody>
          <a:bodyPr>
            <a:spAutoFit/>
          </a:bodyPr>
          <a:lstStyle/>
          <a:p>
            <a:r>
              <a:rPr lang="en-US" b="1">
                <a:solidFill>
                  <a:srgbClr val="00B050"/>
                </a:solidFill>
                <a:latin typeface="Verdana" pitchFamily="34" charset="0"/>
              </a:rPr>
              <a:t>Y</a:t>
            </a:r>
          </a:p>
        </p:txBody>
      </p:sp>
      <p:sp>
        <p:nvSpPr>
          <p:cNvPr id="4110" name="TextBox 64"/>
          <p:cNvSpPr txBox="1">
            <a:spLocks noChangeArrowheads="1"/>
          </p:cNvSpPr>
          <p:nvPr/>
        </p:nvSpPr>
        <p:spPr bwMode="auto">
          <a:xfrm rot="10800000">
            <a:off x="6772275" y="2022475"/>
            <a:ext cx="231775" cy="306388"/>
          </a:xfrm>
          <a:prstGeom prst="rect">
            <a:avLst/>
          </a:prstGeom>
          <a:noFill/>
          <a:ln w="9525">
            <a:noFill/>
            <a:miter lim="800000"/>
            <a:headEnd/>
            <a:tailEnd/>
          </a:ln>
        </p:spPr>
        <p:txBody>
          <a:bodyPr>
            <a:spAutoFit/>
          </a:bodyPr>
          <a:lstStyle/>
          <a:p>
            <a:r>
              <a:rPr lang="en-US" b="1">
                <a:solidFill>
                  <a:srgbClr val="00B050"/>
                </a:solidFill>
                <a:latin typeface="Verdana" pitchFamily="34" charset="0"/>
              </a:rPr>
              <a:t>Y</a:t>
            </a:r>
          </a:p>
        </p:txBody>
      </p:sp>
      <p:sp>
        <p:nvSpPr>
          <p:cNvPr id="4111" name="TextBox 65"/>
          <p:cNvSpPr txBox="1">
            <a:spLocks noChangeArrowheads="1"/>
          </p:cNvSpPr>
          <p:nvPr/>
        </p:nvSpPr>
        <p:spPr bwMode="auto">
          <a:xfrm rot="10800000">
            <a:off x="6883400" y="2011363"/>
            <a:ext cx="231775" cy="307975"/>
          </a:xfrm>
          <a:prstGeom prst="rect">
            <a:avLst/>
          </a:prstGeom>
          <a:noFill/>
          <a:ln w="9525">
            <a:noFill/>
            <a:miter lim="800000"/>
            <a:headEnd/>
            <a:tailEnd/>
          </a:ln>
        </p:spPr>
        <p:txBody>
          <a:bodyPr>
            <a:spAutoFit/>
          </a:bodyPr>
          <a:lstStyle/>
          <a:p>
            <a:r>
              <a:rPr lang="en-US" b="1">
                <a:solidFill>
                  <a:srgbClr val="00B050"/>
                </a:solidFill>
                <a:latin typeface="Verdana" pitchFamily="34" charset="0"/>
              </a:rPr>
              <a:t>Y</a:t>
            </a:r>
          </a:p>
        </p:txBody>
      </p:sp>
      <p:sp>
        <p:nvSpPr>
          <p:cNvPr id="4112" name="TextBox 66"/>
          <p:cNvSpPr txBox="1">
            <a:spLocks noChangeArrowheads="1"/>
          </p:cNvSpPr>
          <p:nvPr/>
        </p:nvSpPr>
        <p:spPr bwMode="auto">
          <a:xfrm rot="10800000">
            <a:off x="6994525" y="2022475"/>
            <a:ext cx="231775" cy="306388"/>
          </a:xfrm>
          <a:prstGeom prst="rect">
            <a:avLst/>
          </a:prstGeom>
          <a:noFill/>
          <a:ln w="9525">
            <a:noFill/>
            <a:miter lim="800000"/>
            <a:headEnd/>
            <a:tailEnd/>
          </a:ln>
        </p:spPr>
        <p:txBody>
          <a:bodyPr>
            <a:spAutoFit/>
          </a:bodyPr>
          <a:lstStyle/>
          <a:p>
            <a:r>
              <a:rPr lang="en-US" b="1">
                <a:solidFill>
                  <a:srgbClr val="00B050"/>
                </a:solidFill>
                <a:latin typeface="Verdana" pitchFamily="34" charset="0"/>
              </a:rPr>
              <a:t>Y</a:t>
            </a:r>
          </a:p>
        </p:txBody>
      </p:sp>
      <p:sp>
        <p:nvSpPr>
          <p:cNvPr id="4113" name="TextBox 67"/>
          <p:cNvSpPr txBox="1">
            <a:spLocks noChangeArrowheads="1"/>
          </p:cNvSpPr>
          <p:nvPr/>
        </p:nvSpPr>
        <p:spPr bwMode="auto">
          <a:xfrm rot="10800000">
            <a:off x="7105650" y="2022475"/>
            <a:ext cx="230188" cy="306388"/>
          </a:xfrm>
          <a:prstGeom prst="rect">
            <a:avLst/>
          </a:prstGeom>
          <a:noFill/>
          <a:ln w="9525">
            <a:noFill/>
            <a:miter lim="800000"/>
            <a:headEnd/>
            <a:tailEnd/>
          </a:ln>
        </p:spPr>
        <p:txBody>
          <a:bodyPr>
            <a:spAutoFit/>
          </a:bodyPr>
          <a:lstStyle/>
          <a:p>
            <a:r>
              <a:rPr lang="en-US" b="1">
                <a:solidFill>
                  <a:srgbClr val="00B050"/>
                </a:solidFill>
                <a:latin typeface="Verdana" pitchFamily="34" charset="0"/>
              </a:rPr>
              <a:t>Y</a:t>
            </a:r>
          </a:p>
        </p:txBody>
      </p:sp>
      <p:sp>
        <p:nvSpPr>
          <p:cNvPr id="4114" name="TextBox 68"/>
          <p:cNvSpPr txBox="1">
            <a:spLocks noChangeArrowheads="1"/>
          </p:cNvSpPr>
          <p:nvPr/>
        </p:nvSpPr>
        <p:spPr bwMode="auto">
          <a:xfrm rot="10800000">
            <a:off x="7216775" y="2022475"/>
            <a:ext cx="230188" cy="306388"/>
          </a:xfrm>
          <a:prstGeom prst="rect">
            <a:avLst/>
          </a:prstGeom>
          <a:noFill/>
          <a:ln w="9525">
            <a:noFill/>
            <a:miter lim="800000"/>
            <a:headEnd/>
            <a:tailEnd/>
          </a:ln>
        </p:spPr>
        <p:txBody>
          <a:bodyPr>
            <a:spAutoFit/>
          </a:bodyPr>
          <a:lstStyle/>
          <a:p>
            <a:r>
              <a:rPr lang="en-US" b="1">
                <a:solidFill>
                  <a:srgbClr val="00B050"/>
                </a:solidFill>
                <a:latin typeface="Verdana" pitchFamily="34" charset="0"/>
              </a:rPr>
              <a:t>Y</a:t>
            </a:r>
          </a:p>
        </p:txBody>
      </p:sp>
      <p:sp>
        <p:nvSpPr>
          <p:cNvPr id="70" name="Cloud 69"/>
          <p:cNvSpPr/>
          <p:nvPr/>
        </p:nvSpPr>
        <p:spPr bwMode="auto">
          <a:xfrm>
            <a:off x="6716713" y="2239963"/>
            <a:ext cx="166687" cy="130175"/>
          </a:xfrm>
          <a:prstGeom prst="cloud">
            <a:avLst/>
          </a:prstGeom>
          <a:solidFill>
            <a:srgbClr val="FF9900"/>
          </a:solidFill>
          <a:ln w="9525" cap="flat" cmpd="sng" algn="ctr">
            <a:noFill/>
            <a:prstDash val="solid"/>
            <a:round/>
            <a:headEnd type="none" w="med" len="med"/>
            <a:tailEnd type="none" w="med" len="med"/>
          </a:ln>
          <a:effectLst/>
        </p:spPr>
        <p:txBody>
          <a:bodyPr wrap="none" anchor="ctr"/>
          <a:lstStyle/>
          <a:p>
            <a:pPr algn="ctr">
              <a:defRPr/>
            </a:pPr>
            <a:endParaRPr lang="en-US" sz="2800">
              <a:solidFill>
                <a:srgbClr val="000000"/>
              </a:solidFill>
              <a:ea typeface="Geneva" pitchFamily="84" charset="-128"/>
            </a:endParaRPr>
          </a:p>
        </p:txBody>
      </p:sp>
      <p:sp>
        <p:nvSpPr>
          <p:cNvPr id="72" name="Cloud 71"/>
          <p:cNvSpPr/>
          <p:nvPr/>
        </p:nvSpPr>
        <p:spPr bwMode="auto">
          <a:xfrm>
            <a:off x="7105650" y="2239963"/>
            <a:ext cx="166688" cy="130175"/>
          </a:xfrm>
          <a:prstGeom prst="cloud">
            <a:avLst/>
          </a:prstGeom>
          <a:solidFill>
            <a:srgbClr val="FF9900"/>
          </a:solidFill>
          <a:ln w="9525" cap="flat" cmpd="sng" algn="ctr">
            <a:noFill/>
            <a:prstDash val="solid"/>
            <a:round/>
            <a:headEnd type="none" w="med" len="med"/>
            <a:tailEnd type="none" w="med" len="med"/>
          </a:ln>
          <a:effectLst/>
        </p:spPr>
        <p:txBody>
          <a:bodyPr wrap="none" anchor="ctr"/>
          <a:lstStyle/>
          <a:p>
            <a:pPr algn="ctr">
              <a:defRPr/>
            </a:pPr>
            <a:endParaRPr lang="en-US" sz="2800">
              <a:solidFill>
                <a:srgbClr val="000000"/>
              </a:solidFill>
              <a:ea typeface="Geneva" pitchFamily="84" charset="-128"/>
            </a:endParaRPr>
          </a:p>
        </p:txBody>
      </p:sp>
      <p:sp>
        <p:nvSpPr>
          <p:cNvPr id="4117" name="TextBox 74"/>
          <p:cNvSpPr txBox="1">
            <a:spLocks noChangeArrowheads="1"/>
          </p:cNvSpPr>
          <p:nvPr/>
        </p:nvSpPr>
        <p:spPr bwMode="auto">
          <a:xfrm>
            <a:off x="7050088" y="2305050"/>
            <a:ext cx="230187" cy="307975"/>
          </a:xfrm>
          <a:prstGeom prst="rect">
            <a:avLst/>
          </a:prstGeom>
          <a:noFill/>
          <a:ln w="9525">
            <a:noFill/>
            <a:miter lim="800000"/>
            <a:headEnd/>
            <a:tailEnd/>
          </a:ln>
        </p:spPr>
        <p:txBody>
          <a:bodyPr>
            <a:spAutoFit/>
          </a:bodyPr>
          <a:lstStyle/>
          <a:p>
            <a:r>
              <a:rPr lang="en-US" b="1">
                <a:solidFill>
                  <a:srgbClr val="3A6E8F"/>
                </a:solidFill>
                <a:latin typeface="Verdana" pitchFamily="34" charset="0"/>
              </a:rPr>
              <a:t>Y</a:t>
            </a:r>
          </a:p>
        </p:txBody>
      </p:sp>
      <p:sp>
        <p:nvSpPr>
          <p:cNvPr id="4118" name="TextBox 75"/>
          <p:cNvSpPr txBox="1">
            <a:spLocks noChangeArrowheads="1"/>
          </p:cNvSpPr>
          <p:nvPr/>
        </p:nvSpPr>
        <p:spPr bwMode="auto">
          <a:xfrm>
            <a:off x="6661150" y="2305050"/>
            <a:ext cx="231775" cy="307975"/>
          </a:xfrm>
          <a:prstGeom prst="rect">
            <a:avLst/>
          </a:prstGeom>
          <a:noFill/>
          <a:ln w="9525">
            <a:noFill/>
            <a:miter lim="800000"/>
            <a:headEnd/>
            <a:tailEnd/>
          </a:ln>
        </p:spPr>
        <p:txBody>
          <a:bodyPr>
            <a:spAutoFit/>
          </a:bodyPr>
          <a:lstStyle/>
          <a:p>
            <a:r>
              <a:rPr lang="en-US" b="1">
                <a:solidFill>
                  <a:srgbClr val="3A6E8F"/>
                </a:solidFill>
                <a:latin typeface="Verdana" pitchFamily="34" charset="0"/>
              </a:rPr>
              <a:t>Y</a:t>
            </a:r>
          </a:p>
        </p:txBody>
      </p:sp>
      <p:sp>
        <p:nvSpPr>
          <p:cNvPr id="83" name="Rounded Rectangle 82"/>
          <p:cNvSpPr/>
          <p:nvPr/>
        </p:nvSpPr>
        <p:spPr bwMode="auto">
          <a:xfrm>
            <a:off x="6496050" y="3460750"/>
            <a:ext cx="1108075" cy="260350"/>
          </a:xfrm>
          <a:prstGeom prst="roundRect">
            <a:avLst/>
          </a:prstGeom>
          <a:gradFill flip="none" rotWithShape="1">
            <a:gsLst>
              <a:gs pos="0">
                <a:schemeClr val="bg1">
                  <a:lumMod val="65000"/>
                  <a:tint val="66000"/>
                  <a:satMod val="160000"/>
                </a:schemeClr>
              </a:gs>
              <a:gs pos="50000">
                <a:schemeClr val="bg1">
                  <a:lumMod val="65000"/>
                  <a:tint val="44500"/>
                  <a:satMod val="160000"/>
                </a:schemeClr>
              </a:gs>
              <a:gs pos="100000">
                <a:schemeClr val="bg1">
                  <a:lumMod val="65000"/>
                  <a:tint val="23500"/>
                  <a:satMod val="160000"/>
                </a:schemeClr>
              </a:gs>
            </a:gsLst>
            <a:lin ang="5400000" scaled="1"/>
            <a:tileRect/>
          </a:gradFill>
          <a:ln w="9525" cap="flat" cmpd="sng" algn="ctr">
            <a:noFill/>
            <a:prstDash val="solid"/>
            <a:round/>
            <a:headEnd type="none" w="med" len="med"/>
            <a:tailEnd type="none" w="med" len="med"/>
          </a:ln>
          <a:effectLst/>
        </p:spPr>
        <p:txBody>
          <a:bodyPr wrap="none" anchor="ctr"/>
          <a:lstStyle/>
          <a:p>
            <a:pPr algn="ctr">
              <a:defRPr/>
            </a:pPr>
            <a:r>
              <a:rPr lang="en-US" i="1" dirty="0">
                <a:solidFill>
                  <a:srgbClr val="0066FF"/>
                </a:solidFill>
                <a:latin typeface="Arial"/>
                <a:ea typeface="Geneva" pitchFamily="84" charset="-128"/>
              </a:rPr>
              <a:t>2: Sandwich</a:t>
            </a:r>
          </a:p>
        </p:txBody>
      </p:sp>
      <p:sp>
        <p:nvSpPr>
          <p:cNvPr id="84" name="Rounded Rectangle 83"/>
          <p:cNvSpPr/>
          <p:nvPr/>
        </p:nvSpPr>
        <p:spPr bwMode="auto">
          <a:xfrm>
            <a:off x="6496050" y="3200400"/>
            <a:ext cx="1108075" cy="260350"/>
          </a:xfrm>
          <a:prstGeom prst="roundRect">
            <a:avLst/>
          </a:prstGeom>
          <a:gradFill flip="none" rotWithShape="1">
            <a:gsLst>
              <a:gs pos="0">
                <a:schemeClr val="bg1">
                  <a:lumMod val="65000"/>
                  <a:tint val="66000"/>
                  <a:satMod val="160000"/>
                </a:schemeClr>
              </a:gs>
              <a:gs pos="50000">
                <a:schemeClr val="bg1">
                  <a:lumMod val="65000"/>
                  <a:tint val="44500"/>
                  <a:satMod val="160000"/>
                </a:schemeClr>
              </a:gs>
              <a:gs pos="100000">
                <a:schemeClr val="bg1">
                  <a:lumMod val="65000"/>
                  <a:tint val="23500"/>
                  <a:satMod val="160000"/>
                </a:schemeClr>
              </a:gs>
            </a:gsLst>
            <a:lin ang="5400000" scaled="1"/>
            <a:tileRect/>
          </a:gradFill>
          <a:ln w="9525" cap="flat" cmpd="sng" algn="ctr">
            <a:noFill/>
            <a:prstDash val="solid"/>
            <a:round/>
            <a:headEnd type="none" w="med" len="med"/>
            <a:tailEnd type="none" w="med" len="med"/>
          </a:ln>
          <a:effectLst/>
        </p:spPr>
        <p:txBody>
          <a:bodyPr wrap="none" anchor="ctr"/>
          <a:lstStyle/>
          <a:p>
            <a:pPr algn="ctr">
              <a:defRPr/>
            </a:pPr>
            <a:r>
              <a:rPr lang="en-US" i="1" dirty="0">
                <a:solidFill>
                  <a:srgbClr val="0066FF"/>
                </a:solidFill>
                <a:latin typeface="Arial"/>
                <a:ea typeface="Geneva" pitchFamily="84" charset="-128"/>
              </a:rPr>
              <a:t>1: </a:t>
            </a:r>
            <a:r>
              <a:rPr lang="en-US" i="1" dirty="0" err="1">
                <a:solidFill>
                  <a:srgbClr val="0066FF"/>
                </a:solidFill>
                <a:latin typeface="Arial"/>
                <a:ea typeface="Geneva" pitchFamily="84" charset="-128"/>
              </a:rPr>
              <a:t>Analyte</a:t>
            </a:r>
            <a:endParaRPr lang="en-US" i="1" dirty="0">
              <a:solidFill>
                <a:srgbClr val="0066FF"/>
              </a:solidFill>
              <a:latin typeface="Arial"/>
              <a:ea typeface="Geneva" pitchFamily="84" charset="-128"/>
            </a:endParaRPr>
          </a:p>
        </p:txBody>
      </p:sp>
      <p:sp>
        <p:nvSpPr>
          <p:cNvPr id="88" name="Explosion 1 87"/>
          <p:cNvSpPr/>
          <p:nvPr/>
        </p:nvSpPr>
        <p:spPr bwMode="auto">
          <a:xfrm>
            <a:off x="6661150" y="2695575"/>
            <a:ext cx="111125" cy="130175"/>
          </a:xfrm>
          <a:prstGeom prst="irregularSeal1">
            <a:avLst/>
          </a:prstGeom>
          <a:solidFill>
            <a:schemeClr val="tx1">
              <a:lumMod val="65000"/>
              <a:lumOff val="35000"/>
            </a:schemeClr>
          </a:solidFill>
          <a:ln w="9525" cap="flat" cmpd="sng" algn="ctr">
            <a:noFill/>
            <a:prstDash val="solid"/>
            <a:round/>
            <a:headEnd type="none" w="med" len="med"/>
            <a:tailEnd type="none" w="med" len="med"/>
          </a:ln>
          <a:effectLst/>
        </p:spPr>
        <p:txBody>
          <a:bodyPr wrap="none" anchor="ctr"/>
          <a:lstStyle/>
          <a:p>
            <a:pPr algn="ctr">
              <a:defRPr/>
            </a:pPr>
            <a:endParaRPr lang="en-US" sz="2800">
              <a:solidFill>
                <a:srgbClr val="000000"/>
              </a:solidFill>
              <a:ea typeface="Geneva" pitchFamily="84" charset="-128"/>
            </a:endParaRPr>
          </a:p>
        </p:txBody>
      </p:sp>
      <p:sp>
        <p:nvSpPr>
          <p:cNvPr id="4122" name="Flowchart: Summing Junction 88"/>
          <p:cNvSpPr>
            <a:spLocks noChangeArrowheads="1"/>
          </p:cNvSpPr>
          <p:nvPr/>
        </p:nvSpPr>
        <p:spPr bwMode="auto">
          <a:xfrm>
            <a:off x="7180263" y="2441575"/>
            <a:ext cx="109537" cy="65088"/>
          </a:xfrm>
          <a:prstGeom prst="flowChartSummingJunction">
            <a:avLst/>
          </a:prstGeom>
          <a:solidFill>
            <a:schemeClr val="accent2"/>
          </a:solidFill>
          <a:ln w="9525" algn="ctr">
            <a:noFill/>
            <a:round/>
            <a:headEnd/>
            <a:tailEnd/>
          </a:ln>
        </p:spPr>
        <p:txBody>
          <a:bodyPr wrap="none" anchor="ctr"/>
          <a:lstStyle/>
          <a:p>
            <a:pPr algn="ctr"/>
            <a:endParaRPr lang="en-US" sz="2800">
              <a:solidFill>
                <a:srgbClr val="000000"/>
              </a:solidFill>
            </a:endParaRPr>
          </a:p>
        </p:txBody>
      </p:sp>
      <p:sp>
        <p:nvSpPr>
          <p:cNvPr id="4123" name="Flowchart: Summing Junction 89"/>
          <p:cNvSpPr>
            <a:spLocks noChangeArrowheads="1"/>
          </p:cNvSpPr>
          <p:nvPr/>
        </p:nvSpPr>
        <p:spPr bwMode="auto">
          <a:xfrm>
            <a:off x="6791325" y="2435225"/>
            <a:ext cx="111125" cy="65088"/>
          </a:xfrm>
          <a:prstGeom prst="flowChartSummingJunction">
            <a:avLst/>
          </a:prstGeom>
          <a:solidFill>
            <a:schemeClr val="accent2"/>
          </a:solidFill>
          <a:ln w="9525" algn="ctr">
            <a:noFill/>
            <a:round/>
            <a:headEnd/>
            <a:tailEnd/>
          </a:ln>
        </p:spPr>
        <p:txBody>
          <a:bodyPr wrap="none" anchor="ctr"/>
          <a:lstStyle/>
          <a:p>
            <a:pPr algn="ctr"/>
            <a:endParaRPr lang="en-US" sz="2800">
              <a:solidFill>
                <a:srgbClr val="000000"/>
              </a:solidFill>
            </a:endParaRPr>
          </a:p>
        </p:txBody>
      </p:sp>
      <p:sp>
        <p:nvSpPr>
          <p:cNvPr id="91" name="Explosion 1 90"/>
          <p:cNvSpPr/>
          <p:nvPr/>
        </p:nvSpPr>
        <p:spPr bwMode="auto">
          <a:xfrm>
            <a:off x="6827838" y="2500313"/>
            <a:ext cx="111125" cy="130175"/>
          </a:xfrm>
          <a:prstGeom prst="irregularSeal1">
            <a:avLst/>
          </a:prstGeom>
          <a:solidFill>
            <a:schemeClr val="tx1">
              <a:lumMod val="65000"/>
              <a:lumOff val="35000"/>
            </a:schemeClr>
          </a:solidFill>
          <a:ln w="9525" cap="flat" cmpd="sng" algn="ctr">
            <a:noFill/>
            <a:prstDash val="solid"/>
            <a:round/>
            <a:headEnd type="none" w="med" len="med"/>
            <a:tailEnd type="none" w="med" len="med"/>
          </a:ln>
          <a:effectLst/>
        </p:spPr>
        <p:txBody>
          <a:bodyPr wrap="none" anchor="ctr"/>
          <a:lstStyle/>
          <a:p>
            <a:pPr algn="ctr">
              <a:defRPr/>
            </a:pPr>
            <a:endParaRPr lang="en-US" sz="2800">
              <a:solidFill>
                <a:srgbClr val="000000"/>
              </a:solidFill>
              <a:ea typeface="Geneva" pitchFamily="84" charset="-128"/>
            </a:endParaRPr>
          </a:p>
        </p:txBody>
      </p:sp>
      <p:sp>
        <p:nvSpPr>
          <p:cNvPr id="92" name="Explosion 1 91"/>
          <p:cNvSpPr/>
          <p:nvPr/>
        </p:nvSpPr>
        <p:spPr bwMode="auto">
          <a:xfrm>
            <a:off x="6994525" y="2500313"/>
            <a:ext cx="111125" cy="130175"/>
          </a:xfrm>
          <a:prstGeom prst="irregularSeal1">
            <a:avLst/>
          </a:prstGeom>
          <a:solidFill>
            <a:schemeClr val="tx1">
              <a:lumMod val="65000"/>
              <a:lumOff val="35000"/>
            </a:schemeClr>
          </a:solidFill>
          <a:ln w="9525" cap="flat" cmpd="sng" algn="ctr">
            <a:noFill/>
            <a:prstDash val="solid"/>
            <a:round/>
            <a:headEnd type="none" w="med" len="med"/>
            <a:tailEnd type="none" w="med" len="med"/>
          </a:ln>
          <a:effectLst/>
        </p:spPr>
        <p:txBody>
          <a:bodyPr wrap="none" anchor="ctr"/>
          <a:lstStyle/>
          <a:p>
            <a:pPr algn="ctr">
              <a:defRPr/>
            </a:pPr>
            <a:endParaRPr lang="en-US" sz="2800">
              <a:solidFill>
                <a:srgbClr val="000000"/>
              </a:solidFill>
              <a:ea typeface="Geneva" pitchFamily="84" charset="-128"/>
            </a:endParaRPr>
          </a:p>
        </p:txBody>
      </p:sp>
      <p:sp>
        <p:nvSpPr>
          <p:cNvPr id="93" name="Explosion 1 92"/>
          <p:cNvSpPr/>
          <p:nvPr/>
        </p:nvSpPr>
        <p:spPr bwMode="auto">
          <a:xfrm>
            <a:off x="7216775" y="2500313"/>
            <a:ext cx="109538" cy="130175"/>
          </a:xfrm>
          <a:prstGeom prst="irregularSeal1">
            <a:avLst/>
          </a:prstGeom>
          <a:solidFill>
            <a:schemeClr val="tx1">
              <a:lumMod val="65000"/>
              <a:lumOff val="35000"/>
            </a:schemeClr>
          </a:solidFill>
          <a:ln w="9525" cap="flat" cmpd="sng" algn="ctr">
            <a:noFill/>
            <a:prstDash val="solid"/>
            <a:round/>
            <a:headEnd type="none" w="med" len="med"/>
            <a:tailEnd type="none" w="med" len="med"/>
          </a:ln>
          <a:effectLst/>
        </p:spPr>
        <p:txBody>
          <a:bodyPr wrap="none" anchor="ctr"/>
          <a:lstStyle/>
          <a:p>
            <a:pPr algn="ctr">
              <a:defRPr/>
            </a:pPr>
            <a:endParaRPr lang="en-US" sz="2800">
              <a:solidFill>
                <a:srgbClr val="000000"/>
              </a:solidFill>
              <a:ea typeface="Geneva" pitchFamily="84" charset="-128"/>
            </a:endParaRPr>
          </a:p>
        </p:txBody>
      </p:sp>
      <p:sp>
        <p:nvSpPr>
          <p:cNvPr id="94" name="Explosion 1 93"/>
          <p:cNvSpPr/>
          <p:nvPr/>
        </p:nvSpPr>
        <p:spPr bwMode="auto">
          <a:xfrm>
            <a:off x="7105650" y="2630488"/>
            <a:ext cx="111125" cy="130175"/>
          </a:xfrm>
          <a:prstGeom prst="irregularSeal1">
            <a:avLst/>
          </a:prstGeom>
          <a:solidFill>
            <a:schemeClr val="tx1">
              <a:lumMod val="65000"/>
              <a:lumOff val="35000"/>
            </a:schemeClr>
          </a:solidFill>
          <a:ln w="9525" cap="flat" cmpd="sng" algn="ctr">
            <a:noFill/>
            <a:prstDash val="solid"/>
            <a:round/>
            <a:headEnd type="none" w="med" len="med"/>
            <a:tailEnd type="none" w="med" len="med"/>
          </a:ln>
          <a:effectLst/>
        </p:spPr>
        <p:txBody>
          <a:bodyPr wrap="none" anchor="ctr"/>
          <a:lstStyle/>
          <a:p>
            <a:pPr algn="ctr">
              <a:defRPr/>
            </a:pPr>
            <a:endParaRPr lang="en-US" sz="2800">
              <a:solidFill>
                <a:srgbClr val="000000"/>
              </a:solidFill>
              <a:ea typeface="Geneva" pitchFamily="84" charset="-128"/>
            </a:endParaRPr>
          </a:p>
        </p:txBody>
      </p:sp>
      <p:sp>
        <p:nvSpPr>
          <p:cNvPr id="95" name="Explosion 1 94"/>
          <p:cNvSpPr/>
          <p:nvPr/>
        </p:nvSpPr>
        <p:spPr bwMode="auto">
          <a:xfrm>
            <a:off x="6827838" y="2695575"/>
            <a:ext cx="111125" cy="130175"/>
          </a:xfrm>
          <a:prstGeom prst="irregularSeal1">
            <a:avLst/>
          </a:prstGeom>
          <a:solidFill>
            <a:schemeClr val="tx1">
              <a:lumMod val="65000"/>
              <a:lumOff val="35000"/>
            </a:schemeClr>
          </a:solidFill>
          <a:ln w="9525" cap="flat" cmpd="sng" algn="ctr">
            <a:noFill/>
            <a:prstDash val="solid"/>
            <a:round/>
            <a:headEnd type="none" w="med" len="med"/>
            <a:tailEnd type="none" w="med" len="med"/>
          </a:ln>
          <a:effectLst/>
        </p:spPr>
        <p:txBody>
          <a:bodyPr wrap="none" anchor="ctr"/>
          <a:lstStyle/>
          <a:p>
            <a:pPr algn="ctr">
              <a:defRPr/>
            </a:pPr>
            <a:endParaRPr lang="en-US" sz="2800">
              <a:solidFill>
                <a:srgbClr val="000000"/>
              </a:solidFill>
              <a:ea typeface="Geneva" pitchFamily="84" charset="-128"/>
            </a:endParaRPr>
          </a:p>
        </p:txBody>
      </p:sp>
      <p:sp>
        <p:nvSpPr>
          <p:cNvPr id="96" name="Explosion 1 95"/>
          <p:cNvSpPr/>
          <p:nvPr/>
        </p:nvSpPr>
        <p:spPr bwMode="auto">
          <a:xfrm>
            <a:off x="6994525" y="2760663"/>
            <a:ext cx="111125" cy="128587"/>
          </a:xfrm>
          <a:prstGeom prst="irregularSeal1">
            <a:avLst/>
          </a:prstGeom>
          <a:solidFill>
            <a:schemeClr val="tx1">
              <a:lumMod val="65000"/>
              <a:lumOff val="35000"/>
            </a:schemeClr>
          </a:solidFill>
          <a:ln w="9525" cap="flat" cmpd="sng" algn="ctr">
            <a:noFill/>
            <a:prstDash val="solid"/>
            <a:round/>
            <a:headEnd type="none" w="med" len="med"/>
            <a:tailEnd type="none" w="med" len="med"/>
          </a:ln>
          <a:effectLst/>
        </p:spPr>
        <p:txBody>
          <a:bodyPr wrap="none" anchor="ctr"/>
          <a:lstStyle/>
          <a:p>
            <a:pPr algn="ctr">
              <a:defRPr/>
            </a:pPr>
            <a:endParaRPr lang="en-US" sz="2800">
              <a:solidFill>
                <a:srgbClr val="000000"/>
              </a:solidFill>
              <a:ea typeface="Geneva" pitchFamily="84" charset="-128"/>
            </a:endParaRPr>
          </a:p>
        </p:txBody>
      </p:sp>
      <p:sp>
        <p:nvSpPr>
          <p:cNvPr id="97" name="Rounded Rectangle 96"/>
          <p:cNvSpPr/>
          <p:nvPr/>
        </p:nvSpPr>
        <p:spPr bwMode="auto">
          <a:xfrm>
            <a:off x="6496050" y="3721100"/>
            <a:ext cx="1108075" cy="260350"/>
          </a:xfrm>
          <a:prstGeom prst="roundRect">
            <a:avLst/>
          </a:prstGeom>
          <a:gradFill flip="none" rotWithShape="1">
            <a:gsLst>
              <a:gs pos="0">
                <a:schemeClr val="bg1">
                  <a:lumMod val="65000"/>
                  <a:tint val="66000"/>
                  <a:satMod val="160000"/>
                </a:schemeClr>
              </a:gs>
              <a:gs pos="50000">
                <a:schemeClr val="bg1">
                  <a:lumMod val="65000"/>
                  <a:tint val="44500"/>
                  <a:satMod val="160000"/>
                </a:schemeClr>
              </a:gs>
              <a:gs pos="100000">
                <a:schemeClr val="bg1">
                  <a:lumMod val="65000"/>
                  <a:tint val="23500"/>
                  <a:satMod val="160000"/>
                </a:schemeClr>
              </a:gs>
            </a:gsLst>
            <a:lin ang="5400000" scaled="1"/>
            <a:tileRect/>
          </a:gradFill>
          <a:ln w="9525" cap="flat" cmpd="sng" algn="ctr">
            <a:noFill/>
            <a:prstDash val="solid"/>
            <a:round/>
            <a:headEnd type="none" w="med" len="med"/>
            <a:tailEnd type="none" w="med" len="med"/>
          </a:ln>
          <a:effectLst/>
        </p:spPr>
        <p:txBody>
          <a:bodyPr wrap="none" anchor="ctr"/>
          <a:lstStyle/>
          <a:p>
            <a:pPr algn="ctr">
              <a:defRPr/>
            </a:pPr>
            <a:r>
              <a:rPr lang="en-US" i="1" dirty="0">
                <a:solidFill>
                  <a:srgbClr val="0066FF"/>
                </a:solidFill>
                <a:latin typeface="Arial"/>
                <a:ea typeface="Geneva" pitchFamily="84" charset="-128"/>
              </a:rPr>
              <a:t>3: Amplification</a:t>
            </a:r>
          </a:p>
        </p:txBody>
      </p:sp>
      <p:cxnSp>
        <p:nvCxnSpPr>
          <p:cNvPr id="4131" name="Shape 103"/>
          <p:cNvCxnSpPr>
            <a:cxnSpLocks noChangeShapeType="1"/>
            <a:stCxn id="99" idx="2"/>
            <a:endCxn id="4122" idx="6"/>
          </p:cNvCxnSpPr>
          <p:nvPr/>
        </p:nvCxnSpPr>
        <p:spPr bwMode="auto">
          <a:xfrm rot="10800000" flipV="1">
            <a:off x="7289800" y="2141538"/>
            <a:ext cx="423863" cy="333375"/>
          </a:xfrm>
          <a:prstGeom prst="bentConnector3">
            <a:avLst>
              <a:gd name="adj1" fmla="val 50000"/>
            </a:avLst>
          </a:prstGeom>
          <a:noFill/>
          <a:ln w="9525" algn="ctr">
            <a:solidFill>
              <a:srgbClr val="FF0000"/>
            </a:solidFill>
            <a:round/>
            <a:headEnd/>
            <a:tailEnd type="arrow" w="med" len="med"/>
          </a:ln>
        </p:spPr>
      </p:cxnSp>
      <p:cxnSp>
        <p:nvCxnSpPr>
          <p:cNvPr id="4132" name="Shape 101"/>
          <p:cNvCxnSpPr>
            <a:cxnSpLocks noChangeShapeType="1"/>
            <a:stCxn id="100" idx="2"/>
          </p:cNvCxnSpPr>
          <p:nvPr/>
        </p:nvCxnSpPr>
        <p:spPr bwMode="auto">
          <a:xfrm rot="10800000">
            <a:off x="7105650" y="2840038"/>
            <a:ext cx="608013" cy="277812"/>
          </a:xfrm>
          <a:prstGeom prst="bentConnector3">
            <a:avLst>
              <a:gd name="adj1" fmla="val 50000"/>
            </a:avLst>
          </a:prstGeom>
          <a:noFill/>
          <a:ln w="9525" algn="ctr">
            <a:solidFill>
              <a:srgbClr val="FF0000"/>
            </a:solidFill>
            <a:round/>
            <a:headEnd/>
            <a:tailEnd type="arrow" w="med" len="med"/>
          </a:ln>
        </p:spPr>
      </p:cxnSp>
      <p:sp>
        <p:nvSpPr>
          <p:cNvPr id="77" name="TextBox 76"/>
          <p:cNvSpPr txBox="1"/>
          <p:nvPr/>
        </p:nvSpPr>
        <p:spPr>
          <a:xfrm>
            <a:off x="3276600" y="6400800"/>
            <a:ext cx="3787775" cy="369888"/>
          </a:xfrm>
          <a:prstGeom prst="rect">
            <a:avLst/>
          </a:prstGeom>
          <a:noFill/>
        </p:spPr>
        <p:txBody>
          <a:bodyPr wrap="none">
            <a:spAutoFit/>
          </a:bodyPr>
          <a:lstStyle/>
          <a:p>
            <a:pPr>
              <a:defRPr/>
            </a:pPr>
            <a:r>
              <a:rPr lang="en-US" i="1" dirty="0">
                <a:solidFill>
                  <a:srgbClr val="FFC000"/>
                </a:solidFill>
                <a:latin typeface="Arial"/>
                <a:ea typeface="Geneva" pitchFamily="84" charset="-128"/>
              </a:rPr>
              <a:t>Results will vary with assay and matrix</a:t>
            </a:r>
          </a:p>
        </p:txBody>
      </p:sp>
      <p:sp>
        <p:nvSpPr>
          <p:cNvPr id="86" name="Left-Right Arrow 85"/>
          <p:cNvSpPr/>
          <p:nvPr/>
        </p:nvSpPr>
        <p:spPr bwMode="auto">
          <a:xfrm>
            <a:off x="381000" y="4953000"/>
            <a:ext cx="3124200" cy="457200"/>
          </a:xfrm>
          <a:prstGeom prst="leftRightArrow">
            <a:avLst/>
          </a:prstGeom>
          <a:gradFill rotWithShape="1">
            <a:gsLst>
              <a:gs pos="0">
                <a:srgbClr val="FDE325"/>
              </a:gs>
              <a:gs pos="100000">
                <a:srgbClr val="FDE325">
                  <a:gamma/>
                  <a:tint val="33725"/>
                  <a:invGamma/>
                </a:srgbClr>
              </a:gs>
            </a:gsLst>
            <a:lin ang="5400000" scaled="1"/>
          </a:gradFill>
          <a:ln w="9525" cap="flat" cmpd="sng" algn="ctr">
            <a:noFill/>
            <a:prstDash val="solid"/>
            <a:round/>
            <a:headEnd type="none" w="med" len="med"/>
            <a:tailEnd type="none" w="med" len="med"/>
          </a:ln>
          <a:effectLst/>
        </p:spPr>
        <p:txBody>
          <a:bodyPr wrap="none" anchor="ctr"/>
          <a:lstStyle/>
          <a:p>
            <a:pPr>
              <a:defRPr/>
            </a:pPr>
            <a:r>
              <a:rPr lang="en-US" dirty="0">
                <a:solidFill>
                  <a:srgbClr val="3A6E8F"/>
                </a:solidFill>
                <a:latin typeface="Arial"/>
                <a:ea typeface="Geneva" pitchFamily="84" charset="-128"/>
              </a:rPr>
              <a:t>       Direct 400 = 2000 -0.5 µg/</a:t>
            </a:r>
            <a:r>
              <a:rPr lang="en-US" dirty="0" err="1">
                <a:solidFill>
                  <a:srgbClr val="3A6E8F"/>
                </a:solidFill>
                <a:latin typeface="Arial"/>
                <a:ea typeface="Geneva" pitchFamily="84" charset="-128"/>
              </a:rPr>
              <a:t>mL</a:t>
            </a:r>
            <a:endParaRPr lang="en-US" dirty="0">
              <a:solidFill>
                <a:srgbClr val="3A6E8F"/>
              </a:solidFill>
              <a:latin typeface="Arial"/>
              <a:ea typeface="Geneva" pitchFamily="84" charset="-128"/>
            </a:endParaRPr>
          </a:p>
        </p:txBody>
      </p:sp>
      <p:sp>
        <p:nvSpPr>
          <p:cNvPr id="120" name="TextBox 119"/>
          <p:cNvSpPr txBox="1"/>
          <p:nvPr/>
        </p:nvSpPr>
        <p:spPr>
          <a:xfrm>
            <a:off x="160338" y="4114800"/>
            <a:ext cx="1792287" cy="738188"/>
          </a:xfrm>
          <a:prstGeom prst="rect">
            <a:avLst/>
          </a:prstGeom>
          <a:noFill/>
        </p:spPr>
        <p:txBody>
          <a:bodyPr wrap="none">
            <a:spAutoFit/>
          </a:bodyPr>
          <a:lstStyle/>
          <a:p>
            <a:pPr algn="r">
              <a:defRPr/>
            </a:pPr>
            <a:r>
              <a:rPr lang="en-US" b="1" dirty="0">
                <a:solidFill>
                  <a:srgbClr val="3A6E8F"/>
                </a:solidFill>
                <a:latin typeface="Arial"/>
                <a:ea typeface="Geneva" pitchFamily="84" charset="-128"/>
              </a:rPr>
              <a:t>Flow Rate:</a:t>
            </a:r>
          </a:p>
          <a:p>
            <a:pPr algn="r">
              <a:defRPr/>
            </a:pPr>
            <a:r>
              <a:rPr lang="en-US" b="1" dirty="0">
                <a:solidFill>
                  <a:srgbClr val="3A6E8F"/>
                </a:solidFill>
                <a:latin typeface="Arial"/>
                <a:ea typeface="Geneva" pitchFamily="84" charset="-128"/>
              </a:rPr>
              <a:t>Sample Incubation:</a:t>
            </a:r>
          </a:p>
          <a:p>
            <a:pPr algn="r">
              <a:defRPr/>
            </a:pPr>
            <a:r>
              <a:rPr lang="en-US" b="1" dirty="0">
                <a:solidFill>
                  <a:srgbClr val="3A6E8F"/>
                </a:solidFill>
                <a:latin typeface="Arial"/>
                <a:ea typeface="Geneva" pitchFamily="84" charset="-128"/>
              </a:rPr>
              <a:t>Amplification Step(s):</a:t>
            </a:r>
          </a:p>
        </p:txBody>
      </p:sp>
      <p:sp>
        <p:nvSpPr>
          <p:cNvPr id="123" name="TextBox 122"/>
          <p:cNvSpPr txBox="1"/>
          <p:nvPr/>
        </p:nvSpPr>
        <p:spPr>
          <a:xfrm>
            <a:off x="1893888" y="4152900"/>
            <a:ext cx="1339850" cy="738188"/>
          </a:xfrm>
          <a:prstGeom prst="rect">
            <a:avLst/>
          </a:prstGeom>
          <a:noFill/>
        </p:spPr>
        <p:txBody>
          <a:bodyPr wrap="none">
            <a:spAutoFit/>
          </a:bodyPr>
          <a:lstStyle/>
          <a:p>
            <a:pPr algn="ctr">
              <a:defRPr/>
            </a:pPr>
            <a:r>
              <a:rPr lang="en-US" b="1" dirty="0">
                <a:solidFill>
                  <a:srgbClr val="3A6E8F"/>
                </a:solidFill>
                <a:latin typeface="Arial"/>
                <a:ea typeface="Geneva" pitchFamily="84" charset="-128"/>
              </a:rPr>
              <a:t>400RPM</a:t>
            </a:r>
          </a:p>
          <a:p>
            <a:pPr algn="ctr">
              <a:defRPr/>
            </a:pPr>
            <a:r>
              <a:rPr lang="en-US" b="1" dirty="0">
                <a:solidFill>
                  <a:srgbClr val="3A6E8F"/>
                </a:solidFill>
                <a:latin typeface="Arial"/>
                <a:ea typeface="Geneva" pitchFamily="84" charset="-128"/>
              </a:rPr>
              <a:t>2 min/column</a:t>
            </a:r>
          </a:p>
          <a:p>
            <a:pPr algn="ctr">
              <a:defRPr/>
            </a:pPr>
            <a:r>
              <a:rPr lang="en-US" b="1" dirty="0">
                <a:solidFill>
                  <a:srgbClr val="3A6E8F"/>
                </a:solidFill>
                <a:latin typeface="Arial"/>
                <a:ea typeface="Geneva" pitchFamily="84" charset="-128"/>
              </a:rPr>
              <a:t>N/A</a:t>
            </a:r>
          </a:p>
        </p:txBody>
      </p:sp>
      <p:sp>
        <p:nvSpPr>
          <p:cNvPr id="126" name="TextBox 125"/>
          <p:cNvSpPr txBox="1"/>
          <p:nvPr/>
        </p:nvSpPr>
        <p:spPr>
          <a:xfrm>
            <a:off x="6434138" y="4152900"/>
            <a:ext cx="1250950" cy="738188"/>
          </a:xfrm>
          <a:prstGeom prst="rect">
            <a:avLst/>
          </a:prstGeom>
          <a:noFill/>
        </p:spPr>
        <p:txBody>
          <a:bodyPr wrap="none">
            <a:spAutoFit/>
          </a:bodyPr>
          <a:lstStyle/>
          <a:p>
            <a:pPr algn="ctr">
              <a:defRPr/>
            </a:pPr>
            <a:r>
              <a:rPr lang="en-US" b="1" dirty="0">
                <a:solidFill>
                  <a:srgbClr val="3A6E8F"/>
                </a:solidFill>
                <a:latin typeface="Arial"/>
                <a:ea typeface="Geneva" pitchFamily="84" charset="-128"/>
              </a:rPr>
              <a:t>1000RPM</a:t>
            </a:r>
          </a:p>
          <a:p>
            <a:pPr algn="ctr">
              <a:defRPr/>
            </a:pPr>
            <a:r>
              <a:rPr lang="en-US" b="1" dirty="0">
                <a:solidFill>
                  <a:srgbClr val="3A6E8F"/>
                </a:solidFill>
                <a:latin typeface="Arial"/>
                <a:ea typeface="Geneva" pitchFamily="84" charset="-128"/>
              </a:rPr>
              <a:t>30-60 minutes</a:t>
            </a:r>
          </a:p>
          <a:p>
            <a:pPr algn="ctr">
              <a:defRPr/>
            </a:pPr>
            <a:r>
              <a:rPr lang="en-US" b="1" dirty="0">
                <a:solidFill>
                  <a:srgbClr val="3A6E8F"/>
                </a:solidFill>
                <a:latin typeface="Arial"/>
                <a:ea typeface="Geneva" pitchFamily="84" charset="-128"/>
              </a:rPr>
              <a:t>5 min/column</a:t>
            </a:r>
          </a:p>
        </p:txBody>
      </p:sp>
      <p:sp>
        <p:nvSpPr>
          <p:cNvPr id="127" name="Left-Right Arrow 126"/>
          <p:cNvSpPr/>
          <p:nvPr/>
        </p:nvSpPr>
        <p:spPr bwMode="auto">
          <a:xfrm>
            <a:off x="2743200" y="5410200"/>
            <a:ext cx="3276600" cy="457200"/>
          </a:xfrm>
          <a:prstGeom prst="leftRightArrow">
            <a:avLst/>
          </a:prstGeom>
          <a:gradFill rotWithShape="1">
            <a:gsLst>
              <a:gs pos="0">
                <a:srgbClr val="FDE325"/>
              </a:gs>
              <a:gs pos="100000">
                <a:srgbClr val="FDE325">
                  <a:gamma/>
                  <a:tint val="33725"/>
                  <a:invGamma/>
                </a:srgbClr>
              </a:gs>
            </a:gsLst>
            <a:lin ang="5400000" scaled="1"/>
          </a:gradFill>
          <a:ln w="9525" cap="flat" cmpd="sng" algn="ctr">
            <a:noFill/>
            <a:prstDash val="solid"/>
            <a:round/>
            <a:headEnd type="none" w="med" len="med"/>
            <a:tailEnd type="none" w="med" len="med"/>
          </a:ln>
          <a:effectLst/>
        </p:spPr>
        <p:txBody>
          <a:bodyPr wrap="none" anchor="ctr"/>
          <a:lstStyle/>
          <a:p>
            <a:pPr>
              <a:defRPr/>
            </a:pPr>
            <a:r>
              <a:rPr lang="en-US" dirty="0">
                <a:solidFill>
                  <a:srgbClr val="3A6E8F"/>
                </a:solidFill>
                <a:latin typeface="Arial"/>
                <a:ea typeface="Geneva" pitchFamily="84" charset="-128"/>
              </a:rPr>
              <a:t>       Direct 1000 = 300 -0.025 µg/</a:t>
            </a:r>
            <a:r>
              <a:rPr lang="en-US" dirty="0" err="1">
                <a:solidFill>
                  <a:srgbClr val="3A6E8F"/>
                </a:solidFill>
                <a:latin typeface="Arial"/>
                <a:ea typeface="Geneva" pitchFamily="84" charset="-128"/>
              </a:rPr>
              <a:t>mL</a:t>
            </a:r>
            <a:endParaRPr lang="en-US" dirty="0">
              <a:solidFill>
                <a:srgbClr val="3A6E8F"/>
              </a:solidFill>
              <a:latin typeface="Arial"/>
              <a:ea typeface="Geneva" pitchFamily="84" charset="-128"/>
            </a:endParaRPr>
          </a:p>
        </p:txBody>
      </p:sp>
      <p:sp>
        <p:nvSpPr>
          <p:cNvPr id="128" name="Left-Right Arrow 127"/>
          <p:cNvSpPr/>
          <p:nvPr/>
        </p:nvSpPr>
        <p:spPr bwMode="auto">
          <a:xfrm>
            <a:off x="3505200" y="4953000"/>
            <a:ext cx="3352800" cy="457200"/>
          </a:xfrm>
          <a:prstGeom prst="leftRightArrow">
            <a:avLst/>
          </a:prstGeom>
          <a:gradFill rotWithShape="1">
            <a:gsLst>
              <a:gs pos="0">
                <a:srgbClr val="FDE325"/>
              </a:gs>
              <a:gs pos="100000">
                <a:srgbClr val="FDE325">
                  <a:gamma/>
                  <a:tint val="33725"/>
                  <a:invGamma/>
                </a:srgbClr>
              </a:gs>
            </a:gsLst>
            <a:lin ang="5400000" scaled="1"/>
          </a:gradFill>
          <a:ln w="9525" cap="flat" cmpd="sng" algn="ctr">
            <a:noFill/>
            <a:prstDash val="solid"/>
            <a:round/>
            <a:headEnd type="none" w="med" len="med"/>
            <a:tailEnd type="none" w="med" len="med"/>
          </a:ln>
          <a:effectLst/>
        </p:spPr>
        <p:txBody>
          <a:bodyPr wrap="none" anchor="ctr"/>
          <a:lstStyle/>
          <a:p>
            <a:pPr>
              <a:defRPr/>
            </a:pPr>
            <a:r>
              <a:rPr lang="en-US" dirty="0">
                <a:solidFill>
                  <a:srgbClr val="3A6E8F"/>
                </a:solidFill>
                <a:latin typeface="Arial"/>
                <a:ea typeface="Geneva" pitchFamily="84" charset="-128"/>
              </a:rPr>
              <a:t>             Sandwich = 500 -0.1 </a:t>
            </a:r>
            <a:r>
              <a:rPr lang="en-US" dirty="0" err="1">
                <a:solidFill>
                  <a:srgbClr val="3A6E8F"/>
                </a:solidFill>
                <a:latin typeface="Arial"/>
                <a:ea typeface="Geneva" pitchFamily="84" charset="-128"/>
              </a:rPr>
              <a:t>ng</a:t>
            </a:r>
            <a:r>
              <a:rPr lang="en-US" dirty="0">
                <a:solidFill>
                  <a:srgbClr val="3A6E8F"/>
                </a:solidFill>
                <a:latin typeface="Arial"/>
                <a:ea typeface="Geneva" pitchFamily="84" charset="-128"/>
              </a:rPr>
              <a:t>/</a:t>
            </a:r>
            <a:r>
              <a:rPr lang="en-US" dirty="0" err="1">
                <a:solidFill>
                  <a:srgbClr val="3A6E8F"/>
                </a:solidFill>
                <a:latin typeface="Arial"/>
                <a:ea typeface="Geneva" pitchFamily="84" charset="-128"/>
              </a:rPr>
              <a:t>mL</a:t>
            </a:r>
            <a:endParaRPr lang="en-US" dirty="0">
              <a:solidFill>
                <a:srgbClr val="3A6E8F"/>
              </a:solidFill>
              <a:latin typeface="Arial"/>
              <a:ea typeface="Geneva" pitchFamily="84" charset="-128"/>
            </a:endParaRPr>
          </a:p>
        </p:txBody>
      </p:sp>
      <p:sp>
        <p:nvSpPr>
          <p:cNvPr id="129" name="Rounded Rectangle 128"/>
          <p:cNvSpPr/>
          <p:nvPr/>
        </p:nvSpPr>
        <p:spPr bwMode="auto">
          <a:xfrm>
            <a:off x="2097088" y="1676400"/>
            <a:ext cx="914400" cy="260350"/>
          </a:xfrm>
          <a:prstGeom prst="roundRect">
            <a:avLst/>
          </a:prstGeom>
          <a:solidFill>
            <a:schemeClr val="accent6">
              <a:lumMod val="20000"/>
              <a:lumOff val="80000"/>
            </a:schemeClr>
          </a:solidFill>
          <a:ln w="9525" cap="flat" cmpd="sng" algn="ctr">
            <a:noFill/>
            <a:prstDash val="solid"/>
            <a:round/>
            <a:headEnd type="none" w="med" len="med"/>
            <a:tailEnd type="none" w="med" len="med"/>
          </a:ln>
          <a:effectLst/>
        </p:spPr>
        <p:txBody>
          <a:bodyPr wrap="none" anchor="ctr"/>
          <a:lstStyle/>
          <a:p>
            <a:pPr algn="ctr">
              <a:defRPr/>
            </a:pPr>
            <a:r>
              <a:rPr lang="en-US" sz="1600" i="1" dirty="0">
                <a:solidFill>
                  <a:srgbClr val="0066FF"/>
                </a:solidFill>
                <a:latin typeface="Arial"/>
                <a:ea typeface="Geneva" pitchFamily="84" charset="-128"/>
              </a:rPr>
              <a:t>Direct 400</a:t>
            </a:r>
          </a:p>
        </p:txBody>
      </p:sp>
      <p:grpSp>
        <p:nvGrpSpPr>
          <p:cNvPr id="4" name="Group 133"/>
          <p:cNvGrpSpPr>
            <a:grpSpLocks/>
          </p:cNvGrpSpPr>
          <p:nvPr/>
        </p:nvGrpSpPr>
        <p:grpSpPr bwMode="auto">
          <a:xfrm>
            <a:off x="3505200" y="1524000"/>
            <a:ext cx="1235075" cy="3367088"/>
            <a:chOff x="3316046" y="1524000"/>
            <a:chExt cx="1234318" cy="3367564"/>
          </a:xfrm>
        </p:grpSpPr>
        <p:grpSp>
          <p:nvGrpSpPr>
            <p:cNvPr id="5" name="Group 86"/>
            <p:cNvGrpSpPr>
              <a:grpSpLocks/>
            </p:cNvGrpSpPr>
            <p:nvPr/>
          </p:nvGrpSpPr>
          <p:grpSpPr bwMode="auto">
            <a:xfrm>
              <a:off x="3316046" y="1524000"/>
              <a:ext cx="1219200" cy="2514600"/>
              <a:chOff x="1066800" y="1219200"/>
              <a:chExt cx="1676400" cy="2945674"/>
            </a:xfrm>
          </p:grpSpPr>
          <p:sp>
            <p:nvSpPr>
              <p:cNvPr id="98" name="Rounded Rectangle 97"/>
              <p:cNvSpPr/>
              <p:nvPr/>
            </p:nvSpPr>
            <p:spPr bwMode="auto">
              <a:xfrm>
                <a:off x="1066800" y="1219200"/>
                <a:ext cx="1676400" cy="2945674"/>
              </a:xfrm>
              <a:prstGeom prst="roundRect">
                <a:avLst/>
              </a:prstGeom>
              <a:gradFill flip="none" rotWithShape="1">
                <a:gsLst>
                  <a:gs pos="0">
                    <a:srgbClr val="8488C4">
                      <a:alpha val="0"/>
                    </a:srgbClr>
                  </a:gs>
                  <a:gs pos="53000">
                    <a:srgbClr val="D4DEFF"/>
                  </a:gs>
                  <a:gs pos="83000">
                    <a:srgbClr val="D4DEFF"/>
                  </a:gs>
                  <a:gs pos="100000">
                    <a:srgbClr val="96AB94"/>
                  </a:gs>
                </a:gsLst>
                <a:lin ang="5400000" scaled="1"/>
                <a:tileRect/>
              </a:gradFill>
              <a:ln w="19050" cap="flat" cmpd="sng" algn="ctr">
                <a:solidFill>
                  <a:srgbClr val="326E8F"/>
                </a:solidFill>
                <a:prstDash val="solid"/>
                <a:round/>
                <a:headEnd type="none" w="med" len="med"/>
                <a:tailEnd type="none" w="med" len="med"/>
              </a:ln>
              <a:effectLst/>
            </p:spPr>
            <p:txBody>
              <a:bodyPr wrap="none" anchor="ctr"/>
              <a:lstStyle/>
              <a:p>
                <a:pPr algn="ctr">
                  <a:defRPr/>
                </a:pPr>
                <a:endParaRPr lang="en-US" sz="2800">
                  <a:solidFill>
                    <a:srgbClr val="000000"/>
                  </a:solidFill>
                  <a:ea typeface="Geneva" pitchFamily="84" charset="-128"/>
                </a:endParaRPr>
              </a:p>
            </p:txBody>
          </p:sp>
          <p:sp>
            <p:nvSpPr>
              <p:cNvPr id="101" name="Rectangle 100"/>
              <p:cNvSpPr/>
              <p:nvPr/>
            </p:nvSpPr>
            <p:spPr bwMode="auto">
              <a:xfrm>
                <a:off x="1372206" y="1295457"/>
                <a:ext cx="1064559" cy="457537"/>
              </a:xfrm>
              <a:prstGeom prst="rect">
                <a:avLst/>
              </a:prstGeom>
              <a:solidFill>
                <a:schemeClr val="accent6">
                  <a:lumMod val="20000"/>
                  <a:lumOff val="80000"/>
                </a:schemeClr>
              </a:solidFill>
              <a:ln w="9525" cap="flat" cmpd="sng" algn="ctr">
                <a:noFill/>
                <a:prstDash val="solid"/>
                <a:round/>
                <a:headEnd type="none" w="med" len="med"/>
                <a:tailEnd type="none" w="med" len="med"/>
              </a:ln>
              <a:effectLst/>
            </p:spPr>
            <p:txBody>
              <a:bodyPr wrap="none" anchor="ctr"/>
              <a:lstStyle/>
              <a:p>
                <a:pPr algn="ctr">
                  <a:defRPr/>
                </a:pPr>
                <a:endParaRPr lang="en-US" sz="2800">
                  <a:solidFill>
                    <a:srgbClr val="000000"/>
                  </a:solidFill>
                  <a:ea typeface="Geneva" pitchFamily="84" charset="-128"/>
                </a:endParaRPr>
              </a:p>
            </p:txBody>
          </p:sp>
          <p:sp>
            <p:nvSpPr>
              <p:cNvPr id="4175" name="Rectangle 102"/>
              <p:cNvSpPr>
                <a:spLocks noChangeArrowheads="1"/>
              </p:cNvSpPr>
              <p:nvPr/>
            </p:nvSpPr>
            <p:spPr bwMode="auto">
              <a:xfrm>
                <a:off x="1371600" y="1752600"/>
                <a:ext cx="1066800" cy="76200"/>
              </a:xfrm>
              <a:prstGeom prst="rect">
                <a:avLst/>
              </a:prstGeom>
              <a:solidFill>
                <a:srgbClr val="92D050"/>
              </a:solidFill>
              <a:ln w="9525" algn="ctr">
                <a:noFill/>
                <a:round/>
                <a:headEnd/>
                <a:tailEnd/>
              </a:ln>
            </p:spPr>
            <p:txBody>
              <a:bodyPr wrap="none" anchor="ctr"/>
              <a:lstStyle/>
              <a:p>
                <a:pPr algn="ctr"/>
                <a:endParaRPr lang="en-US" sz="2800">
                  <a:solidFill>
                    <a:srgbClr val="000000"/>
                  </a:solidFill>
                </a:endParaRPr>
              </a:p>
            </p:txBody>
          </p:sp>
          <p:sp>
            <p:nvSpPr>
              <p:cNvPr id="4176" name="Rectangle 104"/>
              <p:cNvSpPr>
                <a:spLocks noChangeArrowheads="1"/>
              </p:cNvSpPr>
              <p:nvPr/>
            </p:nvSpPr>
            <p:spPr bwMode="auto">
              <a:xfrm>
                <a:off x="1371600" y="1828800"/>
                <a:ext cx="1066800" cy="76200"/>
              </a:xfrm>
              <a:prstGeom prst="rect">
                <a:avLst/>
              </a:prstGeom>
              <a:gradFill rotWithShape="1">
                <a:gsLst>
                  <a:gs pos="0">
                    <a:srgbClr val="FDE325"/>
                  </a:gs>
                  <a:gs pos="100000">
                    <a:srgbClr val="FEF6B5"/>
                  </a:gs>
                </a:gsLst>
                <a:lin ang="5400000" scaled="1"/>
              </a:gradFill>
              <a:ln w="9525" algn="ctr">
                <a:noFill/>
                <a:round/>
                <a:headEnd/>
                <a:tailEnd/>
              </a:ln>
            </p:spPr>
            <p:txBody>
              <a:bodyPr wrap="none" anchor="ctr"/>
              <a:lstStyle/>
              <a:p>
                <a:pPr algn="ctr"/>
                <a:endParaRPr lang="en-US" sz="2800">
                  <a:solidFill>
                    <a:srgbClr val="000000"/>
                  </a:solidFill>
                </a:endParaRPr>
              </a:p>
            </p:txBody>
          </p:sp>
          <p:sp>
            <p:nvSpPr>
              <p:cNvPr id="4177" name="TextBox 105"/>
              <p:cNvSpPr txBox="1">
                <a:spLocks noChangeArrowheads="1"/>
              </p:cNvSpPr>
              <p:nvPr/>
            </p:nvSpPr>
            <p:spPr bwMode="auto">
              <a:xfrm rot="10800000">
                <a:off x="1371600" y="1828800"/>
                <a:ext cx="317716" cy="307777"/>
              </a:xfrm>
              <a:prstGeom prst="rect">
                <a:avLst/>
              </a:prstGeom>
              <a:noFill/>
              <a:ln w="9525">
                <a:noFill/>
                <a:miter lim="800000"/>
                <a:headEnd/>
                <a:tailEnd/>
              </a:ln>
            </p:spPr>
            <p:txBody>
              <a:bodyPr wrap="none">
                <a:spAutoFit/>
              </a:bodyPr>
              <a:lstStyle/>
              <a:p>
                <a:r>
                  <a:rPr lang="en-US" b="1">
                    <a:solidFill>
                      <a:srgbClr val="00B050"/>
                    </a:solidFill>
                    <a:latin typeface="Verdana" pitchFamily="34" charset="0"/>
                  </a:rPr>
                  <a:t>Y</a:t>
                </a:r>
              </a:p>
            </p:txBody>
          </p:sp>
          <p:sp>
            <p:nvSpPr>
              <p:cNvPr id="4178" name="TextBox 106"/>
              <p:cNvSpPr txBox="1">
                <a:spLocks noChangeArrowheads="1"/>
              </p:cNvSpPr>
              <p:nvPr/>
            </p:nvSpPr>
            <p:spPr bwMode="auto">
              <a:xfrm rot="10800000">
                <a:off x="1524000" y="1828800"/>
                <a:ext cx="317716" cy="307777"/>
              </a:xfrm>
              <a:prstGeom prst="rect">
                <a:avLst/>
              </a:prstGeom>
              <a:noFill/>
              <a:ln w="9525">
                <a:noFill/>
                <a:miter lim="800000"/>
                <a:headEnd/>
                <a:tailEnd/>
              </a:ln>
            </p:spPr>
            <p:txBody>
              <a:bodyPr wrap="none">
                <a:spAutoFit/>
              </a:bodyPr>
              <a:lstStyle/>
              <a:p>
                <a:r>
                  <a:rPr lang="en-US" b="1">
                    <a:solidFill>
                      <a:srgbClr val="00B050"/>
                    </a:solidFill>
                    <a:latin typeface="Verdana" pitchFamily="34" charset="0"/>
                  </a:rPr>
                  <a:t>Y</a:t>
                </a:r>
              </a:p>
            </p:txBody>
          </p:sp>
          <p:sp>
            <p:nvSpPr>
              <p:cNvPr id="4179" name="TextBox 107"/>
              <p:cNvSpPr txBox="1">
                <a:spLocks noChangeArrowheads="1"/>
              </p:cNvSpPr>
              <p:nvPr/>
            </p:nvSpPr>
            <p:spPr bwMode="auto">
              <a:xfrm rot="10800000">
                <a:off x="1676400" y="1817197"/>
                <a:ext cx="317716" cy="307777"/>
              </a:xfrm>
              <a:prstGeom prst="rect">
                <a:avLst/>
              </a:prstGeom>
              <a:noFill/>
              <a:ln w="9525">
                <a:noFill/>
                <a:miter lim="800000"/>
                <a:headEnd/>
                <a:tailEnd/>
              </a:ln>
            </p:spPr>
            <p:txBody>
              <a:bodyPr wrap="none">
                <a:spAutoFit/>
              </a:bodyPr>
              <a:lstStyle/>
              <a:p>
                <a:r>
                  <a:rPr lang="en-US" b="1">
                    <a:solidFill>
                      <a:srgbClr val="00B050"/>
                    </a:solidFill>
                    <a:latin typeface="Verdana" pitchFamily="34" charset="0"/>
                  </a:rPr>
                  <a:t>Y</a:t>
                </a:r>
              </a:p>
            </p:txBody>
          </p:sp>
          <p:sp>
            <p:nvSpPr>
              <p:cNvPr id="4180" name="TextBox 108"/>
              <p:cNvSpPr txBox="1">
                <a:spLocks noChangeArrowheads="1"/>
              </p:cNvSpPr>
              <p:nvPr/>
            </p:nvSpPr>
            <p:spPr bwMode="auto">
              <a:xfrm rot="10800000">
                <a:off x="1828800" y="1828800"/>
                <a:ext cx="317716" cy="307777"/>
              </a:xfrm>
              <a:prstGeom prst="rect">
                <a:avLst/>
              </a:prstGeom>
              <a:noFill/>
              <a:ln w="9525">
                <a:noFill/>
                <a:miter lim="800000"/>
                <a:headEnd/>
                <a:tailEnd/>
              </a:ln>
            </p:spPr>
            <p:txBody>
              <a:bodyPr wrap="none">
                <a:spAutoFit/>
              </a:bodyPr>
              <a:lstStyle/>
              <a:p>
                <a:r>
                  <a:rPr lang="en-US" b="1">
                    <a:solidFill>
                      <a:srgbClr val="00B050"/>
                    </a:solidFill>
                    <a:latin typeface="Verdana" pitchFamily="34" charset="0"/>
                  </a:rPr>
                  <a:t>Y</a:t>
                </a:r>
              </a:p>
            </p:txBody>
          </p:sp>
          <p:sp>
            <p:nvSpPr>
              <p:cNvPr id="4181" name="TextBox 109"/>
              <p:cNvSpPr txBox="1">
                <a:spLocks noChangeArrowheads="1"/>
              </p:cNvSpPr>
              <p:nvPr/>
            </p:nvSpPr>
            <p:spPr bwMode="auto">
              <a:xfrm rot="10800000">
                <a:off x="1981200" y="1828800"/>
                <a:ext cx="317716" cy="307777"/>
              </a:xfrm>
              <a:prstGeom prst="rect">
                <a:avLst/>
              </a:prstGeom>
              <a:noFill/>
              <a:ln w="9525">
                <a:noFill/>
                <a:miter lim="800000"/>
                <a:headEnd/>
                <a:tailEnd/>
              </a:ln>
            </p:spPr>
            <p:txBody>
              <a:bodyPr wrap="none">
                <a:spAutoFit/>
              </a:bodyPr>
              <a:lstStyle/>
              <a:p>
                <a:r>
                  <a:rPr lang="en-US" b="1">
                    <a:solidFill>
                      <a:srgbClr val="00B050"/>
                    </a:solidFill>
                    <a:latin typeface="Verdana" pitchFamily="34" charset="0"/>
                  </a:rPr>
                  <a:t>Y</a:t>
                </a:r>
              </a:p>
            </p:txBody>
          </p:sp>
          <p:sp>
            <p:nvSpPr>
              <p:cNvPr id="4182" name="TextBox 110"/>
              <p:cNvSpPr txBox="1">
                <a:spLocks noChangeArrowheads="1"/>
              </p:cNvSpPr>
              <p:nvPr/>
            </p:nvSpPr>
            <p:spPr bwMode="auto">
              <a:xfrm rot="10800000">
                <a:off x="2133600" y="1828800"/>
                <a:ext cx="317716" cy="307777"/>
              </a:xfrm>
              <a:prstGeom prst="rect">
                <a:avLst/>
              </a:prstGeom>
              <a:noFill/>
              <a:ln w="9525">
                <a:noFill/>
                <a:miter lim="800000"/>
                <a:headEnd/>
                <a:tailEnd/>
              </a:ln>
            </p:spPr>
            <p:txBody>
              <a:bodyPr wrap="none">
                <a:spAutoFit/>
              </a:bodyPr>
              <a:lstStyle/>
              <a:p>
                <a:r>
                  <a:rPr lang="en-US" b="1">
                    <a:solidFill>
                      <a:srgbClr val="00B050"/>
                    </a:solidFill>
                    <a:latin typeface="Verdana" pitchFamily="34" charset="0"/>
                  </a:rPr>
                  <a:t>Y</a:t>
                </a:r>
              </a:p>
            </p:txBody>
          </p:sp>
          <p:sp>
            <p:nvSpPr>
              <p:cNvPr id="112" name="Cloud 111"/>
              <p:cNvSpPr/>
              <p:nvPr/>
            </p:nvSpPr>
            <p:spPr bwMode="auto">
              <a:xfrm>
                <a:off x="1372206" y="2058018"/>
                <a:ext cx="226873" cy="152512"/>
              </a:xfrm>
              <a:prstGeom prst="cloud">
                <a:avLst/>
              </a:prstGeom>
              <a:solidFill>
                <a:srgbClr val="FF9900"/>
              </a:solidFill>
              <a:ln w="9525" cap="flat" cmpd="sng" algn="ctr">
                <a:noFill/>
                <a:prstDash val="solid"/>
                <a:round/>
                <a:headEnd type="none" w="med" len="med"/>
                <a:tailEnd type="none" w="med" len="med"/>
              </a:ln>
              <a:effectLst/>
            </p:spPr>
            <p:txBody>
              <a:bodyPr wrap="none" anchor="ctr"/>
              <a:lstStyle/>
              <a:p>
                <a:pPr algn="ctr">
                  <a:defRPr/>
                </a:pPr>
                <a:endParaRPr lang="en-US" sz="2800">
                  <a:solidFill>
                    <a:srgbClr val="000000"/>
                  </a:solidFill>
                  <a:ea typeface="Geneva" pitchFamily="84" charset="-128"/>
                </a:endParaRPr>
              </a:p>
            </p:txBody>
          </p:sp>
          <p:sp>
            <p:nvSpPr>
              <p:cNvPr id="113" name="Cloud 112"/>
              <p:cNvSpPr/>
              <p:nvPr/>
            </p:nvSpPr>
            <p:spPr bwMode="auto">
              <a:xfrm>
                <a:off x="1675432" y="2058018"/>
                <a:ext cx="229054" cy="152512"/>
              </a:xfrm>
              <a:prstGeom prst="cloud">
                <a:avLst/>
              </a:prstGeom>
              <a:solidFill>
                <a:srgbClr val="FF9900"/>
              </a:solidFill>
              <a:ln w="9525" cap="flat" cmpd="sng" algn="ctr">
                <a:noFill/>
                <a:prstDash val="solid"/>
                <a:round/>
                <a:headEnd type="none" w="med" len="med"/>
                <a:tailEnd type="none" w="med" len="med"/>
              </a:ln>
              <a:effectLst/>
            </p:spPr>
            <p:txBody>
              <a:bodyPr wrap="none" anchor="ctr"/>
              <a:lstStyle/>
              <a:p>
                <a:pPr algn="ctr">
                  <a:defRPr/>
                </a:pPr>
                <a:endParaRPr lang="en-US" sz="2800">
                  <a:solidFill>
                    <a:srgbClr val="000000"/>
                  </a:solidFill>
                  <a:ea typeface="Geneva" pitchFamily="84" charset="-128"/>
                </a:endParaRPr>
              </a:p>
            </p:txBody>
          </p:sp>
          <p:sp>
            <p:nvSpPr>
              <p:cNvPr id="116" name="Cloud 115"/>
              <p:cNvSpPr/>
              <p:nvPr/>
            </p:nvSpPr>
            <p:spPr bwMode="auto">
              <a:xfrm>
                <a:off x="1904486" y="2058018"/>
                <a:ext cx="229055" cy="152512"/>
              </a:xfrm>
              <a:prstGeom prst="cloud">
                <a:avLst/>
              </a:prstGeom>
              <a:solidFill>
                <a:srgbClr val="FF9900"/>
              </a:solidFill>
              <a:ln w="9525" cap="flat" cmpd="sng" algn="ctr">
                <a:noFill/>
                <a:prstDash val="solid"/>
                <a:round/>
                <a:headEnd type="none" w="med" len="med"/>
                <a:tailEnd type="none" w="med" len="med"/>
              </a:ln>
              <a:effectLst/>
            </p:spPr>
            <p:txBody>
              <a:bodyPr wrap="none" anchor="ctr"/>
              <a:lstStyle/>
              <a:p>
                <a:pPr algn="ctr">
                  <a:defRPr/>
                </a:pPr>
                <a:endParaRPr lang="en-US" sz="2800">
                  <a:solidFill>
                    <a:srgbClr val="000000"/>
                  </a:solidFill>
                  <a:ea typeface="Geneva" pitchFamily="84" charset="-128"/>
                </a:endParaRPr>
              </a:p>
            </p:txBody>
          </p:sp>
          <p:sp>
            <p:nvSpPr>
              <p:cNvPr id="118" name="Cloud 117"/>
              <p:cNvSpPr/>
              <p:nvPr/>
            </p:nvSpPr>
            <p:spPr bwMode="auto">
              <a:xfrm>
                <a:off x="2133542" y="2058018"/>
                <a:ext cx="226873" cy="152512"/>
              </a:xfrm>
              <a:prstGeom prst="cloud">
                <a:avLst/>
              </a:prstGeom>
              <a:solidFill>
                <a:srgbClr val="FF9900"/>
              </a:solidFill>
              <a:ln w="9525" cap="flat" cmpd="sng" algn="ctr">
                <a:noFill/>
                <a:prstDash val="solid"/>
                <a:round/>
                <a:headEnd type="none" w="med" len="med"/>
                <a:tailEnd type="none" w="med" len="med"/>
              </a:ln>
              <a:effectLst/>
            </p:spPr>
            <p:txBody>
              <a:bodyPr wrap="none" anchor="ctr"/>
              <a:lstStyle/>
              <a:p>
                <a:pPr algn="ctr">
                  <a:defRPr/>
                </a:pPr>
                <a:endParaRPr lang="en-US" sz="2800">
                  <a:solidFill>
                    <a:srgbClr val="000000"/>
                  </a:solidFill>
                  <a:ea typeface="Geneva" pitchFamily="84" charset="-128"/>
                </a:endParaRPr>
              </a:p>
            </p:txBody>
          </p:sp>
          <p:sp>
            <p:nvSpPr>
              <p:cNvPr id="119" name="Rounded Rectangle 118"/>
              <p:cNvSpPr/>
              <p:nvPr/>
            </p:nvSpPr>
            <p:spPr bwMode="auto">
              <a:xfrm>
                <a:off x="1171511" y="3718913"/>
                <a:ext cx="1465951" cy="305024"/>
              </a:xfrm>
              <a:prstGeom prst="roundRect">
                <a:avLst/>
              </a:prstGeom>
              <a:gradFill flip="none" rotWithShape="1">
                <a:gsLst>
                  <a:gs pos="0">
                    <a:schemeClr val="bg1">
                      <a:lumMod val="65000"/>
                      <a:tint val="66000"/>
                      <a:satMod val="160000"/>
                    </a:schemeClr>
                  </a:gs>
                  <a:gs pos="50000">
                    <a:schemeClr val="bg1">
                      <a:lumMod val="65000"/>
                      <a:tint val="44500"/>
                      <a:satMod val="160000"/>
                    </a:schemeClr>
                  </a:gs>
                  <a:gs pos="100000">
                    <a:schemeClr val="bg1">
                      <a:lumMod val="65000"/>
                      <a:tint val="23500"/>
                      <a:satMod val="160000"/>
                    </a:schemeClr>
                  </a:gs>
                </a:gsLst>
                <a:lin ang="5400000" scaled="1"/>
                <a:tileRect/>
              </a:gradFill>
              <a:ln w="9525" cap="flat" cmpd="sng" algn="ctr">
                <a:noFill/>
                <a:prstDash val="solid"/>
                <a:round/>
                <a:headEnd type="none" w="med" len="med"/>
                <a:tailEnd type="none" w="med" len="med"/>
              </a:ln>
              <a:effectLst/>
            </p:spPr>
            <p:txBody>
              <a:bodyPr wrap="none" anchor="ctr"/>
              <a:lstStyle/>
              <a:p>
                <a:pPr algn="ctr">
                  <a:defRPr/>
                </a:pPr>
                <a:r>
                  <a:rPr lang="en-US" sz="1600" i="1" dirty="0">
                    <a:solidFill>
                      <a:srgbClr val="0066FF"/>
                    </a:solidFill>
                    <a:latin typeface="Arial"/>
                    <a:ea typeface="Geneva" pitchFamily="84" charset="-128"/>
                  </a:rPr>
                  <a:t>1: </a:t>
                </a:r>
                <a:r>
                  <a:rPr lang="en-US" sz="1600" i="1" dirty="0" err="1">
                    <a:solidFill>
                      <a:srgbClr val="0066FF"/>
                    </a:solidFill>
                    <a:latin typeface="Arial"/>
                    <a:ea typeface="Geneva" pitchFamily="84" charset="-128"/>
                  </a:rPr>
                  <a:t>Analyte</a:t>
                </a:r>
                <a:endParaRPr lang="en-US" sz="1600" i="1" dirty="0">
                  <a:solidFill>
                    <a:srgbClr val="0066FF"/>
                  </a:solidFill>
                  <a:latin typeface="Arial"/>
                  <a:ea typeface="Geneva" pitchFamily="84" charset="-128"/>
                </a:endParaRPr>
              </a:p>
            </p:txBody>
          </p:sp>
        </p:grpSp>
        <p:sp>
          <p:nvSpPr>
            <p:cNvPr id="124" name="TextBox 123"/>
            <p:cNvSpPr txBox="1"/>
            <p:nvPr/>
          </p:nvSpPr>
          <p:spPr>
            <a:xfrm>
              <a:off x="3320806" y="4153272"/>
              <a:ext cx="1229558" cy="738292"/>
            </a:xfrm>
            <a:prstGeom prst="rect">
              <a:avLst/>
            </a:prstGeom>
            <a:noFill/>
          </p:spPr>
          <p:txBody>
            <a:bodyPr wrap="none">
              <a:spAutoFit/>
            </a:bodyPr>
            <a:lstStyle/>
            <a:p>
              <a:pPr algn="ctr">
                <a:defRPr/>
              </a:pPr>
              <a:r>
                <a:rPr lang="en-US" b="1" dirty="0">
                  <a:solidFill>
                    <a:srgbClr val="3A6E8F"/>
                  </a:solidFill>
                  <a:latin typeface="Arial"/>
                  <a:ea typeface="Geneva" pitchFamily="84" charset="-128"/>
                </a:rPr>
                <a:t>1000RPM</a:t>
              </a:r>
            </a:p>
            <a:p>
              <a:pPr algn="ctr">
                <a:defRPr/>
              </a:pPr>
              <a:r>
                <a:rPr lang="en-US" b="1" dirty="0">
                  <a:solidFill>
                    <a:srgbClr val="3A6E8F"/>
                  </a:solidFill>
                  <a:latin typeface="Arial"/>
                  <a:ea typeface="Geneva" pitchFamily="84" charset="-128"/>
                </a:rPr>
                <a:t>5 min/column</a:t>
              </a:r>
            </a:p>
            <a:p>
              <a:pPr algn="ctr">
                <a:defRPr/>
              </a:pPr>
              <a:r>
                <a:rPr lang="en-US" b="1" dirty="0">
                  <a:solidFill>
                    <a:srgbClr val="3A6E8F"/>
                  </a:solidFill>
                  <a:latin typeface="Arial"/>
                  <a:ea typeface="Geneva" pitchFamily="84" charset="-128"/>
                </a:rPr>
                <a:t>N/A</a:t>
              </a:r>
            </a:p>
          </p:txBody>
        </p:sp>
        <p:sp>
          <p:nvSpPr>
            <p:cNvPr id="130" name="Rounded Rectangle 129"/>
            <p:cNvSpPr/>
            <p:nvPr/>
          </p:nvSpPr>
          <p:spPr bwMode="auto">
            <a:xfrm>
              <a:off x="3468353" y="1676422"/>
              <a:ext cx="913840" cy="260387"/>
            </a:xfrm>
            <a:prstGeom prst="roundRect">
              <a:avLst/>
            </a:prstGeom>
            <a:solidFill>
              <a:schemeClr val="accent6">
                <a:lumMod val="20000"/>
                <a:lumOff val="80000"/>
              </a:schemeClr>
            </a:solidFill>
            <a:ln w="9525" cap="flat" cmpd="sng" algn="ctr">
              <a:noFill/>
              <a:prstDash val="solid"/>
              <a:round/>
              <a:headEnd type="none" w="med" len="med"/>
              <a:tailEnd type="none" w="med" len="med"/>
            </a:ln>
            <a:effectLst/>
          </p:spPr>
          <p:txBody>
            <a:bodyPr wrap="none" anchor="ctr"/>
            <a:lstStyle/>
            <a:p>
              <a:pPr algn="ctr">
                <a:defRPr/>
              </a:pPr>
              <a:r>
                <a:rPr lang="en-US" sz="1600" i="1" dirty="0">
                  <a:solidFill>
                    <a:srgbClr val="0066FF"/>
                  </a:solidFill>
                  <a:latin typeface="Arial"/>
                  <a:ea typeface="Geneva" pitchFamily="84" charset="-128"/>
                </a:rPr>
                <a:t>Direct 1000</a:t>
              </a:r>
            </a:p>
          </p:txBody>
        </p:sp>
      </p:grpSp>
      <p:grpSp>
        <p:nvGrpSpPr>
          <p:cNvPr id="6" name="Group 134"/>
          <p:cNvGrpSpPr>
            <a:grpSpLocks/>
          </p:cNvGrpSpPr>
          <p:nvPr/>
        </p:nvGrpSpPr>
        <p:grpSpPr bwMode="auto">
          <a:xfrm>
            <a:off x="4953000" y="1524000"/>
            <a:ext cx="1249363" cy="3367088"/>
            <a:chOff x="5063235" y="1524000"/>
            <a:chExt cx="1250086" cy="3367564"/>
          </a:xfrm>
        </p:grpSpPr>
        <p:grpSp>
          <p:nvGrpSpPr>
            <p:cNvPr id="7" name="Group 78"/>
            <p:cNvGrpSpPr>
              <a:grpSpLocks/>
            </p:cNvGrpSpPr>
            <p:nvPr/>
          </p:nvGrpSpPr>
          <p:grpSpPr bwMode="auto">
            <a:xfrm>
              <a:off x="5068646" y="1524000"/>
              <a:ext cx="1219200" cy="2514600"/>
              <a:chOff x="2819400" y="1219200"/>
              <a:chExt cx="1676400" cy="2945674"/>
            </a:xfrm>
          </p:grpSpPr>
          <p:sp>
            <p:nvSpPr>
              <p:cNvPr id="115" name="Rounded Rectangle 114"/>
              <p:cNvSpPr/>
              <p:nvPr/>
            </p:nvSpPr>
            <p:spPr bwMode="auto">
              <a:xfrm>
                <a:off x="2819400" y="1219200"/>
                <a:ext cx="1676400" cy="2945674"/>
              </a:xfrm>
              <a:prstGeom prst="roundRect">
                <a:avLst/>
              </a:prstGeom>
              <a:gradFill flip="none" rotWithShape="1">
                <a:gsLst>
                  <a:gs pos="0">
                    <a:srgbClr val="8488C4">
                      <a:alpha val="0"/>
                    </a:srgbClr>
                  </a:gs>
                  <a:gs pos="53000">
                    <a:srgbClr val="D4DEFF"/>
                  </a:gs>
                  <a:gs pos="83000">
                    <a:srgbClr val="D4DEFF"/>
                  </a:gs>
                  <a:gs pos="100000">
                    <a:srgbClr val="96AB94"/>
                  </a:gs>
                </a:gsLst>
                <a:lin ang="5400000" scaled="1"/>
                <a:tileRect/>
              </a:gradFill>
              <a:ln w="19050" cap="flat" cmpd="sng" algn="ctr">
                <a:solidFill>
                  <a:srgbClr val="326E8F"/>
                </a:solidFill>
                <a:prstDash val="solid"/>
                <a:round/>
                <a:headEnd type="none" w="med" len="med"/>
                <a:tailEnd type="none" w="med" len="med"/>
              </a:ln>
              <a:effectLst/>
            </p:spPr>
            <p:txBody>
              <a:bodyPr wrap="none" anchor="ctr"/>
              <a:lstStyle/>
              <a:p>
                <a:pPr algn="ctr">
                  <a:defRPr/>
                </a:pPr>
                <a:endParaRPr lang="en-US" sz="2800">
                  <a:solidFill>
                    <a:srgbClr val="000000"/>
                  </a:solidFill>
                  <a:ea typeface="Geneva" pitchFamily="84" charset="-128"/>
                </a:endParaRPr>
              </a:p>
            </p:txBody>
          </p:sp>
          <p:sp>
            <p:nvSpPr>
              <p:cNvPr id="32" name="Rectangle 31"/>
              <p:cNvSpPr/>
              <p:nvPr/>
            </p:nvSpPr>
            <p:spPr bwMode="auto">
              <a:xfrm>
                <a:off x="3124283" y="1295457"/>
                <a:ext cx="1068012" cy="457537"/>
              </a:xfrm>
              <a:prstGeom prst="rect">
                <a:avLst/>
              </a:prstGeom>
              <a:solidFill>
                <a:schemeClr val="accent6">
                  <a:lumMod val="20000"/>
                  <a:lumOff val="80000"/>
                </a:schemeClr>
              </a:solidFill>
              <a:ln w="9525" cap="flat" cmpd="sng" algn="ctr">
                <a:noFill/>
                <a:prstDash val="solid"/>
                <a:round/>
                <a:headEnd type="none" w="med" len="med"/>
                <a:tailEnd type="none" w="med" len="med"/>
              </a:ln>
              <a:effectLst/>
            </p:spPr>
            <p:txBody>
              <a:bodyPr wrap="none" anchor="ctr"/>
              <a:lstStyle/>
              <a:p>
                <a:pPr algn="ctr">
                  <a:defRPr/>
                </a:pPr>
                <a:endParaRPr lang="en-US" sz="2800">
                  <a:solidFill>
                    <a:srgbClr val="000000"/>
                  </a:solidFill>
                  <a:ea typeface="Geneva" pitchFamily="84" charset="-128"/>
                </a:endParaRPr>
              </a:p>
            </p:txBody>
          </p:sp>
          <p:sp>
            <p:nvSpPr>
              <p:cNvPr id="4152" name="Rectangle 32"/>
              <p:cNvSpPr>
                <a:spLocks noChangeArrowheads="1"/>
              </p:cNvSpPr>
              <p:nvPr/>
            </p:nvSpPr>
            <p:spPr bwMode="auto">
              <a:xfrm>
                <a:off x="3125634" y="1752600"/>
                <a:ext cx="1066800" cy="76200"/>
              </a:xfrm>
              <a:prstGeom prst="rect">
                <a:avLst/>
              </a:prstGeom>
              <a:solidFill>
                <a:srgbClr val="92D050"/>
              </a:solidFill>
              <a:ln w="9525" algn="ctr">
                <a:noFill/>
                <a:round/>
                <a:headEnd/>
                <a:tailEnd/>
              </a:ln>
            </p:spPr>
            <p:txBody>
              <a:bodyPr wrap="none" anchor="ctr"/>
              <a:lstStyle/>
              <a:p>
                <a:pPr algn="ctr"/>
                <a:endParaRPr lang="en-US" sz="2800">
                  <a:solidFill>
                    <a:srgbClr val="000000"/>
                  </a:solidFill>
                </a:endParaRPr>
              </a:p>
            </p:txBody>
          </p:sp>
          <p:sp>
            <p:nvSpPr>
              <p:cNvPr id="4153" name="Rectangle 33"/>
              <p:cNvSpPr>
                <a:spLocks noChangeArrowheads="1"/>
              </p:cNvSpPr>
              <p:nvPr/>
            </p:nvSpPr>
            <p:spPr bwMode="auto">
              <a:xfrm>
                <a:off x="3125634" y="1828800"/>
                <a:ext cx="1066800" cy="76200"/>
              </a:xfrm>
              <a:prstGeom prst="rect">
                <a:avLst/>
              </a:prstGeom>
              <a:gradFill rotWithShape="1">
                <a:gsLst>
                  <a:gs pos="0">
                    <a:srgbClr val="FDE325"/>
                  </a:gs>
                  <a:gs pos="100000">
                    <a:srgbClr val="FEF6B5"/>
                  </a:gs>
                </a:gsLst>
                <a:lin ang="5400000" scaled="1"/>
              </a:gradFill>
              <a:ln w="9525" algn="ctr">
                <a:noFill/>
                <a:round/>
                <a:headEnd/>
                <a:tailEnd/>
              </a:ln>
            </p:spPr>
            <p:txBody>
              <a:bodyPr wrap="none" anchor="ctr"/>
              <a:lstStyle/>
              <a:p>
                <a:pPr algn="ctr"/>
                <a:endParaRPr lang="en-US" sz="2800">
                  <a:solidFill>
                    <a:srgbClr val="000000"/>
                  </a:solidFill>
                </a:endParaRPr>
              </a:p>
            </p:txBody>
          </p:sp>
          <p:sp>
            <p:nvSpPr>
              <p:cNvPr id="4154" name="TextBox 34"/>
              <p:cNvSpPr txBox="1">
                <a:spLocks noChangeArrowheads="1"/>
              </p:cNvSpPr>
              <p:nvPr/>
            </p:nvSpPr>
            <p:spPr bwMode="auto">
              <a:xfrm rot="10800000">
                <a:off x="3125634" y="1828800"/>
                <a:ext cx="317716" cy="307777"/>
              </a:xfrm>
              <a:prstGeom prst="rect">
                <a:avLst/>
              </a:prstGeom>
              <a:noFill/>
              <a:ln w="9525">
                <a:noFill/>
                <a:miter lim="800000"/>
                <a:headEnd/>
                <a:tailEnd/>
              </a:ln>
            </p:spPr>
            <p:txBody>
              <a:bodyPr wrap="none">
                <a:spAutoFit/>
              </a:bodyPr>
              <a:lstStyle/>
              <a:p>
                <a:r>
                  <a:rPr lang="en-US" b="1">
                    <a:solidFill>
                      <a:srgbClr val="00B050"/>
                    </a:solidFill>
                    <a:latin typeface="Verdana" pitchFamily="34" charset="0"/>
                  </a:rPr>
                  <a:t>Y</a:t>
                </a:r>
              </a:p>
            </p:txBody>
          </p:sp>
          <p:sp>
            <p:nvSpPr>
              <p:cNvPr id="4155" name="TextBox 35"/>
              <p:cNvSpPr txBox="1">
                <a:spLocks noChangeArrowheads="1"/>
              </p:cNvSpPr>
              <p:nvPr/>
            </p:nvSpPr>
            <p:spPr bwMode="auto">
              <a:xfrm rot="10800000">
                <a:off x="3278034" y="1828800"/>
                <a:ext cx="317716" cy="307777"/>
              </a:xfrm>
              <a:prstGeom prst="rect">
                <a:avLst/>
              </a:prstGeom>
              <a:noFill/>
              <a:ln w="9525">
                <a:noFill/>
                <a:miter lim="800000"/>
                <a:headEnd/>
                <a:tailEnd/>
              </a:ln>
            </p:spPr>
            <p:txBody>
              <a:bodyPr wrap="none">
                <a:spAutoFit/>
              </a:bodyPr>
              <a:lstStyle/>
              <a:p>
                <a:r>
                  <a:rPr lang="en-US" b="1">
                    <a:solidFill>
                      <a:srgbClr val="00B050"/>
                    </a:solidFill>
                    <a:latin typeface="Verdana" pitchFamily="34" charset="0"/>
                  </a:rPr>
                  <a:t>Y</a:t>
                </a:r>
              </a:p>
            </p:txBody>
          </p:sp>
          <p:sp>
            <p:nvSpPr>
              <p:cNvPr id="4156" name="TextBox 36"/>
              <p:cNvSpPr txBox="1">
                <a:spLocks noChangeArrowheads="1"/>
              </p:cNvSpPr>
              <p:nvPr/>
            </p:nvSpPr>
            <p:spPr bwMode="auto">
              <a:xfrm rot="10800000">
                <a:off x="3430434" y="1817197"/>
                <a:ext cx="317716" cy="307777"/>
              </a:xfrm>
              <a:prstGeom prst="rect">
                <a:avLst/>
              </a:prstGeom>
              <a:noFill/>
              <a:ln w="9525">
                <a:noFill/>
                <a:miter lim="800000"/>
                <a:headEnd/>
                <a:tailEnd/>
              </a:ln>
            </p:spPr>
            <p:txBody>
              <a:bodyPr wrap="none">
                <a:spAutoFit/>
              </a:bodyPr>
              <a:lstStyle/>
              <a:p>
                <a:r>
                  <a:rPr lang="en-US" b="1">
                    <a:solidFill>
                      <a:srgbClr val="00B050"/>
                    </a:solidFill>
                    <a:latin typeface="Verdana" pitchFamily="34" charset="0"/>
                  </a:rPr>
                  <a:t>Y</a:t>
                </a:r>
              </a:p>
            </p:txBody>
          </p:sp>
          <p:sp>
            <p:nvSpPr>
              <p:cNvPr id="4157" name="TextBox 37"/>
              <p:cNvSpPr txBox="1">
                <a:spLocks noChangeArrowheads="1"/>
              </p:cNvSpPr>
              <p:nvPr/>
            </p:nvSpPr>
            <p:spPr bwMode="auto">
              <a:xfrm rot="10800000">
                <a:off x="3582834" y="1828800"/>
                <a:ext cx="317716" cy="307777"/>
              </a:xfrm>
              <a:prstGeom prst="rect">
                <a:avLst/>
              </a:prstGeom>
              <a:noFill/>
              <a:ln w="9525">
                <a:noFill/>
                <a:miter lim="800000"/>
                <a:headEnd/>
                <a:tailEnd/>
              </a:ln>
            </p:spPr>
            <p:txBody>
              <a:bodyPr wrap="none">
                <a:spAutoFit/>
              </a:bodyPr>
              <a:lstStyle/>
              <a:p>
                <a:r>
                  <a:rPr lang="en-US" b="1">
                    <a:solidFill>
                      <a:srgbClr val="00B050"/>
                    </a:solidFill>
                    <a:latin typeface="Verdana" pitchFamily="34" charset="0"/>
                  </a:rPr>
                  <a:t>Y</a:t>
                </a:r>
              </a:p>
            </p:txBody>
          </p:sp>
          <p:sp>
            <p:nvSpPr>
              <p:cNvPr id="4158" name="TextBox 38"/>
              <p:cNvSpPr txBox="1">
                <a:spLocks noChangeArrowheads="1"/>
              </p:cNvSpPr>
              <p:nvPr/>
            </p:nvSpPr>
            <p:spPr bwMode="auto">
              <a:xfrm rot="10800000">
                <a:off x="3735234" y="1828800"/>
                <a:ext cx="317716" cy="307777"/>
              </a:xfrm>
              <a:prstGeom prst="rect">
                <a:avLst/>
              </a:prstGeom>
              <a:noFill/>
              <a:ln w="9525">
                <a:noFill/>
                <a:miter lim="800000"/>
                <a:headEnd/>
                <a:tailEnd/>
              </a:ln>
            </p:spPr>
            <p:txBody>
              <a:bodyPr wrap="none">
                <a:spAutoFit/>
              </a:bodyPr>
              <a:lstStyle/>
              <a:p>
                <a:r>
                  <a:rPr lang="en-US" b="1">
                    <a:solidFill>
                      <a:srgbClr val="00B050"/>
                    </a:solidFill>
                    <a:latin typeface="Verdana" pitchFamily="34" charset="0"/>
                  </a:rPr>
                  <a:t>Y</a:t>
                </a:r>
              </a:p>
            </p:txBody>
          </p:sp>
          <p:sp>
            <p:nvSpPr>
              <p:cNvPr id="4159" name="TextBox 39"/>
              <p:cNvSpPr txBox="1">
                <a:spLocks noChangeArrowheads="1"/>
              </p:cNvSpPr>
              <p:nvPr/>
            </p:nvSpPr>
            <p:spPr bwMode="auto">
              <a:xfrm rot="10800000">
                <a:off x="3887634" y="1828800"/>
                <a:ext cx="317716" cy="307777"/>
              </a:xfrm>
              <a:prstGeom prst="rect">
                <a:avLst/>
              </a:prstGeom>
              <a:noFill/>
              <a:ln w="9525">
                <a:noFill/>
                <a:miter lim="800000"/>
                <a:headEnd/>
                <a:tailEnd/>
              </a:ln>
            </p:spPr>
            <p:txBody>
              <a:bodyPr wrap="none">
                <a:spAutoFit/>
              </a:bodyPr>
              <a:lstStyle/>
              <a:p>
                <a:r>
                  <a:rPr lang="en-US" b="1">
                    <a:solidFill>
                      <a:srgbClr val="00B050"/>
                    </a:solidFill>
                    <a:latin typeface="Verdana" pitchFamily="34" charset="0"/>
                  </a:rPr>
                  <a:t>Y</a:t>
                </a:r>
              </a:p>
            </p:txBody>
          </p:sp>
          <p:sp>
            <p:nvSpPr>
              <p:cNvPr id="41" name="Cloud 40"/>
              <p:cNvSpPr/>
              <p:nvPr/>
            </p:nvSpPr>
            <p:spPr bwMode="auto">
              <a:xfrm>
                <a:off x="3200725" y="2058018"/>
                <a:ext cx="229329" cy="152512"/>
              </a:xfrm>
              <a:prstGeom prst="cloud">
                <a:avLst/>
              </a:prstGeom>
              <a:solidFill>
                <a:srgbClr val="FF9900"/>
              </a:solidFill>
              <a:ln w="9525" cap="flat" cmpd="sng" algn="ctr">
                <a:noFill/>
                <a:prstDash val="solid"/>
                <a:round/>
                <a:headEnd type="none" w="med" len="med"/>
                <a:tailEnd type="none" w="med" len="med"/>
              </a:ln>
              <a:effectLst/>
            </p:spPr>
            <p:txBody>
              <a:bodyPr wrap="none" anchor="ctr"/>
              <a:lstStyle/>
              <a:p>
                <a:pPr algn="ctr">
                  <a:defRPr/>
                </a:pPr>
                <a:endParaRPr lang="en-US" sz="2800" dirty="0">
                  <a:solidFill>
                    <a:srgbClr val="000000"/>
                  </a:solidFill>
                  <a:ea typeface="Geneva" pitchFamily="84" charset="-128"/>
                </a:endParaRPr>
              </a:p>
            </p:txBody>
          </p:sp>
          <p:sp>
            <p:nvSpPr>
              <p:cNvPr id="42" name="Cloud 41"/>
              <p:cNvSpPr/>
              <p:nvPr/>
            </p:nvSpPr>
            <p:spPr bwMode="auto">
              <a:xfrm>
                <a:off x="3430054" y="2058018"/>
                <a:ext cx="229327" cy="152512"/>
              </a:xfrm>
              <a:prstGeom prst="cloud">
                <a:avLst/>
              </a:prstGeom>
              <a:solidFill>
                <a:srgbClr val="FF9900"/>
              </a:solidFill>
              <a:ln w="9525" cap="flat" cmpd="sng" algn="ctr">
                <a:noFill/>
                <a:prstDash val="solid"/>
                <a:round/>
                <a:headEnd type="none" w="med" len="med"/>
                <a:tailEnd type="none" w="med" len="med"/>
              </a:ln>
              <a:effectLst/>
            </p:spPr>
            <p:txBody>
              <a:bodyPr wrap="none" anchor="ctr"/>
              <a:lstStyle/>
              <a:p>
                <a:pPr algn="ctr">
                  <a:defRPr/>
                </a:pPr>
                <a:endParaRPr lang="en-US" sz="2800">
                  <a:solidFill>
                    <a:srgbClr val="000000"/>
                  </a:solidFill>
                  <a:ea typeface="Geneva" pitchFamily="84" charset="-128"/>
                </a:endParaRPr>
              </a:p>
            </p:txBody>
          </p:sp>
          <p:sp>
            <p:nvSpPr>
              <p:cNvPr id="43" name="Cloud 42"/>
              <p:cNvSpPr/>
              <p:nvPr/>
            </p:nvSpPr>
            <p:spPr bwMode="auto">
              <a:xfrm>
                <a:off x="3735824" y="2058018"/>
                <a:ext cx="227144" cy="152512"/>
              </a:xfrm>
              <a:prstGeom prst="cloud">
                <a:avLst/>
              </a:prstGeom>
              <a:solidFill>
                <a:srgbClr val="FF9900"/>
              </a:solidFill>
              <a:ln w="9525" cap="flat" cmpd="sng" algn="ctr">
                <a:noFill/>
                <a:prstDash val="solid"/>
                <a:round/>
                <a:headEnd type="none" w="med" len="med"/>
                <a:tailEnd type="none" w="med" len="med"/>
              </a:ln>
              <a:effectLst/>
            </p:spPr>
            <p:txBody>
              <a:bodyPr wrap="none" anchor="ctr"/>
              <a:lstStyle/>
              <a:p>
                <a:pPr algn="ctr">
                  <a:defRPr/>
                </a:pPr>
                <a:endParaRPr lang="en-US" sz="2800">
                  <a:solidFill>
                    <a:srgbClr val="000000"/>
                  </a:solidFill>
                  <a:ea typeface="Geneva" pitchFamily="84" charset="-128"/>
                </a:endParaRPr>
              </a:p>
            </p:txBody>
          </p:sp>
          <p:sp>
            <p:nvSpPr>
              <p:cNvPr id="4163" name="TextBox 49"/>
              <p:cNvSpPr txBox="1">
                <a:spLocks noChangeArrowheads="1"/>
              </p:cNvSpPr>
              <p:nvPr/>
            </p:nvSpPr>
            <p:spPr bwMode="auto">
              <a:xfrm>
                <a:off x="3430434" y="2133600"/>
                <a:ext cx="317716" cy="307777"/>
              </a:xfrm>
              <a:prstGeom prst="rect">
                <a:avLst/>
              </a:prstGeom>
              <a:noFill/>
              <a:ln w="9525">
                <a:noFill/>
                <a:miter lim="800000"/>
                <a:headEnd/>
                <a:tailEnd/>
              </a:ln>
            </p:spPr>
            <p:txBody>
              <a:bodyPr wrap="none">
                <a:spAutoFit/>
              </a:bodyPr>
              <a:lstStyle/>
              <a:p>
                <a:r>
                  <a:rPr lang="en-US" b="1">
                    <a:solidFill>
                      <a:srgbClr val="326E8F"/>
                    </a:solidFill>
                    <a:latin typeface="Verdana" pitchFamily="34" charset="0"/>
                  </a:rPr>
                  <a:t>Y</a:t>
                </a:r>
              </a:p>
            </p:txBody>
          </p:sp>
          <p:sp>
            <p:nvSpPr>
              <p:cNvPr id="4164" name="TextBox 52"/>
              <p:cNvSpPr txBox="1">
                <a:spLocks noChangeArrowheads="1"/>
              </p:cNvSpPr>
              <p:nvPr/>
            </p:nvSpPr>
            <p:spPr bwMode="auto">
              <a:xfrm>
                <a:off x="3125634" y="2133600"/>
                <a:ext cx="317716" cy="307777"/>
              </a:xfrm>
              <a:prstGeom prst="rect">
                <a:avLst/>
              </a:prstGeom>
              <a:noFill/>
              <a:ln w="9525">
                <a:noFill/>
                <a:miter lim="800000"/>
                <a:headEnd/>
                <a:tailEnd/>
              </a:ln>
            </p:spPr>
            <p:txBody>
              <a:bodyPr wrap="none">
                <a:spAutoFit/>
              </a:bodyPr>
              <a:lstStyle/>
              <a:p>
                <a:r>
                  <a:rPr lang="en-US" b="1">
                    <a:solidFill>
                      <a:srgbClr val="326E8F"/>
                    </a:solidFill>
                    <a:latin typeface="Verdana" pitchFamily="34" charset="0"/>
                  </a:rPr>
                  <a:t>Y</a:t>
                </a:r>
              </a:p>
            </p:txBody>
          </p:sp>
          <p:sp>
            <p:nvSpPr>
              <p:cNvPr id="4165" name="TextBox 55"/>
              <p:cNvSpPr txBox="1">
                <a:spLocks noChangeArrowheads="1"/>
              </p:cNvSpPr>
              <p:nvPr/>
            </p:nvSpPr>
            <p:spPr bwMode="auto">
              <a:xfrm>
                <a:off x="3659034" y="2133600"/>
                <a:ext cx="317716" cy="307777"/>
              </a:xfrm>
              <a:prstGeom prst="rect">
                <a:avLst/>
              </a:prstGeom>
              <a:noFill/>
              <a:ln w="9525">
                <a:noFill/>
                <a:miter lim="800000"/>
                <a:headEnd/>
                <a:tailEnd/>
              </a:ln>
            </p:spPr>
            <p:txBody>
              <a:bodyPr wrap="none">
                <a:spAutoFit/>
              </a:bodyPr>
              <a:lstStyle/>
              <a:p>
                <a:r>
                  <a:rPr lang="en-US" b="1">
                    <a:solidFill>
                      <a:srgbClr val="326E8F"/>
                    </a:solidFill>
                    <a:latin typeface="Verdana" pitchFamily="34" charset="0"/>
                  </a:rPr>
                  <a:t>Y</a:t>
                </a:r>
              </a:p>
            </p:txBody>
          </p:sp>
          <p:sp>
            <p:nvSpPr>
              <p:cNvPr id="59" name="Rounded Rectangle 58"/>
              <p:cNvSpPr/>
              <p:nvPr/>
            </p:nvSpPr>
            <p:spPr bwMode="auto">
              <a:xfrm>
                <a:off x="3124283" y="3756111"/>
                <a:ext cx="1144456" cy="305024"/>
              </a:xfrm>
              <a:prstGeom prst="roundRect">
                <a:avLst/>
              </a:prstGeom>
              <a:gradFill flip="none" rotWithShape="1">
                <a:gsLst>
                  <a:gs pos="0">
                    <a:schemeClr val="bg1">
                      <a:lumMod val="65000"/>
                      <a:tint val="66000"/>
                      <a:satMod val="160000"/>
                    </a:schemeClr>
                  </a:gs>
                  <a:gs pos="50000">
                    <a:schemeClr val="bg1">
                      <a:lumMod val="65000"/>
                      <a:tint val="44500"/>
                      <a:satMod val="160000"/>
                    </a:schemeClr>
                  </a:gs>
                  <a:gs pos="100000">
                    <a:schemeClr val="bg1">
                      <a:lumMod val="65000"/>
                      <a:tint val="23500"/>
                      <a:satMod val="160000"/>
                    </a:schemeClr>
                  </a:gs>
                </a:gsLst>
                <a:lin ang="5400000" scaled="1"/>
                <a:tileRect/>
              </a:gradFill>
              <a:ln w="9525" cap="flat" cmpd="sng" algn="ctr">
                <a:noFill/>
                <a:prstDash val="solid"/>
                <a:round/>
                <a:headEnd type="none" w="med" len="med"/>
                <a:tailEnd type="none" w="med" len="med"/>
              </a:ln>
              <a:effectLst/>
            </p:spPr>
            <p:txBody>
              <a:bodyPr wrap="none" anchor="ctr"/>
              <a:lstStyle/>
              <a:p>
                <a:pPr algn="ctr">
                  <a:defRPr/>
                </a:pPr>
                <a:r>
                  <a:rPr lang="en-US" sz="1600" i="1" dirty="0">
                    <a:solidFill>
                      <a:srgbClr val="0066FF"/>
                    </a:solidFill>
                    <a:latin typeface="Arial"/>
                    <a:ea typeface="Geneva" pitchFamily="84" charset="-128"/>
                  </a:rPr>
                  <a:t>2: Sandwich</a:t>
                </a:r>
              </a:p>
            </p:txBody>
          </p:sp>
          <p:sp>
            <p:nvSpPr>
              <p:cNvPr id="60" name="Rounded Rectangle 59"/>
              <p:cNvSpPr/>
              <p:nvPr/>
            </p:nvSpPr>
            <p:spPr bwMode="auto">
              <a:xfrm>
                <a:off x="3124283" y="3451086"/>
                <a:ext cx="1144456" cy="305024"/>
              </a:xfrm>
              <a:prstGeom prst="roundRect">
                <a:avLst/>
              </a:prstGeom>
              <a:gradFill flip="none" rotWithShape="1">
                <a:gsLst>
                  <a:gs pos="0">
                    <a:schemeClr val="bg1">
                      <a:lumMod val="65000"/>
                      <a:tint val="66000"/>
                      <a:satMod val="160000"/>
                    </a:schemeClr>
                  </a:gs>
                  <a:gs pos="50000">
                    <a:schemeClr val="bg1">
                      <a:lumMod val="65000"/>
                      <a:tint val="44500"/>
                      <a:satMod val="160000"/>
                    </a:schemeClr>
                  </a:gs>
                  <a:gs pos="100000">
                    <a:schemeClr val="bg1">
                      <a:lumMod val="65000"/>
                      <a:tint val="23500"/>
                      <a:satMod val="160000"/>
                    </a:schemeClr>
                  </a:gs>
                </a:gsLst>
                <a:lin ang="5400000" scaled="1"/>
                <a:tileRect/>
              </a:gradFill>
              <a:ln w="9525" cap="flat" cmpd="sng" algn="ctr">
                <a:noFill/>
                <a:prstDash val="solid"/>
                <a:round/>
                <a:headEnd type="none" w="med" len="med"/>
                <a:tailEnd type="none" w="med" len="med"/>
              </a:ln>
              <a:effectLst/>
            </p:spPr>
            <p:txBody>
              <a:bodyPr wrap="none" anchor="ctr"/>
              <a:lstStyle/>
              <a:p>
                <a:pPr algn="ctr">
                  <a:defRPr/>
                </a:pPr>
                <a:r>
                  <a:rPr lang="en-US" sz="1600" i="1" dirty="0">
                    <a:solidFill>
                      <a:srgbClr val="0066FF"/>
                    </a:solidFill>
                    <a:latin typeface="Arial"/>
                    <a:ea typeface="Geneva" pitchFamily="84" charset="-128"/>
                  </a:rPr>
                  <a:t>1: </a:t>
                </a:r>
                <a:r>
                  <a:rPr lang="en-US" sz="1600" i="1" dirty="0" err="1">
                    <a:solidFill>
                      <a:srgbClr val="0066FF"/>
                    </a:solidFill>
                    <a:latin typeface="Arial"/>
                    <a:ea typeface="Geneva" pitchFamily="84" charset="-128"/>
                  </a:rPr>
                  <a:t>Analyte</a:t>
                </a:r>
                <a:endParaRPr lang="en-US" sz="1600" i="1" dirty="0">
                  <a:solidFill>
                    <a:srgbClr val="0066FF"/>
                  </a:solidFill>
                  <a:latin typeface="Arial"/>
                  <a:ea typeface="Geneva" pitchFamily="84" charset="-128"/>
                </a:endParaRPr>
              </a:p>
            </p:txBody>
          </p:sp>
        </p:grpSp>
        <p:sp>
          <p:nvSpPr>
            <p:cNvPr id="125" name="TextBox 124"/>
            <p:cNvSpPr txBox="1"/>
            <p:nvPr/>
          </p:nvSpPr>
          <p:spPr>
            <a:xfrm>
              <a:off x="5063235" y="4153272"/>
              <a:ext cx="1250086" cy="738292"/>
            </a:xfrm>
            <a:prstGeom prst="rect">
              <a:avLst/>
            </a:prstGeom>
            <a:noFill/>
          </p:spPr>
          <p:txBody>
            <a:bodyPr wrap="none">
              <a:spAutoFit/>
            </a:bodyPr>
            <a:lstStyle/>
            <a:p>
              <a:pPr algn="ctr">
                <a:defRPr/>
              </a:pPr>
              <a:r>
                <a:rPr lang="en-US" b="1" dirty="0">
                  <a:solidFill>
                    <a:srgbClr val="3A6E8F"/>
                  </a:solidFill>
                  <a:latin typeface="Arial"/>
                  <a:ea typeface="Geneva" pitchFamily="84" charset="-128"/>
                </a:rPr>
                <a:t>1000RPM</a:t>
              </a:r>
            </a:p>
            <a:p>
              <a:pPr algn="ctr">
                <a:defRPr/>
              </a:pPr>
              <a:r>
                <a:rPr lang="en-US" b="1" dirty="0">
                  <a:solidFill>
                    <a:srgbClr val="3A6E8F"/>
                  </a:solidFill>
                  <a:latin typeface="Arial"/>
                  <a:ea typeface="Geneva" pitchFamily="84" charset="-128"/>
                </a:rPr>
                <a:t>30-60 minutes</a:t>
              </a:r>
            </a:p>
            <a:p>
              <a:pPr algn="ctr">
                <a:defRPr/>
              </a:pPr>
              <a:r>
                <a:rPr lang="en-US" b="1" dirty="0">
                  <a:solidFill>
                    <a:srgbClr val="3A6E8F"/>
                  </a:solidFill>
                  <a:latin typeface="Arial"/>
                  <a:ea typeface="Geneva" pitchFamily="84" charset="-128"/>
                </a:rPr>
                <a:t>2 min/column</a:t>
              </a:r>
            </a:p>
          </p:txBody>
        </p:sp>
        <p:sp>
          <p:nvSpPr>
            <p:cNvPr id="131" name="Rounded Rectangle 130"/>
            <p:cNvSpPr/>
            <p:nvPr/>
          </p:nvSpPr>
          <p:spPr bwMode="auto">
            <a:xfrm>
              <a:off x="5220489" y="1676422"/>
              <a:ext cx="914929" cy="260387"/>
            </a:xfrm>
            <a:prstGeom prst="roundRect">
              <a:avLst/>
            </a:prstGeom>
            <a:solidFill>
              <a:schemeClr val="accent6">
                <a:lumMod val="20000"/>
                <a:lumOff val="80000"/>
              </a:schemeClr>
            </a:solidFill>
            <a:ln w="9525" cap="flat" cmpd="sng" algn="ctr">
              <a:noFill/>
              <a:prstDash val="solid"/>
              <a:round/>
              <a:headEnd type="none" w="med" len="med"/>
              <a:tailEnd type="none" w="med" len="med"/>
            </a:ln>
            <a:effectLst/>
          </p:spPr>
          <p:txBody>
            <a:bodyPr wrap="none" anchor="ctr"/>
            <a:lstStyle/>
            <a:p>
              <a:pPr algn="ctr">
                <a:defRPr/>
              </a:pPr>
              <a:r>
                <a:rPr lang="en-US" sz="1600" i="1" dirty="0">
                  <a:solidFill>
                    <a:srgbClr val="0066FF"/>
                  </a:solidFill>
                  <a:latin typeface="Arial"/>
                  <a:ea typeface="Geneva" pitchFamily="84" charset="-128"/>
                </a:rPr>
                <a:t>Sandwich</a:t>
              </a:r>
            </a:p>
          </p:txBody>
        </p:sp>
      </p:grpSp>
      <p:sp>
        <p:nvSpPr>
          <p:cNvPr id="132" name="Rounded Rectangle 131"/>
          <p:cNvSpPr/>
          <p:nvPr/>
        </p:nvSpPr>
        <p:spPr bwMode="auto">
          <a:xfrm>
            <a:off x="6592888" y="1676400"/>
            <a:ext cx="914400" cy="260350"/>
          </a:xfrm>
          <a:prstGeom prst="roundRect">
            <a:avLst/>
          </a:prstGeom>
          <a:solidFill>
            <a:schemeClr val="accent6">
              <a:lumMod val="20000"/>
              <a:lumOff val="80000"/>
            </a:schemeClr>
          </a:solidFill>
          <a:ln w="9525" cap="flat" cmpd="sng" algn="ctr">
            <a:noFill/>
            <a:prstDash val="solid"/>
            <a:round/>
            <a:headEnd type="none" w="med" len="med"/>
            <a:tailEnd type="none" w="med" len="med"/>
          </a:ln>
          <a:effectLst/>
        </p:spPr>
        <p:txBody>
          <a:bodyPr wrap="none" anchor="ctr"/>
          <a:lstStyle/>
          <a:p>
            <a:pPr algn="ctr">
              <a:defRPr/>
            </a:pPr>
            <a:r>
              <a:rPr lang="en-US" sz="1600" i="1" dirty="0">
                <a:solidFill>
                  <a:srgbClr val="0066FF"/>
                </a:solidFill>
                <a:latin typeface="Arial"/>
                <a:ea typeface="Geneva" pitchFamily="84" charset="-128"/>
              </a:rPr>
              <a:t>ELISA</a:t>
            </a:r>
          </a:p>
        </p:txBody>
      </p:sp>
      <p:sp>
        <p:nvSpPr>
          <p:cNvPr id="133" name="Left-Right Arrow 132"/>
          <p:cNvSpPr/>
          <p:nvPr/>
        </p:nvSpPr>
        <p:spPr bwMode="auto">
          <a:xfrm>
            <a:off x="5373688" y="5867400"/>
            <a:ext cx="3352800" cy="457200"/>
          </a:xfrm>
          <a:prstGeom prst="leftRightArrow">
            <a:avLst/>
          </a:prstGeom>
          <a:gradFill rotWithShape="1">
            <a:gsLst>
              <a:gs pos="0">
                <a:srgbClr val="FDE325"/>
              </a:gs>
              <a:gs pos="100000">
                <a:srgbClr val="FDE325">
                  <a:gamma/>
                  <a:tint val="33725"/>
                  <a:invGamma/>
                </a:srgbClr>
              </a:gs>
            </a:gsLst>
            <a:lin ang="5400000" scaled="1"/>
          </a:gradFill>
          <a:ln w="9525" cap="flat" cmpd="sng" algn="ctr">
            <a:noFill/>
            <a:prstDash val="solid"/>
            <a:round/>
            <a:headEnd type="none" w="med" len="med"/>
            <a:tailEnd type="none" w="med" len="med"/>
          </a:ln>
          <a:effectLst/>
        </p:spPr>
        <p:txBody>
          <a:bodyPr wrap="none" anchor="ctr"/>
          <a:lstStyle/>
          <a:p>
            <a:pPr>
              <a:defRPr/>
            </a:pPr>
            <a:r>
              <a:rPr lang="en-US" dirty="0">
                <a:solidFill>
                  <a:srgbClr val="3A6E8F"/>
                </a:solidFill>
                <a:latin typeface="Arial"/>
                <a:ea typeface="Geneva" pitchFamily="84" charset="-128"/>
              </a:rPr>
              <a:t>              ELISA = 200 -0.01 </a:t>
            </a:r>
            <a:r>
              <a:rPr lang="en-US" dirty="0" err="1">
                <a:solidFill>
                  <a:srgbClr val="3A6E8F"/>
                </a:solidFill>
                <a:latin typeface="Arial"/>
                <a:ea typeface="Geneva" pitchFamily="84" charset="-128"/>
              </a:rPr>
              <a:t>ng</a:t>
            </a:r>
            <a:r>
              <a:rPr lang="en-US" dirty="0">
                <a:solidFill>
                  <a:srgbClr val="3A6E8F"/>
                </a:solidFill>
                <a:latin typeface="Arial"/>
                <a:ea typeface="Geneva" pitchFamily="84" charset="-128"/>
              </a:rPr>
              <a:t>/</a:t>
            </a:r>
            <a:r>
              <a:rPr lang="en-US" dirty="0" err="1">
                <a:solidFill>
                  <a:srgbClr val="3A6E8F"/>
                </a:solidFill>
                <a:latin typeface="Arial"/>
                <a:ea typeface="Geneva" pitchFamily="84" charset="-128"/>
              </a:rPr>
              <a:t>mL</a:t>
            </a:r>
            <a:endParaRPr lang="en-US" dirty="0">
              <a:solidFill>
                <a:srgbClr val="3A6E8F"/>
              </a:solidFill>
              <a:latin typeface="Arial"/>
              <a:ea typeface="Geneva" pitchFamily="84" charset="-128"/>
            </a:endParaRPr>
          </a:p>
        </p:txBody>
      </p:sp>
    </p:spTree>
    <p:extLst>
      <p:ext uri="{BB962C8B-B14F-4D97-AF65-F5344CB8AC3E}">
        <p14:creationId xmlns:p14="http://schemas.microsoft.com/office/powerpoint/2010/main" val="3050095850"/>
      </p:ext>
    </p:extLst>
  </p:cSld>
  <p:clrMapOvr>
    <a:masterClrMapping/>
  </p:clrMapOvr>
  <p:transition>
    <p:fade/>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Time and Shake Speed Optimization</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3929513461"/>
              </p:ext>
            </p:extLst>
          </p:nvPr>
        </p:nvGraphicFramePr>
        <p:xfrm>
          <a:off x="631566" y="1679619"/>
          <a:ext cx="5410198" cy="3850392"/>
        </p:xfrm>
        <a:graphic>
          <a:graphicData uri="http://schemas.openxmlformats.org/drawingml/2006/table">
            <a:tbl>
              <a:tblPr>
                <a:tableStyleId>{69CF1AB2-1976-4502-BF36-3FF5EA218861}</a:tableStyleId>
              </a:tblPr>
              <a:tblGrid>
                <a:gridCol w="1068681"/>
                <a:gridCol w="1135474"/>
                <a:gridCol w="1068681"/>
                <a:gridCol w="1068681"/>
                <a:gridCol w="1068681"/>
              </a:tblGrid>
              <a:tr h="449179">
                <a:tc rowSpan="2">
                  <a:txBody>
                    <a:bodyPr/>
                    <a:lstStyle/>
                    <a:p>
                      <a:pPr algn="ctr" fontAlgn="b"/>
                      <a:r>
                        <a:rPr lang="en-US" sz="1200" u="none" strike="noStrike" dirty="0" smtClean="0"/>
                        <a:t>Expected </a:t>
                      </a:r>
                      <a:r>
                        <a:rPr lang="en-US" sz="1200" u="none" strike="noStrike" dirty="0" err="1" smtClean="0"/>
                        <a:t>conc</a:t>
                      </a:r>
                      <a:r>
                        <a:rPr lang="en-US" sz="1200" u="none" strike="noStrike" baseline="0" dirty="0" smtClean="0"/>
                        <a:t> (µg/</a:t>
                      </a:r>
                      <a:r>
                        <a:rPr lang="en-US" sz="1200" u="none" strike="noStrike" baseline="0" dirty="0" err="1" smtClean="0"/>
                        <a:t>mL</a:t>
                      </a:r>
                      <a:r>
                        <a:rPr lang="en-US" sz="1200" u="none" strike="noStrike" baseline="0" dirty="0" smtClean="0"/>
                        <a:t>)</a:t>
                      </a:r>
                      <a:endParaRPr lang="en-US" sz="1200" b="1" i="0" u="none" strike="noStrike" dirty="0">
                        <a:solidFill>
                          <a:schemeClr val="bg1"/>
                        </a:solidFill>
                        <a:latin typeface="Calibri"/>
                      </a:endParaRPr>
                    </a:p>
                  </a:txBody>
                  <a:tcPr marL="0" marR="0" marT="0" marB="0" anchor="b"/>
                </a:tc>
                <a:tc gridSpan="2">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en-US" sz="1400" u="none" strike="noStrike" dirty="0" smtClean="0"/>
                        <a:t>200 rpm</a:t>
                      </a:r>
                    </a:p>
                    <a:p>
                      <a:pPr marL="0" marR="0" indent="0" algn="ctr" defTabSz="914400" rtl="0" eaLnBrk="1" fontAlgn="b" latinLnBrk="0" hangingPunct="1">
                        <a:lnSpc>
                          <a:spcPct val="100000"/>
                        </a:lnSpc>
                        <a:spcBef>
                          <a:spcPts val="0"/>
                        </a:spcBef>
                        <a:spcAft>
                          <a:spcPts val="0"/>
                        </a:spcAft>
                        <a:buClrTx/>
                        <a:buSzTx/>
                        <a:buFontTx/>
                        <a:buNone/>
                        <a:tabLst/>
                        <a:defRPr/>
                      </a:pPr>
                      <a:r>
                        <a:rPr lang="en-US" sz="1400" u="none" strike="noStrike" dirty="0" smtClean="0"/>
                        <a:t>2 min read time</a:t>
                      </a:r>
                      <a:endParaRPr lang="en-US" sz="1400" b="1" i="0" u="none" strike="noStrike" dirty="0" smtClean="0">
                        <a:solidFill>
                          <a:schemeClr val="bg1"/>
                        </a:solidFill>
                        <a:latin typeface="+mn-lt"/>
                      </a:endParaRPr>
                    </a:p>
                  </a:txBody>
                  <a:tcPr marL="0" marR="0" marT="0" marB="0" anchor="b"/>
                </a:tc>
                <a:tc hMerge="1">
                  <a:txBody>
                    <a:bodyPr/>
                    <a:lstStyle/>
                    <a:p>
                      <a:pPr algn="ctr" fontAlgn="b"/>
                      <a:endParaRPr lang="en-US" sz="1100" b="1" i="0" u="none" strike="noStrike" dirty="0">
                        <a:solidFill>
                          <a:schemeClr val="bg1"/>
                        </a:solidFill>
                        <a:latin typeface="Calibri"/>
                      </a:endParaRPr>
                    </a:p>
                  </a:txBody>
                  <a:tcPr marL="0" marR="0" marT="0" marB="0" anchor="b">
                    <a:lnL>
                      <a:noFill/>
                    </a:lnL>
                    <a:lnR>
                      <a:noFill/>
                    </a:lnR>
                    <a:lnT>
                      <a:noFill/>
                    </a:lnT>
                    <a:lnB>
                      <a:noFill/>
                    </a:lnB>
                    <a:solidFill>
                      <a:schemeClr val="accent5">
                        <a:lumMod val="75000"/>
                      </a:schemeClr>
                    </a:solidFill>
                  </a:tcPr>
                </a:tc>
                <a:tc gridSpan="2">
                  <a:txBody>
                    <a:bodyPr/>
                    <a:lstStyle/>
                    <a:p>
                      <a:pPr algn="ctr" fontAlgn="b"/>
                      <a:r>
                        <a:rPr lang="en-US" sz="1400" u="none" strike="noStrike" dirty="0" smtClean="0"/>
                        <a:t>1000 rpm</a:t>
                      </a:r>
                    </a:p>
                    <a:p>
                      <a:pPr algn="ctr" fontAlgn="b"/>
                      <a:r>
                        <a:rPr lang="en-US" sz="1400" u="none" strike="noStrike" dirty="0" smtClean="0"/>
                        <a:t>5 min read time</a:t>
                      </a:r>
                      <a:endParaRPr lang="en-US" sz="1400" b="1" i="0" u="none" strike="noStrike" dirty="0">
                        <a:solidFill>
                          <a:schemeClr val="bg1"/>
                        </a:solidFill>
                        <a:latin typeface="Calibri"/>
                      </a:endParaRPr>
                    </a:p>
                  </a:txBody>
                  <a:tcPr marL="0" marR="0" marT="0" marB="0" anchor="b"/>
                </a:tc>
                <a:tc hMerge="1">
                  <a:txBody>
                    <a:bodyPr/>
                    <a:lstStyle/>
                    <a:p>
                      <a:pPr algn="ctr" fontAlgn="b"/>
                      <a:endParaRPr lang="en-US" sz="1100" b="1" i="0" u="none" strike="noStrike" dirty="0">
                        <a:solidFill>
                          <a:schemeClr val="bg1"/>
                        </a:solidFill>
                        <a:latin typeface="Calibri"/>
                      </a:endParaRPr>
                    </a:p>
                  </a:txBody>
                  <a:tcPr marL="0" marR="0" marT="0" marB="0" anchor="b">
                    <a:lnL>
                      <a:noFill/>
                    </a:lnL>
                    <a:lnR>
                      <a:noFill/>
                    </a:lnR>
                    <a:lnT>
                      <a:noFill/>
                    </a:lnT>
                    <a:lnB>
                      <a:noFill/>
                    </a:lnB>
                    <a:solidFill>
                      <a:schemeClr val="accent5">
                        <a:lumMod val="75000"/>
                      </a:schemeClr>
                    </a:solidFill>
                  </a:tcPr>
                </a:tc>
              </a:tr>
              <a:tr h="352926">
                <a:tc vMerge="1">
                  <a:txBody>
                    <a:bodyPr/>
                    <a:lstStyle/>
                    <a:p>
                      <a:pPr algn="ctr" fontAlgn="b"/>
                      <a:endParaRPr lang="en-US" sz="1100" b="1" i="0" u="none" strike="noStrike" dirty="0">
                        <a:solidFill>
                          <a:schemeClr val="bg1"/>
                        </a:solidFill>
                        <a:latin typeface="Calibri"/>
                      </a:endParaRPr>
                    </a:p>
                  </a:txBody>
                  <a:tcPr marL="0" marR="0" marT="0" marB="0" anchor="b">
                    <a:lnL>
                      <a:noFill/>
                    </a:lnL>
                    <a:lnR>
                      <a:noFill/>
                    </a:lnR>
                    <a:lnT>
                      <a:noFill/>
                    </a:lnT>
                    <a:lnB>
                      <a:noFill/>
                    </a:lnB>
                    <a:solidFill>
                      <a:schemeClr val="accent5">
                        <a:lumMod val="75000"/>
                      </a:schemeClr>
                    </a:solidFill>
                  </a:tcP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en-US" sz="1200" u="none" strike="noStrike" dirty="0" smtClean="0"/>
                        <a:t>Ave </a:t>
                      </a:r>
                      <a:r>
                        <a:rPr lang="en-US" sz="1200" u="none" strike="noStrike" dirty="0" err="1" smtClean="0"/>
                        <a:t>conc</a:t>
                      </a:r>
                      <a:r>
                        <a:rPr lang="en-US" sz="1200" u="none" strike="noStrike" baseline="0" dirty="0" smtClean="0"/>
                        <a:t> N=5 (µg/</a:t>
                      </a:r>
                      <a:r>
                        <a:rPr lang="en-US" sz="1200" u="none" strike="noStrike" baseline="0" dirty="0" err="1" smtClean="0"/>
                        <a:t>mL</a:t>
                      </a:r>
                      <a:r>
                        <a:rPr lang="en-US" sz="1200" u="none" strike="noStrike" baseline="0" dirty="0" smtClean="0"/>
                        <a:t>)</a:t>
                      </a:r>
                      <a:endParaRPr lang="en-US" sz="1200" b="1" i="0" u="none" strike="noStrike" dirty="0" smtClean="0">
                        <a:solidFill>
                          <a:schemeClr val="bg1"/>
                        </a:solidFill>
                        <a:latin typeface="+mn-lt"/>
                      </a:endParaRPr>
                    </a:p>
                  </a:txBody>
                  <a:tcPr marL="0" marR="0" marT="0" marB="0" anchor="b"/>
                </a:tc>
                <a:tc>
                  <a:txBody>
                    <a:bodyPr/>
                    <a:lstStyle/>
                    <a:p>
                      <a:pPr algn="ctr" fontAlgn="b"/>
                      <a:r>
                        <a:rPr lang="en-US" sz="1200" u="none" strike="noStrike" dirty="0" smtClean="0"/>
                        <a:t>%CV</a:t>
                      </a:r>
                    </a:p>
                    <a:p>
                      <a:pPr algn="ctr" fontAlgn="b"/>
                      <a:r>
                        <a:rPr lang="en-US" sz="1200" u="none" strike="noStrike" baseline="0" dirty="0" smtClean="0"/>
                        <a:t>N=5</a:t>
                      </a:r>
                      <a:endParaRPr lang="en-US" sz="1200" b="1" i="0" u="none" strike="noStrike" dirty="0">
                        <a:solidFill>
                          <a:schemeClr val="bg1"/>
                        </a:solidFill>
                        <a:latin typeface="Calibri"/>
                      </a:endParaRPr>
                    </a:p>
                  </a:txBody>
                  <a:tcPr marL="0" marR="0" marT="0" marB="0" anchor="b"/>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en-US" sz="1200" u="none" strike="noStrike" dirty="0" smtClean="0"/>
                        <a:t>Ave </a:t>
                      </a:r>
                      <a:r>
                        <a:rPr lang="en-US" sz="1200" u="none" strike="noStrike" dirty="0" err="1" smtClean="0"/>
                        <a:t>conc</a:t>
                      </a:r>
                      <a:r>
                        <a:rPr lang="en-US" sz="1200" u="none" strike="noStrike" baseline="0" dirty="0" smtClean="0"/>
                        <a:t> N=4 (µg/</a:t>
                      </a:r>
                      <a:r>
                        <a:rPr lang="en-US" sz="1200" u="none" strike="noStrike" baseline="0" dirty="0" err="1" smtClean="0"/>
                        <a:t>mL</a:t>
                      </a:r>
                      <a:r>
                        <a:rPr lang="en-US" sz="1200" u="none" strike="noStrike" baseline="0" dirty="0" smtClean="0"/>
                        <a:t>)</a:t>
                      </a:r>
                      <a:endParaRPr lang="en-US" sz="1200" b="1" i="0" u="none" strike="noStrike" dirty="0" smtClean="0">
                        <a:solidFill>
                          <a:schemeClr val="bg1"/>
                        </a:solidFill>
                        <a:latin typeface="+mn-lt"/>
                      </a:endParaRPr>
                    </a:p>
                  </a:txBody>
                  <a:tcPr marL="0" marR="0" marT="0" marB="0" anchor="b"/>
                </a:tc>
                <a:tc>
                  <a:txBody>
                    <a:bodyPr/>
                    <a:lstStyle/>
                    <a:p>
                      <a:pPr algn="ctr" fontAlgn="b"/>
                      <a:r>
                        <a:rPr lang="en-US" sz="1200" u="none" strike="noStrike" dirty="0" smtClean="0"/>
                        <a:t>%CV</a:t>
                      </a:r>
                    </a:p>
                    <a:p>
                      <a:pPr algn="ctr" fontAlgn="b"/>
                      <a:r>
                        <a:rPr lang="en-US" sz="1200" u="none" strike="noStrike" baseline="0" dirty="0" smtClean="0"/>
                        <a:t>N=4</a:t>
                      </a:r>
                      <a:endParaRPr lang="en-US" sz="1200" b="1" i="0" u="none" strike="noStrike" dirty="0">
                        <a:solidFill>
                          <a:schemeClr val="bg1"/>
                        </a:solidFill>
                        <a:latin typeface="Calibri"/>
                      </a:endParaRPr>
                    </a:p>
                  </a:txBody>
                  <a:tcPr marL="0" marR="0" marT="0" marB="0" anchor="b"/>
                </a:tc>
              </a:tr>
              <a:tr h="200526">
                <a:tc>
                  <a:txBody>
                    <a:bodyPr/>
                    <a:lstStyle/>
                    <a:p>
                      <a:pPr algn="ctr" fontAlgn="b"/>
                      <a:r>
                        <a:rPr lang="en-US" sz="1100" u="none" strike="noStrike" dirty="0"/>
                        <a:t>2000</a:t>
                      </a:r>
                      <a:endParaRPr lang="en-US" sz="1100" b="0" i="0" u="none" strike="noStrike" dirty="0">
                        <a:solidFill>
                          <a:srgbClr val="000000"/>
                        </a:solidFill>
                        <a:latin typeface="Calibri"/>
                      </a:endParaRPr>
                    </a:p>
                  </a:txBody>
                  <a:tcPr marL="0" marR="0" marT="0" marB="0" anchor="b">
                    <a:solidFill>
                      <a:schemeClr val="accent3">
                        <a:lumMod val="65000"/>
                      </a:schemeClr>
                    </a:solidFill>
                  </a:tcPr>
                </a:tc>
                <a:tc>
                  <a:txBody>
                    <a:bodyPr/>
                    <a:lstStyle/>
                    <a:p>
                      <a:pPr algn="ctr" fontAlgn="b"/>
                      <a:r>
                        <a:rPr lang="en-US" sz="1100" u="none" strike="noStrike" dirty="0"/>
                        <a:t>2157.3</a:t>
                      </a:r>
                      <a:endParaRPr lang="en-US" sz="1100" b="0" i="0" u="none" strike="noStrike" dirty="0">
                        <a:solidFill>
                          <a:srgbClr val="000000"/>
                        </a:solidFill>
                        <a:latin typeface="Calibri"/>
                      </a:endParaRPr>
                    </a:p>
                  </a:txBody>
                  <a:tcPr marL="0" marR="0" marT="0" marB="0" anchor="b">
                    <a:solidFill>
                      <a:schemeClr val="accent3">
                        <a:lumMod val="65000"/>
                      </a:schemeClr>
                    </a:solidFill>
                  </a:tcPr>
                </a:tc>
                <a:tc>
                  <a:txBody>
                    <a:bodyPr/>
                    <a:lstStyle/>
                    <a:p>
                      <a:pPr algn="ctr" fontAlgn="b"/>
                      <a:r>
                        <a:rPr lang="en-US" sz="1100" u="none" strike="noStrike" dirty="0"/>
                        <a:t>9%</a:t>
                      </a:r>
                      <a:endParaRPr lang="en-US" sz="1100" b="0" i="0" u="none" strike="noStrike" dirty="0">
                        <a:solidFill>
                          <a:srgbClr val="000000"/>
                        </a:solidFill>
                        <a:latin typeface="Calibri"/>
                      </a:endParaRPr>
                    </a:p>
                  </a:txBody>
                  <a:tcPr marL="0" marR="0" marT="0" marB="0" anchor="b">
                    <a:solidFill>
                      <a:schemeClr val="accent3">
                        <a:lumMod val="65000"/>
                      </a:schemeClr>
                    </a:solidFill>
                  </a:tcPr>
                </a:tc>
                <a:tc>
                  <a:txBody>
                    <a:bodyPr/>
                    <a:lstStyle/>
                    <a:p>
                      <a:pPr algn="ctr" fontAlgn="b"/>
                      <a:r>
                        <a:rPr lang="en-US" sz="1100" u="none" strike="noStrike" dirty="0" smtClean="0"/>
                        <a:t>---</a:t>
                      </a:r>
                      <a:endParaRPr lang="en-US" sz="1100" b="0" i="0" u="none" strike="noStrike" dirty="0">
                        <a:solidFill>
                          <a:srgbClr val="000000"/>
                        </a:solidFill>
                        <a:latin typeface="Calibri"/>
                      </a:endParaRPr>
                    </a:p>
                  </a:txBody>
                  <a:tcPr marL="0" marR="0" marT="0" marB="0" anchor="b">
                    <a:solidFill>
                      <a:schemeClr val="accent3">
                        <a:lumMod val="65000"/>
                      </a:schemeClr>
                    </a:solidFill>
                  </a:tcPr>
                </a:tc>
                <a:tc>
                  <a:txBody>
                    <a:bodyPr/>
                    <a:lstStyle/>
                    <a:p>
                      <a:pPr algn="ctr" fontAlgn="b"/>
                      <a:r>
                        <a:rPr lang="en-US" sz="1100" u="none" strike="noStrike" dirty="0" smtClean="0"/>
                        <a:t>---</a:t>
                      </a:r>
                      <a:endParaRPr lang="en-US" sz="1100" b="0" i="0" u="none" strike="noStrike" dirty="0">
                        <a:solidFill>
                          <a:srgbClr val="000000"/>
                        </a:solidFill>
                        <a:latin typeface="Calibri"/>
                      </a:endParaRPr>
                    </a:p>
                  </a:txBody>
                  <a:tcPr marL="0" marR="0" marT="0" marB="0" anchor="b">
                    <a:solidFill>
                      <a:schemeClr val="accent3">
                        <a:lumMod val="65000"/>
                      </a:schemeClr>
                    </a:solidFill>
                  </a:tcPr>
                </a:tc>
              </a:tr>
              <a:tr h="200526">
                <a:tc>
                  <a:txBody>
                    <a:bodyPr/>
                    <a:lstStyle/>
                    <a:p>
                      <a:pPr algn="ctr" fontAlgn="b"/>
                      <a:r>
                        <a:rPr lang="en-US" sz="1100" u="none" strike="noStrike" dirty="0"/>
                        <a:t>1500</a:t>
                      </a:r>
                      <a:endParaRPr lang="en-US" sz="1100" b="0" i="0" u="none" strike="noStrike" dirty="0">
                        <a:solidFill>
                          <a:srgbClr val="000000"/>
                        </a:solidFill>
                        <a:latin typeface="Calibri"/>
                      </a:endParaRPr>
                    </a:p>
                  </a:txBody>
                  <a:tcPr marL="0" marR="0" marT="0" marB="0" anchor="b"/>
                </a:tc>
                <a:tc>
                  <a:txBody>
                    <a:bodyPr/>
                    <a:lstStyle/>
                    <a:p>
                      <a:pPr algn="ctr" fontAlgn="b"/>
                      <a:r>
                        <a:rPr lang="en-US" sz="1100" u="none" strike="noStrike" dirty="0"/>
                        <a:t>1481.6</a:t>
                      </a:r>
                      <a:endParaRPr lang="en-US" sz="1100" b="0" i="0" u="none" strike="noStrike" dirty="0">
                        <a:solidFill>
                          <a:srgbClr val="000000"/>
                        </a:solidFill>
                        <a:latin typeface="Calibri"/>
                      </a:endParaRPr>
                    </a:p>
                  </a:txBody>
                  <a:tcPr marL="0" marR="0" marT="0" marB="0" anchor="b"/>
                </a:tc>
                <a:tc>
                  <a:txBody>
                    <a:bodyPr/>
                    <a:lstStyle/>
                    <a:p>
                      <a:pPr algn="ctr" fontAlgn="b"/>
                      <a:r>
                        <a:rPr lang="en-US" sz="1100" u="none" strike="noStrike" dirty="0"/>
                        <a:t>3%</a:t>
                      </a:r>
                      <a:endParaRPr lang="en-US" sz="1100" b="0" i="0" u="none" strike="noStrike" dirty="0">
                        <a:solidFill>
                          <a:srgbClr val="000000"/>
                        </a:solidFill>
                        <a:latin typeface="Calibri"/>
                      </a:endParaRPr>
                    </a:p>
                  </a:txBody>
                  <a:tcPr marL="0" marR="0" marT="0" marB="0" anchor="b"/>
                </a:tc>
                <a:tc>
                  <a:txBody>
                    <a:bodyPr/>
                    <a:lstStyle/>
                    <a:p>
                      <a:pPr algn="ctr" fontAlgn="b"/>
                      <a:r>
                        <a:rPr lang="en-US" sz="1100" u="none" strike="noStrike" dirty="0" smtClean="0"/>
                        <a:t>---</a:t>
                      </a:r>
                      <a:endParaRPr lang="en-US" sz="1100" b="0" i="0" u="none" strike="noStrike" dirty="0">
                        <a:solidFill>
                          <a:srgbClr val="000000"/>
                        </a:solidFill>
                        <a:latin typeface="Calibri"/>
                      </a:endParaRPr>
                    </a:p>
                  </a:txBody>
                  <a:tcPr marL="0" marR="0" marT="0" marB="0" anchor="b"/>
                </a:tc>
                <a:tc>
                  <a:txBody>
                    <a:bodyPr/>
                    <a:lstStyle/>
                    <a:p>
                      <a:pPr algn="ctr" fontAlgn="b"/>
                      <a:r>
                        <a:rPr lang="en-US" sz="1100" u="none" strike="noStrike" dirty="0" smtClean="0"/>
                        <a:t>---</a:t>
                      </a:r>
                      <a:endParaRPr lang="en-US" sz="1100" b="0" i="0" u="none" strike="noStrike" dirty="0">
                        <a:solidFill>
                          <a:srgbClr val="000000"/>
                        </a:solidFill>
                        <a:latin typeface="Calibri"/>
                      </a:endParaRPr>
                    </a:p>
                  </a:txBody>
                  <a:tcPr marL="0" marR="0" marT="0" marB="0" anchor="b"/>
                </a:tc>
              </a:tr>
              <a:tr h="200526">
                <a:tc>
                  <a:txBody>
                    <a:bodyPr/>
                    <a:lstStyle/>
                    <a:p>
                      <a:pPr algn="ctr" fontAlgn="b"/>
                      <a:r>
                        <a:rPr lang="en-US" sz="1100" u="none" strike="noStrike" dirty="0"/>
                        <a:t>1000</a:t>
                      </a:r>
                      <a:endParaRPr lang="en-US" sz="1100" b="0" i="0" u="none" strike="noStrike" dirty="0">
                        <a:solidFill>
                          <a:srgbClr val="000000"/>
                        </a:solidFill>
                        <a:latin typeface="Calibri"/>
                      </a:endParaRPr>
                    </a:p>
                  </a:txBody>
                  <a:tcPr marL="0" marR="0" marT="0" marB="0" anchor="b">
                    <a:solidFill>
                      <a:schemeClr val="accent3">
                        <a:lumMod val="75000"/>
                      </a:schemeClr>
                    </a:solidFill>
                  </a:tcPr>
                </a:tc>
                <a:tc>
                  <a:txBody>
                    <a:bodyPr/>
                    <a:lstStyle/>
                    <a:p>
                      <a:pPr algn="ctr" fontAlgn="b"/>
                      <a:r>
                        <a:rPr lang="en-US" sz="1100" u="none" strike="noStrike" dirty="0"/>
                        <a:t>958.2</a:t>
                      </a:r>
                      <a:endParaRPr lang="en-US" sz="1100" b="0" i="0" u="none" strike="noStrike" dirty="0">
                        <a:solidFill>
                          <a:srgbClr val="000000"/>
                        </a:solidFill>
                        <a:latin typeface="Calibri"/>
                      </a:endParaRPr>
                    </a:p>
                  </a:txBody>
                  <a:tcPr marL="0" marR="0" marT="0" marB="0" anchor="b">
                    <a:solidFill>
                      <a:schemeClr val="accent3">
                        <a:lumMod val="75000"/>
                      </a:schemeClr>
                    </a:solidFill>
                  </a:tcPr>
                </a:tc>
                <a:tc>
                  <a:txBody>
                    <a:bodyPr/>
                    <a:lstStyle/>
                    <a:p>
                      <a:pPr algn="ctr" fontAlgn="b"/>
                      <a:r>
                        <a:rPr lang="en-US" sz="1100" u="none" strike="noStrike" dirty="0"/>
                        <a:t>2%</a:t>
                      </a:r>
                      <a:endParaRPr lang="en-US" sz="1100" b="0" i="0" u="none" strike="noStrike" dirty="0">
                        <a:solidFill>
                          <a:srgbClr val="000000"/>
                        </a:solidFill>
                        <a:latin typeface="Calibri"/>
                      </a:endParaRPr>
                    </a:p>
                  </a:txBody>
                  <a:tcPr marL="0" marR="0" marT="0" marB="0" anchor="b">
                    <a:solidFill>
                      <a:schemeClr val="accent3">
                        <a:lumMod val="75000"/>
                      </a:schemeClr>
                    </a:solidFill>
                  </a:tcPr>
                </a:tc>
                <a:tc>
                  <a:txBody>
                    <a:bodyPr/>
                    <a:lstStyle/>
                    <a:p>
                      <a:pPr algn="ctr" fontAlgn="b"/>
                      <a:r>
                        <a:rPr lang="en-US" sz="1100" u="none" strike="noStrike" dirty="0" smtClean="0"/>
                        <a:t>---</a:t>
                      </a:r>
                      <a:endParaRPr lang="en-US" sz="1100" b="0" i="0" u="none" strike="noStrike" dirty="0">
                        <a:solidFill>
                          <a:srgbClr val="000000"/>
                        </a:solidFill>
                        <a:latin typeface="Calibri"/>
                      </a:endParaRPr>
                    </a:p>
                  </a:txBody>
                  <a:tcPr marL="0" marR="0" marT="0" marB="0" anchor="b">
                    <a:solidFill>
                      <a:schemeClr val="accent3">
                        <a:lumMod val="75000"/>
                      </a:schemeClr>
                    </a:solidFill>
                  </a:tcPr>
                </a:tc>
                <a:tc>
                  <a:txBody>
                    <a:bodyPr/>
                    <a:lstStyle/>
                    <a:p>
                      <a:pPr algn="ctr" fontAlgn="b"/>
                      <a:r>
                        <a:rPr lang="en-US" sz="1100" u="none" strike="noStrike" dirty="0" smtClean="0"/>
                        <a:t>---</a:t>
                      </a:r>
                      <a:endParaRPr lang="en-US" sz="1100" b="0" i="0" u="none" strike="noStrike" dirty="0">
                        <a:solidFill>
                          <a:srgbClr val="000000"/>
                        </a:solidFill>
                        <a:latin typeface="Calibri"/>
                      </a:endParaRPr>
                    </a:p>
                  </a:txBody>
                  <a:tcPr marL="0" marR="0" marT="0" marB="0" anchor="b">
                    <a:solidFill>
                      <a:schemeClr val="accent3">
                        <a:lumMod val="75000"/>
                      </a:schemeClr>
                    </a:solidFill>
                  </a:tcPr>
                </a:tc>
              </a:tr>
              <a:tr h="228089">
                <a:tc>
                  <a:txBody>
                    <a:bodyPr/>
                    <a:lstStyle/>
                    <a:p>
                      <a:pPr algn="ctr" fontAlgn="b"/>
                      <a:r>
                        <a:rPr lang="en-US" sz="1100" u="none" strike="noStrike" dirty="0"/>
                        <a:t>700</a:t>
                      </a:r>
                      <a:endParaRPr lang="en-US" sz="1100" b="0" i="0" u="none" strike="noStrike" dirty="0">
                        <a:solidFill>
                          <a:srgbClr val="000000"/>
                        </a:solidFill>
                        <a:latin typeface="Calibri"/>
                      </a:endParaRPr>
                    </a:p>
                  </a:txBody>
                  <a:tcPr marL="0" marR="0" marT="0" marB="0" anchor="b"/>
                </a:tc>
                <a:tc>
                  <a:txBody>
                    <a:bodyPr/>
                    <a:lstStyle/>
                    <a:p>
                      <a:pPr algn="ctr" fontAlgn="b"/>
                      <a:r>
                        <a:rPr lang="en-US" sz="1100" u="none" strike="noStrike" dirty="0"/>
                        <a:t>696.9</a:t>
                      </a:r>
                      <a:endParaRPr lang="en-US" sz="1100" b="0" i="0" u="none" strike="noStrike" dirty="0">
                        <a:solidFill>
                          <a:srgbClr val="000000"/>
                        </a:solidFill>
                        <a:latin typeface="Calibri"/>
                      </a:endParaRPr>
                    </a:p>
                  </a:txBody>
                  <a:tcPr marL="0" marR="0" marT="0" marB="0" anchor="b"/>
                </a:tc>
                <a:tc>
                  <a:txBody>
                    <a:bodyPr/>
                    <a:lstStyle/>
                    <a:p>
                      <a:pPr algn="ctr" fontAlgn="b"/>
                      <a:r>
                        <a:rPr lang="en-US" sz="1100" u="none" strike="noStrike" dirty="0"/>
                        <a:t>2%</a:t>
                      </a:r>
                      <a:endParaRPr lang="en-US" sz="1100" b="0" i="0" u="none" strike="noStrike" dirty="0">
                        <a:solidFill>
                          <a:srgbClr val="000000"/>
                        </a:solidFill>
                        <a:latin typeface="Calibri"/>
                      </a:endParaRPr>
                    </a:p>
                  </a:txBody>
                  <a:tcPr marL="0" marR="0" marT="0" marB="0" anchor="b"/>
                </a:tc>
                <a:tc>
                  <a:txBody>
                    <a:bodyPr/>
                    <a:lstStyle/>
                    <a:p>
                      <a:pPr algn="ctr" fontAlgn="b"/>
                      <a:r>
                        <a:rPr lang="en-US" sz="1100" u="none" strike="noStrike" dirty="0" smtClean="0"/>
                        <a:t>---</a:t>
                      </a:r>
                      <a:endParaRPr lang="en-US" sz="1100" b="0" i="0" u="none" strike="noStrike" dirty="0">
                        <a:solidFill>
                          <a:srgbClr val="000000"/>
                        </a:solidFill>
                        <a:latin typeface="Calibri"/>
                      </a:endParaRPr>
                    </a:p>
                  </a:txBody>
                  <a:tcPr marL="0" marR="0" marT="0" marB="0" anchor="b"/>
                </a:tc>
                <a:tc>
                  <a:txBody>
                    <a:bodyPr/>
                    <a:lstStyle/>
                    <a:p>
                      <a:pPr algn="ctr" fontAlgn="b"/>
                      <a:r>
                        <a:rPr lang="en-US" sz="1100" u="none" strike="noStrike" dirty="0" smtClean="0"/>
                        <a:t>---</a:t>
                      </a:r>
                      <a:endParaRPr lang="en-US" sz="1100" b="0" i="0" u="none" strike="noStrike" dirty="0">
                        <a:solidFill>
                          <a:srgbClr val="000000"/>
                        </a:solidFill>
                        <a:latin typeface="Calibri"/>
                      </a:endParaRPr>
                    </a:p>
                  </a:txBody>
                  <a:tcPr marL="0" marR="0" marT="0" marB="0" anchor="b"/>
                </a:tc>
              </a:tr>
              <a:tr h="200526">
                <a:tc>
                  <a:txBody>
                    <a:bodyPr/>
                    <a:lstStyle/>
                    <a:p>
                      <a:pPr algn="ctr" fontAlgn="b"/>
                      <a:r>
                        <a:rPr lang="en-US" sz="1100" u="none" strike="noStrike" dirty="0"/>
                        <a:t>500</a:t>
                      </a:r>
                      <a:endParaRPr lang="en-US" sz="1100" b="0" i="0" u="none" strike="noStrike" dirty="0">
                        <a:solidFill>
                          <a:srgbClr val="000000"/>
                        </a:solidFill>
                        <a:latin typeface="Calibri"/>
                      </a:endParaRPr>
                    </a:p>
                  </a:txBody>
                  <a:tcPr marL="0" marR="0" marT="0" marB="0" anchor="b">
                    <a:solidFill>
                      <a:schemeClr val="accent3">
                        <a:lumMod val="75000"/>
                      </a:schemeClr>
                    </a:solidFill>
                  </a:tcPr>
                </a:tc>
                <a:tc>
                  <a:txBody>
                    <a:bodyPr/>
                    <a:lstStyle/>
                    <a:p>
                      <a:pPr algn="ctr" fontAlgn="b"/>
                      <a:r>
                        <a:rPr lang="en-US" sz="1100" u="none" strike="noStrike" dirty="0"/>
                        <a:t>485.5</a:t>
                      </a:r>
                      <a:endParaRPr lang="en-US" sz="1100" b="0" i="0" u="none" strike="noStrike" dirty="0">
                        <a:solidFill>
                          <a:srgbClr val="000000"/>
                        </a:solidFill>
                        <a:latin typeface="Calibri"/>
                      </a:endParaRPr>
                    </a:p>
                  </a:txBody>
                  <a:tcPr marL="0" marR="0" marT="0" marB="0" anchor="b">
                    <a:solidFill>
                      <a:schemeClr val="accent3">
                        <a:lumMod val="75000"/>
                      </a:schemeClr>
                    </a:solidFill>
                  </a:tcPr>
                </a:tc>
                <a:tc>
                  <a:txBody>
                    <a:bodyPr/>
                    <a:lstStyle/>
                    <a:p>
                      <a:pPr algn="ctr" fontAlgn="b"/>
                      <a:r>
                        <a:rPr lang="en-US" sz="1100" u="none" strike="noStrike" dirty="0"/>
                        <a:t>1%</a:t>
                      </a:r>
                      <a:endParaRPr lang="en-US" sz="1100" b="0" i="0" u="none" strike="noStrike" dirty="0">
                        <a:solidFill>
                          <a:srgbClr val="000000"/>
                        </a:solidFill>
                        <a:latin typeface="Calibri"/>
                      </a:endParaRPr>
                    </a:p>
                  </a:txBody>
                  <a:tcPr marL="0" marR="0" marT="0" marB="0" anchor="b">
                    <a:solidFill>
                      <a:schemeClr val="accent3">
                        <a:lumMod val="75000"/>
                      </a:schemeClr>
                    </a:solidFill>
                  </a:tcPr>
                </a:tc>
                <a:tc>
                  <a:txBody>
                    <a:bodyPr/>
                    <a:lstStyle/>
                    <a:p>
                      <a:pPr algn="ctr" fontAlgn="b"/>
                      <a:r>
                        <a:rPr lang="en-US" sz="1100" u="none" strike="noStrike" dirty="0" smtClean="0"/>
                        <a:t>---</a:t>
                      </a:r>
                      <a:endParaRPr lang="en-US" sz="1100" b="0" i="0" u="none" strike="noStrike" dirty="0">
                        <a:solidFill>
                          <a:srgbClr val="000000"/>
                        </a:solidFill>
                        <a:latin typeface="Calibri"/>
                      </a:endParaRPr>
                    </a:p>
                  </a:txBody>
                  <a:tcPr marL="0" marR="0" marT="0" marB="0" anchor="b">
                    <a:solidFill>
                      <a:schemeClr val="accent3">
                        <a:lumMod val="75000"/>
                      </a:schemeClr>
                    </a:solidFill>
                  </a:tcPr>
                </a:tc>
                <a:tc>
                  <a:txBody>
                    <a:bodyPr/>
                    <a:lstStyle/>
                    <a:p>
                      <a:pPr algn="ctr" fontAlgn="b"/>
                      <a:r>
                        <a:rPr lang="en-US" sz="1100" u="none" strike="noStrike" dirty="0" smtClean="0"/>
                        <a:t>---</a:t>
                      </a:r>
                      <a:endParaRPr lang="en-US" sz="1100" b="0" i="0" u="none" strike="noStrike" dirty="0">
                        <a:solidFill>
                          <a:srgbClr val="000000"/>
                        </a:solidFill>
                        <a:latin typeface="Calibri"/>
                      </a:endParaRPr>
                    </a:p>
                  </a:txBody>
                  <a:tcPr marL="0" marR="0" marT="0" marB="0" anchor="b">
                    <a:solidFill>
                      <a:schemeClr val="accent3">
                        <a:lumMod val="75000"/>
                      </a:schemeClr>
                    </a:solidFill>
                  </a:tcPr>
                </a:tc>
              </a:tr>
              <a:tr h="200526">
                <a:tc>
                  <a:txBody>
                    <a:bodyPr/>
                    <a:lstStyle/>
                    <a:p>
                      <a:pPr algn="ctr" fontAlgn="b"/>
                      <a:r>
                        <a:rPr lang="en-US" sz="1100" u="none" strike="noStrike" dirty="0"/>
                        <a:t>300</a:t>
                      </a:r>
                      <a:endParaRPr lang="en-US" sz="1100" b="0" i="0" u="none" strike="noStrike" dirty="0">
                        <a:solidFill>
                          <a:srgbClr val="000000"/>
                        </a:solidFill>
                        <a:latin typeface="Calibri"/>
                      </a:endParaRPr>
                    </a:p>
                  </a:txBody>
                  <a:tcPr marL="0" marR="0" marT="0" marB="0" anchor="b"/>
                </a:tc>
                <a:tc>
                  <a:txBody>
                    <a:bodyPr/>
                    <a:lstStyle/>
                    <a:p>
                      <a:pPr algn="ctr" fontAlgn="b"/>
                      <a:r>
                        <a:rPr lang="en-US" sz="1100" u="none" strike="noStrike" dirty="0"/>
                        <a:t>308.3</a:t>
                      </a:r>
                      <a:endParaRPr lang="en-US" sz="1100" b="0" i="0" u="none" strike="noStrike" dirty="0">
                        <a:solidFill>
                          <a:srgbClr val="000000"/>
                        </a:solidFill>
                        <a:latin typeface="Calibri"/>
                      </a:endParaRPr>
                    </a:p>
                  </a:txBody>
                  <a:tcPr marL="0" marR="0" marT="0" marB="0" anchor="b"/>
                </a:tc>
                <a:tc>
                  <a:txBody>
                    <a:bodyPr/>
                    <a:lstStyle/>
                    <a:p>
                      <a:pPr algn="ctr" fontAlgn="b"/>
                      <a:r>
                        <a:rPr lang="en-US" sz="1100" u="none" strike="noStrike" dirty="0"/>
                        <a:t>1%</a:t>
                      </a:r>
                      <a:endParaRPr lang="en-US" sz="1100" b="0" i="0" u="none" strike="noStrike" dirty="0">
                        <a:solidFill>
                          <a:srgbClr val="000000"/>
                        </a:solidFill>
                        <a:latin typeface="Calibri"/>
                      </a:endParaRPr>
                    </a:p>
                  </a:txBody>
                  <a:tcPr marL="0" marR="0" marT="0" marB="0" anchor="b"/>
                </a:tc>
                <a:tc>
                  <a:txBody>
                    <a:bodyPr/>
                    <a:lstStyle/>
                    <a:p>
                      <a:pPr algn="ctr" fontAlgn="b"/>
                      <a:r>
                        <a:rPr lang="en-US" sz="1100" u="none" strike="noStrike" dirty="0"/>
                        <a:t>301.0</a:t>
                      </a:r>
                      <a:endParaRPr lang="en-US" sz="1100" b="0" i="0" u="none" strike="noStrike" dirty="0">
                        <a:solidFill>
                          <a:srgbClr val="000000"/>
                        </a:solidFill>
                        <a:latin typeface="Calibri"/>
                      </a:endParaRPr>
                    </a:p>
                  </a:txBody>
                  <a:tcPr marL="0" marR="0" marT="0" marB="0" anchor="b"/>
                </a:tc>
                <a:tc>
                  <a:txBody>
                    <a:bodyPr/>
                    <a:lstStyle/>
                    <a:p>
                      <a:pPr algn="ctr" fontAlgn="b"/>
                      <a:r>
                        <a:rPr lang="en-US" sz="1100" u="none" strike="noStrike" dirty="0"/>
                        <a:t>2%</a:t>
                      </a:r>
                      <a:endParaRPr lang="en-US" sz="1100" b="0" i="0" u="none" strike="noStrike" dirty="0">
                        <a:solidFill>
                          <a:srgbClr val="000000"/>
                        </a:solidFill>
                        <a:latin typeface="Calibri"/>
                      </a:endParaRPr>
                    </a:p>
                  </a:txBody>
                  <a:tcPr marL="0" marR="0" marT="0" marB="0" anchor="b"/>
                </a:tc>
              </a:tr>
              <a:tr h="200526">
                <a:tc>
                  <a:txBody>
                    <a:bodyPr/>
                    <a:lstStyle/>
                    <a:p>
                      <a:pPr algn="ctr" fontAlgn="b"/>
                      <a:r>
                        <a:rPr lang="en-US" sz="1100" u="none" strike="noStrike" dirty="0"/>
                        <a:t>100</a:t>
                      </a:r>
                      <a:endParaRPr lang="en-US" sz="1100" b="0" i="0" u="none" strike="noStrike" dirty="0">
                        <a:solidFill>
                          <a:srgbClr val="000000"/>
                        </a:solidFill>
                        <a:latin typeface="Calibri"/>
                      </a:endParaRPr>
                    </a:p>
                  </a:txBody>
                  <a:tcPr marL="0" marR="0" marT="0" marB="0" anchor="b">
                    <a:solidFill>
                      <a:schemeClr val="accent3">
                        <a:lumMod val="75000"/>
                      </a:schemeClr>
                    </a:solidFill>
                  </a:tcPr>
                </a:tc>
                <a:tc>
                  <a:txBody>
                    <a:bodyPr/>
                    <a:lstStyle/>
                    <a:p>
                      <a:pPr algn="ctr" fontAlgn="b"/>
                      <a:r>
                        <a:rPr lang="en-US" sz="1100" u="none" strike="noStrike" dirty="0"/>
                        <a:t>105.6</a:t>
                      </a:r>
                      <a:endParaRPr lang="en-US" sz="1100" b="0" i="0" u="none" strike="noStrike" dirty="0">
                        <a:solidFill>
                          <a:srgbClr val="000000"/>
                        </a:solidFill>
                        <a:latin typeface="Calibri"/>
                      </a:endParaRPr>
                    </a:p>
                  </a:txBody>
                  <a:tcPr marL="0" marR="0" marT="0" marB="0" anchor="b">
                    <a:solidFill>
                      <a:schemeClr val="accent3">
                        <a:lumMod val="75000"/>
                      </a:schemeClr>
                    </a:solidFill>
                  </a:tcPr>
                </a:tc>
                <a:tc>
                  <a:txBody>
                    <a:bodyPr/>
                    <a:lstStyle/>
                    <a:p>
                      <a:pPr algn="ctr" fontAlgn="b"/>
                      <a:r>
                        <a:rPr lang="en-US" sz="1100" u="none" strike="noStrike" dirty="0"/>
                        <a:t>1%</a:t>
                      </a:r>
                      <a:endParaRPr lang="en-US" sz="1100" b="0" i="0" u="none" strike="noStrike" dirty="0">
                        <a:solidFill>
                          <a:srgbClr val="000000"/>
                        </a:solidFill>
                        <a:latin typeface="Calibri"/>
                      </a:endParaRPr>
                    </a:p>
                  </a:txBody>
                  <a:tcPr marL="0" marR="0" marT="0" marB="0" anchor="b">
                    <a:solidFill>
                      <a:schemeClr val="accent3">
                        <a:lumMod val="75000"/>
                      </a:schemeClr>
                    </a:solidFill>
                  </a:tcPr>
                </a:tc>
                <a:tc>
                  <a:txBody>
                    <a:bodyPr/>
                    <a:lstStyle/>
                    <a:p>
                      <a:pPr algn="ctr" fontAlgn="b"/>
                      <a:r>
                        <a:rPr lang="en-US" sz="1100" u="none" strike="noStrike" dirty="0"/>
                        <a:t>100.1</a:t>
                      </a:r>
                      <a:endParaRPr lang="en-US" sz="1100" b="0" i="0" u="none" strike="noStrike" dirty="0">
                        <a:solidFill>
                          <a:srgbClr val="000000"/>
                        </a:solidFill>
                        <a:latin typeface="Calibri"/>
                      </a:endParaRPr>
                    </a:p>
                  </a:txBody>
                  <a:tcPr marL="0" marR="0" marT="0" marB="0" anchor="b">
                    <a:solidFill>
                      <a:schemeClr val="accent3">
                        <a:lumMod val="75000"/>
                      </a:schemeClr>
                    </a:solidFill>
                  </a:tcPr>
                </a:tc>
                <a:tc>
                  <a:txBody>
                    <a:bodyPr/>
                    <a:lstStyle/>
                    <a:p>
                      <a:pPr algn="ctr" fontAlgn="b"/>
                      <a:r>
                        <a:rPr lang="en-US" sz="1100" u="none" strike="noStrike" dirty="0"/>
                        <a:t>1%</a:t>
                      </a:r>
                      <a:endParaRPr lang="en-US" sz="1100" b="0" i="0" u="none" strike="noStrike" dirty="0">
                        <a:solidFill>
                          <a:srgbClr val="000000"/>
                        </a:solidFill>
                        <a:latin typeface="Calibri"/>
                      </a:endParaRPr>
                    </a:p>
                  </a:txBody>
                  <a:tcPr marL="0" marR="0" marT="0" marB="0" anchor="b">
                    <a:solidFill>
                      <a:schemeClr val="accent3">
                        <a:lumMod val="75000"/>
                      </a:schemeClr>
                    </a:solidFill>
                  </a:tcPr>
                </a:tc>
              </a:tr>
              <a:tr h="200526">
                <a:tc>
                  <a:txBody>
                    <a:bodyPr/>
                    <a:lstStyle/>
                    <a:p>
                      <a:pPr algn="ctr" fontAlgn="b"/>
                      <a:r>
                        <a:rPr lang="en-US" sz="1100" u="none" strike="noStrike" dirty="0"/>
                        <a:t>30</a:t>
                      </a:r>
                      <a:endParaRPr lang="en-US" sz="1100" b="0" i="0" u="none" strike="noStrike" dirty="0">
                        <a:solidFill>
                          <a:srgbClr val="000000"/>
                        </a:solidFill>
                        <a:latin typeface="Calibri"/>
                      </a:endParaRPr>
                    </a:p>
                  </a:txBody>
                  <a:tcPr marL="0" marR="0" marT="0" marB="0" anchor="b"/>
                </a:tc>
                <a:tc>
                  <a:txBody>
                    <a:bodyPr/>
                    <a:lstStyle/>
                    <a:p>
                      <a:pPr algn="ctr" fontAlgn="b"/>
                      <a:r>
                        <a:rPr lang="en-US" sz="1100" u="none" strike="noStrike" dirty="0"/>
                        <a:t>29.9</a:t>
                      </a:r>
                      <a:endParaRPr lang="en-US" sz="1100" b="0" i="0" u="none" strike="noStrike" dirty="0">
                        <a:solidFill>
                          <a:srgbClr val="000000"/>
                        </a:solidFill>
                        <a:latin typeface="Calibri"/>
                      </a:endParaRPr>
                    </a:p>
                  </a:txBody>
                  <a:tcPr marL="0" marR="0" marT="0" marB="0" anchor="b"/>
                </a:tc>
                <a:tc>
                  <a:txBody>
                    <a:bodyPr/>
                    <a:lstStyle/>
                    <a:p>
                      <a:pPr algn="ctr" fontAlgn="b"/>
                      <a:r>
                        <a:rPr lang="en-US" sz="1100" u="none" strike="noStrike" dirty="0"/>
                        <a:t>1%</a:t>
                      </a:r>
                      <a:endParaRPr lang="en-US" sz="1100" b="0" i="0" u="none" strike="noStrike" dirty="0">
                        <a:solidFill>
                          <a:srgbClr val="000000"/>
                        </a:solidFill>
                        <a:latin typeface="Calibri"/>
                      </a:endParaRPr>
                    </a:p>
                  </a:txBody>
                  <a:tcPr marL="0" marR="0" marT="0" marB="0" anchor="b"/>
                </a:tc>
                <a:tc>
                  <a:txBody>
                    <a:bodyPr/>
                    <a:lstStyle/>
                    <a:p>
                      <a:pPr algn="ctr" fontAlgn="b"/>
                      <a:r>
                        <a:rPr lang="en-US" sz="1100" u="none" strike="noStrike"/>
                        <a:t>30.1</a:t>
                      </a:r>
                      <a:endParaRPr lang="en-US" sz="1100" b="0" i="0" u="none" strike="noStrike">
                        <a:solidFill>
                          <a:srgbClr val="000000"/>
                        </a:solidFill>
                        <a:latin typeface="Calibri"/>
                      </a:endParaRPr>
                    </a:p>
                  </a:txBody>
                  <a:tcPr marL="0" marR="0" marT="0" marB="0" anchor="b"/>
                </a:tc>
                <a:tc>
                  <a:txBody>
                    <a:bodyPr/>
                    <a:lstStyle/>
                    <a:p>
                      <a:pPr algn="ctr" fontAlgn="b"/>
                      <a:r>
                        <a:rPr lang="en-US" sz="1100" u="none" strike="noStrike"/>
                        <a:t>2%</a:t>
                      </a:r>
                      <a:endParaRPr lang="en-US" sz="1100" b="0" i="0" u="none" strike="noStrike">
                        <a:solidFill>
                          <a:srgbClr val="000000"/>
                        </a:solidFill>
                        <a:latin typeface="Calibri"/>
                      </a:endParaRPr>
                    </a:p>
                  </a:txBody>
                  <a:tcPr marL="0" marR="0" marT="0" marB="0" anchor="b"/>
                </a:tc>
              </a:tr>
              <a:tr h="200526">
                <a:tc>
                  <a:txBody>
                    <a:bodyPr/>
                    <a:lstStyle/>
                    <a:p>
                      <a:pPr algn="ctr" fontAlgn="b"/>
                      <a:r>
                        <a:rPr lang="en-US" sz="1100" u="none" strike="noStrike" dirty="0"/>
                        <a:t>10</a:t>
                      </a:r>
                      <a:endParaRPr lang="en-US" sz="1100" b="0" i="0" u="none" strike="noStrike" dirty="0">
                        <a:solidFill>
                          <a:srgbClr val="000000"/>
                        </a:solidFill>
                        <a:latin typeface="Calibri"/>
                      </a:endParaRPr>
                    </a:p>
                  </a:txBody>
                  <a:tcPr marL="0" marR="0" marT="0" marB="0" anchor="b">
                    <a:solidFill>
                      <a:schemeClr val="accent3">
                        <a:lumMod val="75000"/>
                      </a:schemeClr>
                    </a:solidFill>
                  </a:tcPr>
                </a:tc>
                <a:tc>
                  <a:txBody>
                    <a:bodyPr/>
                    <a:lstStyle/>
                    <a:p>
                      <a:pPr algn="ctr" fontAlgn="b"/>
                      <a:r>
                        <a:rPr lang="en-US" sz="1100" u="none" strike="noStrike" dirty="0"/>
                        <a:t>9.3</a:t>
                      </a:r>
                      <a:endParaRPr lang="en-US" sz="1100" b="0" i="0" u="none" strike="noStrike" dirty="0">
                        <a:solidFill>
                          <a:srgbClr val="000000"/>
                        </a:solidFill>
                        <a:latin typeface="Calibri"/>
                      </a:endParaRPr>
                    </a:p>
                  </a:txBody>
                  <a:tcPr marL="0" marR="0" marT="0" marB="0" anchor="b">
                    <a:solidFill>
                      <a:schemeClr val="accent3">
                        <a:lumMod val="75000"/>
                      </a:schemeClr>
                    </a:solidFill>
                  </a:tcPr>
                </a:tc>
                <a:tc>
                  <a:txBody>
                    <a:bodyPr/>
                    <a:lstStyle/>
                    <a:p>
                      <a:pPr algn="ctr" fontAlgn="b"/>
                      <a:r>
                        <a:rPr lang="en-US" sz="1100" u="none" strike="noStrike" dirty="0"/>
                        <a:t>2%</a:t>
                      </a:r>
                      <a:endParaRPr lang="en-US" sz="1100" b="0" i="0" u="none" strike="noStrike" dirty="0">
                        <a:solidFill>
                          <a:srgbClr val="000000"/>
                        </a:solidFill>
                        <a:latin typeface="Calibri"/>
                      </a:endParaRPr>
                    </a:p>
                  </a:txBody>
                  <a:tcPr marL="0" marR="0" marT="0" marB="0" anchor="b">
                    <a:solidFill>
                      <a:schemeClr val="accent3">
                        <a:lumMod val="75000"/>
                      </a:schemeClr>
                    </a:solidFill>
                  </a:tcPr>
                </a:tc>
                <a:tc>
                  <a:txBody>
                    <a:bodyPr/>
                    <a:lstStyle/>
                    <a:p>
                      <a:pPr algn="ctr" fontAlgn="b"/>
                      <a:r>
                        <a:rPr lang="en-US" sz="1100" u="none" strike="noStrike" dirty="0"/>
                        <a:t>10.0</a:t>
                      </a:r>
                      <a:endParaRPr lang="en-US" sz="1100" b="0" i="0" u="none" strike="noStrike" dirty="0">
                        <a:solidFill>
                          <a:srgbClr val="000000"/>
                        </a:solidFill>
                        <a:latin typeface="Calibri"/>
                      </a:endParaRPr>
                    </a:p>
                  </a:txBody>
                  <a:tcPr marL="0" marR="0" marT="0" marB="0" anchor="b">
                    <a:solidFill>
                      <a:schemeClr val="accent3">
                        <a:lumMod val="75000"/>
                      </a:schemeClr>
                    </a:solidFill>
                  </a:tcPr>
                </a:tc>
                <a:tc>
                  <a:txBody>
                    <a:bodyPr/>
                    <a:lstStyle/>
                    <a:p>
                      <a:pPr algn="ctr" fontAlgn="b"/>
                      <a:r>
                        <a:rPr lang="en-US" sz="1100" u="none" strike="noStrike" dirty="0"/>
                        <a:t>1%</a:t>
                      </a:r>
                      <a:endParaRPr lang="en-US" sz="1100" b="0" i="0" u="none" strike="noStrike" dirty="0">
                        <a:solidFill>
                          <a:srgbClr val="000000"/>
                        </a:solidFill>
                        <a:latin typeface="Calibri"/>
                      </a:endParaRPr>
                    </a:p>
                  </a:txBody>
                  <a:tcPr marL="0" marR="0" marT="0" marB="0" anchor="b">
                    <a:solidFill>
                      <a:schemeClr val="accent3">
                        <a:lumMod val="75000"/>
                      </a:schemeClr>
                    </a:solidFill>
                  </a:tcPr>
                </a:tc>
              </a:tr>
              <a:tr h="200526">
                <a:tc>
                  <a:txBody>
                    <a:bodyPr/>
                    <a:lstStyle/>
                    <a:p>
                      <a:pPr algn="ctr" fontAlgn="b"/>
                      <a:r>
                        <a:rPr lang="en-US" sz="1100" u="none" strike="noStrike" dirty="0"/>
                        <a:t>3</a:t>
                      </a:r>
                      <a:endParaRPr lang="en-US" sz="1100" b="0" i="0" u="none" strike="noStrike" dirty="0">
                        <a:solidFill>
                          <a:srgbClr val="000000"/>
                        </a:solidFill>
                        <a:latin typeface="Calibri"/>
                      </a:endParaRPr>
                    </a:p>
                  </a:txBody>
                  <a:tcPr marL="0" marR="0" marT="0" marB="0" anchor="b"/>
                </a:tc>
                <a:tc>
                  <a:txBody>
                    <a:bodyPr/>
                    <a:lstStyle/>
                    <a:p>
                      <a:pPr algn="ctr" fontAlgn="b"/>
                      <a:r>
                        <a:rPr lang="en-US" sz="1100" u="none" strike="noStrike" dirty="0"/>
                        <a:t>3.2</a:t>
                      </a:r>
                      <a:endParaRPr lang="en-US" sz="1100" b="0" i="0" u="none" strike="noStrike" dirty="0">
                        <a:solidFill>
                          <a:srgbClr val="000000"/>
                        </a:solidFill>
                        <a:latin typeface="Calibri"/>
                      </a:endParaRPr>
                    </a:p>
                  </a:txBody>
                  <a:tcPr marL="0" marR="0" marT="0" marB="0" anchor="b"/>
                </a:tc>
                <a:tc>
                  <a:txBody>
                    <a:bodyPr/>
                    <a:lstStyle/>
                    <a:p>
                      <a:pPr algn="ctr" fontAlgn="b"/>
                      <a:r>
                        <a:rPr lang="en-US" sz="1100" u="none" strike="noStrike" dirty="0"/>
                        <a:t>5%</a:t>
                      </a:r>
                      <a:endParaRPr lang="en-US" sz="1100" b="0" i="0" u="none" strike="noStrike" dirty="0">
                        <a:solidFill>
                          <a:srgbClr val="000000"/>
                        </a:solidFill>
                        <a:latin typeface="Calibri"/>
                      </a:endParaRPr>
                    </a:p>
                  </a:txBody>
                  <a:tcPr marL="0" marR="0" marT="0" marB="0" anchor="b"/>
                </a:tc>
                <a:tc>
                  <a:txBody>
                    <a:bodyPr/>
                    <a:lstStyle/>
                    <a:p>
                      <a:pPr algn="ctr" fontAlgn="b"/>
                      <a:r>
                        <a:rPr lang="en-US" sz="1100" u="none" strike="noStrike"/>
                        <a:t>3.0</a:t>
                      </a:r>
                      <a:endParaRPr lang="en-US" sz="1100" b="0" i="0" u="none" strike="noStrike">
                        <a:solidFill>
                          <a:srgbClr val="000000"/>
                        </a:solidFill>
                        <a:latin typeface="Calibri"/>
                      </a:endParaRPr>
                    </a:p>
                  </a:txBody>
                  <a:tcPr marL="0" marR="0" marT="0" marB="0" anchor="b"/>
                </a:tc>
                <a:tc>
                  <a:txBody>
                    <a:bodyPr/>
                    <a:lstStyle/>
                    <a:p>
                      <a:pPr algn="ctr" fontAlgn="b"/>
                      <a:r>
                        <a:rPr lang="en-US" sz="1100" u="none" strike="noStrike"/>
                        <a:t>5%</a:t>
                      </a:r>
                      <a:endParaRPr lang="en-US" sz="1100" b="0" i="0" u="none" strike="noStrike">
                        <a:solidFill>
                          <a:srgbClr val="000000"/>
                        </a:solidFill>
                        <a:latin typeface="Calibri"/>
                      </a:endParaRPr>
                    </a:p>
                  </a:txBody>
                  <a:tcPr marL="0" marR="0" marT="0" marB="0" anchor="b"/>
                </a:tc>
              </a:tr>
              <a:tr h="200526">
                <a:tc>
                  <a:txBody>
                    <a:bodyPr/>
                    <a:lstStyle/>
                    <a:p>
                      <a:pPr algn="ctr" fontAlgn="b"/>
                      <a:r>
                        <a:rPr lang="en-US" sz="1100" u="none" strike="noStrike" dirty="0"/>
                        <a:t>1</a:t>
                      </a:r>
                      <a:endParaRPr lang="en-US" sz="1100" b="0" i="0" u="none" strike="noStrike" dirty="0">
                        <a:solidFill>
                          <a:srgbClr val="000000"/>
                        </a:solidFill>
                        <a:latin typeface="Calibri"/>
                      </a:endParaRPr>
                    </a:p>
                  </a:txBody>
                  <a:tcPr marL="0" marR="0" marT="0" marB="0" anchor="b">
                    <a:solidFill>
                      <a:schemeClr val="accent3">
                        <a:lumMod val="75000"/>
                      </a:schemeClr>
                    </a:solidFill>
                  </a:tcPr>
                </a:tc>
                <a:tc>
                  <a:txBody>
                    <a:bodyPr/>
                    <a:lstStyle/>
                    <a:p>
                      <a:pPr algn="ctr" fontAlgn="b"/>
                      <a:r>
                        <a:rPr lang="en-US" sz="1100" u="none" strike="noStrike" dirty="0"/>
                        <a:t>1.0</a:t>
                      </a:r>
                      <a:endParaRPr lang="en-US" sz="1100" b="0" i="0" u="none" strike="noStrike" dirty="0">
                        <a:solidFill>
                          <a:srgbClr val="000000"/>
                        </a:solidFill>
                        <a:latin typeface="Calibri"/>
                      </a:endParaRPr>
                    </a:p>
                  </a:txBody>
                  <a:tcPr marL="0" marR="0" marT="0" marB="0" anchor="b">
                    <a:solidFill>
                      <a:schemeClr val="accent3">
                        <a:lumMod val="75000"/>
                      </a:schemeClr>
                    </a:solidFill>
                  </a:tcPr>
                </a:tc>
                <a:tc>
                  <a:txBody>
                    <a:bodyPr/>
                    <a:lstStyle/>
                    <a:p>
                      <a:pPr algn="ctr" fontAlgn="b"/>
                      <a:r>
                        <a:rPr lang="en-US" sz="1100" u="none" strike="noStrike" dirty="0"/>
                        <a:t>2%</a:t>
                      </a:r>
                      <a:endParaRPr lang="en-US" sz="1100" b="0" i="0" u="none" strike="noStrike" dirty="0">
                        <a:solidFill>
                          <a:srgbClr val="000000"/>
                        </a:solidFill>
                        <a:latin typeface="Calibri"/>
                      </a:endParaRPr>
                    </a:p>
                  </a:txBody>
                  <a:tcPr marL="0" marR="0" marT="0" marB="0" anchor="b">
                    <a:solidFill>
                      <a:schemeClr val="accent3">
                        <a:lumMod val="75000"/>
                      </a:schemeClr>
                    </a:solidFill>
                  </a:tcPr>
                </a:tc>
                <a:tc>
                  <a:txBody>
                    <a:bodyPr/>
                    <a:lstStyle/>
                    <a:p>
                      <a:pPr algn="ctr" fontAlgn="b"/>
                      <a:r>
                        <a:rPr lang="en-US" sz="1100" u="none" strike="noStrike" dirty="0"/>
                        <a:t>1.0</a:t>
                      </a:r>
                      <a:endParaRPr lang="en-US" sz="1100" b="0" i="0" u="none" strike="noStrike" dirty="0">
                        <a:solidFill>
                          <a:srgbClr val="000000"/>
                        </a:solidFill>
                        <a:latin typeface="Calibri"/>
                      </a:endParaRPr>
                    </a:p>
                  </a:txBody>
                  <a:tcPr marL="0" marR="0" marT="0" marB="0" anchor="b">
                    <a:solidFill>
                      <a:schemeClr val="accent3">
                        <a:lumMod val="75000"/>
                      </a:schemeClr>
                    </a:solidFill>
                  </a:tcPr>
                </a:tc>
                <a:tc>
                  <a:txBody>
                    <a:bodyPr/>
                    <a:lstStyle/>
                    <a:p>
                      <a:pPr algn="ctr" fontAlgn="b"/>
                      <a:r>
                        <a:rPr lang="en-US" sz="1100" u="none" strike="noStrike" dirty="0"/>
                        <a:t>1%</a:t>
                      </a:r>
                      <a:endParaRPr lang="en-US" sz="1100" b="0" i="0" u="none" strike="noStrike" dirty="0">
                        <a:solidFill>
                          <a:srgbClr val="000000"/>
                        </a:solidFill>
                        <a:latin typeface="Calibri"/>
                      </a:endParaRPr>
                    </a:p>
                  </a:txBody>
                  <a:tcPr marL="0" marR="0" marT="0" marB="0" anchor="b">
                    <a:solidFill>
                      <a:schemeClr val="accent3">
                        <a:lumMod val="75000"/>
                      </a:schemeClr>
                    </a:solidFill>
                  </a:tcPr>
                </a:tc>
              </a:tr>
              <a:tr h="200526">
                <a:tc>
                  <a:txBody>
                    <a:bodyPr/>
                    <a:lstStyle/>
                    <a:p>
                      <a:pPr algn="ctr" fontAlgn="b"/>
                      <a:r>
                        <a:rPr lang="en-US" sz="1100" u="none" strike="noStrike" dirty="0" smtClean="0"/>
                        <a:t>0.50</a:t>
                      </a:r>
                      <a:endParaRPr lang="en-US" sz="1100" b="0" i="0" u="none" strike="noStrike" dirty="0">
                        <a:solidFill>
                          <a:srgbClr val="000000"/>
                        </a:solidFill>
                        <a:latin typeface="Calibri"/>
                      </a:endParaRPr>
                    </a:p>
                  </a:txBody>
                  <a:tcPr marL="0" marR="0" marT="0" marB="0" anchor="b"/>
                </a:tc>
                <a:tc>
                  <a:txBody>
                    <a:bodyPr/>
                    <a:lstStyle/>
                    <a:p>
                      <a:pPr algn="ctr" fontAlgn="b"/>
                      <a:r>
                        <a:rPr lang="en-US" sz="1100" u="none" strike="noStrike" dirty="0"/>
                        <a:t>0.5</a:t>
                      </a:r>
                      <a:endParaRPr lang="en-US" sz="1100" b="0" i="0" u="none" strike="noStrike" dirty="0">
                        <a:solidFill>
                          <a:srgbClr val="000000"/>
                        </a:solidFill>
                        <a:latin typeface="Calibri"/>
                      </a:endParaRPr>
                    </a:p>
                  </a:txBody>
                  <a:tcPr marL="0" marR="0" marT="0" marB="0" anchor="b"/>
                </a:tc>
                <a:tc>
                  <a:txBody>
                    <a:bodyPr/>
                    <a:lstStyle/>
                    <a:p>
                      <a:pPr algn="ctr" fontAlgn="b"/>
                      <a:r>
                        <a:rPr lang="en-US" sz="1100" u="none" strike="noStrike" dirty="0"/>
                        <a:t>3%</a:t>
                      </a:r>
                      <a:endParaRPr lang="en-US" sz="1100" b="0" i="0" u="none" strike="noStrike" dirty="0">
                        <a:solidFill>
                          <a:srgbClr val="000000"/>
                        </a:solidFill>
                        <a:latin typeface="Calibri"/>
                      </a:endParaRPr>
                    </a:p>
                  </a:txBody>
                  <a:tcPr marL="0" marR="0" marT="0" marB="0" anchor="b"/>
                </a:tc>
                <a:tc>
                  <a:txBody>
                    <a:bodyPr/>
                    <a:lstStyle/>
                    <a:p>
                      <a:pPr algn="ctr" fontAlgn="b"/>
                      <a:r>
                        <a:rPr lang="en-US" sz="1100" u="none" strike="noStrike"/>
                        <a:t>0.50</a:t>
                      </a:r>
                      <a:endParaRPr lang="en-US" sz="1100" b="0" i="0" u="none" strike="noStrike">
                        <a:solidFill>
                          <a:srgbClr val="000000"/>
                        </a:solidFill>
                        <a:latin typeface="Calibri"/>
                      </a:endParaRPr>
                    </a:p>
                  </a:txBody>
                  <a:tcPr marL="0" marR="0" marT="0" marB="0" anchor="b"/>
                </a:tc>
                <a:tc>
                  <a:txBody>
                    <a:bodyPr/>
                    <a:lstStyle/>
                    <a:p>
                      <a:pPr algn="ctr" fontAlgn="b"/>
                      <a:r>
                        <a:rPr lang="en-US" sz="1100" u="none" strike="noStrike"/>
                        <a:t>2%</a:t>
                      </a:r>
                      <a:endParaRPr lang="en-US" sz="1100" b="0" i="0" u="none" strike="noStrike">
                        <a:solidFill>
                          <a:srgbClr val="000000"/>
                        </a:solidFill>
                        <a:latin typeface="Calibri"/>
                      </a:endParaRPr>
                    </a:p>
                  </a:txBody>
                  <a:tcPr marL="0" marR="0" marT="0" marB="0" anchor="b"/>
                </a:tc>
              </a:tr>
              <a:tr h="200526">
                <a:tc>
                  <a:txBody>
                    <a:bodyPr/>
                    <a:lstStyle/>
                    <a:p>
                      <a:pPr algn="ctr" fontAlgn="b"/>
                      <a:r>
                        <a:rPr lang="en-US" sz="1100" u="none" strike="noStrike" dirty="0" smtClean="0"/>
                        <a:t>0.25</a:t>
                      </a:r>
                      <a:endParaRPr lang="en-US" sz="1100" b="0" i="0" u="none" strike="noStrike" dirty="0">
                        <a:solidFill>
                          <a:srgbClr val="000000"/>
                        </a:solidFill>
                        <a:latin typeface="Calibri"/>
                      </a:endParaRPr>
                    </a:p>
                  </a:txBody>
                  <a:tcPr marL="0" marR="0" marT="0" marB="0" anchor="b">
                    <a:solidFill>
                      <a:schemeClr val="accent3">
                        <a:lumMod val="75000"/>
                      </a:schemeClr>
                    </a:solidFill>
                  </a:tcPr>
                </a:tc>
                <a:tc>
                  <a:txBody>
                    <a:bodyPr/>
                    <a:lstStyle/>
                    <a:p>
                      <a:pPr algn="ctr" fontAlgn="b"/>
                      <a:r>
                        <a:rPr lang="en-US" sz="1100" u="none" strike="noStrike" dirty="0" smtClean="0"/>
                        <a:t>---</a:t>
                      </a:r>
                      <a:endParaRPr lang="en-US" sz="1100" b="0" i="0" u="none" strike="noStrike" dirty="0">
                        <a:solidFill>
                          <a:srgbClr val="000000"/>
                        </a:solidFill>
                        <a:latin typeface="Calibri"/>
                      </a:endParaRPr>
                    </a:p>
                  </a:txBody>
                  <a:tcPr marL="0" marR="0" marT="0" marB="0" anchor="b">
                    <a:solidFill>
                      <a:schemeClr val="accent3">
                        <a:lumMod val="75000"/>
                      </a:schemeClr>
                    </a:solidFill>
                  </a:tcPr>
                </a:tc>
                <a:tc>
                  <a:txBody>
                    <a:bodyPr/>
                    <a:lstStyle/>
                    <a:p>
                      <a:pPr algn="ctr" fontAlgn="b"/>
                      <a:r>
                        <a:rPr lang="en-US" sz="1100" u="none" strike="noStrike" dirty="0" smtClean="0"/>
                        <a:t>---</a:t>
                      </a:r>
                      <a:endParaRPr lang="en-US" sz="1100" b="0" i="0" u="none" strike="noStrike" dirty="0">
                        <a:solidFill>
                          <a:srgbClr val="000000"/>
                        </a:solidFill>
                        <a:latin typeface="Calibri"/>
                      </a:endParaRPr>
                    </a:p>
                  </a:txBody>
                  <a:tcPr marL="0" marR="0" marT="0" marB="0" anchor="b">
                    <a:solidFill>
                      <a:schemeClr val="accent3">
                        <a:lumMod val="75000"/>
                      </a:schemeClr>
                    </a:solidFill>
                  </a:tcPr>
                </a:tc>
                <a:tc>
                  <a:txBody>
                    <a:bodyPr/>
                    <a:lstStyle/>
                    <a:p>
                      <a:pPr algn="ctr" fontAlgn="b"/>
                      <a:r>
                        <a:rPr lang="en-US" sz="1100" u="none" strike="noStrike" dirty="0"/>
                        <a:t>0.25</a:t>
                      </a:r>
                      <a:endParaRPr lang="en-US" sz="1100" b="0" i="0" u="none" strike="noStrike" dirty="0">
                        <a:solidFill>
                          <a:srgbClr val="000000"/>
                        </a:solidFill>
                        <a:latin typeface="Calibri"/>
                      </a:endParaRPr>
                    </a:p>
                  </a:txBody>
                  <a:tcPr marL="0" marR="0" marT="0" marB="0" anchor="b">
                    <a:solidFill>
                      <a:schemeClr val="accent3">
                        <a:lumMod val="75000"/>
                      </a:schemeClr>
                    </a:solidFill>
                  </a:tcPr>
                </a:tc>
                <a:tc>
                  <a:txBody>
                    <a:bodyPr/>
                    <a:lstStyle/>
                    <a:p>
                      <a:pPr algn="ctr" fontAlgn="b"/>
                      <a:r>
                        <a:rPr lang="en-US" sz="1100" u="none" strike="noStrike" dirty="0"/>
                        <a:t>3%</a:t>
                      </a:r>
                      <a:endParaRPr lang="en-US" sz="1100" b="0" i="0" u="none" strike="noStrike" dirty="0">
                        <a:solidFill>
                          <a:srgbClr val="000000"/>
                        </a:solidFill>
                        <a:latin typeface="Calibri"/>
                      </a:endParaRPr>
                    </a:p>
                  </a:txBody>
                  <a:tcPr marL="0" marR="0" marT="0" marB="0" anchor="b">
                    <a:solidFill>
                      <a:schemeClr val="accent3">
                        <a:lumMod val="75000"/>
                      </a:schemeClr>
                    </a:solidFill>
                  </a:tcPr>
                </a:tc>
              </a:tr>
              <a:tr h="200526">
                <a:tc>
                  <a:txBody>
                    <a:bodyPr/>
                    <a:lstStyle/>
                    <a:p>
                      <a:pPr algn="ctr" fontAlgn="b"/>
                      <a:r>
                        <a:rPr lang="en-US" sz="1100" u="none" strike="noStrike" dirty="0" smtClean="0"/>
                        <a:t>0.10</a:t>
                      </a:r>
                      <a:endParaRPr lang="en-US" sz="1100" b="0" i="0" u="none" strike="noStrike" dirty="0">
                        <a:solidFill>
                          <a:srgbClr val="000000"/>
                        </a:solidFill>
                        <a:latin typeface="Calibri"/>
                      </a:endParaRPr>
                    </a:p>
                  </a:txBody>
                  <a:tcPr marL="0" marR="0" marT="0" marB="0" anchor="b"/>
                </a:tc>
                <a:tc>
                  <a:txBody>
                    <a:bodyPr/>
                    <a:lstStyle/>
                    <a:p>
                      <a:pPr algn="ctr" fontAlgn="b"/>
                      <a:r>
                        <a:rPr lang="en-US" sz="1100" u="none" strike="noStrike" dirty="0" smtClean="0"/>
                        <a:t>---</a:t>
                      </a:r>
                      <a:endParaRPr lang="en-US" sz="1100" b="0" i="0" u="none" strike="noStrike" dirty="0">
                        <a:solidFill>
                          <a:srgbClr val="000000"/>
                        </a:solidFill>
                        <a:latin typeface="Calibri"/>
                      </a:endParaRPr>
                    </a:p>
                  </a:txBody>
                  <a:tcPr marL="0" marR="0" marT="0" marB="0" anchor="b"/>
                </a:tc>
                <a:tc>
                  <a:txBody>
                    <a:bodyPr/>
                    <a:lstStyle/>
                    <a:p>
                      <a:pPr algn="ctr" fontAlgn="b"/>
                      <a:r>
                        <a:rPr lang="en-US" sz="1100" u="none" strike="noStrike" dirty="0" smtClean="0"/>
                        <a:t>---</a:t>
                      </a:r>
                      <a:endParaRPr lang="en-US" sz="1100" b="0" i="0" u="none" strike="noStrike" dirty="0">
                        <a:solidFill>
                          <a:srgbClr val="000000"/>
                        </a:solidFill>
                        <a:latin typeface="Calibri"/>
                      </a:endParaRPr>
                    </a:p>
                  </a:txBody>
                  <a:tcPr marL="0" marR="0" marT="0" marB="0" anchor="b"/>
                </a:tc>
                <a:tc>
                  <a:txBody>
                    <a:bodyPr/>
                    <a:lstStyle/>
                    <a:p>
                      <a:pPr algn="ctr" fontAlgn="b"/>
                      <a:r>
                        <a:rPr lang="en-US" sz="1100" u="none" strike="noStrike"/>
                        <a:t>0.10</a:t>
                      </a:r>
                      <a:endParaRPr lang="en-US" sz="1100" b="0" i="0" u="none" strike="noStrike">
                        <a:solidFill>
                          <a:srgbClr val="000000"/>
                        </a:solidFill>
                        <a:latin typeface="Calibri"/>
                      </a:endParaRPr>
                    </a:p>
                  </a:txBody>
                  <a:tcPr marL="0" marR="0" marT="0" marB="0" anchor="b"/>
                </a:tc>
                <a:tc>
                  <a:txBody>
                    <a:bodyPr/>
                    <a:lstStyle/>
                    <a:p>
                      <a:pPr algn="ctr" fontAlgn="b"/>
                      <a:r>
                        <a:rPr lang="en-US" sz="1100" u="none" strike="noStrike"/>
                        <a:t>4%</a:t>
                      </a:r>
                      <a:endParaRPr lang="en-US" sz="1100" b="0" i="0" u="none" strike="noStrike">
                        <a:solidFill>
                          <a:srgbClr val="000000"/>
                        </a:solidFill>
                        <a:latin typeface="Calibri"/>
                      </a:endParaRPr>
                    </a:p>
                  </a:txBody>
                  <a:tcPr marL="0" marR="0" marT="0" marB="0" anchor="b"/>
                </a:tc>
              </a:tr>
              <a:tr h="200526">
                <a:tc>
                  <a:txBody>
                    <a:bodyPr/>
                    <a:lstStyle/>
                    <a:p>
                      <a:pPr algn="ctr" fontAlgn="b"/>
                      <a:r>
                        <a:rPr lang="en-US" sz="1100" u="none" strike="noStrike" dirty="0" smtClean="0"/>
                        <a:t>0.05</a:t>
                      </a:r>
                      <a:endParaRPr lang="en-US" sz="1100" b="0" i="0" u="none" strike="noStrike" dirty="0">
                        <a:solidFill>
                          <a:srgbClr val="000000"/>
                        </a:solidFill>
                        <a:latin typeface="Calibri"/>
                      </a:endParaRPr>
                    </a:p>
                  </a:txBody>
                  <a:tcPr marL="0" marR="0" marT="0" marB="0" anchor="b">
                    <a:solidFill>
                      <a:schemeClr val="accent3">
                        <a:lumMod val="75000"/>
                      </a:schemeClr>
                    </a:solidFill>
                  </a:tcPr>
                </a:tc>
                <a:tc>
                  <a:txBody>
                    <a:bodyPr/>
                    <a:lstStyle/>
                    <a:p>
                      <a:pPr algn="ctr" fontAlgn="b"/>
                      <a:r>
                        <a:rPr lang="en-US" sz="1100" u="none" strike="noStrike" dirty="0" smtClean="0"/>
                        <a:t>---</a:t>
                      </a:r>
                      <a:endParaRPr lang="en-US" sz="1100" b="0" i="0" u="none" strike="noStrike" dirty="0">
                        <a:solidFill>
                          <a:srgbClr val="000000"/>
                        </a:solidFill>
                        <a:latin typeface="Calibri"/>
                      </a:endParaRPr>
                    </a:p>
                  </a:txBody>
                  <a:tcPr marL="0" marR="0" marT="0" marB="0" anchor="b">
                    <a:solidFill>
                      <a:schemeClr val="accent3">
                        <a:lumMod val="75000"/>
                      </a:schemeClr>
                    </a:solidFill>
                  </a:tcPr>
                </a:tc>
                <a:tc>
                  <a:txBody>
                    <a:bodyPr/>
                    <a:lstStyle/>
                    <a:p>
                      <a:pPr algn="ctr" fontAlgn="b"/>
                      <a:r>
                        <a:rPr lang="en-US" sz="1100" u="none" strike="noStrike" dirty="0" smtClean="0"/>
                        <a:t>---</a:t>
                      </a:r>
                      <a:endParaRPr lang="en-US" sz="1100" b="0" i="0" u="none" strike="noStrike" dirty="0">
                        <a:solidFill>
                          <a:srgbClr val="000000"/>
                        </a:solidFill>
                        <a:latin typeface="Calibri"/>
                      </a:endParaRPr>
                    </a:p>
                  </a:txBody>
                  <a:tcPr marL="0" marR="0" marT="0" marB="0" anchor="b">
                    <a:solidFill>
                      <a:schemeClr val="accent3">
                        <a:lumMod val="75000"/>
                      </a:schemeClr>
                    </a:solidFill>
                  </a:tcPr>
                </a:tc>
                <a:tc>
                  <a:txBody>
                    <a:bodyPr/>
                    <a:lstStyle/>
                    <a:p>
                      <a:pPr algn="ctr" fontAlgn="b"/>
                      <a:r>
                        <a:rPr lang="en-US" sz="1100" u="none" strike="noStrike" dirty="0"/>
                        <a:t>0.05</a:t>
                      </a:r>
                      <a:endParaRPr lang="en-US" sz="1100" b="0" i="0" u="none" strike="noStrike" dirty="0">
                        <a:solidFill>
                          <a:srgbClr val="000000"/>
                        </a:solidFill>
                        <a:latin typeface="Calibri"/>
                      </a:endParaRPr>
                    </a:p>
                  </a:txBody>
                  <a:tcPr marL="0" marR="0" marT="0" marB="0" anchor="b">
                    <a:solidFill>
                      <a:schemeClr val="accent3">
                        <a:lumMod val="75000"/>
                      </a:schemeClr>
                    </a:solidFill>
                  </a:tcPr>
                </a:tc>
                <a:tc>
                  <a:txBody>
                    <a:bodyPr/>
                    <a:lstStyle/>
                    <a:p>
                      <a:pPr algn="ctr" fontAlgn="b"/>
                      <a:r>
                        <a:rPr lang="en-US" sz="1100" u="none" strike="noStrike" dirty="0"/>
                        <a:t>8%</a:t>
                      </a:r>
                      <a:endParaRPr lang="en-US" sz="1100" b="0" i="0" u="none" strike="noStrike" dirty="0">
                        <a:solidFill>
                          <a:srgbClr val="000000"/>
                        </a:solidFill>
                        <a:latin typeface="Calibri"/>
                      </a:endParaRPr>
                    </a:p>
                  </a:txBody>
                  <a:tcPr marL="0" marR="0" marT="0" marB="0" anchor="b">
                    <a:solidFill>
                      <a:schemeClr val="accent3">
                        <a:lumMod val="75000"/>
                      </a:schemeClr>
                    </a:solidFill>
                  </a:tcPr>
                </a:tc>
              </a:tr>
            </a:tbl>
          </a:graphicData>
        </a:graphic>
      </p:graphicFrame>
      <p:pic>
        <p:nvPicPr>
          <p:cNvPr id="5" name="Picture 2" descr="C:\Documents and Settings\kwitte\Desktop\PRotG figs\3A_full range mIgG.emf"/>
          <p:cNvPicPr>
            <a:picLocks noChangeAspect="1" noChangeArrowheads="1"/>
          </p:cNvPicPr>
          <p:nvPr/>
        </p:nvPicPr>
        <p:blipFill>
          <a:blip r:embed="rId2" cstate="print"/>
          <a:srcRect/>
          <a:stretch>
            <a:fillRect/>
          </a:stretch>
        </p:blipFill>
        <p:spPr bwMode="auto">
          <a:xfrm>
            <a:off x="6398066" y="3769022"/>
            <a:ext cx="2277369" cy="1931209"/>
          </a:xfrm>
          <a:prstGeom prst="rect">
            <a:avLst/>
          </a:prstGeom>
          <a:noFill/>
        </p:spPr>
      </p:pic>
      <p:pic>
        <p:nvPicPr>
          <p:cNvPr id="7" name="Picture 3"/>
          <p:cNvPicPr>
            <a:picLocks noChangeAspect="1" noChangeArrowheads="1"/>
          </p:cNvPicPr>
          <p:nvPr/>
        </p:nvPicPr>
        <p:blipFill>
          <a:blip r:embed="rId3" cstate="print"/>
          <a:srcRect/>
          <a:stretch>
            <a:fillRect/>
          </a:stretch>
        </p:blipFill>
        <p:spPr bwMode="auto">
          <a:xfrm>
            <a:off x="6352620" y="1612549"/>
            <a:ext cx="2198563" cy="1927006"/>
          </a:xfrm>
          <a:prstGeom prst="rect">
            <a:avLst/>
          </a:prstGeom>
          <a:noFill/>
          <a:ln w="9525">
            <a:noFill/>
            <a:miter lim="800000"/>
            <a:headEnd/>
            <a:tailEnd/>
          </a:ln>
          <a:effectLst/>
        </p:spPr>
      </p:pic>
      <p:sp>
        <p:nvSpPr>
          <p:cNvPr id="9" name="TextBox 8"/>
          <p:cNvSpPr txBox="1"/>
          <p:nvPr/>
        </p:nvSpPr>
        <p:spPr>
          <a:xfrm>
            <a:off x="7675328" y="1612549"/>
            <a:ext cx="1468672" cy="461665"/>
          </a:xfrm>
          <a:prstGeom prst="rect">
            <a:avLst/>
          </a:prstGeom>
          <a:noFill/>
        </p:spPr>
        <p:txBody>
          <a:bodyPr wrap="none" rtlCol="0">
            <a:spAutoFit/>
          </a:bodyPr>
          <a:lstStyle/>
          <a:p>
            <a:r>
              <a:rPr lang="en-US" dirty="0" smtClean="0">
                <a:solidFill>
                  <a:srgbClr val="3A6E8F"/>
                </a:solidFill>
              </a:rPr>
              <a:t>200 RPM</a:t>
            </a:r>
            <a:endParaRPr lang="en-US" dirty="0">
              <a:solidFill>
                <a:srgbClr val="3A6E8F"/>
              </a:solidFill>
            </a:endParaRPr>
          </a:p>
        </p:txBody>
      </p:sp>
      <p:sp>
        <p:nvSpPr>
          <p:cNvPr id="10" name="TextBox 9"/>
          <p:cNvSpPr txBox="1"/>
          <p:nvPr/>
        </p:nvSpPr>
        <p:spPr>
          <a:xfrm>
            <a:off x="7731086" y="3733800"/>
            <a:ext cx="1640193" cy="461665"/>
          </a:xfrm>
          <a:prstGeom prst="rect">
            <a:avLst/>
          </a:prstGeom>
          <a:noFill/>
        </p:spPr>
        <p:txBody>
          <a:bodyPr wrap="none" rtlCol="0">
            <a:spAutoFit/>
          </a:bodyPr>
          <a:lstStyle/>
          <a:p>
            <a:r>
              <a:rPr lang="en-US" dirty="0" smtClean="0">
                <a:solidFill>
                  <a:srgbClr val="3A6E8F"/>
                </a:solidFill>
              </a:rPr>
              <a:t>1000 RPM</a:t>
            </a:r>
            <a:endParaRPr lang="en-US" dirty="0">
              <a:solidFill>
                <a:srgbClr val="3A6E8F"/>
              </a:solidFill>
            </a:endParaRPr>
          </a:p>
        </p:txBody>
      </p:sp>
      <p:sp>
        <p:nvSpPr>
          <p:cNvPr id="11" name="TextBox 10"/>
          <p:cNvSpPr txBox="1"/>
          <p:nvPr/>
        </p:nvSpPr>
        <p:spPr>
          <a:xfrm>
            <a:off x="6612831" y="5970389"/>
            <a:ext cx="1938351" cy="307777"/>
          </a:xfrm>
          <a:prstGeom prst="rect">
            <a:avLst/>
          </a:prstGeom>
          <a:noFill/>
        </p:spPr>
        <p:txBody>
          <a:bodyPr wrap="none" rtlCol="0">
            <a:spAutoFit/>
          </a:bodyPr>
          <a:lstStyle/>
          <a:p>
            <a:r>
              <a:rPr lang="en-US" dirty="0" smtClean="0">
                <a:solidFill>
                  <a:srgbClr val="3A6E8F"/>
                </a:solidFill>
              </a:rPr>
              <a:t>All data on Octet RED</a:t>
            </a:r>
            <a:endParaRPr lang="en-US" dirty="0">
              <a:solidFill>
                <a:srgbClr val="3A6E8F"/>
              </a:solidFill>
            </a:endParaRPr>
          </a:p>
        </p:txBody>
      </p:sp>
    </p:spTree>
    <p:extLst>
      <p:ext uri="{BB962C8B-B14F-4D97-AF65-F5344CB8AC3E}">
        <p14:creationId xmlns:p14="http://schemas.microsoft.com/office/powerpoint/2010/main" val="409281442"/>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sz="quarter"/>
          </p:nvPr>
        </p:nvSpPr>
        <p:spPr/>
        <p:txBody>
          <a:bodyPr/>
          <a:lstStyle/>
          <a:p>
            <a:r>
              <a:rPr lang="en-US" sz="2800" dirty="0" smtClean="0"/>
              <a:t>Part 3: Kinetic Characterization on the Octet</a:t>
            </a:r>
            <a:endParaRPr lang="en-US" sz="2800" dirty="0"/>
          </a:p>
        </p:txBody>
      </p:sp>
    </p:spTree>
    <p:extLst>
      <p:ext uri="{BB962C8B-B14F-4D97-AF65-F5344CB8AC3E}">
        <p14:creationId xmlns:p14="http://schemas.microsoft.com/office/powerpoint/2010/main" val="3673919210"/>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smtClean="0"/>
              <a:t>Kinetic Biosensors</a:t>
            </a:r>
            <a:endParaRPr lang="en-US" sz="2400" dirty="0"/>
          </a:p>
        </p:txBody>
      </p:sp>
      <p:sp>
        <p:nvSpPr>
          <p:cNvPr id="3" name="Content Placeholder 2"/>
          <p:cNvSpPr>
            <a:spLocks noGrp="1"/>
          </p:cNvSpPr>
          <p:nvPr>
            <p:ph idx="1"/>
          </p:nvPr>
        </p:nvSpPr>
        <p:spPr/>
        <p:txBody>
          <a:bodyPr/>
          <a:lstStyle/>
          <a:p>
            <a:endParaRPr lang="en-US"/>
          </a:p>
        </p:txBody>
      </p:sp>
      <p:graphicFrame>
        <p:nvGraphicFramePr>
          <p:cNvPr id="4" name="Table 3"/>
          <p:cNvGraphicFramePr>
            <a:graphicFrameLocks noGrp="1"/>
          </p:cNvGraphicFramePr>
          <p:nvPr>
            <p:extLst>
              <p:ext uri="{D42A27DB-BD31-4B8C-83A1-F6EECF244321}">
                <p14:modId xmlns:p14="http://schemas.microsoft.com/office/powerpoint/2010/main" val="1751663537"/>
              </p:ext>
            </p:extLst>
          </p:nvPr>
        </p:nvGraphicFramePr>
        <p:xfrm>
          <a:off x="1066800" y="1295400"/>
          <a:ext cx="7010400" cy="5089496"/>
        </p:xfrm>
        <a:graphic>
          <a:graphicData uri="http://schemas.openxmlformats.org/drawingml/2006/table">
            <a:tbl>
              <a:tblPr>
                <a:tableStyleId>{5C22544A-7EE6-4342-B048-85BDC9FD1C3A}</a:tableStyleId>
              </a:tblPr>
              <a:tblGrid>
                <a:gridCol w="3110008"/>
                <a:gridCol w="3900392"/>
              </a:tblGrid>
              <a:tr h="304800">
                <a:tc>
                  <a:txBody>
                    <a:bodyPr/>
                    <a:lstStyle/>
                    <a:p>
                      <a:pPr algn="l" fontAlgn="b"/>
                      <a:r>
                        <a:rPr lang="en-US" sz="1200" b="1" u="none" strike="noStrike" dirty="0">
                          <a:solidFill>
                            <a:schemeClr val="bg1"/>
                          </a:solidFill>
                          <a:effectLst/>
                        </a:rPr>
                        <a:t>Biosensor</a:t>
                      </a:r>
                      <a:endParaRPr lang="en-US" sz="1200" b="1" i="0" u="none" strike="noStrike" dirty="0">
                        <a:solidFill>
                          <a:schemeClr val="bg1"/>
                        </a:solidFill>
                        <a:effectLst/>
                        <a:latin typeface="Calibri"/>
                      </a:endParaRPr>
                    </a:p>
                  </a:txBody>
                  <a:tcPr marL="9525" marR="9525" marT="9525" marB="0" anchor="b">
                    <a:solidFill>
                      <a:schemeClr val="tx2"/>
                    </a:solidFill>
                  </a:tcPr>
                </a:tc>
                <a:tc>
                  <a:txBody>
                    <a:bodyPr/>
                    <a:lstStyle/>
                    <a:p>
                      <a:pPr algn="l" fontAlgn="b"/>
                      <a:r>
                        <a:rPr lang="en-US" sz="1200" b="1" i="0" u="none" strike="noStrike" dirty="0" smtClean="0">
                          <a:solidFill>
                            <a:schemeClr val="bg1"/>
                          </a:solidFill>
                          <a:effectLst/>
                          <a:latin typeface="+mn-lt"/>
                        </a:rPr>
                        <a:t>Application</a:t>
                      </a:r>
                      <a:endParaRPr lang="en-US" sz="1200" b="1" i="0" u="none" strike="noStrike" dirty="0">
                        <a:solidFill>
                          <a:schemeClr val="bg1"/>
                        </a:solidFill>
                        <a:effectLst/>
                        <a:latin typeface="Calibri"/>
                      </a:endParaRPr>
                    </a:p>
                  </a:txBody>
                  <a:tcPr marL="9525" marR="9525" marT="9525" marB="0" anchor="b">
                    <a:solidFill>
                      <a:schemeClr val="tx2"/>
                    </a:solidFill>
                  </a:tcPr>
                </a:tc>
              </a:tr>
              <a:tr h="304800">
                <a:tc>
                  <a:txBody>
                    <a:bodyPr/>
                    <a:lstStyle/>
                    <a:p>
                      <a:pPr algn="l" fontAlgn="b"/>
                      <a:r>
                        <a:rPr lang="en-US" sz="1200" b="1" u="none" strike="noStrike" dirty="0">
                          <a:effectLst/>
                        </a:rPr>
                        <a:t>Antibody-Specific </a:t>
                      </a:r>
                      <a:r>
                        <a:rPr lang="en-US" sz="1200" b="1" u="none" strike="noStrike" dirty="0" smtClean="0">
                          <a:effectLst/>
                        </a:rPr>
                        <a:t>Capture</a:t>
                      </a:r>
                      <a:endParaRPr lang="en-US" sz="1200" b="1" i="0" u="none" strike="noStrike" dirty="0">
                        <a:solidFill>
                          <a:srgbClr val="000000"/>
                        </a:solidFill>
                        <a:effectLst/>
                        <a:latin typeface="Calibri"/>
                      </a:endParaRPr>
                    </a:p>
                  </a:txBody>
                  <a:tcPr marL="9525" marR="9525" marT="9525" marB="0" anchor="b">
                    <a:solidFill>
                      <a:schemeClr val="tx2">
                        <a:lumMod val="20000"/>
                        <a:lumOff val="80000"/>
                      </a:schemeClr>
                    </a:solidFill>
                  </a:tcPr>
                </a:tc>
                <a:tc>
                  <a:txBody>
                    <a:bodyPr/>
                    <a:lstStyle/>
                    <a:p>
                      <a:pPr algn="l" fontAlgn="b"/>
                      <a:r>
                        <a:rPr lang="en-US" sz="1200" u="none" strike="noStrike" dirty="0">
                          <a:effectLst/>
                        </a:rPr>
                        <a:t> </a:t>
                      </a:r>
                      <a:endParaRPr lang="en-US" sz="1200" b="0" i="0" u="none" strike="noStrike" dirty="0">
                        <a:solidFill>
                          <a:srgbClr val="000000"/>
                        </a:solidFill>
                        <a:effectLst/>
                        <a:latin typeface="Calibri"/>
                      </a:endParaRPr>
                    </a:p>
                  </a:txBody>
                  <a:tcPr marL="9525" marR="9525" marT="9525" marB="0" anchor="b">
                    <a:solidFill>
                      <a:schemeClr val="tx2">
                        <a:lumMod val="20000"/>
                        <a:lumOff val="80000"/>
                      </a:schemeClr>
                    </a:solidFill>
                  </a:tcPr>
                </a:tc>
              </a:tr>
              <a:tr h="228600">
                <a:tc>
                  <a:txBody>
                    <a:bodyPr/>
                    <a:lstStyle/>
                    <a:p>
                      <a:pPr algn="l" fontAlgn="b"/>
                      <a:r>
                        <a:rPr lang="en-US" sz="1200" b="1" u="none" strike="noStrike" dirty="0" smtClean="0">
                          <a:solidFill>
                            <a:schemeClr val="tx1"/>
                          </a:solidFill>
                          <a:effectLst/>
                          <a:latin typeface="+mn-lt"/>
                          <a:cs typeface="Calibri"/>
                        </a:rPr>
                        <a:t>• </a:t>
                      </a:r>
                      <a:r>
                        <a:rPr lang="en-US" sz="1200" b="1" u="none" strike="noStrike" dirty="0" smtClean="0">
                          <a:solidFill>
                            <a:schemeClr val="tx1"/>
                          </a:solidFill>
                          <a:effectLst/>
                          <a:latin typeface="+mn-lt"/>
                        </a:rPr>
                        <a:t>Anti-Human </a:t>
                      </a:r>
                      <a:r>
                        <a:rPr lang="en-US" sz="1200" b="1" u="none" strike="noStrike" dirty="0">
                          <a:solidFill>
                            <a:schemeClr val="tx1"/>
                          </a:solidFill>
                          <a:effectLst/>
                          <a:latin typeface="+mn-lt"/>
                        </a:rPr>
                        <a:t>IgG Fc Capture (AHC)</a:t>
                      </a:r>
                      <a:endParaRPr lang="en-US" sz="1200" b="1" i="0" u="none" strike="noStrike" dirty="0">
                        <a:solidFill>
                          <a:schemeClr val="tx1"/>
                        </a:solidFill>
                        <a:effectLst/>
                        <a:latin typeface="+mn-lt"/>
                      </a:endParaRPr>
                    </a:p>
                  </a:txBody>
                  <a:tcPr marL="9525" marR="9525" marT="9525" marB="0" anchor="b"/>
                </a:tc>
                <a:tc>
                  <a:txBody>
                    <a:bodyPr/>
                    <a:lstStyle/>
                    <a:p>
                      <a:pPr algn="l" fontAlgn="b"/>
                      <a:r>
                        <a:rPr lang="en-US" sz="1200" b="1" u="none" strike="noStrike" dirty="0" smtClean="0">
                          <a:solidFill>
                            <a:schemeClr val="tx1"/>
                          </a:solidFill>
                          <a:effectLst/>
                          <a:latin typeface="+mn-lt"/>
                        </a:rPr>
                        <a:t>Human IgG Fc region, kinetic analysis</a:t>
                      </a:r>
                      <a:endParaRPr lang="en-US" sz="1200" b="1" i="0" u="none" strike="noStrike" dirty="0">
                        <a:solidFill>
                          <a:schemeClr val="tx1"/>
                        </a:solidFill>
                        <a:effectLst/>
                        <a:latin typeface="+mn-lt"/>
                      </a:endParaRPr>
                    </a:p>
                  </a:txBody>
                  <a:tcPr marL="9525" marR="9525" marT="9525" marB="0" anchor="b"/>
                </a:tc>
              </a:tr>
              <a:tr h="228600">
                <a:tc>
                  <a:txBody>
                    <a:bodyPr/>
                    <a:lstStyle/>
                    <a:p>
                      <a:pPr marL="0" marR="0" indent="0" algn="l" defTabSz="914400" rtl="0" eaLnBrk="1" fontAlgn="b" latinLnBrk="0" hangingPunct="1">
                        <a:lnSpc>
                          <a:spcPct val="100000"/>
                        </a:lnSpc>
                        <a:spcBef>
                          <a:spcPts val="0"/>
                        </a:spcBef>
                        <a:spcAft>
                          <a:spcPts val="0"/>
                        </a:spcAft>
                        <a:buClrTx/>
                        <a:buSzTx/>
                        <a:buFontTx/>
                        <a:buNone/>
                        <a:tabLst/>
                        <a:defRPr/>
                      </a:pPr>
                      <a:r>
                        <a:rPr lang="en-US" sz="1200" b="0" u="none" strike="noStrike" dirty="0" smtClean="0">
                          <a:solidFill>
                            <a:schemeClr val="bg1">
                              <a:lumMod val="50000"/>
                            </a:schemeClr>
                          </a:solidFill>
                          <a:effectLst/>
                          <a:latin typeface="+mn-lt"/>
                          <a:cs typeface="Calibri"/>
                        </a:rPr>
                        <a:t>• </a:t>
                      </a:r>
                      <a:r>
                        <a:rPr lang="en-US" sz="1200" b="0" u="none" strike="noStrike" dirty="0" smtClean="0">
                          <a:solidFill>
                            <a:schemeClr val="bg1">
                              <a:lumMod val="50000"/>
                            </a:schemeClr>
                          </a:solidFill>
                          <a:effectLst/>
                          <a:latin typeface="+mn-lt"/>
                        </a:rPr>
                        <a:t>Anti-Human IgG Fc Capture (AHQ)</a:t>
                      </a:r>
                      <a:endParaRPr lang="en-US" sz="1200" b="0" i="0" u="none" strike="noStrike" dirty="0" smtClean="0">
                        <a:solidFill>
                          <a:schemeClr val="bg1">
                            <a:lumMod val="50000"/>
                          </a:schemeClr>
                        </a:solidFill>
                        <a:effectLst/>
                        <a:latin typeface="+mn-lt"/>
                      </a:endParaRPr>
                    </a:p>
                  </a:txBody>
                  <a:tcPr marL="9525" marR="9525" marT="9525" marB="0" anchor="b"/>
                </a:tc>
                <a:tc>
                  <a:txBody>
                    <a:bodyPr/>
                    <a:lstStyle/>
                    <a:p>
                      <a:pPr algn="l" fontAlgn="b"/>
                      <a:r>
                        <a:rPr lang="en-US" sz="1200" b="0" u="none" strike="noStrike" dirty="0" smtClean="0">
                          <a:solidFill>
                            <a:schemeClr val="bg1">
                              <a:lumMod val="50000"/>
                            </a:schemeClr>
                          </a:solidFill>
                          <a:effectLst/>
                          <a:latin typeface="+mn-lt"/>
                        </a:rPr>
                        <a:t>Human IgG Fc region, quantitation</a:t>
                      </a:r>
                      <a:endParaRPr lang="en-US" sz="1200" b="0" i="0" u="none" strike="noStrike" dirty="0">
                        <a:solidFill>
                          <a:schemeClr val="bg1">
                            <a:lumMod val="50000"/>
                          </a:schemeClr>
                        </a:solidFill>
                        <a:effectLst/>
                        <a:latin typeface="+mn-lt"/>
                      </a:endParaRPr>
                    </a:p>
                  </a:txBody>
                  <a:tcPr marL="9525" marR="9525" marT="9525" marB="0" anchor="b"/>
                </a:tc>
              </a:tr>
              <a:tr h="228600">
                <a:tc>
                  <a:txBody>
                    <a:bodyPr/>
                    <a:lstStyle/>
                    <a:p>
                      <a:pPr algn="l" fontAlgn="b"/>
                      <a:r>
                        <a:rPr lang="en-US" sz="1200" b="1" u="none" strike="noStrike" dirty="0" smtClean="0">
                          <a:solidFill>
                            <a:schemeClr val="tx1"/>
                          </a:solidFill>
                          <a:effectLst/>
                          <a:latin typeface="+mn-lt"/>
                          <a:cs typeface="Calibri"/>
                        </a:rPr>
                        <a:t>• </a:t>
                      </a:r>
                      <a:r>
                        <a:rPr lang="en-US" sz="1200" b="1" u="none" strike="noStrike" dirty="0" smtClean="0">
                          <a:solidFill>
                            <a:schemeClr val="tx1"/>
                          </a:solidFill>
                          <a:effectLst/>
                          <a:latin typeface="+mn-lt"/>
                        </a:rPr>
                        <a:t>Anti-Mouse </a:t>
                      </a:r>
                      <a:r>
                        <a:rPr lang="en-US" sz="1200" b="1" u="none" strike="noStrike" dirty="0">
                          <a:solidFill>
                            <a:schemeClr val="tx1"/>
                          </a:solidFill>
                          <a:effectLst/>
                          <a:latin typeface="+mn-lt"/>
                        </a:rPr>
                        <a:t>Fc Capture (AMC)</a:t>
                      </a:r>
                      <a:endParaRPr lang="en-US" sz="1200" b="1" i="0" u="none" strike="noStrike" dirty="0">
                        <a:solidFill>
                          <a:schemeClr val="tx1"/>
                        </a:solidFill>
                        <a:effectLst/>
                        <a:latin typeface="+mn-lt"/>
                      </a:endParaRPr>
                    </a:p>
                  </a:txBody>
                  <a:tcPr marL="9525" marR="9525" marT="9525" marB="0" anchor="b"/>
                </a:tc>
                <a:tc>
                  <a:txBody>
                    <a:bodyPr/>
                    <a:lstStyle/>
                    <a:p>
                      <a:pPr algn="l" fontAlgn="b"/>
                      <a:r>
                        <a:rPr lang="en-US" sz="1200" b="1" u="none" strike="noStrike" dirty="0" smtClean="0">
                          <a:solidFill>
                            <a:schemeClr val="tx1"/>
                          </a:solidFill>
                          <a:effectLst/>
                          <a:latin typeface="+mn-lt"/>
                        </a:rPr>
                        <a:t>Mouse </a:t>
                      </a:r>
                      <a:r>
                        <a:rPr lang="en-US" sz="1200" b="1" u="none" strike="noStrike" dirty="0">
                          <a:solidFill>
                            <a:schemeClr val="tx1"/>
                          </a:solidFill>
                          <a:effectLst/>
                          <a:latin typeface="+mn-lt"/>
                        </a:rPr>
                        <a:t>IgG1, </a:t>
                      </a:r>
                      <a:r>
                        <a:rPr lang="en-US" sz="1200" b="1" u="none" strike="noStrike" dirty="0" smtClean="0">
                          <a:solidFill>
                            <a:schemeClr val="tx1"/>
                          </a:solidFill>
                          <a:effectLst/>
                          <a:latin typeface="+mn-lt"/>
                        </a:rPr>
                        <a:t>2a</a:t>
                      </a:r>
                      <a:r>
                        <a:rPr lang="en-US" sz="1200" b="1" u="none" strike="noStrike" baseline="0" dirty="0" smtClean="0">
                          <a:solidFill>
                            <a:schemeClr val="tx1"/>
                          </a:solidFill>
                          <a:effectLst/>
                          <a:latin typeface="+mn-lt"/>
                        </a:rPr>
                        <a:t> &amp; </a:t>
                      </a:r>
                      <a:r>
                        <a:rPr lang="en-US" sz="1200" b="1" u="none" strike="noStrike" dirty="0" smtClean="0">
                          <a:solidFill>
                            <a:schemeClr val="tx1"/>
                          </a:solidFill>
                          <a:effectLst/>
                          <a:latin typeface="+mn-lt"/>
                        </a:rPr>
                        <a:t>2b Fc regions, kinetic analysis</a:t>
                      </a:r>
                      <a:endParaRPr lang="en-US" sz="1200" b="1" i="0" u="none" strike="noStrike" dirty="0">
                        <a:solidFill>
                          <a:schemeClr val="tx1"/>
                        </a:solidFill>
                        <a:effectLst/>
                        <a:latin typeface="+mn-lt"/>
                      </a:endParaRPr>
                    </a:p>
                  </a:txBody>
                  <a:tcPr marL="9525" marR="9525" marT="9525" marB="0" anchor="b"/>
                </a:tc>
              </a:tr>
              <a:tr h="228600">
                <a:tc>
                  <a:txBody>
                    <a:bodyPr/>
                    <a:lstStyle/>
                    <a:p>
                      <a:pPr algn="l" fontAlgn="b"/>
                      <a:r>
                        <a:rPr lang="en-US" sz="1200" b="0" u="none" strike="noStrike" dirty="0" smtClean="0">
                          <a:solidFill>
                            <a:schemeClr val="bg1">
                              <a:lumMod val="50000"/>
                            </a:schemeClr>
                          </a:solidFill>
                          <a:effectLst/>
                          <a:latin typeface="+mn-lt"/>
                          <a:cs typeface="Calibri"/>
                        </a:rPr>
                        <a:t>• </a:t>
                      </a:r>
                      <a:r>
                        <a:rPr lang="en-US" sz="1200" b="0" u="none" strike="noStrike" dirty="0" smtClean="0">
                          <a:solidFill>
                            <a:schemeClr val="bg1">
                              <a:lumMod val="50000"/>
                            </a:schemeClr>
                          </a:solidFill>
                          <a:effectLst/>
                          <a:latin typeface="+mn-lt"/>
                        </a:rPr>
                        <a:t>Anti-Mouse </a:t>
                      </a:r>
                      <a:r>
                        <a:rPr lang="en-US" sz="1200" b="0" u="none" strike="noStrike" dirty="0">
                          <a:solidFill>
                            <a:schemeClr val="bg1">
                              <a:lumMod val="50000"/>
                            </a:schemeClr>
                          </a:solidFill>
                          <a:effectLst/>
                          <a:latin typeface="+mn-lt"/>
                        </a:rPr>
                        <a:t>Fc Capture (</a:t>
                      </a:r>
                      <a:r>
                        <a:rPr lang="en-US" sz="1200" b="0" u="none" strike="noStrike" dirty="0" smtClean="0">
                          <a:solidFill>
                            <a:schemeClr val="bg1">
                              <a:lumMod val="50000"/>
                            </a:schemeClr>
                          </a:solidFill>
                          <a:effectLst/>
                          <a:latin typeface="+mn-lt"/>
                        </a:rPr>
                        <a:t>AMQ)</a:t>
                      </a:r>
                      <a:endParaRPr lang="en-US" sz="1200" b="0" i="0" u="none" strike="noStrike" dirty="0">
                        <a:solidFill>
                          <a:schemeClr val="bg1">
                            <a:lumMod val="50000"/>
                          </a:schemeClr>
                        </a:solidFill>
                        <a:effectLst/>
                        <a:latin typeface="+mn-lt"/>
                      </a:endParaRPr>
                    </a:p>
                  </a:txBody>
                  <a:tcPr marL="9525" marR="9525" marT="9525" marB="0" anchor="b"/>
                </a:tc>
                <a:tc>
                  <a:txBody>
                    <a:bodyPr/>
                    <a:lstStyle/>
                    <a:p>
                      <a:pPr algn="l" fontAlgn="b"/>
                      <a:r>
                        <a:rPr lang="en-US" sz="1200" b="0" u="none" strike="noStrike" dirty="0" smtClean="0">
                          <a:solidFill>
                            <a:schemeClr val="bg1">
                              <a:lumMod val="50000"/>
                            </a:schemeClr>
                          </a:solidFill>
                          <a:effectLst/>
                          <a:latin typeface="+mn-lt"/>
                        </a:rPr>
                        <a:t>Mouse IgG1, 2a</a:t>
                      </a:r>
                      <a:r>
                        <a:rPr lang="en-US" sz="1200" b="0" u="none" strike="noStrike" baseline="0" dirty="0" smtClean="0">
                          <a:solidFill>
                            <a:schemeClr val="bg1">
                              <a:lumMod val="50000"/>
                            </a:schemeClr>
                          </a:solidFill>
                          <a:effectLst/>
                          <a:latin typeface="+mn-lt"/>
                        </a:rPr>
                        <a:t> &amp; </a:t>
                      </a:r>
                      <a:r>
                        <a:rPr lang="en-US" sz="1200" b="0" u="none" strike="noStrike" dirty="0" smtClean="0">
                          <a:solidFill>
                            <a:schemeClr val="bg1">
                              <a:lumMod val="50000"/>
                            </a:schemeClr>
                          </a:solidFill>
                          <a:effectLst/>
                          <a:latin typeface="+mn-lt"/>
                        </a:rPr>
                        <a:t>2b Fc regions, quantitation</a:t>
                      </a:r>
                      <a:endParaRPr lang="en-US" sz="1200" b="0" i="0" u="none" strike="noStrike" dirty="0">
                        <a:solidFill>
                          <a:schemeClr val="bg1">
                            <a:lumMod val="50000"/>
                          </a:schemeClr>
                        </a:solidFill>
                        <a:effectLst/>
                        <a:latin typeface="+mn-lt"/>
                      </a:endParaRPr>
                    </a:p>
                  </a:txBody>
                  <a:tcPr marL="9525" marR="9525" marT="9525" marB="0" anchor="b"/>
                </a:tc>
              </a:tr>
              <a:tr h="228600">
                <a:tc>
                  <a:txBody>
                    <a:bodyPr/>
                    <a:lstStyle/>
                    <a:p>
                      <a:pPr algn="l" fontAlgn="b"/>
                      <a:r>
                        <a:rPr lang="en-US" sz="1200" b="1" u="none" strike="noStrike" dirty="0" smtClean="0">
                          <a:solidFill>
                            <a:schemeClr val="tx1"/>
                          </a:solidFill>
                          <a:effectLst/>
                          <a:latin typeface="+mn-lt"/>
                          <a:cs typeface="Calibri"/>
                        </a:rPr>
                        <a:t>• </a:t>
                      </a:r>
                      <a:r>
                        <a:rPr lang="en-US" sz="1200" b="1" u="none" strike="noStrike" dirty="0" smtClean="0">
                          <a:solidFill>
                            <a:schemeClr val="tx1"/>
                          </a:solidFill>
                          <a:effectLst/>
                          <a:latin typeface="+mn-lt"/>
                        </a:rPr>
                        <a:t>Anti-Human </a:t>
                      </a:r>
                      <a:r>
                        <a:rPr lang="en-US" sz="1200" b="1" u="none" strike="noStrike" dirty="0">
                          <a:solidFill>
                            <a:schemeClr val="tx1"/>
                          </a:solidFill>
                          <a:effectLst/>
                          <a:latin typeface="+mn-lt"/>
                        </a:rPr>
                        <a:t>Fab-CHI (FAB)</a:t>
                      </a:r>
                      <a:endParaRPr lang="en-US" sz="1200" b="1" i="0" u="none" strike="noStrike" dirty="0">
                        <a:solidFill>
                          <a:schemeClr val="tx1"/>
                        </a:solidFill>
                        <a:effectLst/>
                        <a:latin typeface="+mn-lt"/>
                      </a:endParaRPr>
                    </a:p>
                  </a:txBody>
                  <a:tcPr marL="9525" marR="9525" marT="9525" marB="0" anchor="b"/>
                </a:tc>
                <a:tc>
                  <a:txBody>
                    <a:bodyPr/>
                    <a:lstStyle/>
                    <a:p>
                      <a:pPr algn="l" fontAlgn="b"/>
                      <a:r>
                        <a:rPr lang="en-US" sz="1200" b="1" u="none" strike="noStrike" dirty="0">
                          <a:solidFill>
                            <a:schemeClr val="tx1"/>
                          </a:solidFill>
                          <a:effectLst/>
                          <a:latin typeface="+mn-lt"/>
                        </a:rPr>
                        <a:t>Fab-CH1 domains of human IgG</a:t>
                      </a:r>
                      <a:endParaRPr lang="en-US" sz="1200" b="1" i="0" u="none" strike="noStrike" dirty="0">
                        <a:solidFill>
                          <a:schemeClr val="tx1"/>
                        </a:solidFill>
                        <a:effectLst/>
                        <a:latin typeface="+mn-lt"/>
                      </a:endParaRPr>
                    </a:p>
                  </a:txBody>
                  <a:tcPr marL="9525" marR="9525" marT="9525" marB="0" anchor="b"/>
                </a:tc>
              </a:tr>
              <a:tr h="228600">
                <a:tc>
                  <a:txBody>
                    <a:bodyPr/>
                    <a:lstStyle/>
                    <a:p>
                      <a:pPr algn="l" fontAlgn="b"/>
                      <a:r>
                        <a:rPr lang="en-US" sz="1200" b="0" u="none" strike="noStrike" dirty="0" smtClean="0">
                          <a:solidFill>
                            <a:schemeClr val="bg1">
                              <a:lumMod val="50000"/>
                            </a:schemeClr>
                          </a:solidFill>
                          <a:effectLst/>
                          <a:latin typeface="+mn-lt"/>
                          <a:cs typeface="Calibri"/>
                        </a:rPr>
                        <a:t>• </a:t>
                      </a:r>
                      <a:r>
                        <a:rPr lang="en-US" sz="1200" b="0" u="none" strike="noStrike" dirty="0" smtClean="0">
                          <a:solidFill>
                            <a:schemeClr val="bg1">
                              <a:lumMod val="50000"/>
                            </a:schemeClr>
                          </a:solidFill>
                          <a:effectLst/>
                          <a:latin typeface="+mn-lt"/>
                        </a:rPr>
                        <a:t>Protein A (</a:t>
                      </a:r>
                      <a:r>
                        <a:rPr lang="en-US" sz="1200" b="0" u="none" strike="noStrike" dirty="0" err="1" smtClean="0">
                          <a:solidFill>
                            <a:schemeClr val="bg1">
                              <a:lumMod val="50000"/>
                            </a:schemeClr>
                          </a:solidFill>
                          <a:effectLst/>
                          <a:latin typeface="+mn-lt"/>
                        </a:rPr>
                        <a:t>ProA</a:t>
                      </a:r>
                      <a:r>
                        <a:rPr lang="en-US" sz="1200" b="0" u="none" strike="noStrike" dirty="0" smtClean="0">
                          <a:solidFill>
                            <a:schemeClr val="bg1">
                              <a:lumMod val="50000"/>
                            </a:schemeClr>
                          </a:solidFill>
                          <a:effectLst/>
                          <a:latin typeface="+mn-lt"/>
                        </a:rPr>
                        <a:t>)</a:t>
                      </a:r>
                      <a:endParaRPr lang="en-US" sz="1200" b="0" i="0" u="none" strike="noStrike" dirty="0">
                        <a:solidFill>
                          <a:schemeClr val="bg1">
                            <a:lumMod val="50000"/>
                          </a:schemeClr>
                        </a:solidFill>
                        <a:effectLst/>
                        <a:latin typeface="+mn-lt"/>
                      </a:endParaRPr>
                    </a:p>
                  </a:txBody>
                  <a:tcPr marL="9525" marR="9525" marT="9525" marB="0" anchor="b"/>
                </a:tc>
                <a:tc>
                  <a:txBody>
                    <a:bodyPr/>
                    <a:lstStyle/>
                    <a:p>
                      <a:pPr algn="l" fontAlgn="b"/>
                      <a:r>
                        <a:rPr lang="en-US" sz="1200" b="0" i="0" u="none" strike="noStrike" dirty="0" smtClean="0">
                          <a:solidFill>
                            <a:schemeClr val="bg1">
                              <a:lumMod val="50000"/>
                            </a:schemeClr>
                          </a:solidFill>
                          <a:effectLst/>
                          <a:latin typeface="+mn-lt"/>
                        </a:rPr>
                        <a:t>Quantitation of various species IgG</a:t>
                      </a:r>
                      <a:endParaRPr lang="en-US" sz="1200" b="0" i="0" u="none" strike="noStrike" dirty="0">
                        <a:solidFill>
                          <a:schemeClr val="bg1">
                            <a:lumMod val="50000"/>
                          </a:schemeClr>
                        </a:solidFill>
                        <a:effectLst/>
                        <a:latin typeface="+mn-lt"/>
                      </a:endParaRPr>
                    </a:p>
                  </a:txBody>
                  <a:tcPr marL="9525" marR="9525" marT="9525" marB="0" anchor="b"/>
                </a:tc>
              </a:tr>
              <a:tr h="228600">
                <a:tc>
                  <a:txBody>
                    <a:bodyPr/>
                    <a:lstStyle/>
                    <a:p>
                      <a:pPr marL="0" algn="l" defTabSz="914400" rtl="0" eaLnBrk="1" fontAlgn="b" latinLnBrk="0" hangingPunct="1"/>
                      <a:r>
                        <a:rPr lang="en-US" sz="1200" b="0" u="none" strike="noStrike" kern="1200" dirty="0" smtClean="0">
                          <a:solidFill>
                            <a:schemeClr val="bg1">
                              <a:lumMod val="50000"/>
                            </a:schemeClr>
                          </a:solidFill>
                          <a:effectLst/>
                          <a:latin typeface="+mn-lt"/>
                          <a:ea typeface="+mn-ea"/>
                          <a:cs typeface="Calibri"/>
                        </a:rPr>
                        <a:t>• Protein G (</a:t>
                      </a:r>
                      <a:r>
                        <a:rPr lang="en-US" sz="1200" b="0" u="none" strike="noStrike" kern="1200" dirty="0" err="1" smtClean="0">
                          <a:solidFill>
                            <a:schemeClr val="bg1">
                              <a:lumMod val="50000"/>
                            </a:schemeClr>
                          </a:solidFill>
                          <a:effectLst/>
                          <a:latin typeface="+mn-lt"/>
                          <a:ea typeface="+mn-ea"/>
                          <a:cs typeface="Calibri"/>
                        </a:rPr>
                        <a:t>ProG</a:t>
                      </a:r>
                      <a:r>
                        <a:rPr lang="en-US" sz="1200" b="0" u="none" strike="noStrike" kern="1200" dirty="0" smtClean="0">
                          <a:solidFill>
                            <a:schemeClr val="bg1">
                              <a:lumMod val="50000"/>
                            </a:schemeClr>
                          </a:solidFill>
                          <a:effectLst/>
                          <a:latin typeface="+mn-lt"/>
                          <a:ea typeface="+mn-ea"/>
                          <a:cs typeface="Calibri"/>
                        </a:rPr>
                        <a:t>)</a:t>
                      </a:r>
                      <a:endParaRPr lang="en-US" sz="1200" b="0" u="none" strike="noStrike" kern="1200" dirty="0">
                        <a:solidFill>
                          <a:schemeClr val="bg1">
                            <a:lumMod val="50000"/>
                          </a:schemeClr>
                        </a:solidFill>
                        <a:effectLst/>
                        <a:latin typeface="+mn-lt"/>
                        <a:ea typeface="+mn-ea"/>
                        <a:cs typeface="Calibri"/>
                      </a:endParaRPr>
                    </a:p>
                  </a:txBody>
                  <a:tcPr marL="9525" marR="9525" marT="9525" marB="0" anchor="b"/>
                </a:tc>
                <a:tc>
                  <a:txBody>
                    <a:bodyPr/>
                    <a:lstStyle/>
                    <a:p>
                      <a:pPr algn="l" fontAlgn="b"/>
                      <a:r>
                        <a:rPr lang="en-US" sz="1200" b="0" i="0" u="none" strike="noStrike" dirty="0" smtClean="0">
                          <a:solidFill>
                            <a:schemeClr val="bg1">
                              <a:lumMod val="50000"/>
                            </a:schemeClr>
                          </a:solidFill>
                          <a:effectLst/>
                          <a:latin typeface="+mn-lt"/>
                        </a:rPr>
                        <a:t>Quantitation of various</a:t>
                      </a:r>
                      <a:r>
                        <a:rPr lang="en-US" sz="1200" b="0" i="0" u="none" strike="noStrike" baseline="0" dirty="0" smtClean="0">
                          <a:solidFill>
                            <a:schemeClr val="bg1">
                              <a:lumMod val="50000"/>
                            </a:schemeClr>
                          </a:solidFill>
                          <a:effectLst/>
                          <a:latin typeface="+mn-lt"/>
                        </a:rPr>
                        <a:t> species IgG</a:t>
                      </a:r>
                      <a:endParaRPr lang="en-US" sz="1200" b="0" i="0" u="none" strike="noStrike" dirty="0">
                        <a:solidFill>
                          <a:schemeClr val="bg1">
                            <a:lumMod val="50000"/>
                          </a:schemeClr>
                        </a:solidFill>
                        <a:effectLst/>
                        <a:latin typeface="+mn-lt"/>
                      </a:endParaRPr>
                    </a:p>
                  </a:txBody>
                  <a:tcPr marL="9525" marR="9525" marT="9525" marB="0" anchor="b"/>
                </a:tc>
              </a:tr>
              <a:tr h="228600">
                <a:tc>
                  <a:txBody>
                    <a:bodyPr/>
                    <a:lstStyle/>
                    <a:p>
                      <a:pPr algn="l" fontAlgn="b"/>
                      <a:r>
                        <a:rPr lang="en-US" sz="1200" b="0" u="none" strike="noStrike" dirty="0" smtClean="0">
                          <a:solidFill>
                            <a:schemeClr val="bg1">
                              <a:lumMod val="50000"/>
                            </a:schemeClr>
                          </a:solidFill>
                          <a:effectLst/>
                          <a:latin typeface="+mn-lt"/>
                          <a:cs typeface="Calibri"/>
                        </a:rPr>
                        <a:t>• Protein</a:t>
                      </a:r>
                      <a:r>
                        <a:rPr lang="en-US" sz="1200" b="0" u="none" strike="noStrike" baseline="0" dirty="0" smtClean="0">
                          <a:solidFill>
                            <a:schemeClr val="bg1">
                              <a:lumMod val="50000"/>
                            </a:schemeClr>
                          </a:solidFill>
                          <a:effectLst/>
                          <a:latin typeface="+mn-lt"/>
                          <a:cs typeface="Calibri"/>
                        </a:rPr>
                        <a:t>  L (</a:t>
                      </a:r>
                      <a:r>
                        <a:rPr lang="en-US" sz="1200" b="0" u="none" strike="noStrike" baseline="0" dirty="0" err="1" smtClean="0">
                          <a:solidFill>
                            <a:schemeClr val="bg1">
                              <a:lumMod val="50000"/>
                            </a:schemeClr>
                          </a:solidFill>
                          <a:effectLst/>
                          <a:latin typeface="+mn-lt"/>
                          <a:cs typeface="Calibri"/>
                        </a:rPr>
                        <a:t>ProL</a:t>
                      </a:r>
                      <a:r>
                        <a:rPr lang="en-US" sz="1200" b="0" u="none" strike="noStrike" baseline="0" dirty="0" smtClean="0">
                          <a:solidFill>
                            <a:schemeClr val="bg1">
                              <a:lumMod val="50000"/>
                            </a:schemeClr>
                          </a:solidFill>
                          <a:effectLst/>
                          <a:latin typeface="+mn-lt"/>
                          <a:cs typeface="Calibri"/>
                        </a:rPr>
                        <a:t>)</a:t>
                      </a:r>
                      <a:endParaRPr lang="en-US" sz="1200" b="0" i="0" u="none" strike="noStrike" dirty="0">
                        <a:solidFill>
                          <a:schemeClr val="bg1">
                            <a:lumMod val="50000"/>
                          </a:schemeClr>
                        </a:solidFill>
                        <a:effectLst/>
                        <a:latin typeface="+mn-lt"/>
                      </a:endParaRPr>
                    </a:p>
                  </a:txBody>
                  <a:tcPr marL="9525" marR="9525" marT="9525" marB="0" anchor="b"/>
                </a:tc>
                <a:tc>
                  <a:txBody>
                    <a:bodyPr/>
                    <a:lstStyle/>
                    <a:p>
                      <a:pPr algn="l" fontAlgn="b"/>
                      <a:r>
                        <a:rPr lang="en-US" sz="1200" b="0" i="0" u="none" strike="noStrike" dirty="0" smtClean="0">
                          <a:solidFill>
                            <a:schemeClr val="bg1">
                              <a:lumMod val="50000"/>
                            </a:schemeClr>
                          </a:solidFill>
                          <a:effectLst/>
                          <a:latin typeface="+mn-lt"/>
                        </a:rPr>
                        <a:t>Quantitation of IgG via kappa light chain</a:t>
                      </a:r>
                      <a:endParaRPr lang="en-US" sz="1200" b="0" i="0" u="none" strike="noStrike" dirty="0">
                        <a:solidFill>
                          <a:schemeClr val="bg1">
                            <a:lumMod val="50000"/>
                          </a:schemeClr>
                        </a:solidFill>
                        <a:effectLst/>
                        <a:latin typeface="+mn-lt"/>
                      </a:endParaRPr>
                    </a:p>
                  </a:txBody>
                  <a:tcPr marL="9525" marR="9525" marT="9525" marB="0" anchor="b"/>
                </a:tc>
              </a:tr>
              <a:tr h="320703">
                <a:tc>
                  <a:txBody>
                    <a:bodyPr/>
                    <a:lstStyle/>
                    <a:p>
                      <a:pPr algn="l" fontAlgn="b"/>
                      <a:r>
                        <a:rPr lang="en-US" sz="1200" b="1" u="none" strike="noStrike" dirty="0">
                          <a:solidFill>
                            <a:schemeClr val="tx1"/>
                          </a:solidFill>
                          <a:effectLst/>
                        </a:rPr>
                        <a:t>Affinity Tag </a:t>
                      </a:r>
                      <a:r>
                        <a:rPr lang="en-US" sz="1200" b="1" u="none" strike="noStrike" dirty="0" smtClean="0">
                          <a:solidFill>
                            <a:schemeClr val="tx1"/>
                          </a:solidFill>
                          <a:effectLst/>
                        </a:rPr>
                        <a:t>Capture</a:t>
                      </a:r>
                      <a:endParaRPr lang="en-US" sz="1200" b="1" i="0" u="none" strike="noStrike" dirty="0">
                        <a:solidFill>
                          <a:schemeClr val="tx1"/>
                        </a:solidFill>
                        <a:effectLst/>
                        <a:latin typeface="Calibri"/>
                      </a:endParaRPr>
                    </a:p>
                  </a:txBody>
                  <a:tcPr marL="9525" marR="9525" marT="9525" marB="0" anchor="b">
                    <a:solidFill>
                      <a:schemeClr val="tx2">
                        <a:lumMod val="20000"/>
                        <a:lumOff val="80000"/>
                      </a:schemeClr>
                    </a:solidFill>
                  </a:tcPr>
                </a:tc>
                <a:tc>
                  <a:txBody>
                    <a:bodyPr/>
                    <a:lstStyle/>
                    <a:p>
                      <a:pPr algn="l" fontAlgn="b"/>
                      <a:r>
                        <a:rPr lang="en-US" sz="1200" b="1" u="none" strike="noStrike" dirty="0">
                          <a:solidFill>
                            <a:schemeClr val="tx1"/>
                          </a:solidFill>
                          <a:effectLst/>
                        </a:rPr>
                        <a:t> </a:t>
                      </a:r>
                      <a:endParaRPr lang="en-US" sz="1200" b="1" i="0" u="none" strike="noStrike" dirty="0">
                        <a:solidFill>
                          <a:schemeClr val="tx1"/>
                        </a:solidFill>
                        <a:effectLst/>
                        <a:latin typeface="Calibri"/>
                      </a:endParaRPr>
                    </a:p>
                  </a:txBody>
                  <a:tcPr marL="9525" marR="9525" marT="9525" marB="0" anchor="b">
                    <a:solidFill>
                      <a:schemeClr val="tx2">
                        <a:lumMod val="20000"/>
                        <a:lumOff val="80000"/>
                      </a:schemeClr>
                    </a:solidFill>
                  </a:tcPr>
                </a:tc>
              </a:tr>
              <a:tr h="212697">
                <a:tc>
                  <a:txBody>
                    <a:bodyPr/>
                    <a:lstStyle/>
                    <a:p>
                      <a:pPr algn="l" fontAlgn="b"/>
                      <a:r>
                        <a:rPr lang="en-US" sz="1200" b="1" u="none" strike="noStrike" dirty="0" smtClean="0">
                          <a:solidFill>
                            <a:schemeClr val="tx1"/>
                          </a:solidFill>
                          <a:effectLst/>
                          <a:latin typeface="Calibri"/>
                          <a:cs typeface="Calibri"/>
                        </a:rPr>
                        <a:t>• </a:t>
                      </a:r>
                      <a:r>
                        <a:rPr lang="en-US" sz="1200" b="1" u="none" strike="noStrike" dirty="0" smtClean="0">
                          <a:solidFill>
                            <a:schemeClr val="tx1"/>
                          </a:solidFill>
                          <a:effectLst/>
                        </a:rPr>
                        <a:t>Streptavidin </a:t>
                      </a:r>
                      <a:r>
                        <a:rPr lang="en-US" sz="1200" b="1" u="none" strike="noStrike" dirty="0">
                          <a:solidFill>
                            <a:schemeClr val="tx1"/>
                          </a:solidFill>
                          <a:effectLst/>
                        </a:rPr>
                        <a:t>(SA)</a:t>
                      </a:r>
                      <a:endParaRPr lang="en-US" sz="1200" b="1" i="0" u="none" strike="noStrike" dirty="0">
                        <a:solidFill>
                          <a:schemeClr val="tx1"/>
                        </a:solidFill>
                        <a:effectLst/>
                        <a:latin typeface="Calibri"/>
                      </a:endParaRPr>
                    </a:p>
                  </a:txBody>
                  <a:tcPr marL="9525" marR="9525" marT="9525" marB="0" anchor="b"/>
                </a:tc>
                <a:tc>
                  <a:txBody>
                    <a:bodyPr/>
                    <a:lstStyle/>
                    <a:p>
                      <a:pPr algn="l" fontAlgn="b"/>
                      <a:r>
                        <a:rPr lang="en-US" sz="1200" b="1" u="none" strike="noStrike" dirty="0">
                          <a:solidFill>
                            <a:schemeClr val="tx1"/>
                          </a:solidFill>
                          <a:effectLst/>
                        </a:rPr>
                        <a:t>Biotinylated ligands</a:t>
                      </a:r>
                      <a:endParaRPr lang="en-US" sz="1200" b="1" i="0" u="none" strike="noStrike" dirty="0">
                        <a:solidFill>
                          <a:schemeClr val="tx1"/>
                        </a:solidFill>
                        <a:effectLst/>
                        <a:latin typeface="Calibri"/>
                      </a:endParaRPr>
                    </a:p>
                  </a:txBody>
                  <a:tcPr marL="9525" marR="9525" marT="9525" marB="0" anchor="b"/>
                </a:tc>
              </a:tr>
              <a:tr h="212697">
                <a:tc>
                  <a:txBody>
                    <a:bodyPr/>
                    <a:lstStyle/>
                    <a:p>
                      <a:pPr marL="0" marR="0" indent="0" algn="l" defTabSz="914400" rtl="0" eaLnBrk="1" fontAlgn="b" latinLnBrk="0" hangingPunct="1">
                        <a:lnSpc>
                          <a:spcPct val="100000"/>
                        </a:lnSpc>
                        <a:spcBef>
                          <a:spcPts val="0"/>
                        </a:spcBef>
                        <a:spcAft>
                          <a:spcPts val="0"/>
                        </a:spcAft>
                        <a:buClrTx/>
                        <a:buSzTx/>
                        <a:buFontTx/>
                        <a:buNone/>
                        <a:tabLst/>
                        <a:defRPr/>
                      </a:pPr>
                      <a:r>
                        <a:rPr lang="en-US" sz="1200" b="1" u="none" strike="noStrike" dirty="0" smtClean="0">
                          <a:solidFill>
                            <a:schemeClr val="tx1"/>
                          </a:solidFill>
                          <a:effectLst/>
                          <a:latin typeface="Calibri"/>
                          <a:cs typeface="Calibri"/>
                        </a:rPr>
                        <a:t>• H</a:t>
                      </a:r>
                      <a:r>
                        <a:rPr lang="en-US" sz="1200" b="1" u="none" strike="noStrike" dirty="0" smtClean="0">
                          <a:solidFill>
                            <a:schemeClr val="tx1"/>
                          </a:solidFill>
                          <a:effectLst/>
                        </a:rPr>
                        <a:t>igh Precision Streptavidin (SAX)</a:t>
                      </a:r>
                      <a:endParaRPr lang="en-US" sz="1200" b="1" i="0" u="none" strike="noStrike" dirty="0" smtClean="0">
                        <a:solidFill>
                          <a:schemeClr val="tx1"/>
                        </a:solidFill>
                        <a:effectLst/>
                        <a:latin typeface="Calibri"/>
                      </a:endParaRPr>
                    </a:p>
                  </a:txBody>
                  <a:tcPr marL="9525" marR="9525" marT="9525" marB="0" anchor="b"/>
                </a:tc>
                <a:tc>
                  <a:txBody>
                    <a:bodyPr/>
                    <a:lstStyle/>
                    <a:p>
                      <a:pPr marL="0" marR="0" indent="0" algn="l" defTabSz="914400" rtl="0" eaLnBrk="1" fontAlgn="b" latinLnBrk="0" hangingPunct="1">
                        <a:lnSpc>
                          <a:spcPct val="100000"/>
                        </a:lnSpc>
                        <a:spcBef>
                          <a:spcPts val="0"/>
                        </a:spcBef>
                        <a:spcAft>
                          <a:spcPts val="0"/>
                        </a:spcAft>
                        <a:buClrTx/>
                        <a:buSzTx/>
                        <a:buFontTx/>
                        <a:buNone/>
                        <a:tabLst/>
                        <a:defRPr/>
                      </a:pPr>
                      <a:r>
                        <a:rPr lang="en-US" sz="1200" b="1" u="none" strike="noStrike" dirty="0" err="1" smtClean="0">
                          <a:solidFill>
                            <a:schemeClr val="tx1"/>
                          </a:solidFill>
                          <a:effectLst/>
                        </a:rPr>
                        <a:t>Biotinylated</a:t>
                      </a:r>
                      <a:r>
                        <a:rPr lang="en-US" sz="1200" b="1" u="none" strike="noStrike" dirty="0" smtClean="0">
                          <a:solidFill>
                            <a:schemeClr val="tx1"/>
                          </a:solidFill>
                          <a:effectLst/>
                        </a:rPr>
                        <a:t> ligands</a:t>
                      </a:r>
                      <a:r>
                        <a:rPr lang="en-US" sz="1200" b="1" i="0" u="none" strike="noStrike" baseline="0" dirty="0">
                          <a:solidFill>
                            <a:schemeClr val="tx1"/>
                          </a:solidFill>
                          <a:effectLst/>
                          <a:latin typeface="Calibri"/>
                        </a:rPr>
                        <a:t> </a:t>
                      </a:r>
                      <a:r>
                        <a:rPr lang="en-US" sz="1200" b="1" i="0" u="none" strike="noStrike" baseline="0" dirty="0" smtClean="0">
                          <a:solidFill>
                            <a:schemeClr val="tx1"/>
                          </a:solidFill>
                          <a:effectLst/>
                          <a:latin typeface="Calibri"/>
                        </a:rPr>
                        <a:t>(4% CV loaded SA)</a:t>
                      </a:r>
                      <a:endParaRPr lang="en-US" sz="1200" b="1" i="0" u="none" strike="noStrike" dirty="0" smtClean="0">
                        <a:solidFill>
                          <a:schemeClr val="tx1"/>
                        </a:solidFill>
                        <a:effectLst/>
                        <a:latin typeface="Calibri"/>
                      </a:endParaRPr>
                    </a:p>
                  </a:txBody>
                  <a:tcPr marL="9525" marR="9525" marT="9525" marB="0" anchor="b"/>
                </a:tc>
              </a:tr>
              <a:tr h="228600">
                <a:tc>
                  <a:txBody>
                    <a:bodyPr/>
                    <a:lstStyle/>
                    <a:p>
                      <a:pPr algn="l" fontAlgn="b"/>
                      <a:r>
                        <a:rPr lang="en-US" sz="1200" b="1" u="none" strike="noStrike" dirty="0" smtClean="0">
                          <a:solidFill>
                            <a:schemeClr val="tx1"/>
                          </a:solidFill>
                          <a:effectLst/>
                          <a:latin typeface="Calibri"/>
                          <a:cs typeface="Calibri"/>
                        </a:rPr>
                        <a:t>• </a:t>
                      </a:r>
                      <a:r>
                        <a:rPr lang="en-US" sz="1200" b="1" u="none" strike="noStrike" dirty="0" smtClean="0">
                          <a:solidFill>
                            <a:schemeClr val="tx1"/>
                          </a:solidFill>
                          <a:effectLst/>
                        </a:rPr>
                        <a:t>Super </a:t>
                      </a:r>
                      <a:r>
                        <a:rPr lang="en-US" sz="1200" b="1" u="none" strike="noStrike" dirty="0">
                          <a:solidFill>
                            <a:schemeClr val="tx1"/>
                          </a:solidFill>
                          <a:effectLst/>
                        </a:rPr>
                        <a:t>Streptavidin (SSA</a:t>
                      </a:r>
                      <a:endParaRPr lang="en-US" sz="1200" b="1" i="0" u="none" strike="noStrike" dirty="0">
                        <a:solidFill>
                          <a:schemeClr val="tx1"/>
                        </a:solidFill>
                        <a:effectLst/>
                        <a:latin typeface="Calibri"/>
                      </a:endParaRPr>
                    </a:p>
                  </a:txBody>
                  <a:tcPr marL="9525" marR="9525" marT="9525" marB="0" anchor="b"/>
                </a:tc>
                <a:tc>
                  <a:txBody>
                    <a:bodyPr/>
                    <a:lstStyle/>
                    <a:p>
                      <a:pPr algn="l" fontAlgn="b"/>
                      <a:r>
                        <a:rPr lang="en-US" sz="1200" b="1" u="none" strike="noStrike" dirty="0" smtClean="0">
                          <a:solidFill>
                            <a:schemeClr val="tx1"/>
                          </a:solidFill>
                          <a:effectLst/>
                        </a:rPr>
                        <a:t>Biotinylated </a:t>
                      </a:r>
                      <a:r>
                        <a:rPr lang="en-US" sz="1200" b="1" u="none" strike="noStrike" dirty="0">
                          <a:solidFill>
                            <a:schemeClr val="tx1"/>
                          </a:solidFill>
                          <a:effectLst/>
                        </a:rPr>
                        <a:t>ligands (high-density surface)</a:t>
                      </a:r>
                      <a:endParaRPr lang="en-US" sz="1200" b="1" i="0" u="none" strike="noStrike" dirty="0">
                        <a:solidFill>
                          <a:schemeClr val="tx1"/>
                        </a:solidFill>
                        <a:effectLst/>
                        <a:latin typeface="Calibri"/>
                      </a:endParaRPr>
                    </a:p>
                  </a:txBody>
                  <a:tcPr marL="9525" marR="9525" marT="9525" marB="0" anchor="b"/>
                </a:tc>
              </a:tr>
              <a:tr h="228600">
                <a:tc>
                  <a:txBody>
                    <a:bodyPr/>
                    <a:lstStyle/>
                    <a:p>
                      <a:pPr algn="l" fontAlgn="b"/>
                      <a:r>
                        <a:rPr lang="en-US" sz="1200" b="1" u="none" strike="noStrike" dirty="0" smtClean="0">
                          <a:solidFill>
                            <a:schemeClr val="tx1"/>
                          </a:solidFill>
                          <a:effectLst/>
                          <a:latin typeface="Calibri"/>
                          <a:cs typeface="Calibri"/>
                        </a:rPr>
                        <a:t>• </a:t>
                      </a:r>
                      <a:r>
                        <a:rPr lang="en-US" sz="1200" b="1" u="none" strike="noStrike" dirty="0" smtClean="0">
                          <a:solidFill>
                            <a:schemeClr val="tx1"/>
                          </a:solidFill>
                          <a:effectLst/>
                        </a:rPr>
                        <a:t>Anti-GST </a:t>
                      </a:r>
                      <a:r>
                        <a:rPr lang="en-US" sz="1200" b="1" u="none" strike="noStrike" dirty="0">
                          <a:solidFill>
                            <a:schemeClr val="tx1"/>
                          </a:solidFill>
                          <a:effectLst/>
                        </a:rPr>
                        <a:t>(GST)</a:t>
                      </a:r>
                      <a:endParaRPr lang="en-US" sz="1200" b="1" i="0" u="none" strike="noStrike" dirty="0">
                        <a:solidFill>
                          <a:schemeClr val="tx1"/>
                        </a:solidFill>
                        <a:effectLst/>
                        <a:latin typeface="Calibri"/>
                      </a:endParaRPr>
                    </a:p>
                  </a:txBody>
                  <a:tcPr marL="9525" marR="9525" marT="9525" marB="0" anchor="b"/>
                </a:tc>
                <a:tc>
                  <a:txBody>
                    <a:bodyPr/>
                    <a:lstStyle/>
                    <a:p>
                      <a:pPr algn="l" fontAlgn="b"/>
                      <a:r>
                        <a:rPr lang="en-US" sz="1200" b="1" u="none" strike="noStrike" dirty="0">
                          <a:solidFill>
                            <a:schemeClr val="tx1"/>
                          </a:solidFill>
                          <a:effectLst/>
                        </a:rPr>
                        <a:t>GST-tagged recombinant proteins</a:t>
                      </a:r>
                      <a:endParaRPr lang="en-US" sz="1200" b="1" i="0" u="none" strike="noStrike" dirty="0">
                        <a:solidFill>
                          <a:schemeClr val="tx1"/>
                        </a:solidFill>
                        <a:effectLst/>
                        <a:latin typeface="Calibri"/>
                      </a:endParaRPr>
                    </a:p>
                  </a:txBody>
                  <a:tcPr marL="9525" marR="9525" marT="9525" marB="0" anchor="b"/>
                </a:tc>
              </a:tr>
              <a:tr h="228600">
                <a:tc>
                  <a:txBody>
                    <a:bodyPr/>
                    <a:lstStyle/>
                    <a:p>
                      <a:pPr algn="l" fontAlgn="b"/>
                      <a:r>
                        <a:rPr lang="en-US" sz="1200" b="0" u="none" strike="noStrike" dirty="0" smtClean="0">
                          <a:solidFill>
                            <a:schemeClr val="bg1">
                              <a:lumMod val="50000"/>
                            </a:schemeClr>
                          </a:solidFill>
                          <a:effectLst/>
                          <a:latin typeface="Calibri"/>
                          <a:cs typeface="Calibri"/>
                        </a:rPr>
                        <a:t>• </a:t>
                      </a:r>
                      <a:r>
                        <a:rPr lang="en-US" sz="1200" b="0" u="none" strike="noStrike" dirty="0" smtClean="0">
                          <a:solidFill>
                            <a:schemeClr val="bg1">
                              <a:lumMod val="50000"/>
                            </a:schemeClr>
                          </a:solidFill>
                          <a:effectLst/>
                        </a:rPr>
                        <a:t>Anti-Penta </a:t>
                      </a:r>
                      <a:r>
                        <a:rPr lang="en-US" sz="1200" b="0" u="none" strike="noStrike" dirty="0">
                          <a:solidFill>
                            <a:schemeClr val="bg1">
                              <a:lumMod val="50000"/>
                            </a:schemeClr>
                          </a:solidFill>
                          <a:effectLst/>
                        </a:rPr>
                        <a:t>HIS (</a:t>
                      </a:r>
                      <a:r>
                        <a:rPr lang="en-US" sz="1200" b="0" u="none" strike="noStrike" dirty="0" smtClean="0">
                          <a:solidFill>
                            <a:schemeClr val="bg1">
                              <a:lumMod val="50000"/>
                            </a:schemeClr>
                          </a:solidFill>
                          <a:effectLst/>
                        </a:rPr>
                        <a:t>HIS)</a:t>
                      </a:r>
                      <a:endParaRPr lang="en-US" sz="1200" b="0" i="0" u="none" strike="noStrike" dirty="0">
                        <a:solidFill>
                          <a:schemeClr val="bg1">
                            <a:lumMod val="50000"/>
                          </a:schemeClr>
                        </a:solidFill>
                        <a:effectLst/>
                        <a:latin typeface="Calibri"/>
                      </a:endParaRPr>
                    </a:p>
                  </a:txBody>
                  <a:tcPr marL="9525" marR="9525" marT="9525" marB="0" anchor="b"/>
                </a:tc>
                <a:tc>
                  <a:txBody>
                    <a:bodyPr/>
                    <a:lstStyle/>
                    <a:p>
                      <a:pPr algn="l" fontAlgn="b"/>
                      <a:r>
                        <a:rPr lang="en-US" sz="1200" b="0" u="none" strike="noStrike" dirty="0">
                          <a:solidFill>
                            <a:schemeClr val="bg1">
                              <a:lumMod val="50000"/>
                            </a:schemeClr>
                          </a:solidFill>
                          <a:effectLst/>
                        </a:rPr>
                        <a:t>HIS-tagged recombinant proteins</a:t>
                      </a:r>
                      <a:endParaRPr lang="en-US" sz="1200" b="0" i="0" u="none" strike="noStrike" dirty="0">
                        <a:solidFill>
                          <a:schemeClr val="bg1">
                            <a:lumMod val="50000"/>
                          </a:schemeClr>
                        </a:solidFill>
                        <a:effectLst/>
                        <a:latin typeface="Calibri"/>
                      </a:endParaRPr>
                    </a:p>
                  </a:txBody>
                  <a:tcPr marL="9525" marR="9525" marT="9525" marB="0" anchor="b"/>
                </a:tc>
              </a:tr>
              <a:tr h="228600">
                <a:tc>
                  <a:txBody>
                    <a:bodyPr/>
                    <a:lstStyle/>
                    <a:p>
                      <a:pPr algn="l" fontAlgn="b"/>
                      <a:r>
                        <a:rPr lang="en-US" sz="1200" b="0" u="none" strike="noStrike" dirty="0" smtClean="0">
                          <a:solidFill>
                            <a:schemeClr val="bg1">
                              <a:lumMod val="50000"/>
                            </a:schemeClr>
                          </a:solidFill>
                          <a:effectLst/>
                          <a:latin typeface="Calibri"/>
                          <a:cs typeface="Calibri"/>
                        </a:rPr>
                        <a:t>• </a:t>
                      </a:r>
                      <a:r>
                        <a:rPr lang="en-US" sz="1200" b="0" u="none" strike="noStrike" dirty="0" smtClean="0">
                          <a:solidFill>
                            <a:schemeClr val="bg1">
                              <a:lumMod val="50000"/>
                            </a:schemeClr>
                          </a:solidFill>
                          <a:effectLst/>
                        </a:rPr>
                        <a:t>Anti-Penta </a:t>
                      </a:r>
                      <a:r>
                        <a:rPr lang="en-US" sz="1200" b="0" u="none" strike="noStrike" dirty="0">
                          <a:solidFill>
                            <a:schemeClr val="bg1">
                              <a:lumMod val="50000"/>
                            </a:schemeClr>
                          </a:solidFill>
                          <a:effectLst/>
                        </a:rPr>
                        <a:t>HIS </a:t>
                      </a:r>
                      <a:r>
                        <a:rPr lang="en-US" sz="1200" b="0" u="none" strike="noStrike" dirty="0" smtClean="0">
                          <a:solidFill>
                            <a:schemeClr val="bg1">
                              <a:lumMod val="50000"/>
                            </a:schemeClr>
                          </a:solidFill>
                          <a:effectLst/>
                        </a:rPr>
                        <a:t>2</a:t>
                      </a:r>
                      <a:r>
                        <a:rPr lang="en-US" sz="1200" b="0" u="none" strike="noStrike" baseline="30000" dirty="0" smtClean="0">
                          <a:solidFill>
                            <a:schemeClr val="bg1">
                              <a:lumMod val="50000"/>
                            </a:schemeClr>
                          </a:solidFill>
                          <a:effectLst/>
                        </a:rPr>
                        <a:t>nd</a:t>
                      </a:r>
                      <a:r>
                        <a:rPr lang="en-US" sz="1200" b="0" u="none" strike="noStrike" dirty="0" smtClean="0">
                          <a:solidFill>
                            <a:schemeClr val="bg1">
                              <a:lumMod val="50000"/>
                            </a:schemeClr>
                          </a:solidFill>
                          <a:effectLst/>
                        </a:rPr>
                        <a:t> Gen (HIS2)</a:t>
                      </a:r>
                      <a:endParaRPr lang="en-US" sz="1200" b="0" i="0" u="none" strike="noStrike" dirty="0">
                        <a:solidFill>
                          <a:schemeClr val="bg1">
                            <a:lumMod val="50000"/>
                          </a:schemeClr>
                        </a:solidFill>
                        <a:effectLst/>
                        <a:latin typeface="Calibri"/>
                      </a:endParaRPr>
                    </a:p>
                  </a:txBody>
                  <a:tcPr marL="9525" marR="9525" marT="9525" marB="0" anchor="b"/>
                </a:tc>
                <a:tc>
                  <a:txBody>
                    <a:bodyPr/>
                    <a:lstStyle/>
                    <a:p>
                      <a:pPr algn="l" fontAlgn="b"/>
                      <a:r>
                        <a:rPr lang="en-US" sz="1200" b="0" u="none" strike="noStrike" dirty="0">
                          <a:solidFill>
                            <a:schemeClr val="bg1">
                              <a:lumMod val="50000"/>
                            </a:schemeClr>
                          </a:solidFill>
                          <a:effectLst/>
                        </a:rPr>
                        <a:t>HIS-tagged recombinant proteins</a:t>
                      </a:r>
                      <a:endParaRPr lang="en-US" sz="1200" b="0" i="0" u="none" strike="noStrike" dirty="0">
                        <a:solidFill>
                          <a:schemeClr val="bg1">
                            <a:lumMod val="50000"/>
                          </a:schemeClr>
                        </a:solidFill>
                        <a:effectLst/>
                        <a:latin typeface="Calibri"/>
                      </a:endParaRPr>
                    </a:p>
                  </a:txBody>
                  <a:tcPr marL="9525" marR="9525" marT="9525" marB="0" anchor="b"/>
                </a:tc>
              </a:tr>
              <a:tr h="228600">
                <a:tc>
                  <a:txBody>
                    <a:bodyPr/>
                    <a:lstStyle/>
                    <a:p>
                      <a:pPr algn="l" fontAlgn="b"/>
                      <a:r>
                        <a:rPr lang="en-US" sz="1200" b="1" u="none" strike="noStrike" dirty="0" smtClean="0">
                          <a:solidFill>
                            <a:schemeClr val="tx1"/>
                          </a:solidFill>
                          <a:effectLst/>
                          <a:latin typeface="Calibri"/>
                          <a:cs typeface="Calibri"/>
                        </a:rPr>
                        <a:t>• </a:t>
                      </a:r>
                      <a:r>
                        <a:rPr lang="en-US" sz="1200" b="1" u="none" strike="noStrike" dirty="0" smtClean="0">
                          <a:solidFill>
                            <a:schemeClr val="tx1"/>
                          </a:solidFill>
                          <a:effectLst/>
                        </a:rPr>
                        <a:t>Ni-NTA </a:t>
                      </a:r>
                      <a:r>
                        <a:rPr lang="en-US" sz="1200" b="1" u="none" strike="noStrike" dirty="0">
                          <a:solidFill>
                            <a:schemeClr val="tx1"/>
                          </a:solidFill>
                          <a:effectLst/>
                        </a:rPr>
                        <a:t>(NTA)</a:t>
                      </a:r>
                      <a:endParaRPr lang="en-US" sz="1200" b="1" i="0" u="none" strike="noStrike" dirty="0">
                        <a:solidFill>
                          <a:schemeClr val="tx1"/>
                        </a:solidFill>
                        <a:effectLst/>
                        <a:latin typeface="Calibri"/>
                      </a:endParaRPr>
                    </a:p>
                  </a:txBody>
                  <a:tcPr marL="9525" marR="9525" marT="9525" marB="0" anchor="b"/>
                </a:tc>
                <a:tc>
                  <a:txBody>
                    <a:bodyPr/>
                    <a:lstStyle/>
                    <a:p>
                      <a:pPr algn="l" fontAlgn="b"/>
                      <a:r>
                        <a:rPr lang="en-US" sz="1200" b="1" u="none" strike="noStrike" dirty="0">
                          <a:solidFill>
                            <a:schemeClr val="tx1"/>
                          </a:solidFill>
                          <a:effectLst/>
                        </a:rPr>
                        <a:t>HIS-tagged recombinant proteins</a:t>
                      </a:r>
                      <a:endParaRPr lang="en-US" sz="1200" b="1" i="0" u="none" strike="noStrike" dirty="0">
                        <a:solidFill>
                          <a:schemeClr val="tx1"/>
                        </a:solidFill>
                        <a:effectLst/>
                        <a:latin typeface="Calibri"/>
                      </a:endParaRPr>
                    </a:p>
                  </a:txBody>
                  <a:tcPr marL="9525" marR="9525" marT="9525" marB="0" anchor="b"/>
                </a:tc>
              </a:tr>
              <a:tr h="320703">
                <a:tc>
                  <a:txBody>
                    <a:bodyPr/>
                    <a:lstStyle/>
                    <a:p>
                      <a:pPr algn="l" fontAlgn="b"/>
                      <a:r>
                        <a:rPr lang="en-US" sz="1200" b="1" u="none" strike="noStrike" dirty="0" smtClean="0">
                          <a:solidFill>
                            <a:schemeClr val="tx1"/>
                          </a:solidFill>
                          <a:effectLst/>
                        </a:rPr>
                        <a:t>Immobilization</a:t>
                      </a:r>
                      <a:endParaRPr lang="en-US" sz="1200" b="1" i="0" u="none" strike="noStrike" dirty="0">
                        <a:solidFill>
                          <a:schemeClr val="tx1"/>
                        </a:solidFill>
                        <a:effectLst/>
                        <a:latin typeface="Calibri"/>
                      </a:endParaRPr>
                    </a:p>
                  </a:txBody>
                  <a:tcPr marL="9525" marR="9525" marT="9525" marB="0" anchor="b">
                    <a:solidFill>
                      <a:schemeClr val="tx2">
                        <a:lumMod val="20000"/>
                        <a:lumOff val="80000"/>
                      </a:schemeClr>
                    </a:solidFill>
                  </a:tcPr>
                </a:tc>
                <a:tc>
                  <a:txBody>
                    <a:bodyPr/>
                    <a:lstStyle/>
                    <a:p>
                      <a:pPr algn="l" fontAlgn="b"/>
                      <a:r>
                        <a:rPr lang="en-US" sz="1200" b="1" u="none" strike="noStrike" dirty="0">
                          <a:solidFill>
                            <a:schemeClr val="tx1"/>
                          </a:solidFill>
                          <a:effectLst/>
                        </a:rPr>
                        <a:t> </a:t>
                      </a:r>
                      <a:endParaRPr lang="en-US" sz="1200" b="1" i="0" u="none" strike="noStrike" dirty="0">
                        <a:solidFill>
                          <a:schemeClr val="tx1"/>
                        </a:solidFill>
                        <a:effectLst/>
                        <a:latin typeface="Calibri"/>
                      </a:endParaRPr>
                    </a:p>
                  </a:txBody>
                  <a:tcPr marL="9525" marR="9525" marT="9525" marB="0" anchor="b">
                    <a:solidFill>
                      <a:schemeClr val="tx2">
                        <a:lumMod val="20000"/>
                        <a:lumOff val="80000"/>
                      </a:schemeClr>
                    </a:solidFill>
                  </a:tcPr>
                </a:tc>
              </a:tr>
              <a:tr h="212696">
                <a:tc>
                  <a:txBody>
                    <a:bodyPr/>
                    <a:lstStyle/>
                    <a:p>
                      <a:pPr algn="l" fontAlgn="b"/>
                      <a:r>
                        <a:rPr lang="en-US" sz="1200" b="1" u="none" strike="noStrike" dirty="0" smtClean="0">
                          <a:solidFill>
                            <a:schemeClr val="tx1"/>
                          </a:solidFill>
                          <a:effectLst/>
                          <a:latin typeface="Calibri"/>
                          <a:cs typeface="Calibri"/>
                        </a:rPr>
                        <a:t>• </a:t>
                      </a:r>
                      <a:r>
                        <a:rPr lang="en-US" sz="1200" b="1" u="none" strike="noStrike" dirty="0" smtClean="0">
                          <a:solidFill>
                            <a:schemeClr val="tx1"/>
                          </a:solidFill>
                          <a:effectLst/>
                        </a:rPr>
                        <a:t>Amine </a:t>
                      </a:r>
                      <a:r>
                        <a:rPr lang="en-US" sz="1200" b="1" u="none" strike="noStrike" dirty="0">
                          <a:solidFill>
                            <a:schemeClr val="tx1"/>
                          </a:solidFill>
                          <a:effectLst/>
                        </a:rPr>
                        <a:t>Reactive 2nd Gen (AR2G)</a:t>
                      </a:r>
                      <a:endParaRPr lang="en-US" sz="1200" b="1" i="0" u="none" strike="noStrike" dirty="0">
                        <a:solidFill>
                          <a:schemeClr val="tx1"/>
                        </a:solidFill>
                        <a:effectLst/>
                        <a:latin typeface="Calibri"/>
                      </a:endParaRPr>
                    </a:p>
                  </a:txBody>
                  <a:tcPr marL="9525" marR="9525" marT="9525" marB="0" anchor="b"/>
                </a:tc>
                <a:tc>
                  <a:txBody>
                    <a:bodyPr/>
                    <a:lstStyle/>
                    <a:p>
                      <a:pPr algn="l" fontAlgn="b"/>
                      <a:r>
                        <a:rPr lang="en-US" sz="1200" b="1" u="none" strike="noStrike" dirty="0">
                          <a:solidFill>
                            <a:schemeClr val="tx1"/>
                          </a:solidFill>
                          <a:effectLst/>
                        </a:rPr>
                        <a:t>Covalent coupling to </a:t>
                      </a:r>
                      <a:r>
                        <a:rPr lang="en-US" sz="1200" b="1" u="none" strike="noStrike" dirty="0" smtClean="0">
                          <a:solidFill>
                            <a:schemeClr val="tx1"/>
                          </a:solidFill>
                          <a:effectLst/>
                        </a:rPr>
                        <a:t>reactive amine </a:t>
                      </a:r>
                      <a:r>
                        <a:rPr lang="en-US" sz="1200" b="1" u="none" strike="noStrike" dirty="0">
                          <a:solidFill>
                            <a:schemeClr val="tx1"/>
                          </a:solidFill>
                          <a:effectLst/>
                        </a:rPr>
                        <a:t>groups</a:t>
                      </a:r>
                      <a:endParaRPr lang="en-US" sz="1200" b="1" i="0" u="none" strike="noStrike" dirty="0">
                        <a:solidFill>
                          <a:schemeClr val="tx1"/>
                        </a:solidFill>
                        <a:effectLst/>
                        <a:latin typeface="Calibri"/>
                      </a:endParaRPr>
                    </a:p>
                  </a:txBody>
                  <a:tcPr marL="9525" marR="9525" marT="9525" marB="0" anchor="b"/>
                </a:tc>
              </a:tr>
              <a:tr h="228600">
                <a:tc>
                  <a:txBody>
                    <a:bodyPr/>
                    <a:lstStyle/>
                    <a:p>
                      <a:pPr algn="l" fontAlgn="b"/>
                      <a:r>
                        <a:rPr lang="en-US" sz="1200" b="1" u="none" strike="noStrike" dirty="0" smtClean="0">
                          <a:solidFill>
                            <a:schemeClr val="tx1"/>
                          </a:solidFill>
                          <a:effectLst/>
                          <a:latin typeface="Calibri"/>
                          <a:cs typeface="Calibri"/>
                        </a:rPr>
                        <a:t>• </a:t>
                      </a:r>
                      <a:r>
                        <a:rPr lang="en-US" sz="1200" b="1" u="none" strike="noStrike" dirty="0" smtClean="0">
                          <a:solidFill>
                            <a:schemeClr val="tx1"/>
                          </a:solidFill>
                          <a:effectLst/>
                        </a:rPr>
                        <a:t>Aminopropylsilane </a:t>
                      </a:r>
                      <a:r>
                        <a:rPr lang="en-US" sz="1200" b="1" u="none" strike="noStrike" dirty="0">
                          <a:solidFill>
                            <a:schemeClr val="tx1"/>
                          </a:solidFill>
                          <a:effectLst/>
                        </a:rPr>
                        <a:t>(APS)</a:t>
                      </a:r>
                      <a:endParaRPr lang="en-US" sz="1200" b="1" i="0" u="none" strike="noStrike" dirty="0">
                        <a:solidFill>
                          <a:schemeClr val="tx1"/>
                        </a:solidFill>
                        <a:effectLst/>
                        <a:latin typeface="Calibri"/>
                      </a:endParaRPr>
                    </a:p>
                  </a:txBody>
                  <a:tcPr marL="9525" marR="9525" marT="9525" marB="0" anchor="b"/>
                </a:tc>
                <a:tc>
                  <a:txBody>
                    <a:bodyPr/>
                    <a:lstStyle/>
                    <a:p>
                      <a:pPr algn="l" fontAlgn="b"/>
                      <a:r>
                        <a:rPr lang="en-US" sz="1200" b="1" u="none" strike="noStrike" dirty="0">
                          <a:solidFill>
                            <a:schemeClr val="tx1"/>
                          </a:solidFill>
                          <a:effectLst/>
                        </a:rPr>
                        <a:t>Adsorption to hydrophobic moieties</a:t>
                      </a:r>
                      <a:endParaRPr lang="en-US" sz="1200" b="1" i="0" u="none" strike="noStrike" dirty="0">
                        <a:solidFill>
                          <a:schemeClr val="tx1"/>
                        </a:solidFill>
                        <a:effectLst/>
                        <a:latin typeface="Calibri"/>
                      </a:endParaRPr>
                    </a:p>
                  </a:txBody>
                  <a:tcPr marL="9525" marR="9525" marT="9525" marB="0" anchor="b"/>
                </a:tc>
              </a:tr>
            </a:tbl>
          </a:graphicData>
        </a:graphic>
      </p:graphicFrame>
    </p:spTree>
    <p:extLst>
      <p:ext uri="{BB962C8B-B14F-4D97-AF65-F5344CB8AC3E}">
        <p14:creationId xmlns:p14="http://schemas.microsoft.com/office/powerpoint/2010/main" val="3283851949"/>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410" name="Group 2"/>
          <p:cNvGrpSpPr>
            <a:grpSpLocks/>
          </p:cNvGrpSpPr>
          <p:nvPr/>
        </p:nvGrpSpPr>
        <p:grpSpPr bwMode="auto">
          <a:xfrm>
            <a:off x="600075" y="3738563"/>
            <a:ext cx="1895475" cy="2730500"/>
            <a:chOff x="384" y="2208"/>
            <a:chExt cx="1194" cy="1720"/>
          </a:xfrm>
        </p:grpSpPr>
        <p:sp>
          <p:nvSpPr>
            <p:cNvPr id="17505" name="Rectangle 3"/>
            <p:cNvSpPr>
              <a:spLocks noChangeArrowheads="1"/>
            </p:cNvSpPr>
            <p:nvPr/>
          </p:nvSpPr>
          <p:spPr bwMode="auto">
            <a:xfrm rot="-5400000">
              <a:off x="121" y="2471"/>
              <a:ext cx="1720" cy="1194"/>
            </a:xfrm>
            <a:prstGeom prst="rect">
              <a:avLst/>
            </a:prstGeom>
            <a:solidFill>
              <a:srgbClr val="DDDDDD"/>
            </a:solidFill>
            <a:ln w="9525">
              <a:noFill/>
              <a:miter lim="800000"/>
              <a:headEnd/>
              <a:tailEnd/>
            </a:ln>
          </p:spPr>
          <p:txBody>
            <a:bodyPr wrap="none" anchor="ctr"/>
            <a:lstStyle/>
            <a:p>
              <a:pPr algn="ctr"/>
              <a:endParaRPr lang="en-US">
                <a:solidFill>
                  <a:srgbClr val="000000"/>
                </a:solidFill>
              </a:endParaRPr>
            </a:p>
          </p:txBody>
        </p:sp>
        <p:sp>
          <p:nvSpPr>
            <p:cNvPr id="17506" name="Oval 4"/>
            <p:cNvSpPr>
              <a:spLocks noChangeArrowheads="1"/>
            </p:cNvSpPr>
            <p:nvPr/>
          </p:nvSpPr>
          <p:spPr bwMode="auto">
            <a:xfrm rot="-5400000">
              <a:off x="410" y="3794"/>
              <a:ext cx="107" cy="107"/>
            </a:xfrm>
            <a:prstGeom prst="ellipse">
              <a:avLst/>
            </a:prstGeom>
            <a:solidFill>
              <a:srgbClr val="C0C0C0"/>
            </a:solidFill>
            <a:ln w="9525">
              <a:solidFill>
                <a:srgbClr val="808080"/>
              </a:solidFill>
              <a:round/>
              <a:headEnd/>
              <a:tailEnd/>
            </a:ln>
          </p:spPr>
          <p:txBody>
            <a:bodyPr wrap="none" anchor="ctr"/>
            <a:lstStyle/>
            <a:p>
              <a:pPr algn="ctr"/>
              <a:endParaRPr lang="en-US">
                <a:solidFill>
                  <a:srgbClr val="000000"/>
                </a:solidFill>
              </a:endParaRPr>
            </a:p>
          </p:txBody>
        </p:sp>
        <p:sp>
          <p:nvSpPr>
            <p:cNvPr id="17507" name="Oval 5"/>
            <p:cNvSpPr>
              <a:spLocks noChangeArrowheads="1"/>
            </p:cNvSpPr>
            <p:nvPr/>
          </p:nvSpPr>
          <p:spPr bwMode="auto">
            <a:xfrm rot="-5400000">
              <a:off x="410" y="3654"/>
              <a:ext cx="107" cy="107"/>
            </a:xfrm>
            <a:prstGeom prst="ellipse">
              <a:avLst/>
            </a:prstGeom>
            <a:solidFill>
              <a:srgbClr val="C0C0C0"/>
            </a:solidFill>
            <a:ln w="9525">
              <a:solidFill>
                <a:srgbClr val="808080"/>
              </a:solidFill>
              <a:round/>
              <a:headEnd/>
              <a:tailEnd/>
            </a:ln>
          </p:spPr>
          <p:txBody>
            <a:bodyPr wrap="none" anchor="ctr"/>
            <a:lstStyle/>
            <a:p>
              <a:pPr algn="ctr"/>
              <a:endParaRPr lang="en-US">
                <a:solidFill>
                  <a:srgbClr val="000000"/>
                </a:solidFill>
              </a:endParaRPr>
            </a:p>
          </p:txBody>
        </p:sp>
        <p:sp>
          <p:nvSpPr>
            <p:cNvPr id="17508" name="Oval 6"/>
            <p:cNvSpPr>
              <a:spLocks noChangeArrowheads="1"/>
            </p:cNvSpPr>
            <p:nvPr/>
          </p:nvSpPr>
          <p:spPr bwMode="auto">
            <a:xfrm rot="-5400000">
              <a:off x="410" y="3514"/>
              <a:ext cx="107" cy="107"/>
            </a:xfrm>
            <a:prstGeom prst="ellipse">
              <a:avLst/>
            </a:prstGeom>
            <a:solidFill>
              <a:srgbClr val="C0C0C0"/>
            </a:solidFill>
            <a:ln w="9525">
              <a:solidFill>
                <a:srgbClr val="808080"/>
              </a:solidFill>
              <a:round/>
              <a:headEnd/>
              <a:tailEnd/>
            </a:ln>
          </p:spPr>
          <p:txBody>
            <a:bodyPr wrap="none" anchor="ctr"/>
            <a:lstStyle/>
            <a:p>
              <a:pPr algn="ctr"/>
              <a:endParaRPr lang="en-US">
                <a:solidFill>
                  <a:srgbClr val="000000"/>
                </a:solidFill>
              </a:endParaRPr>
            </a:p>
          </p:txBody>
        </p:sp>
        <p:sp>
          <p:nvSpPr>
            <p:cNvPr id="17509" name="Oval 7"/>
            <p:cNvSpPr>
              <a:spLocks noChangeArrowheads="1"/>
            </p:cNvSpPr>
            <p:nvPr/>
          </p:nvSpPr>
          <p:spPr bwMode="auto">
            <a:xfrm rot="-5400000">
              <a:off x="410" y="3374"/>
              <a:ext cx="107" cy="107"/>
            </a:xfrm>
            <a:prstGeom prst="ellipse">
              <a:avLst/>
            </a:prstGeom>
            <a:solidFill>
              <a:srgbClr val="C0C0C0"/>
            </a:solidFill>
            <a:ln w="9525">
              <a:solidFill>
                <a:srgbClr val="808080"/>
              </a:solidFill>
              <a:round/>
              <a:headEnd/>
              <a:tailEnd/>
            </a:ln>
          </p:spPr>
          <p:txBody>
            <a:bodyPr wrap="none" anchor="ctr"/>
            <a:lstStyle/>
            <a:p>
              <a:pPr algn="ctr"/>
              <a:endParaRPr lang="en-US">
                <a:solidFill>
                  <a:srgbClr val="000000"/>
                </a:solidFill>
              </a:endParaRPr>
            </a:p>
          </p:txBody>
        </p:sp>
        <p:sp>
          <p:nvSpPr>
            <p:cNvPr id="17510" name="Oval 8"/>
            <p:cNvSpPr>
              <a:spLocks noChangeArrowheads="1"/>
            </p:cNvSpPr>
            <p:nvPr/>
          </p:nvSpPr>
          <p:spPr bwMode="auto">
            <a:xfrm rot="-5400000">
              <a:off x="410" y="3234"/>
              <a:ext cx="107" cy="107"/>
            </a:xfrm>
            <a:prstGeom prst="ellipse">
              <a:avLst/>
            </a:prstGeom>
            <a:solidFill>
              <a:srgbClr val="C0C0C0"/>
            </a:solidFill>
            <a:ln w="9525">
              <a:solidFill>
                <a:srgbClr val="808080"/>
              </a:solidFill>
              <a:round/>
              <a:headEnd/>
              <a:tailEnd/>
            </a:ln>
          </p:spPr>
          <p:txBody>
            <a:bodyPr wrap="none" anchor="ctr"/>
            <a:lstStyle/>
            <a:p>
              <a:pPr algn="ctr"/>
              <a:endParaRPr lang="en-US">
                <a:solidFill>
                  <a:srgbClr val="000000"/>
                </a:solidFill>
              </a:endParaRPr>
            </a:p>
          </p:txBody>
        </p:sp>
        <p:sp>
          <p:nvSpPr>
            <p:cNvPr id="17511" name="Oval 9"/>
            <p:cNvSpPr>
              <a:spLocks noChangeArrowheads="1"/>
            </p:cNvSpPr>
            <p:nvPr/>
          </p:nvSpPr>
          <p:spPr bwMode="auto">
            <a:xfrm rot="-5400000">
              <a:off x="411" y="3094"/>
              <a:ext cx="107" cy="107"/>
            </a:xfrm>
            <a:prstGeom prst="ellipse">
              <a:avLst/>
            </a:prstGeom>
            <a:solidFill>
              <a:srgbClr val="C0C0C0"/>
            </a:solidFill>
            <a:ln w="9525">
              <a:solidFill>
                <a:srgbClr val="808080"/>
              </a:solidFill>
              <a:round/>
              <a:headEnd/>
              <a:tailEnd/>
            </a:ln>
          </p:spPr>
          <p:txBody>
            <a:bodyPr wrap="none" anchor="ctr"/>
            <a:lstStyle/>
            <a:p>
              <a:pPr algn="ctr"/>
              <a:endParaRPr lang="en-US">
                <a:solidFill>
                  <a:srgbClr val="000000"/>
                </a:solidFill>
              </a:endParaRPr>
            </a:p>
          </p:txBody>
        </p:sp>
        <p:sp>
          <p:nvSpPr>
            <p:cNvPr id="17512" name="Oval 10"/>
            <p:cNvSpPr>
              <a:spLocks noChangeArrowheads="1"/>
            </p:cNvSpPr>
            <p:nvPr/>
          </p:nvSpPr>
          <p:spPr bwMode="auto">
            <a:xfrm rot="-5400000">
              <a:off x="411" y="2954"/>
              <a:ext cx="107" cy="107"/>
            </a:xfrm>
            <a:prstGeom prst="ellipse">
              <a:avLst/>
            </a:prstGeom>
            <a:solidFill>
              <a:srgbClr val="C0C0C0"/>
            </a:solidFill>
            <a:ln w="9525">
              <a:solidFill>
                <a:srgbClr val="808080"/>
              </a:solidFill>
              <a:round/>
              <a:headEnd/>
              <a:tailEnd/>
            </a:ln>
          </p:spPr>
          <p:txBody>
            <a:bodyPr wrap="none" anchor="ctr"/>
            <a:lstStyle/>
            <a:p>
              <a:pPr algn="ctr"/>
              <a:endParaRPr lang="en-US">
                <a:solidFill>
                  <a:srgbClr val="000000"/>
                </a:solidFill>
              </a:endParaRPr>
            </a:p>
          </p:txBody>
        </p:sp>
        <p:sp>
          <p:nvSpPr>
            <p:cNvPr id="17513" name="Oval 11"/>
            <p:cNvSpPr>
              <a:spLocks noChangeArrowheads="1"/>
            </p:cNvSpPr>
            <p:nvPr/>
          </p:nvSpPr>
          <p:spPr bwMode="auto">
            <a:xfrm rot="-5400000">
              <a:off x="411" y="2534"/>
              <a:ext cx="107" cy="107"/>
            </a:xfrm>
            <a:prstGeom prst="ellipse">
              <a:avLst/>
            </a:prstGeom>
            <a:solidFill>
              <a:srgbClr val="CCCCFF"/>
            </a:solidFill>
            <a:ln w="9525">
              <a:solidFill>
                <a:srgbClr val="808080"/>
              </a:solidFill>
              <a:round/>
              <a:headEnd/>
              <a:tailEnd/>
            </a:ln>
          </p:spPr>
          <p:txBody>
            <a:bodyPr wrap="none" anchor="ctr"/>
            <a:lstStyle/>
            <a:p>
              <a:pPr algn="ctr"/>
              <a:endParaRPr lang="en-US">
                <a:solidFill>
                  <a:srgbClr val="000000"/>
                </a:solidFill>
              </a:endParaRPr>
            </a:p>
          </p:txBody>
        </p:sp>
        <p:sp>
          <p:nvSpPr>
            <p:cNvPr id="17514" name="Oval 12"/>
            <p:cNvSpPr>
              <a:spLocks noChangeArrowheads="1"/>
            </p:cNvSpPr>
            <p:nvPr/>
          </p:nvSpPr>
          <p:spPr bwMode="auto">
            <a:xfrm rot="-5400000">
              <a:off x="411" y="2394"/>
              <a:ext cx="107" cy="107"/>
            </a:xfrm>
            <a:prstGeom prst="ellipse">
              <a:avLst/>
            </a:prstGeom>
            <a:solidFill>
              <a:srgbClr val="CCCCFF"/>
            </a:solidFill>
            <a:ln w="9525">
              <a:solidFill>
                <a:srgbClr val="808080"/>
              </a:solidFill>
              <a:round/>
              <a:headEnd/>
              <a:tailEnd/>
            </a:ln>
          </p:spPr>
          <p:txBody>
            <a:bodyPr wrap="none" anchor="ctr"/>
            <a:lstStyle/>
            <a:p>
              <a:pPr algn="ctr"/>
              <a:endParaRPr lang="en-US">
                <a:solidFill>
                  <a:srgbClr val="000000"/>
                </a:solidFill>
              </a:endParaRPr>
            </a:p>
          </p:txBody>
        </p:sp>
        <p:sp>
          <p:nvSpPr>
            <p:cNvPr id="17515" name="Oval 13"/>
            <p:cNvSpPr>
              <a:spLocks noChangeArrowheads="1"/>
            </p:cNvSpPr>
            <p:nvPr/>
          </p:nvSpPr>
          <p:spPr bwMode="auto">
            <a:xfrm rot="-5400000">
              <a:off x="556" y="3794"/>
              <a:ext cx="107" cy="107"/>
            </a:xfrm>
            <a:prstGeom prst="ellipse">
              <a:avLst/>
            </a:prstGeom>
            <a:solidFill>
              <a:srgbClr val="C0C0C0"/>
            </a:solidFill>
            <a:ln w="9525">
              <a:solidFill>
                <a:srgbClr val="808080"/>
              </a:solidFill>
              <a:round/>
              <a:headEnd/>
              <a:tailEnd/>
            </a:ln>
          </p:spPr>
          <p:txBody>
            <a:bodyPr wrap="none" anchor="ctr"/>
            <a:lstStyle/>
            <a:p>
              <a:pPr algn="ctr"/>
              <a:endParaRPr lang="en-US">
                <a:solidFill>
                  <a:srgbClr val="000000"/>
                </a:solidFill>
              </a:endParaRPr>
            </a:p>
          </p:txBody>
        </p:sp>
        <p:sp>
          <p:nvSpPr>
            <p:cNvPr id="17516" name="Oval 14"/>
            <p:cNvSpPr>
              <a:spLocks noChangeArrowheads="1"/>
            </p:cNvSpPr>
            <p:nvPr/>
          </p:nvSpPr>
          <p:spPr bwMode="auto">
            <a:xfrm rot="-5400000">
              <a:off x="556" y="3654"/>
              <a:ext cx="107" cy="107"/>
            </a:xfrm>
            <a:prstGeom prst="ellipse">
              <a:avLst/>
            </a:prstGeom>
            <a:solidFill>
              <a:srgbClr val="C0C0C0"/>
            </a:solidFill>
            <a:ln w="9525">
              <a:solidFill>
                <a:srgbClr val="808080"/>
              </a:solidFill>
              <a:round/>
              <a:headEnd/>
              <a:tailEnd/>
            </a:ln>
          </p:spPr>
          <p:txBody>
            <a:bodyPr wrap="none" anchor="ctr"/>
            <a:lstStyle/>
            <a:p>
              <a:pPr algn="ctr"/>
              <a:endParaRPr lang="en-US">
                <a:solidFill>
                  <a:srgbClr val="000000"/>
                </a:solidFill>
              </a:endParaRPr>
            </a:p>
          </p:txBody>
        </p:sp>
        <p:sp>
          <p:nvSpPr>
            <p:cNvPr id="17517" name="Oval 15"/>
            <p:cNvSpPr>
              <a:spLocks noChangeArrowheads="1"/>
            </p:cNvSpPr>
            <p:nvPr/>
          </p:nvSpPr>
          <p:spPr bwMode="auto">
            <a:xfrm rot="-5400000">
              <a:off x="556" y="3514"/>
              <a:ext cx="107" cy="107"/>
            </a:xfrm>
            <a:prstGeom prst="ellipse">
              <a:avLst/>
            </a:prstGeom>
            <a:solidFill>
              <a:srgbClr val="C0C0C0"/>
            </a:solidFill>
            <a:ln w="9525">
              <a:solidFill>
                <a:srgbClr val="808080"/>
              </a:solidFill>
              <a:round/>
              <a:headEnd/>
              <a:tailEnd/>
            </a:ln>
          </p:spPr>
          <p:txBody>
            <a:bodyPr wrap="none" anchor="ctr"/>
            <a:lstStyle/>
            <a:p>
              <a:pPr algn="ctr"/>
              <a:endParaRPr lang="en-US">
                <a:solidFill>
                  <a:srgbClr val="000000"/>
                </a:solidFill>
              </a:endParaRPr>
            </a:p>
          </p:txBody>
        </p:sp>
        <p:sp>
          <p:nvSpPr>
            <p:cNvPr id="17518" name="Oval 16"/>
            <p:cNvSpPr>
              <a:spLocks noChangeArrowheads="1"/>
            </p:cNvSpPr>
            <p:nvPr/>
          </p:nvSpPr>
          <p:spPr bwMode="auto">
            <a:xfrm rot="-5400000">
              <a:off x="556" y="3374"/>
              <a:ext cx="107" cy="107"/>
            </a:xfrm>
            <a:prstGeom prst="ellipse">
              <a:avLst/>
            </a:prstGeom>
            <a:solidFill>
              <a:srgbClr val="C0C0C0"/>
            </a:solidFill>
            <a:ln w="9525">
              <a:solidFill>
                <a:srgbClr val="808080"/>
              </a:solidFill>
              <a:round/>
              <a:headEnd/>
              <a:tailEnd/>
            </a:ln>
          </p:spPr>
          <p:txBody>
            <a:bodyPr wrap="none" anchor="ctr"/>
            <a:lstStyle/>
            <a:p>
              <a:pPr algn="ctr"/>
              <a:endParaRPr lang="en-US">
                <a:solidFill>
                  <a:srgbClr val="000000"/>
                </a:solidFill>
              </a:endParaRPr>
            </a:p>
          </p:txBody>
        </p:sp>
        <p:sp>
          <p:nvSpPr>
            <p:cNvPr id="17519" name="Oval 17"/>
            <p:cNvSpPr>
              <a:spLocks noChangeArrowheads="1"/>
            </p:cNvSpPr>
            <p:nvPr/>
          </p:nvSpPr>
          <p:spPr bwMode="auto">
            <a:xfrm rot="-5400000">
              <a:off x="556" y="3234"/>
              <a:ext cx="107" cy="107"/>
            </a:xfrm>
            <a:prstGeom prst="ellipse">
              <a:avLst/>
            </a:prstGeom>
            <a:solidFill>
              <a:srgbClr val="C0C0C0"/>
            </a:solidFill>
            <a:ln w="9525">
              <a:solidFill>
                <a:srgbClr val="808080"/>
              </a:solidFill>
              <a:round/>
              <a:headEnd/>
              <a:tailEnd/>
            </a:ln>
          </p:spPr>
          <p:txBody>
            <a:bodyPr wrap="none" anchor="ctr"/>
            <a:lstStyle/>
            <a:p>
              <a:pPr algn="ctr"/>
              <a:endParaRPr lang="en-US">
                <a:solidFill>
                  <a:srgbClr val="000000"/>
                </a:solidFill>
              </a:endParaRPr>
            </a:p>
          </p:txBody>
        </p:sp>
        <p:sp>
          <p:nvSpPr>
            <p:cNvPr id="17520" name="Oval 18"/>
            <p:cNvSpPr>
              <a:spLocks noChangeArrowheads="1"/>
            </p:cNvSpPr>
            <p:nvPr/>
          </p:nvSpPr>
          <p:spPr bwMode="auto">
            <a:xfrm rot="-5400000">
              <a:off x="557" y="3094"/>
              <a:ext cx="107" cy="107"/>
            </a:xfrm>
            <a:prstGeom prst="ellipse">
              <a:avLst/>
            </a:prstGeom>
            <a:solidFill>
              <a:srgbClr val="C0C0C0"/>
            </a:solidFill>
            <a:ln w="9525">
              <a:solidFill>
                <a:srgbClr val="808080"/>
              </a:solidFill>
              <a:round/>
              <a:headEnd/>
              <a:tailEnd/>
            </a:ln>
          </p:spPr>
          <p:txBody>
            <a:bodyPr wrap="none" anchor="ctr"/>
            <a:lstStyle/>
            <a:p>
              <a:pPr algn="ctr"/>
              <a:endParaRPr lang="en-US">
                <a:solidFill>
                  <a:srgbClr val="000000"/>
                </a:solidFill>
              </a:endParaRPr>
            </a:p>
          </p:txBody>
        </p:sp>
        <p:sp>
          <p:nvSpPr>
            <p:cNvPr id="17521" name="Oval 19"/>
            <p:cNvSpPr>
              <a:spLocks noChangeArrowheads="1"/>
            </p:cNvSpPr>
            <p:nvPr/>
          </p:nvSpPr>
          <p:spPr bwMode="auto">
            <a:xfrm rot="-5400000">
              <a:off x="557" y="2954"/>
              <a:ext cx="107" cy="107"/>
            </a:xfrm>
            <a:prstGeom prst="ellipse">
              <a:avLst/>
            </a:prstGeom>
            <a:solidFill>
              <a:srgbClr val="C0C0C0"/>
            </a:solidFill>
            <a:ln w="9525">
              <a:solidFill>
                <a:srgbClr val="808080"/>
              </a:solidFill>
              <a:round/>
              <a:headEnd/>
              <a:tailEnd/>
            </a:ln>
          </p:spPr>
          <p:txBody>
            <a:bodyPr wrap="none" anchor="ctr"/>
            <a:lstStyle/>
            <a:p>
              <a:pPr algn="ctr"/>
              <a:endParaRPr lang="en-US">
                <a:solidFill>
                  <a:srgbClr val="000000"/>
                </a:solidFill>
              </a:endParaRPr>
            </a:p>
          </p:txBody>
        </p:sp>
        <p:sp>
          <p:nvSpPr>
            <p:cNvPr id="17522" name="Oval 20"/>
            <p:cNvSpPr>
              <a:spLocks noChangeArrowheads="1"/>
            </p:cNvSpPr>
            <p:nvPr/>
          </p:nvSpPr>
          <p:spPr bwMode="auto">
            <a:xfrm rot="-5400000">
              <a:off x="557" y="2534"/>
              <a:ext cx="107" cy="107"/>
            </a:xfrm>
            <a:prstGeom prst="ellipse">
              <a:avLst/>
            </a:prstGeom>
            <a:solidFill>
              <a:srgbClr val="CCCCFF"/>
            </a:solidFill>
            <a:ln w="9525">
              <a:solidFill>
                <a:srgbClr val="808080"/>
              </a:solidFill>
              <a:round/>
              <a:headEnd/>
              <a:tailEnd/>
            </a:ln>
          </p:spPr>
          <p:txBody>
            <a:bodyPr wrap="none" anchor="ctr"/>
            <a:lstStyle/>
            <a:p>
              <a:pPr algn="ctr"/>
              <a:endParaRPr lang="en-US">
                <a:solidFill>
                  <a:srgbClr val="000000"/>
                </a:solidFill>
              </a:endParaRPr>
            </a:p>
          </p:txBody>
        </p:sp>
        <p:sp>
          <p:nvSpPr>
            <p:cNvPr id="17523" name="Oval 21"/>
            <p:cNvSpPr>
              <a:spLocks noChangeArrowheads="1"/>
            </p:cNvSpPr>
            <p:nvPr/>
          </p:nvSpPr>
          <p:spPr bwMode="auto">
            <a:xfrm rot="-5400000">
              <a:off x="557" y="2394"/>
              <a:ext cx="107" cy="107"/>
            </a:xfrm>
            <a:prstGeom prst="ellipse">
              <a:avLst/>
            </a:prstGeom>
            <a:solidFill>
              <a:srgbClr val="CCCCFF"/>
            </a:solidFill>
            <a:ln w="9525">
              <a:solidFill>
                <a:srgbClr val="808080"/>
              </a:solidFill>
              <a:round/>
              <a:headEnd/>
              <a:tailEnd/>
            </a:ln>
          </p:spPr>
          <p:txBody>
            <a:bodyPr wrap="none" anchor="ctr"/>
            <a:lstStyle/>
            <a:p>
              <a:pPr algn="ctr"/>
              <a:endParaRPr lang="en-US">
                <a:solidFill>
                  <a:srgbClr val="000000"/>
                </a:solidFill>
              </a:endParaRPr>
            </a:p>
          </p:txBody>
        </p:sp>
        <p:sp>
          <p:nvSpPr>
            <p:cNvPr id="17524" name="Oval 22"/>
            <p:cNvSpPr>
              <a:spLocks noChangeArrowheads="1"/>
            </p:cNvSpPr>
            <p:nvPr/>
          </p:nvSpPr>
          <p:spPr bwMode="auto">
            <a:xfrm rot="-5400000">
              <a:off x="702" y="3794"/>
              <a:ext cx="107" cy="107"/>
            </a:xfrm>
            <a:prstGeom prst="ellipse">
              <a:avLst/>
            </a:prstGeom>
            <a:solidFill>
              <a:srgbClr val="C0C0C0"/>
            </a:solidFill>
            <a:ln w="9525">
              <a:solidFill>
                <a:srgbClr val="808080"/>
              </a:solidFill>
              <a:round/>
              <a:headEnd/>
              <a:tailEnd/>
            </a:ln>
          </p:spPr>
          <p:txBody>
            <a:bodyPr wrap="none" anchor="ctr"/>
            <a:lstStyle/>
            <a:p>
              <a:pPr algn="ctr"/>
              <a:endParaRPr lang="en-US">
                <a:solidFill>
                  <a:srgbClr val="000000"/>
                </a:solidFill>
              </a:endParaRPr>
            </a:p>
          </p:txBody>
        </p:sp>
        <p:sp>
          <p:nvSpPr>
            <p:cNvPr id="17525" name="Oval 23"/>
            <p:cNvSpPr>
              <a:spLocks noChangeArrowheads="1"/>
            </p:cNvSpPr>
            <p:nvPr/>
          </p:nvSpPr>
          <p:spPr bwMode="auto">
            <a:xfrm rot="-5400000">
              <a:off x="702" y="3654"/>
              <a:ext cx="107" cy="107"/>
            </a:xfrm>
            <a:prstGeom prst="ellipse">
              <a:avLst/>
            </a:prstGeom>
            <a:solidFill>
              <a:srgbClr val="C0C0C0"/>
            </a:solidFill>
            <a:ln w="9525">
              <a:solidFill>
                <a:srgbClr val="808080"/>
              </a:solidFill>
              <a:round/>
              <a:headEnd/>
              <a:tailEnd/>
            </a:ln>
          </p:spPr>
          <p:txBody>
            <a:bodyPr wrap="none" anchor="ctr"/>
            <a:lstStyle/>
            <a:p>
              <a:pPr algn="ctr"/>
              <a:endParaRPr lang="en-US">
                <a:solidFill>
                  <a:srgbClr val="000000"/>
                </a:solidFill>
              </a:endParaRPr>
            </a:p>
          </p:txBody>
        </p:sp>
        <p:sp>
          <p:nvSpPr>
            <p:cNvPr id="17526" name="Oval 24"/>
            <p:cNvSpPr>
              <a:spLocks noChangeArrowheads="1"/>
            </p:cNvSpPr>
            <p:nvPr/>
          </p:nvSpPr>
          <p:spPr bwMode="auto">
            <a:xfrm rot="-5400000">
              <a:off x="702" y="3514"/>
              <a:ext cx="107" cy="107"/>
            </a:xfrm>
            <a:prstGeom prst="ellipse">
              <a:avLst/>
            </a:prstGeom>
            <a:solidFill>
              <a:srgbClr val="C0C0C0"/>
            </a:solidFill>
            <a:ln w="9525">
              <a:solidFill>
                <a:srgbClr val="808080"/>
              </a:solidFill>
              <a:round/>
              <a:headEnd/>
              <a:tailEnd/>
            </a:ln>
          </p:spPr>
          <p:txBody>
            <a:bodyPr wrap="none" anchor="ctr"/>
            <a:lstStyle/>
            <a:p>
              <a:pPr algn="ctr"/>
              <a:endParaRPr lang="en-US">
                <a:solidFill>
                  <a:srgbClr val="000000"/>
                </a:solidFill>
              </a:endParaRPr>
            </a:p>
          </p:txBody>
        </p:sp>
        <p:sp>
          <p:nvSpPr>
            <p:cNvPr id="17527" name="Oval 25"/>
            <p:cNvSpPr>
              <a:spLocks noChangeArrowheads="1"/>
            </p:cNvSpPr>
            <p:nvPr/>
          </p:nvSpPr>
          <p:spPr bwMode="auto">
            <a:xfrm rot="-5400000">
              <a:off x="702" y="3374"/>
              <a:ext cx="107" cy="107"/>
            </a:xfrm>
            <a:prstGeom prst="ellipse">
              <a:avLst/>
            </a:prstGeom>
            <a:solidFill>
              <a:srgbClr val="C0C0C0"/>
            </a:solidFill>
            <a:ln w="9525">
              <a:solidFill>
                <a:srgbClr val="808080"/>
              </a:solidFill>
              <a:round/>
              <a:headEnd/>
              <a:tailEnd/>
            </a:ln>
          </p:spPr>
          <p:txBody>
            <a:bodyPr wrap="none" anchor="ctr"/>
            <a:lstStyle/>
            <a:p>
              <a:pPr algn="ctr"/>
              <a:endParaRPr lang="en-US">
                <a:solidFill>
                  <a:srgbClr val="000000"/>
                </a:solidFill>
              </a:endParaRPr>
            </a:p>
          </p:txBody>
        </p:sp>
        <p:sp>
          <p:nvSpPr>
            <p:cNvPr id="17528" name="Oval 26"/>
            <p:cNvSpPr>
              <a:spLocks noChangeArrowheads="1"/>
            </p:cNvSpPr>
            <p:nvPr/>
          </p:nvSpPr>
          <p:spPr bwMode="auto">
            <a:xfrm rot="-5400000">
              <a:off x="702" y="3234"/>
              <a:ext cx="107" cy="107"/>
            </a:xfrm>
            <a:prstGeom prst="ellipse">
              <a:avLst/>
            </a:prstGeom>
            <a:solidFill>
              <a:srgbClr val="C0C0C0"/>
            </a:solidFill>
            <a:ln w="9525">
              <a:solidFill>
                <a:srgbClr val="808080"/>
              </a:solidFill>
              <a:round/>
              <a:headEnd/>
              <a:tailEnd/>
            </a:ln>
          </p:spPr>
          <p:txBody>
            <a:bodyPr wrap="none" anchor="ctr"/>
            <a:lstStyle/>
            <a:p>
              <a:pPr algn="ctr"/>
              <a:endParaRPr lang="en-US">
                <a:solidFill>
                  <a:srgbClr val="000000"/>
                </a:solidFill>
              </a:endParaRPr>
            </a:p>
          </p:txBody>
        </p:sp>
        <p:sp>
          <p:nvSpPr>
            <p:cNvPr id="17529" name="Oval 27"/>
            <p:cNvSpPr>
              <a:spLocks noChangeArrowheads="1"/>
            </p:cNvSpPr>
            <p:nvPr/>
          </p:nvSpPr>
          <p:spPr bwMode="auto">
            <a:xfrm rot="-5400000">
              <a:off x="703" y="3094"/>
              <a:ext cx="107" cy="107"/>
            </a:xfrm>
            <a:prstGeom prst="ellipse">
              <a:avLst/>
            </a:prstGeom>
            <a:solidFill>
              <a:srgbClr val="C0C0C0"/>
            </a:solidFill>
            <a:ln w="9525">
              <a:solidFill>
                <a:srgbClr val="808080"/>
              </a:solidFill>
              <a:round/>
              <a:headEnd/>
              <a:tailEnd/>
            </a:ln>
          </p:spPr>
          <p:txBody>
            <a:bodyPr wrap="none" anchor="ctr"/>
            <a:lstStyle/>
            <a:p>
              <a:pPr algn="ctr"/>
              <a:endParaRPr lang="en-US">
                <a:solidFill>
                  <a:srgbClr val="000000"/>
                </a:solidFill>
              </a:endParaRPr>
            </a:p>
          </p:txBody>
        </p:sp>
        <p:sp>
          <p:nvSpPr>
            <p:cNvPr id="17530" name="Oval 28"/>
            <p:cNvSpPr>
              <a:spLocks noChangeArrowheads="1"/>
            </p:cNvSpPr>
            <p:nvPr/>
          </p:nvSpPr>
          <p:spPr bwMode="auto">
            <a:xfrm rot="-5400000">
              <a:off x="703" y="2954"/>
              <a:ext cx="107" cy="107"/>
            </a:xfrm>
            <a:prstGeom prst="ellipse">
              <a:avLst/>
            </a:prstGeom>
            <a:solidFill>
              <a:srgbClr val="C0C0C0"/>
            </a:solidFill>
            <a:ln w="9525">
              <a:solidFill>
                <a:srgbClr val="808080"/>
              </a:solidFill>
              <a:round/>
              <a:headEnd/>
              <a:tailEnd/>
            </a:ln>
          </p:spPr>
          <p:txBody>
            <a:bodyPr wrap="none" anchor="ctr"/>
            <a:lstStyle/>
            <a:p>
              <a:pPr algn="ctr"/>
              <a:endParaRPr lang="en-US">
                <a:solidFill>
                  <a:srgbClr val="000000"/>
                </a:solidFill>
              </a:endParaRPr>
            </a:p>
          </p:txBody>
        </p:sp>
        <p:sp>
          <p:nvSpPr>
            <p:cNvPr id="17531" name="Oval 29"/>
            <p:cNvSpPr>
              <a:spLocks noChangeArrowheads="1"/>
            </p:cNvSpPr>
            <p:nvPr/>
          </p:nvSpPr>
          <p:spPr bwMode="auto">
            <a:xfrm rot="-5400000">
              <a:off x="703" y="2534"/>
              <a:ext cx="107" cy="107"/>
            </a:xfrm>
            <a:prstGeom prst="ellipse">
              <a:avLst/>
            </a:prstGeom>
            <a:solidFill>
              <a:srgbClr val="CCCCFF"/>
            </a:solidFill>
            <a:ln w="9525">
              <a:solidFill>
                <a:srgbClr val="808080"/>
              </a:solidFill>
              <a:round/>
              <a:headEnd/>
              <a:tailEnd/>
            </a:ln>
          </p:spPr>
          <p:txBody>
            <a:bodyPr wrap="none" anchor="ctr"/>
            <a:lstStyle/>
            <a:p>
              <a:pPr algn="ctr"/>
              <a:endParaRPr lang="en-US">
                <a:solidFill>
                  <a:srgbClr val="000000"/>
                </a:solidFill>
              </a:endParaRPr>
            </a:p>
          </p:txBody>
        </p:sp>
        <p:sp>
          <p:nvSpPr>
            <p:cNvPr id="17532" name="Oval 30"/>
            <p:cNvSpPr>
              <a:spLocks noChangeArrowheads="1"/>
            </p:cNvSpPr>
            <p:nvPr/>
          </p:nvSpPr>
          <p:spPr bwMode="auto">
            <a:xfrm rot="-5400000">
              <a:off x="703" y="2394"/>
              <a:ext cx="107" cy="107"/>
            </a:xfrm>
            <a:prstGeom prst="ellipse">
              <a:avLst/>
            </a:prstGeom>
            <a:solidFill>
              <a:srgbClr val="CCCCFF"/>
            </a:solidFill>
            <a:ln w="9525">
              <a:solidFill>
                <a:srgbClr val="808080"/>
              </a:solidFill>
              <a:round/>
              <a:headEnd/>
              <a:tailEnd/>
            </a:ln>
          </p:spPr>
          <p:txBody>
            <a:bodyPr wrap="none" anchor="ctr"/>
            <a:lstStyle/>
            <a:p>
              <a:pPr algn="ctr"/>
              <a:endParaRPr lang="en-US">
                <a:solidFill>
                  <a:srgbClr val="000000"/>
                </a:solidFill>
              </a:endParaRPr>
            </a:p>
          </p:txBody>
        </p:sp>
        <p:sp>
          <p:nvSpPr>
            <p:cNvPr id="17533" name="Oval 31"/>
            <p:cNvSpPr>
              <a:spLocks noChangeArrowheads="1"/>
            </p:cNvSpPr>
            <p:nvPr/>
          </p:nvSpPr>
          <p:spPr bwMode="auto">
            <a:xfrm rot="-5400000">
              <a:off x="848" y="3794"/>
              <a:ext cx="107" cy="107"/>
            </a:xfrm>
            <a:prstGeom prst="ellipse">
              <a:avLst/>
            </a:prstGeom>
            <a:solidFill>
              <a:srgbClr val="C0C0C0"/>
            </a:solidFill>
            <a:ln w="9525">
              <a:solidFill>
                <a:srgbClr val="808080"/>
              </a:solidFill>
              <a:round/>
              <a:headEnd/>
              <a:tailEnd/>
            </a:ln>
          </p:spPr>
          <p:txBody>
            <a:bodyPr wrap="none" anchor="ctr"/>
            <a:lstStyle/>
            <a:p>
              <a:pPr algn="ctr"/>
              <a:endParaRPr lang="en-US">
                <a:solidFill>
                  <a:srgbClr val="000000"/>
                </a:solidFill>
              </a:endParaRPr>
            </a:p>
          </p:txBody>
        </p:sp>
        <p:sp>
          <p:nvSpPr>
            <p:cNvPr id="17534" name="Oval 32"/>
            <p:cNvSpPr>
              <a:spLocks noChangeArrowheads="1"/>
            </p:cNvSpPr>
            <p:nvPr/>
          </p:nvSpPr>
          <p:spPr bwMode="auto">
            <a:xfrm rot="-5400000">
              <a:off x="848" y="3654"/>
              <a:ext cx="107" cy="107"/>
            </a:xfrm>
            <a:prstGeom prst="ellipse">
              <a:avLst/>
            </a:prstGeom>
            <a:solidFill>
              <a:srgbClr val="C0C0C0"/>
            </a:solidFill>
            <a:ln w="9525">
              <a:solidFill>
                <a:srgbClr val="808080"/>
              </a:solidFill>
              <a:round/>
              <a:headEnd/>
              <a:tailEnd/>
            </a:ln>
          </p:spPr>
          <p:txBody>
            <a:bodyPr wrap="none" anchor="ctr"/>
            <a:lstStyle/>
            <a:p>
              <a:pPr algn="ctr"/>
              <a:endParaRPr lang="en-US">
                <a:solidFill>
                  <a:srgbClr val="000000"/>
                </a:solidFill>
              </a:endParaRPr>
            </a:p>
          </p:txBody>
        </p:sp>
        <p:sp>
          <p:nvSpPr>
            <p:cNvPr id="17535" name="Oval 33"/>
            <p:cNvSpPr>
              <a:spLocks noChangeArrowheads="1"/>
            </p:cNvSpPr>
            <p:nvPr/>
          </p:nvSpPr>
          <p:spPr bwMode="auto">
            <a:xfrm rot="-5400000">
              <a:off x="848" y="3514"/>
              <a:ext cx="107" cy="107"/>
            </a:xfrm>
            <a:prstGeom prst="ellipse">
              <a:avLst/>
            </a:prstGeom>
            <a:solidFill>
              <a:srgbClr val="C0C0C0"/>
            </a:solidFill>
            <a:ln w="9525">
              <a:solidFill>
                <a:srgbClr val="808080"/>
              </a:solidFill>
              <a:round/>
              <a:headEnd/>
              <a:tailEnd/>
            </a:ln>
          </p:spPr>
          <p:txBody>
            <a:bodyPr wrap="none" anchor="ctr"/>
            <a:lstStyle/>
            <a:p>
              <a:pPr algn="ctr"/>
              <a:endParaRPr lang="en-US">
                <a:solidFill>
                  <a:srgbClr val="000000"/>
                </a:solidFill>
              </a:endParaRPr>
            </a:p>
          </p:txBody>
        </p:sp>
        <p:sp>
          <p:nvSpPr>
            <p:cNvPr id="17536" name="Oval 34"/>
            <p:cNvSpPr>
              <a:spLocks noChangeArrowheads="1"/>
            </p:cNvSpPr>
            <p:nvPr/>
          </p:nvSpPr>
          <p:spPr bwMode="auto">
            <a:xfrm rot="-5400000">
              <a:off x="848" y="3374"/>
              <a:ext cx="107" cy="107"/>
            </a:xfrm>
            <a:prstGeom prst="ellipse">
              <a:avLst/>
            </a:prstGeom>
            <a:solidFill>
              <a:srgbClr val="C0C0C0"/>
            </a:solidFill>
            <a:ln w="9525">
              <a:solidFill>
                <a:srgbClr val="808080"/>
              </a:solidFill>
              <a:round/>
              <a:headEnd/>
              <a:tailEnd/>
            </a:ln>
          </p:spPr>
          <p:txBody>
            <a:bodyPr wrap="none" anchor="ctr"/>
            <a:lstStyle/>
            <a:p>
              <a:pPr algn="ctr"/>
              <a:endParaRPr lang="en-US">
                <a:solidFill>
                  <a:srgbClr val="000000"/>
                </a:solidFill>
              </a:endParaRPr>
            </a:p>
          </p:txBody>
        </p:sp>
        <p:sp>
          <p:nvSpPr>
            <p:cNvPr id="17537" name="Oval 35"/>
            <p:cNvSpPr>
              <a:spLocks noChangeArrowheads="1"/>
            </p:cNvSpPr>
            <p:nvPr/>
          </p:nvSpPr>
          <p:spPr bwMode="auto">
            <a:xfrm rot="-5400000">
              <a:off x="848" y="3234"/>
              <a:ext cx="107" cy="107"/>
            </a:xfrm>
            <a:prstGeom prst="ellipse">
              <a:avLst/>
            </a:prstGeom>
            <a:solidFill>
              <a:srgbClr val="C0C0C0"/>
            </a:solidFill>
            <a:ln w="9525">
              <a:solidFill>
                <a:srgbClr val="808080"/>
              </a:solidFill>
              <a:round/>
              <a:headEnd/>
              <a:tailEnd/>
            </a:ln>
          </p:spPr>
          <p:txBody>
            <a:bodyPr wrap="none" anchor="ctr"/>
            <a:lstStyle/>
            <a:p>
              <a:pPr algn="ctr"/>
              <a:endParaRPr lang="en-US">
                <a:solidFill>
                  <a:srgbClr val="000000"/>
                </a:solidFill>
              </a:endParaRPr>
            </a:p>
          </p:txBody>
        </p:sp>
        <p:sp>
          <p:nvSpPr>
            <p:cNvPr id="17538" name="Oval 36"/>
            <p:cNvSpPr>
              <a:spLocks noChangeArrowheads="1"/>
            </p:cNvSpPr>
            <p:nvPr/>
          </p:nvSpPr>
          <p:spPr bwMode="auto">
            <a:xfrm rot="-5400000">
              <a:off x="849" y="3094"/>
              <a:ext cx="107" cy="107"/>
            </a:xfrm>
            <a:prstGeom prst="ellipse">
              <a:avLst/>
            </a:prstGeom>
            <a:solidFill>
              <a:srgbClr val="C0C0C0"/>
            </a:solidFill>
            <a:ln w="9525">
              <a:solidFill>
                <a:srgbClr val="808080"/>
              </a:solidFill>
              <a:round/>
              <a:headEnd/>
              <a:tailEnd/>
            </a:ln>
          </p:spPr>
          <p:txBody>
            <a:bodyPr wrap="none" anchor="ctr"/>
            <a:lstStyle/>
            <a:p>
              <a:pPr algn="ctr"/>
              <a:endParaRPr lang="en-US">
                <a:solidFill>
                  <a:srgbClr val="000000"/>
                </a:solidFill>
              </a:endParaRPr>
            </a:p>
          </p:txBody>
        </p:sp>
        <p:sp>
          <p:nvSpPr>
            <p:cNvPr id="17539" name="Oval 37"/>
            <p:cNvSpPr>
              <a:spLocks noChangeArrowheads="1"/>
            </p:cNvSpPr>
            <p:nvPr/>
          </p:nvSpPr>
          <p:spPr bwMode="auto">
            <a:xfrm rot="-5400000">
              <a:off x="849" y="2954"/>
              <a:ext cx="107" cy="107"/>
            </a:xfrm>
            <a:prstGeom prst="ellipse">
              <a:avLst/>
            </a:prstGeom>
            <a:solidFill>
              <a:srgbClr val="C0C0C0"/>
            </a:solidFill>
            <a:ln w="9525">
              <a:solidFill>
                <a:srgbClr val="808080"/>
              </a:solidFill>
              <a:round/>
              <a:headEnd/>
              <a:tailEnd/>
            </a:ln>
          </p:spPr>
          <p:txBody>
            <a:bodyPr wrap="none" anchor="ctr"/>
            <a:lstStyle/>
            <a:p>
              <a:pPr algn="ctr"/>
              <a:endParaRPr lang="en-US">
                <a:solidFill>
                  <a:srgbClr val="000000"/>
                </a:solidFill>
              </a:endParaRPr>
            </a:p>
          </p:txBody>
        </p:sp>
        <p:sp>
          <p:nvSpPr>
            <p:cNvPr id="17540" name="Oval 38"/>
            <p:cNvSpPr>
              <a:spLocks noChangeArrowheads="1"/>
            </p:cNvSpPr>
            <p:nvPr/>
          </p:nvSpPr>
          <p:spPr bwMode="auto">
            <a:xfrm rot="-5400000">
              <a:off x="849" y="2534"/>
              <a:ext cx="107" cy="107"/>
            </a:xfrm>
            <a:prstGeom prst="ellipse">
              <a:avLst/>
            </a:prstGeom>
            <a:solidFill>
              <a:srgbClr val="CCCCFF"/>
            </a:solidFill>
            <a:ln w="9525">
              <a:solidFill>
                <a:srgbClr val="808080"/>
              </a:solidFill>
              <a:round/>
              <a:headEnd/>
              <a:tailEnd/>
            </a:ln>
          </p:spPr>
          <p:txBody>
            <a:bodyPr wrap="none" anchor="ctr"/>
            <a:lstStyle/>
            <a:p>
              <a:pPr algn="ctr"/>
              <a:endParaRPr lang="en-US">
                <a:solidFill>
                  <a:srgbClr val="000000"/>
                </a:solidFill>
              </a:endParaRPr>
            </a:p>
          </p:txBody>
        </p:sp>
        <p:sp>
          <p:nvSpPr>
            <p:cNvPr id="17541" name="Oval 39"/>
            <p:cNvSpPr>
              <a:spLocks noChangeArrowheads="1"/>
            </p:cNvSpPr>
            <p:nvPr/>
          </p:nvSpPr>
          <p:spPr bwMode="auto">
            <a:xfrm rot="-5400000">
              <a:off x="849" y="2394"/>
              <a:ext cx="107" cy="107"/>
            </a:xfrm>
            <a:prstGeom prst="ellipse">
              <a:avLst/>
            </a:prstGeom>
            <a:solidFill>
              <a:srgbClr val="CCCCFF"/>
            </a:solidFill>
            <a:ln w="9525">
              <a:solidFill>
                <a:srgbClr val="808080"/>
              </a:solidFill>
              <a:round/>
              <a:headEnd/>
              <a:tailEnd/>
            </a:ln>
          </p:spPr>
          <p:txBody>
            <a:bodyPr wrap="none" anchor="ctr"/>
            <a:lstStyle/>
            <a:p>
              <a:pPr algn="ctr"/>
              <a:endParaRPr lang="en-US">
                <a:solidFill>
                  <a:srgbClr val="000000"/>
                </a:solidFill>
              </a:endParaRPr>
            </a:p>
          </p:txBody>
        </p:sp>
        <p:sp>
          <p:nvSpPr>
            <p:cNvPr id="17542" name="Oval 40"/>
            <p:cNvSpPr>
              <a:spLocks noChangeArrowheads="1"/>
            </p:cNvSpPr>
            <p:nvPr/>
          </p:nvSpPr>
          <p:spPr bwMode="auto">
            <a:xfrm rot="-5400000">
              <a:off x="995" y="3794"/>
              <a:ext cx="107" cy="107"/>
            </a:xfrm>
            <a:prstGeom prst="ellipse">
              <a:avLst/>
            </a:prstGeom>
            <a:solidFill>
              <a:srgbClr val="C0C0C0"/>
            </a:solidFill>
            <a:ln w="9525">
              <a:solidFill>
                <a:srgbClr val="808080"/>
              </a:solidFill>
              <a:round/>
              <a:headEnd/>
              <a:tailEnd/>
            </a:ln>
          </p:spPr>
          <p:txBody>
            <a:bodyPr wrap="none" anchor="ctr"/>
            <a:lstStyle/>
            <a:p>
              <a:pPr algn="ctr"/>
              <a:endParaRPr lang="en-US">
                <a:solidFill>
                  <a:srgbClr val="000000"/>
                </a:solidFill>
              </a:endParaRPr>
            </a:p>
          </p:txBody>
        </p:sp>
        <p:sp>
          <p:nvSpPr>
            <p:cNvPr id="17543" name="Oval 41"/>
            <p:cNvSpPr>
              <a:spLocks noChangeArrowheads="1"/>
            </p:cNvSpPr>
            <p:nvPr/>
          </p:nvSpPr>
          <p:spPr bwMode="auto">
            <a:xfrm rot="-5400000">
              <a:off x="995" y="3654"/>
              <a:ext cx="107" cy="107"/>
            </a:xfrm>
            <a:prstGeom prst="ellipse">
              <a:avLst/>
            </a:prstGeom>
            <a:solidFill>
              <a:srgbClr val="C0C0C0"/>
            </a:solidFill>
            <a:ln w="9525">
              <a:solidFill>
                <a:srgbClr val="808080"/>
              </a:solidFill>
              <a:round/>
              <a:headEnd/>
              <a:tailEnd/>
            </a:ln>
          </p:spPr>
          <p:txBody>
            <a:bodyPr wrap="none" anchor="ctr"/>
            <a:lstStyle/>
            <a:p>
              <a:pPr algn="ctr"/>
              <a:endParaRPr lang="en-US">
                <a:solidFill>
                  <a:srgbClr val="000000"/>
                </a:solidFill>
              </a:endParaRPr>
            </a:p>
          </p:txBody>
        </p:sp>
        <p:sp>
          <p:nvSpPr>
            <p:cNvPr id="17544" name="Oval 42"/>
            <p:cNvSpPr>
              <a:spLocks noChangeArrowheads="1"/>
            </p:cNvSpPr>
            <p:nvPr/>
          </p:nvSpPr>
          <p:spPr bwMode="auto">
            <a:xfrm rot="-5400000">
              <a:off x="995" y="3514"/>
              <a:ext cx="107" cy="107"/>
            </a:xfrm>
            <a:prstGeom prst="ellipse">
              <a:avLst/>
            </a:prstGeom>
            <a:solidFill>
              <a:srgbClr val="C0C0C0"/>
            </a:solidFill>
            <a:ln w="9525">
              <a:solidFill>
                <a:srgbClr val="808080"/>
              </a:solidFill>
              <a:round/>
              <a:headEnd/>
              <a:tailEnd/>
            </a:ln>
          </p:spPr>
          <p:txBody>
            <a:bodyPr wrap="none" anchor="ctr"/>
            <a:lstStyle/>
            <a:p>
              <a:pPr algn="ctr"/>
              <a:endParaRPr lang="en-US">
                <a:solidFill>
                  <a:srgbClr val="000000"/>
                </a:solidFill>
              </a:endParaRPr>
            </a:p>
          </p:txBody>
        </p:sp>
        <p:sp>
          <p:nvSpPr>
            <p:cNvPr id="17545" name="Oval 43"/>
            <p:cNvSpPr>
              <a:spLocks noChangeArrowheads="1"/>
            </p:cNvSpPr>
            <p:nvPr/>
          </p:nvSpPr>
          <p:spPr bwMode="auto">
            <a:xfrm rot="-5400000">
              <a:off x="995" y="3374"/>
              <a:ext cx="107" cy="107"/>
            </a:xfrm>
            <a:prstGeom prst="ellipse">
              <a:avLst/>
            </a:prstGeom>
            <a:solidFill>
              <a:srgbClr val="C0C0C0"/>
            </a:solidFill>
            <a:ln w="9525">
              <a:solidFill>
                <a:srgbClr val="808080"/>
              </a:solidFill>
              <a:round/>
              <a:headEnd/>
              <a:tailEnd/>
            </a:ln>
          </p:spPr>
          <p:txBody>
            <a:bodyPr wrap="none" anchor="ctr"/>
            <a:lstStyle/>
            <a:p>
              <a:pPr algn="ctr"/>
              <a:endParaRPr lang="en-US">
                <a:solidFill>
                  <a:srgbClr val="000000"/>
                </a:solidFill>
              </a:endParaRPr>
            </a:p>
          </p:txBody>
        </p:sp>
        <p:sp>
          <p:nvSpPr>
            <p:cNvPr id="17546" name="Oval 44"/>
            <p:cNvSpPr>
              <a:spLocks noChangeArrowheads="1"/>
            </p:cNvSpPr>
            <p:nvPr/>
          </p:nvSpPr>
          <p:spPr bwMode="auto">
            <a:xfrm rot="-5400000">
              <a:off x="995" y="3234"/>
              <a:ext cx="107" cy="107"/>
            </a:xfrm>
            <a:prstGeom prst="ellipse">
              <a:avLst/>
            </a:prstGeom>
            <a:solidFill>
              <a:srgbClr val="C0C0C0"/>
            </a:solidFill>
            <a:ln w="9525">
              <a:solidFill>
                <a:srgbClr val="808080"/>
              </a:solidFill>
              <a:round/>
              <a:headEnd/>
              <a:tailEnd/>
            </a:ln>
          </p:spPr>
          <p:txBody>
            <a:bodyPr wrap="none" anchor="ctr"/>
            <a:lstStyle/>
            <a:p>
              <a:pPr algn="ctr"/>
              <a:endParaRPr lang="en-US">
                <a:solidFill>
                  <a:srgbClr val="000000"/>
                </a:solidFill>
              </a:endParaRPr>
            </a:p>
          </p:txBody>
        </p:sp>
        <p:sp>
          <p:nvSpPr>
            <p:cNvPr id="17547" name="Oval 45"/>
            <p:cNvSpPr>
              <a:spLocks noChangeArrowheads="1"/>
            </p:cNvSpPr>
            <p:nvPr/>
          </p:nvSpPr>
          <p:spPr bwMode="auto">
            <a:xfrm rot="-5400000">
              <a:off x="996" y="3094"/>
              <a:ext cx="107" cy="107"/>
            </a:xfrm>
            <a:prstGeom prst="ellipse">
              <a:avLst/>
            </a:prstGeom>
            <a:solidFill>
              <a:srgbClr val="C0C0C0"/>
            </a:solidFill>
            <a:ln w="9525">
              <a:solidFill>
                <a:srgbClr val="808080"/>
              </a:solidFill>
              <a:round/>
              <a:headEnd/>
              <a:tailEnd/>
            </a:ln>
          </p:spPr>
          <p:txBody>
            <a:bodyPr wrap="none" anchor="ctr"/>
            <a:lstStyle/>
            <a:p>
              <a:pPr algn="ctr"/>
              <a:endParaRPr lang="en-US">
                <a:solidFill>
                  <a:srgbClr val="000000"/>
                </a:solidFill>
              </a:endParaRPr>
            </a:p>
          </p:txBody>
        </p:sp>
        <p:sp>
          <p:nvSpPr>
            <p:cNvPr id="17548" name="Oval 46"/>
            <p:cNvSpPr>
              <a:spLocks noChangeArrowheads="1"/>
            </p:cNvSpPr>
            <p:nvPr/>
          </p:nvSpPr>
          <p:spPr bwMode="auto">
            <a:xfrm rot="-5400000">
              <a:off x="996" y="2954"/>
              <a:ext cx="107" cy="107"/>
            </a:xfrm>
            <a:prstGeom prst="ellipse">
              <a:avLst/>
            </a:prstGeom>
            <a:solidFill>
              <a:srgbClr val="C0C0C0"/>
            </a:solidFill>
            <a:ln w="9525">
              <a:solidFill>
                <a:srgbClr val="808080"/>
              </a:solidFill>
              <a:round/>
              <a:headEnd/>
              <a:tailEnd/>
            </a:ln>
          </p:spPr>
          <p:txBody>
            <a:bodyPr wrap="none" anchor="ctr"/>
            <a:lstStyle/>
            <a:p>
              <a:pPr algn="ctr"/>
              <a:endParaRPr lang="en-US">
                <a:solidFill>
                  <a:srgbClr val="000000"/>
                </a:solidFill>
              </a:endParaRPr>
            </a:p>
          </p:txBody>
        </p:sp>
        <p:sp>
          <p:nvSpPr>
            <p:cNvPr id="17549" name="Oval 47"/>
            <p:cNvSpPr>
              <a:spLocks noChangeArrowheads="1"/>
            </p:cNvSpPr>
            <p:nvPr/>
          </p:nvSpPr>
          <p:spPr bwMode="auto">
            <a:xfrm rot="-5400000">
              <a:off x="996" y="2534"/>
              <a:ext cx="107" cy="107"/>
            </a:xfrm>
            <a:prstGeom prst="ellipse">
              <a:avLst/>
            </a:prstGeom>
            <a:solidFill>
              <a:srgbClr val="CCCCFF"/>
            </a:solidFill>
            <a:ln w="9525">
              <a:solidFill>
                <a:srgbClr val="808080"/>
              </a:solidFill>
              <a:round/>
              <a:headEnd/>
              <a:tailEnd/>
            </a:ln>
          </p:spPr>
          <p:txBody>
            <a:bodyPr wrap="none" anchor="ctr"/>
            <a:lstStyle/>
            <a:p>
              <a:pPr algn="ctr"/>
              <a:endParaRPr lang="en-US">
                <a:solidFill>
                  <a:srgbClr val="000000"/>
                </a:solidFill>
              </a:endParaRPr>
            </a:p>
          </p:txBody>
        </p:sp>
        <p:sp>
          <p:nvSpPr>
            <p:cNvPr id="17550" name="Oval 48"/>
            <p:cNvSpPr>
              <a:spLocks noChangeArrowheads="1"/>
            </p:cNvSpPr>
            <p:nvPr/>
          </p:nvSpPr>
          <p:spPr bwMode="auto">
            <a:xfrm rot="-5400000">
              <a:off x="996" y="2394"/>
              <a:ext cx="107" cy="107"/>
            </a:xfrm>
            <a:prstGeom prst="ellipse">
              <a:avLst/>
            </a:prstGeom>
            <a:solidFill>
              <a:srgbClr val="CCCCFF"/>
            </a:solidFill>
            <a:ln w="9525">
              <a:solidFill>
                <a:srgbClr val="808080"/>
              </a:solidFill>
              <a:round/>
              <a:headEnd/>
              <a:tailEnd/>
            </a:ln>
          </p:spPr>
          <p:txBody>
            <a:bodyPr wrap="none" anchor="ctr"/>
            <a:lstStyle/>
            <a:p>
              <a:pPr algn="ctr"/>
              <a:endParaRPr lang="en-US">
                <a:solidFill>
                  <a:srgbClr val="000000"/>
                </a:solidFill>
              </a:endParaRPr>
            </a:p>
          </p:txBody>
        </p:sp>
        <p:sp>
          <p:nvSpPr>
            <p:cNvPr id="17551" name="Oval 49"/>
            <p:cNvSpPr>
              <a:spLocks noChangeArrowheads="1"/>
            </p:cNvSpPr>
            <p:nvPr/>
          </p:nvSpPr>
          <p:spPr bwMode="auto">
            <a:xfrm rot="-5400000">
              <a:off x="1142" y="3794"/>
              <a:ext cx="107" cy="107"/>
            </a:xfrm>
            <a:prstGeom prst="ellipse">
              <a:avLst/>
            </a:prstGeom>
            <a:solidFill>
              <a:srgbClr val="C0C0C0"/>
            </a:solidFill>
            <a:ln w="9525">
              <a:solidFill>
                <a:srgbClr val="808080"/>
              </a:solidFill>
              <a:round/>
              <a:headEnd/>
              <a:tailEnd/>
            </a:ln>
          </p:spPr>
          <p:txBody>
            <a:bodyPr wrap="none" anchor="ctr"/>
            <a:lstStyle/>
            <a:p>
              <a:pPr algn="ctr"/>
              <a:endParaRPr lang="en-US">
                <a:solidFill>
                  <a:srgbClr val="000000"/>
                </a:solidFill>
              </a:endParaRPr>
            </a:p>
          </p:txBody>
        </p:sp>
        <p:sp>
          <p:nvSpPr>
            <p:cNvPr id="17552" name="Oval 50"/>
            <p:cNvSpPr>
              <a:spLocks noChangeArrowheads="1"/>
            </p:cNvSpPr>
            <p:nvPr/>
          </p:nvSpPr>
          <p:spPr bwMode="auto">
            <a:xfrm rot="-5400000">
              <a:off x="1142" y="3654"/>
              <a:ext cx="107" cy="107"/>
            </a:xfrm>
            <a:prstGeom prst="ellipse">
              <a:avLst/>
            </a:prstGeom>
            <a:solidFill>
              <a:srgbClr val="C0C0C0"/>
            </a:solidFill>
            <a:ln w="9525">
              <a:solidFill>
                <a:srgbClr val="808080"/>
              </a:solidFill>
              <a:round/>
              <a:headEnd/>
              <a:tailEnd/>
            </a:ln>
          </p:spPr>
          <p:txBody>
            <a:bodyPr wrap="none" anchor="ctr"/>
            <a:lstStyle/>
            <a:p>
              <a:pPr algn="ctr"/>
              <a:endParaRPr lang="en-US">
                <a:solidFill>
                  <a:srgbClr val="000000"/>
                </a:solidFill>
              </a:endParaRPr>
            </a:p>
          </p:txBody>
        </p:sp>
        <p:sp>
          <p:nvSpPr>
            <p:cNvPr id="17553" name="Oval 51"/>
            <p:cNvSpPr>
              <a:spLocks noChangeArrowheads="1"/>
            </p:cNvSpPr>
            <p:nvPr/>
          </p:nvSpPr>
          <p:spPr bwMode="auto">
            <a:xfrm rot="-5400000">
              <a:off x="1142" y="3514"/>
              <a:ext cx="107" cy="107"/>
            </a:xfrm>
            <a:prstGeom prst="ellipse">
              <a:avLst/>
            </a:prstGeom>
            <a:solidFill>
              <a:srgbClr val="C0C0C0"/>
            </a:solidFill>
            <a:ln w="9525">
              <a:solidFill>
                <a:srgbClr val="808080"/>
              </a:solidFill>
              <a:round/>
              <a:headEnd/>
              <a:tailEnd/>
            </a:ln>
          </p:spPr>
          <p:txBody>
            <a:bodyPr wrap="none" anchor="ctr"/>
            <a:lstStyle/>
            <a:p>
              <a:pPr algn="ctr"/>
              <a:endParaRPr lang="en-US">
                <a:solidFill>
                  <a:srgbClr val="000000"/>
                </a:solidFill>
              </a:endParaRPr>
            </a:p>
          </p:txBody>
        </p:sp>
        <p:sp>
          <p:nvSpPr>
            <p:cNvPr id="17554" name="Oval 52"/>
            <p:cNvSpPr>
              <a:spLocks noChangeArrowheads="1"/>
            </p:cNvSpPr>
            <p:nvPr/>
          </p:nvSpPr>
          <p:spPr bwMode="auto">
            <a:xfrm rot="-5400000">
              <a:off x="1142" y="3374"/>
              <a:ext cx="107" cy="107"/>
            </a:xfrm>
            <a:prstGeom prst="ellipse">
              <a:avLst/>
            </a:prstGeom>
            <a:solidFill>
              <a:srgbClr val="C0C0C0"/>
            </a:solidFill>
            <a:ln w="9525">
              <a:solidFill>
                <a:srgbClr val="808080"/>
              </a:solidFill>
              <a:round/>
              <a:headEnd/>
              <a:tailEnd/>
            </a:ln>
          </p:spPr>
          <p:txBody>
            <a:bodyPr wrap="none" anchor="ctr"/>
            <a:lstStyle/>
            <a:p>
              <a:pPr algn="ctr"/>
              <a:endParaRPr lang="en-US">
                <a:solidFill>
                  <a:srgbClr val="000000"/>
                </a:solidFill>
              </a:endParaRPr>
            </a:p>
          </p:txBody>
        </p:sp>
        <p:sp>
          <p:nvSpPr>
            <p:cNvPr id="17555" name="Oval 53"/>
            <p:cNvSpPr>
              <a:spLocks noChangeArrowheads="1"/>
            </p:cNvSpPr>
            <p:nvPr/>
          </p:nvSpPr>
          <p:spPr bwMode="auto">
            <a:xfrm rot="-5400000">
              <a:off x="1142" y="3234"/>
              <a:ext cx="107" cy="107"/>
            </a:xfrm>
            <a:prstGeom prst="ellipse">
              <a:avLst/>
            </a:prstGeom>
            <a:solidFill>
              <a:srgbClr val="C0C0C0"/>
            </a:solidFill>
            <a:ln w="9525">
              <a:solidFill>
                <a:srgbClr val="808080"/>
              </a:solidFill>
              <a:round/>
              <a:headEnd/>
              <a:tailEnd/>
            </a:ln>
          </p:spPr>
          <p:txBody>
            <a:bodyPr wrap="none" anchor="ctr"/>
            <a:lstStyle/>
            <a:p>
              <a:pPr algn="ctr"/>
              <a:endParaRPr lang="en-US">
                <a:solidFill>
                  <a:srgbClr val="000000"/>
                </a:solidFill>
              </a:endParaRPr>
            </a:p>
          </p:txBody>
        </p:sp>
        <p:sp>
          <p:nvSpPr>
            <p:cNvPr id="17556" name="Oval 54"/>
            <p:cNvSpPr>
              <a:spLocks noChangeArrowheads="1"/>
            </p:cNvSpPr>
            <p:nvPr/>
          </p:nvSpPr>
          <p:spPr bwMode="auto">
            <a:xfrm rot="-5400000">
              <a:off x="1142" y="3094"/>
              <a:ext cx="107" cy="107"/>
            </a:xfrm>
            <a:prstGeom prst="ellipse">
              <a:avLst/>
            </a:prstGeom>
            <a:solidFill>
              <a:srgbClr val="C0C0C0"/>
            </a:solidFill>
            <a:ln w="9525">
              <a:solidFill>
                <a:srgbClr val="808080"/>
              </a:solidFill>
              <a:round/>
              <a:headEnd/>
              <a:tailEnd/>
            </a:ln>
          </p:spPr>
          <p:txBody>
            <a:bodyPr wrap="none" anchor="ctr"/>
            <a:lstStyle/>
            <a:p>
              <a:pPr algn="ctr"/>
              <a:endParaRPr lang="en-US">
                <a:solidFill>
                  <a:srgbClr val="000000"/>
                </a:solidFill>
              </a:endParaRPr>
            </a:p>
          </p:txBody>
        </p:sp>
        <p:sp>
          <p:nvSpPr>
            <p:cNvPr id="17557" name="Oval 55"/>
            <p:cNvSpPr>
              <a:spLocks noChangeArrowheads="1"/>
            </p:cNvSpPr>
            <p:nvPr/>
          </p:nvSpPr>
          <p:spPr bwMode="auto">
            <a:xfrm rot="-5400000">
              <a:off x="1142" y="2954"/>
              <a:ext cx="107" cy="107"/>
            </a:xfrm>
            <a:prstGeom prst="ellipse">
              <a:avLst/>
            </a:prstGeom>
            <a:solidFill>
              <a:srgbClr val="C0C0C0"/>
            </a:solidFill>
            <a:ln w="9525">
              <a:solidFill>
                <a:srgbClr val="808080"/>
              </a:solidFill>
              <a:round/>
              <a:headEnd/>
              <a:tailEnd/>
            </a:ln>
          </p:spPr>
          <p:txBody>
            <a:bodyPr wrap="none" anchor="ctr"/>
            <a:lstStyle/>
            <a:p>
              <a:pPr algn="ctr"/>
              <a:endParaRPr lang="en-US">
                <a:solidFill>
                  <a:srgbClr val="000000"/>
                </a:solidFill>
              </a:endParaRPr>
            </a:p>
          </p:txBody>
        </p:sp>
        <p:sp>
          <p:nvSpPr>
            <p:cNvPr id="17558" name="Oval 56"/>
            <p:cNvSpPr>
              <a:spLocks noChangeArrowheads="1"/>
            </p:cNvSpPr>
            <p:nvPr/>
          </p:nvSpPr>
          <p:spPr bwMode="auto">
            <a:xfrm rot="-5400000">
              <a:off x="1142" y="2534"/>
              <a:ext cx="107" cy="107"/>
            </a:xfrm>
            <a:prstGeom prst="ellipse">
              <a:avLst/>
            </a:prstGeom>
            <a:solidFill>
              <a:srgbClr val="CCCCFF"/>
            </a:solidFill>
            <a:ln w="9525">
              <a:solidFill>
                <a:srgbClr val="808080"/>
              </a:solidFill>
              <a:round/>
              <a:headEnd/>
              <a:tailEnd/>
            </a:ln>
          </p:spPr>
          <p:txBody>
            <a:bodyPr wrap="none" anchor="ctr"/>
            <a:lstStyle/>
            <a:p>
              <a:pPr algn="ctr"/>
              <a:endParaRPr lang="en-US">
                <a:solidFill>
                  <a:srgbClr val="000000"/>
                </a:solidFill>
              </a:endParaRPr>
            </a:p>
          </p:txBody>
        </p:sp>
        <p:sp>
          <p:nvSpPr>
            <p:cNvPr id="17559" name="Oval 57"/>
            <p:cNvSpPr>
              <a:spLocks noChangeArrowheads="1"/>
            </p:cNvSpPr>
            <p:nvPr/>
          </p:nvSpPr>
          <p:spPr bwMode="auto">
            <a:xfrm rot="-5400000">
              <a:off x="1142" y="2394"/>
              <a:ext cx="107" cy="107"/>
            </a:xfrm>
            <a:prstGeom prst="ellipse">
              <a:avLst/>
            </a:prstGeom>
            <a:solidFill>
              <a:srgbClr val="CCCCFF"/>
            </a:solidFill>
            <a:ln w="9525">
              <a:solidFill>
                <a:srgbClr val="808080"/>
              </a:solidFill>
              <a:round/>
              <a:headEnd/>
              <a:tailEnd/>
            </a:ln>
          </p:spPr>
          <p:txBody>
            <a:bodyPr wrap="none" anchor="ctr"/>
            <a:lstStyle/>
            <a:p>
              <a:pPr algn="ctr"/>
              <a:endParaRPr lang="en-US">
                <a:solidFill>
                  <a:srgbClr val="000000"/>
                </a:solidFill>
              </a:endParaRPr>
            </a:p>
          </p:txBody>
        </p:sp>
        <p:sp>
          <p:nvSpPr>
            <p:cNvPr id="17560" name="Oval 58"/>
            <p:cNvSpPr>
              <a:spLocks noChangeArrowheads="1"/>
            </p:cNvSpPr>
            <p:nvPr/>
          </p:nvSpPr>
          <p:spPr bwMode="auto">
            <a:xfrm rot="-5400000">
              <a:off x="1288" y="3794"/>
              <a:ext cx="107" cy="107"/>
            </a:xfrm>
            <a:prstGeom prst="ellipse">
              <a:avLst/>
            </a:prstGeom>
            <a:solidFill>
              <a:srgbClr val="C0C0C0"/>
            </a:solidFill>
            <a:ln w="9525">
              <a:solidFill>
                <a:srgbClr val="808080"/>
              </a:solidFill>
              <a:round/>
              <a:headEnd/>
              <a:tailEnd/>
            </a:ln>
          </p:spPr>
          <p:txBody>
            <a:bodyPr wrap="none" anchor="ctr"/>
            <a:lstStyle/>
            <a:p>
              <a:pPr algn="ctr"/>
              <a:endParaRPr lang="en-US">
                <a:solidFill>
                  <a:srgbClr val="000000"/>
                </a:solidFill>
              </a:endParaRPr>
            </a:p>
          </p:txBody>
        </p:sp>
        <p:sp>
          <p:nvSpPr>
            <p:cNvPr id="17561" name="Oval 59"/>
            <p:cNvSpPr>
              <a:spLocks noChangeArrowheads="1"/>
            </p:cNvSpPr>
            <p:nvPr/>
          </p:nvSpPr>
          <p:spPr bwMode="auto">
            <a:xfrm rot="-5400000">
              <a:off x="1288" y="3654"/>
              <a:ext cx="107" cy="107"/>
            </a:xfrm>
            <a:prstGeom prst="ellipse">
              <a:avLst/>
            </a:prstGeom>
            <a:solidFill>
              <a:srgbClr val="C0C0C0"/>
            </a:solidFill>
            <a:ln w="9525">
              <a:solidFill>
                <a:srgbClr val="808080"/>
              </a:solidFill>
              <a:round/>
              <a:headEnd/>
              <a:tailEnd/>
            </a:ln>
          </p:spPr>
          <p:txBody>
            <a:bodyPr wrap="none" anchor="ctr"/>
            <a:lstStyle/>
            <a:p>
              <a:pPr algn="ctr"/>
              <a:endParaRPr lang="en-US">
                <a:solidFill>
                  <a:srgbClr val="000000"/>
                </a:solidFill>
              </a:endParaRPr>
            </a:p>
          </p:txBody>
        </p:sp>
        <p:sp>
          <p:nvSpPr>
            <p:cNvPr id="17562" name="Oval 60"/>
            <p:cNvSpPr>
              <a:spLocks noChangeArrowheads="1"/>
            </p:cNvSpPr>
            <p:nvPr/>
          </p:nvSpPr>
          <p:spPr bwMode="auto">
            <a:xfrm rot="-5400000">
              <a:off x="1288" y="3514"/>
              <a:ext cx="107" cy="107"/>
            </a:xfrm>
            <a:prstGeom prst="ellipse">
              <a:avLst/>
            </a:prstGeom>
            <a:solidFill>
              <a:srgbClr val="C0C0C0"/>
            </a:solidFill>
            <a:ln w="9525">
              <a:solidFill>
                <a:srgbClr val="808080"/>
              </a:solidFill>
              <a:round/>
              <a:headEnd/>
              <a:tailEnd/>
            </a:ln>
          </p:spPr>
          <p:txBody>
            <a:bodyPr wrap="none" anchor="ctr"/>
            <a:lstStyle/>
            <a:p>
              <a:pPr algn="ctr"/>
              <a:endParaRPr lang="en-US">
                <a:solidFill>
                  <a:srgbClr val="000000"/>
                </a:solidFill>
              </a:endParaRPr>
            </a:p>
          </p:txBody>
        </p:sp>
        <p:sp>
          <p:nvSpPr>
            <p:cNvPr id="17563" name="Oval 61"/>
            <p:cNvSpPr>
              <a:spLocks noChangeArrowheads="1"/>
            </p:cNvSpPr>
            <p:nvPr/>
          </p:nvSpPr>
          <p:spPr bwMode="auto">
            <a:xfrm rot="-5400000">
              <a:off x="1288" y="3374"/>
              <a:ext cx="107" cy="107"/>
            </a:xfrm>
            <a:prstGeom prst="ellipse">
              <a:avLst/>
            </a:prstGeom>
            <a:solidFill>
              <a:srgbClr val="C0C0C0"/>
            </a:solidFill>
            <a:ln w="9525">
              <a:solidFill>
                <a:srgbClr val="808080"/>
              </a:solidFill>
              <a:round/>
              <a:headEnd/>
              <a:tailEnd/>
            </a:ln>
          </p:spPr>
          <p:txBody>
            <a:bodyPr wrap="none" anchor="ctr"/>
            <a:lstStyle/>
            <a:p>
              <a:pPr algn="ctr"/>
              <a:endParaRPr lang="en-US">
                <a:solidFill>
                  <a:srgbClr val="000000"/>
                </a:solidFill>
              </a:endParaRPr>
            </a:p>
          </p:txBody>
        </p:sp>
        <p:sp>
          <p:nvSpPr>
            <p:cNvPr id="17564" name="Oval 62"/>
            <p:cNvSpPr>
              <a:spLocks noChangeArrowheads="1"/>
            </p:cNvSpPr>
            <p:nvPr/>
          </p:nvSpPr>
          <p:spPr bwMode="auto">
            <a:xfrm rot="-5400000">
              <a:off x="1288" y="3234"/>
              <a:ext cx="107" cy="107"/>
            </a:xfrm>
            <a:prstGeom prst="ellipse">
              <a:avLst/>
            </a:prstGeom>
            <a:solidFill>
              <a:srgbClr val="C0C0C0"/>
            </a:solidFill>
            <a:ln w="9525">
              <a:solidFill>
                <a:srgbClr val="808080"/>
              </a:solidFill>
              <a:round/>
              <a:headEnd/>
              <a:tailEnd/>
            </a:ln>
          </p:spPr>
          <p:txBody>
            <a:bodyPr wrap="none" anchor="ctr"/>
            <a:lstStyle/>
            <a:p>
              <a:pPr algn="ctr"/>
              <a:endParaRPr lang="en-US">
                <a:solidFill>
                  <a:srgbClr val="000000"/>
                </a:solidFill>
              </a:endParaRPr>
            </a:p>
          </p:txBody>
        </p:sp>
        <p:sp>
          <p:nvSpPr>
            <p:cNvPr id="17565" name="Oval 63"/>
            <p:cNvSpPr>
              <a:spLocks noChangeArrowheads="1"/>
            </p:cNvSpPr>
            <p:nvPr/>
          </p:nvSpPr>
          <p:spPr bwMode="auto">
            <a:xfrm rot="-5400000">
              <a:off x="1288" y="3094"/>
              <a:ext cx="107" cy="107"/>
            </a:xfrm>
            <a:prstGeom prst="ellipse">
              <a:avLst/>
            </a:prstGeom>
            <a:solidFill>
              <a:srgbClr val="C0C0C0"/>
            </a:solidFill>
            <a:ln w="9525">
              <a:solidFill>
                <a:srgbClr val="808080"/>
              </a:solidFill>
              <a:round/>
              <a:headEnd/>
              <a:tailEnd/>
            </a:ln>
          </p:spPr>
          <p:txBody>
            <a:bodyPr wrap="none" anchor="ctr"/>
            <a:lstStyle/>
            <a:p>
              <a:pPr algn="ctr"/>
              <a:endParaRPr lang="en-US">
                <a:solidFill>
                  <a:srgbClr val="000000"/>
                </a:solidFill>
              </a:endParaRPr>
            </a:p>
          </p:txBody>
        </p:sp>
        <p:sp>
          <p:nvSpPr>
            <p:cNvPr id="17566" name="Oval 64"/>
            <p:cNvSpPr>
              <a:spLocks noChangeArrowheads="1"/>
            </p:cNvSpPr>
            <p:nvPr/>
          </p:nvSpPr>
          <p:spPr bwMode="auto">
            <a:xfrm rot="-5400000">
              <a:off x="1288" y="2954"/>
              <a:ext cx="107" cy="107"/>
            </a:xfrm>
            <a:prstGeom prst="ellipse">
              <a:avLst/>
            </a:prstGeom>
            <a:solidFill>
              <a:srgbClr val="C0C0C0"/>
            </a:solidFill>
            <a:ln w="9525">
              <a:solidFill>
                <a:srgbClr val="808080"/>
              </a:solidFill>
              <a:round/>
              <a:headEnd/>
              <a:tailEnd/>
            </a:ln>
          </p:spPr>
          <p:txBody>
            <a:bodyPr wrap="none" anchor="ctr"/>
            <a:lstStyle/>
            <a:p>
              <a:pPr algn="ctr"/>
              <a:endParaRPr lang="en-US">
                <a:solidFill>
                  <a:srgbClr val="000000"/>
                </a:solidFill>
              </a:endParaRPr>
            </a:p>
          </p:txBody>
        </p:sp>
        <p:sp>
          <p:nvSpPr>
            <p:cNvPr id="17567" name="Oval 65"/>
            <p:cNvSpPr>
              <a:spLocks noChangeArrowheads="1"/>
            </p:cNvSpPr>
            <p:nvPr/>
          </p:nvSpPr>
          <p:spPr bwMode="auto">
            <a:xfrm rot="-5400000">
              <a:off x="1288" y="2534"/>
              <a:ext cx="107" cy="107"/>
            </a:xfrm>
            <a:prstGeom prst="ellipse">
              <a:avLst/>
            </a:prstGeom>
            <a:solidFill>
              <a:srgbClr val="CCCCFF"/>
            </a:solidFill>
            <a:ln w="9525">
              <a:solidFill>
                <a:srgbClr val="808080"/>
              </a:solidFill>
              <a:round/>
              <a:headEnd/>
              <a:tailEnd/>
            </a:ln>
          </p:spPr>
          <p:txBody>
            <a:bodyPr wrap="none" anchor="ctr"/>
            <a:lstStyle/>
            <a:p>
              <a:pPr algn="ctr"/>
              <a:endParaRPr lang="en-US">
                <a:solidFill>
                  <a:srgbClr val="000000"/>
                </a:solidFill>
              </a:endParaRPr>
            </a:p>
          </p:txBody>
        </p:sp>
        <p:sp>
          <p:nvSpPr>
            <p:cNvPr id="17568" name="Oval 66"/>
            <p:cNvSpPr>
              <a:spLocks noChangeArrowheads="1"/>
            </p:cNvSpPr>
            <p:nvPr/>
          </p:nvSpPr>
          <p:spPr bwMode="auto">
            <a:xfrm rot="-5400000">
              <a:off x="1288" y="2394"/>
              <a:ext cx="107" cy="107"/>
            </a:xfrm>
            <a:prstGeom prst="ellipse">
              <a:avLst/>
            </a:prstGeom>
            <a:solidFill>
              <a:srgbClr val="CCCCFF"/>
            </a:solidFill>
            <a:ln w="9525">
              <a:solidFill>
                <a:srgbClr val="808080"/>
              </a:solidFill>
              <a:round/>
              <a:headEnd/>
              <a:tailEnd/>
            </a:ln>
          </p:spPr>
          <p:txBody>
            <a:bodyPr wrap="none" anchor="ctr"/>
            <a:lstStyle/>
            <a:p>
              <a:pPr algn="ctr"/>
              <a:endParaRPr lang="en-US">
                <a:solidFill>
                  <a:srgbClr val="000000"/>
                </a:solidFill>
              </a:endParaRPr>
            </a:p>
          </p:txBody>
        </p:sp>
        <p:sp>
          <p:nvSpPr>
            <p:cNvPr id="17569" name="Oval 67"/>
            <p:cNvSpPr>
              <a:spLocks noChangeArrowheads="1"/>
            </p:cNvSpPr>
            <p:nvPr/>
          </p:nvSpPr>
          <p:spPr bwMode="auto">
            <a:xfrm rot="-5400000">
              <a:off x="1435" y="3794"/>
              <a:ext cx="107" cy="107"/>
            </a:xfrm>
            <a:prstGeom prst="ellipse">
              <a:avLst/>
            </a:prstGeom>
            <a:solidFill>
              <a:srgbClr val="C0C0C0"/>
            </a:solidFill>
            <a:ln w="9525">
              <a:solidFill>
                <a:srgbClr val="808080"/>
              </a:solidFill>
              <a:round/>
              <a:headEnd/>
              <a:tailEnd/>
            </a:ln>
          </p:spPr>
          <p:txBody>
            <a:bodyPr wrap="none" anchor="ctr"/>
            <a:lstStyle/>
            <a:p>
              <a:pPr algn="ctr"/>
              <a:endParaRPr lang="en-US">
                <a:solidFill>
                  <a:srgbClr val="000000"/>
                </a:solidFill>
              </a:endParaRPr>
            </a:p>
          </p:txBody>
        </p:sp>
        <p:sp>
          <p:nvSpPr>
            <p:cNvPr id="17570" name="Oval 68"/>
            <p:cNvSpPr>
              <a:spLocks noChangeArrowheads="1"/>
            </p:cNvSpPr>
            <p:nvPr/>
          </p:nvSpPr>
          <p:spPr bwMode="auto">
            <a:xfrm rot="-5400000">
              <a:off x="1435" y="3654"/>
              <a:ext cx="107" cy="107"/>
            </a:xfrm>
            <a:prstGeom prst="ellipse">
              <a:avLst/>
            </a:prstGeom>
            <a:solidFill>
              <a:srgbClr val="C0C0C0"/>
            </a:solidFill>
            <a:ln w="9525">
              <a:solidFill>
                <a:srgbClr val="808080"/>
              </a:solidFill>
              <a:round/>
              <a:headEnd/>
              <a:tailEnd/>
            </a:ln>
          </p:spPr>
          <p:txBody>
            <a:bodyPr wrap="none" anchor="ctr"/>
            <a:lstStyle/>
            <a:p>
              <a:pPr algn="ctr"/>
              <a:endParaRPr lang="en-US">
                <a:solidFill>
                  <a:srgbClr val="000000"/>
                </a:solidFill>
              </a:endParaRPr>
            </a:p>
          </p:txBody>
        </p:sp>
        <p:sp>
          <p:nvSpPr>
            <p:cNvPr id="17571" name="Oval 69"/>
            <p:cNvSpPr>
              <a:spLocks noChangeArrowheads="1"/>
            </p:cNvSpPr>
            <p:nvPr/>
          </p:nvSpPr>
          <p:spPr bwMode="auto">
            <a:xfrm rot="-5400000">
              <a:off x="1435" y="3514"/>
              <a:ext cx="107" cy="107"/>
            </a:xfrm>
            <a:prstGeom prst="ellipse">
              <a:avLst/>
            </a:prstGeom>
            <a:solidFill>
              <a:srgbClr val="C0C0C0"/>
            </a:solidFill>
            <a:ln w="9525">
              <a:solidFill>
                <a:srgbClr val="808080"/>
              </a:solidFill>
              <a:round/>
              <a:headEnd/>
              <a:tailEnd/>
            </a:ln>
          </p:spPr>
          <p:txBody>
            <a:bodyPr wrap="none" anchor="ctr"/>
            <a:lstStyle/>
            <a:p>
              <a:pPr algn="ctr"/>
              <a:endParaRPr lang="en-US">
                <a:solidFill>
                  <a:srgbClr val="000000"/>
                </a:solidFill>
              </a:endParaRPr>
            </a:p>
          </p:txBody>
        </p:sp>
        <p:sp>
          <p:nvSpPr>
            <p:cNvPr id="17572" name="Oval 70"/>
            <p:cNvSpPr>
              <a:spLocks noChangeArrowheads="1"/>
            </p:cNvSpPr>
            <p:nvPr/>
          </p:nvSpPr>
          <p:spPr bwMode="auto">
            <a:xfrm rot="-5400000">
              <a:off x="1435" y="3374"/>
              <a:ext cx="107" cy="107"/>
            </a:xfrm>
            <a:prstGeom prst="ellipse">
              <a:avLst/>
            </a:prstGeom>
            <a:solidFill>
              <a:srgbClr val="C0C0C0"/>
            </a:solidFill>
            <a:ln w="9525">
              <a:solidFill>
                <a:srgbClr val="808080"/>
              </a:solidFill>
              <a:round/>
              <a:headEnd/>
              <a:tailEnd/>
            </a:ln>
          </p:spPr>
          <p:txBody>
            <a:bodyPr wrap="none" anchor="ctr"/>
            <a:lstStyle/>
            <a:p>
              <a:pPr algn="ctr"/>
              <a:endParaRPr lang="en-US">
                <a:solidFill>
                  <a:srgbClr val="000000"/>
                </a:solidFill>
              </a:endParaRPr>
            </a:p>
          </p:txBody>
        </p:sp>
        <p:sp>
          <p:nvSpPr>
            <p:cNvPr id="17573" name="Oval 71"/>
            <p:cNvSpPr>
              <a:spLocks noChangeArrowheads="1"/>
            </p:cNvSpPr>
            <p:nvPr/>
          </p:nvSpPr>
          <p:spPr bwMode="auto">
            <a:xfrm rot="-5400000">
              <a:off x="1435" y="3234"/>
              <a:ext cx="107" cy="107"/>
            </a:xfrm>
            <a:prstGeom prst="ellipse">
              <a:avLst/>
            </a:prstGeom>
            <a:solidFill>
              <a:srgbClr val="C0C0C0"/>
            </a:solidFill>
            <a:ln w="9525">
              <a:solidFill>
                <a:srgbClr val="808080"/>
              </a:solidFill>
              <a:round/>
              <a:headEnd/>
              <a:tailEnd/>
            </a:ln>
          </p:spPr>
          <p:txBody>
            <a:bodyPr wrap="none" anchor="ctr"/>
            <a:lstStyle/>
            <a:p>
              <a:pPr algn="ctr"/>
              <a:endParaRPr lang="en-US">
                <a:solidFill>
                  <a:srgbClr val="000000"/>
                </a:solidFill>
              </a:endParaRPr>
            </a:p>
          </p:txBody>
        </p:sp>
        <p:sp>
          <p:nvSpPr>
            <p:cNvPr id="17574" name="Oval 72"/>
            <p:cNvSpPr>
              <a:spLocks noChangeArrowheads="1"/>
            </p:cNvSpPr>
            <p:nvPr/>
          </p:nvSpPr>
          <p:spPr bwMode="auto">
            <a:xfrm rot="-5400000">
              <a:off x="1435" y="3094"/>
              <a:ext cx="107" cy="107"/>
            </a:xfrm>
            <a:prstGeom prst="ellipse">
              <a:avLst/>
            </a:prstGeom>
            <a:solidFill>
              <a:srgbClr val="C0C0C0"/>
            </a:solidFill>
            <a:ln w="9525">
              <a:solidFill>
                <a:srgbClr val="808080"/>
              </a:solidFill>
              <a:round/>
              <a:headEnd/>
              <a:tailEnd/>
            </a:ln>
          </p:spPr>
          <p:txBody>
            <a:bodyPr wrap="none" anchor="ctr"/>
            <a:lstStyle/>
            <a:p>
              <a:pPr algn="ctr"/>
              <a:endParaRPr lang="en-US">
                <a:solidFill>
                  <a:srgbClr val="000000"/>
                </a:solidFill>
              </a:endParaRPr>
            </a:p>
          </p:txBody>
        </p:sp>
        <p:sp>
          <p:nvSpPr>
            <p:cNvPr id="17575" name="Oval 73"/>
            <p:cNvSpPr>
              <a:spLocks noChangeArrowheads="1"/>
            </p:cNvSpPr>
            <p:nvPr/>
          </p:nvSpPr>
          <p:spPr bwMode="auto">
            <a:xfrm rot="-5400000">
              <a:off x="1435" y="2954"/>
              <a:ext cx="107" cy="107"/>
            </a:xfrm>
            <a:prstGeom prst="ellipse">
              <a:avLst/>
            </a:prstGeom>
            <a:solidFill>
              <a:srgbClr val="C0C0C0"/>
            </a:solidFill>
            <a:ln w="9525">
              <a:solidFill>
                <a:srgbClr val="808080"/>
              </a:solidFill>
              <a:round/>
              <a:headEnd/>
              <a:tailEnd/>
            </a:ln>
          </p:spPr>
          <p:txBody>
            <a:bodyPr wrap="none" anchor="ctr"/>
            <a:lstStyle/>
            <a:p>
              <a:pPr algn="ctr"/>
              <a:endParaRPr lang="en-US">
                <a:solidFill>
                  <a:srgbClr val="000000"/>
                </a:solidFill>
              </a:endParaRPr>
            </a:p>
          </p:txBody>
        </p:sp>
        <p:sp>
          <p:nvSpPr>
            <p:cNvPr id="17576" name="Oval 74"/>
            <p:cNvSpPr>
              <a:spLocks noChangeArrowheads="1"/>
            </p:cNvSpPr>
            <p:nvPr/>
          </p:nvSpPr>
          <p:spPr bwMode="auto">
            <a:xfrm rot="-5400000">
              <a:off x="1435" y="2534"/>
              <a:ext cx="107" cy="107"/>
            </a:xfrm>
            <a:prstGeom prst="ellipse">
              <a:avLst/>
            </a:prstGeom>
            <a:solidFill>
              <a:srgbClr val="CCCCFF"/>
            </a:solidFill>
            <a:ln w="9525">
              <a:solidFill>
                <a:srgbClr val="808080"/>
              </a:solidFill>
              <a:round/>
              <a:headEnd/>
              <a:tailEnd/>
            </a:ln>
          </p:spPr>
          <p:txBody>
            <a:bodyPr wrap="none" anchor="ctr"/>
            <a:lstStyle/>
            <a:p>
              <a:pPr algn="ctr"/>
              <a:endParaRPr lang="en-US">
                <a:solidFill>
                  <a:srgbClr val="000000"/>
                </a:solidFill>
              </a:endParaRPr>
            </a:p>
          </p:txBody>
        </p:sp>
        <p:sp>
          <p:nvSpPr>
            <p:cNvPr id="17577" name="Oval 75"/>
            <p:cNvSpPr>
              <a:spLocks noChangeArrowheads="1"/>
            </p:cNvSpPr>
            <p:nvPr/>
          </p:nvSpPr>
          <p:spPr bwMode="auto">
            <a:xfrm rot="-5400000">
              <a:off x="1435" y="2394"/>
              <a:ext cx="107" cy="107"/>
            </a:xfrm>
            <a:prstGeom prst="ellipse">
              <a:avLst/>
            </a:prstGeom>
            <a:solidFill>
              <a:srgbClr val="CCCCFF"/>
            </a:solidFill>
            <a:ln w="9525">
              <a:solidFill>
                <a:srgbClr val="808080"/>
              </a:solidFill>
              <a:round/>
              <a:headEnd/>
              <a:tailEnd/>
            </a:ln>
          </p:spPr>
          <p:txBody>
            <a:bodyPr wrap="none" anchor="ctr"/>
            <a:lstStyle/>
            <a:p>
              <a:pPr algn="ctr"/>
              <a:endParaRPr lang="en-US">
                <a:solidFill>
                  <a:srgbClr val="000000"/>
                </a:solidFill>
              </a:endParaRPr>
            </a:p>
          </p:txBody>
        </p:sp>
        <p:sp>
          <p:nvSpPr>
            <p:cNvPr id="17578" name="Oval 76"/>
            <p:cNvSpPr>
              <a:spLocks noChangeArrowheads="1"/>
            </p:cNvSpPr>
            <p:nvPr/>
          </p:nvSpPr>
          <p:spPr bwMode="auto">
            <a:xfrm rot="-5400000">
              <a:off x="411" y="2250"/>
              <a:ext cx="107" cy="107"/>
            </a:xfrm>
            <a:prstGeom prst="ellipse">
              <a:avLst/>
            </a:prstGeom>
            <a:solidFill>
              <a:srgbClr val="CCCCFF"/>
            </a:solidFill>
            <a:ln w="9525">
              <a:solidFill>
                <a:srgbClr val="808080"/>
              </a:solidFill>
              <a:round/>
              <a:headEnd/>
              <a:tailEnd/>
            </a:ln>
          </p:spPr>
          <p:txBody>
            <a:bodyPr wrap="none" anchor="ctr"/>
            <a:lstStyle/>
            <a:p>
              <a:pPr algn="ctr"/>
              <a:endParaRPr lang="en-US">
                <a:solidFill>
                  <a:srgbClr val="000000"/>
                </a:solidFill>
              </a:endParaRPr>
            </a:p>
          </p:txBody>
        </p:sp>
        <p:sp>
          <p:nvSpPr>
            <p:cNvPr id="17579" name="Oval 77"/>
            <p:cNvSpPr>
              <a:spLocks noChangeArrowheads="1"/>
            </p:cNvSpPr>
            <p:nvPr/>
          </p:nvSpPr>
          <p:spPr bwMode="auto">
            <a:xfrm rot="-5400000">
              <a:off x="557" y="2250"/>
              <a:ext cx="107" cy="107"/>
            </a:xfrm>
            <a:prstGeom prst="ellipse">
              <a:avLst/>
            </a:prstGeom>
            <a:solidFill>
              <a:srgbClr val="CCCCFF"/>
            </a:solidFill>
            <a:ln w="9525">
              <a:solidFill>
                <a:srgbClr val="808080"/>
              </a:solidFill>
              <a:round/>
              <a:headEnd/>
              <a:tailEnd/>
            </a:ln>
          </p:spPr>
          <p:txBody>
            <a:bodyPr wrap="none" anchor="ctr"/>
            <a:lstStyle/>
            <a:p>
              <a:pPr algn="ctr"/>
              <a:endParaRPr lang="en-US">
                <a:solidFill>
                  <a:srgbClr val="000000"/>
                </a:solidFill>
              </a:endParaRPr>
            </a:p>
          </p:txBody>
        </p:sp>
        <p:sp>
          <p:nvSpPr>
            <p:cNvPr id="17580" name="Oval 78"/>
            <p:cNvSpPr>
              <a:spLocks noChangeArrowheads="1"/>
            </p:cNvSpPr>
            <p:nvPr/>
          </p:nvSpPr>
          <p:spPr bwMode="auto">
            <a:xfrm rot="-5400000">
              <a:off x="703" y="2250"/>
              <a:ext cx="107" cy="107"/>
            </a:xfrm>
            <a:prstGeom prst="ellipse">
              <a:avLst/>
            </a:prstGeom>
            <a:solidFill>
              <a:srgbClr val="CCCCFF"/>
            </a:solidFill>
            <a:ln w="9525">
              <a:solidFill>
                <a:srgbClr val="808080"/>
              </a:solidFill>
              <a:round/>
              <a:headEnd/>
              <a:tailEnd/>
            </a:ln>
          </p:spPr>
          <p:txBody>
            <a:bodyPr wrap="none" anchor="ctr"/>
            <a:lstStyle/>
            <a:p>
              <a:pPr algn="ctr"/>
              <a:endParaRPr lang="en-US">
                <a:solidFill>
                  <a:srgbClr val="000000"/>
                </a:solidFill>
              </a:endParaRPr>
            </a:p>
          </p:txBody>
        </p:sp>
        <p:sp>
          <p:nvSpPr>
            <p:cNvPr id="17581" name="Oval 79"/>
            <p:cNvSpPr>
              <a:spLocks noChangeArrowheads="1"/>
            </p:cNvSpPr>
            <p:nvPr/>
          </p:nvSpPr>
          <p:spPr bwMode="auto">
            <a:xfrm rot="-5400000">
              <a:off x="849" y="2250"/>
              <a:ext cx="107" cy="107"/>
            </a:xfrm>
            <a:prstGeom prst="ellipse">
              <a:avLst/>
            </a:prstGeom>
            <a:solidFill>
              <a:srgbClr val="CCCCFF"/>
            </a:solidFill>
            <a:ln w="9525">
              <a:solidFill>
                <a:srgbClr val="808080"/>
              </a:solidFill>
              <a:round/>
              <a:headEnd/>
              <a:tailEnd/>
            </a:ln>
          </p:spPr>
          <p:txBody>
            <a:bodyPr wrap="none" anchor="ctr"/>
            <a:lstStyle/>
            <a:p>
              <a:pPr algn="ctr"/>
              <a:endParaRPr lang="en-US">
                <a:solidFill>
                  <a:srgbClr val="000000"/>
                </a:solidFill>
              </a:endParaRPr>
            </a:p>
          </p:txBody>
        </p:sp>
        <p:sp>
          <p:nvSpPr>
            <p:cNvPr id="17582" name="Oval 80"/>
            <p:cNvSpPr>
              <a:spLocks noChangeArrowheads="1"/>
            </p:cNvSpPr>
            <p:nvPr/>
          </p:nvSpPr>
          <p:spPr bwMode="auto">
            <a:xfrm rot="-5400000">
              <a:off x="996" y="2250"/>
              <a:ext cx="107" cy="107"/>
            </a:xfrm>
            <a:prstGeom prst="ellipse">
              <a:avLst/>
            </a:prstGeom>
            <a:solidFill>
              <a:srgbClr val="CCCCFF"/>
            </a:solidFill>
            <a:ln w="9525">
              <a:solidFill>
                <a:srgbClr val="808080"/>
              </a:solidFill>
              <a:round/>
              <a:headEnd/>
              <a:tailEnd/>
            </a:ln>
          </p:spPr>
          <p:txBody>
            <a:bodyPr wrap="none" anchor="ctr"/>
            <a:lstStyle/>
            <a:p>
              <a:pPr algn="ctr"/>
              <a:endParaRPr lang="en-US">
                <a:solidFill>
                  <a:srgbClr val="000000"/>
                </a:solidFill>
              </a:endParaRPr>
            </a:p>
          </p:txBody>
        </p:sp>
        <p:sp>
          <p:nvSpPr>
            <p:cNvPr id="17583" name="Oval 81"/>
            <p:cNvSpPr>
              <a:spLocks noChangeArrowheads="1"/>
            </p:cNvSpPr>
            <p:nvPr/>
          </p:nvSpPr>
          <p:spPr bwMode="auto">
            <a:xfrm rot="-5400000">
              <a:off x="1142" y="2250"/>
              <a:ext cx="107" cy="107"/>
            </a:xfrm>
            <a:prstGeom prst="ellipse">
              <a:avLst/>
            </a:prstGeom>
            <a:solidFill>
              <a:srgbClr val="CCCCFF"/>
            </a:solidFill>
            <a:ln w="9525">
              <a:solidFill>
                <a:srgbClr val="808080"/>
              </a:solidFill>
              <a:round/>
              <a:headEnd/>
              <a:tailEnd/>
            </a:ln>
          </p:spPr>
          <p:txBody>
            <a:bodyPr wrap="none" anchor="ctr"/>
            <a:lstStyle/>
            <a:p>
              <a:pPr algn="ctr"/>
              <a:endParaRPr lang="en-US">
                <a:solidFill>
                  <a:srgbClr val="000000"/>
                </a:solidFill>
              </a:endParaRPr>
            </a:p>
          </p:txBody>
        </p:sp>
        <p:sp>
          <p:nvSpPr>
            <p:cNvPr id="17584" name="Oval 82"/>
            <p:cNvSpPr>
              <a:spLocks noChangeArrowheads="1"/>
            </p:cNvSpPr>
            <p:nvPr/>
          </p:nvSpPr>
          <p:spPr bwMode="auto">
            <a:xfrm rot="-5400000">
              <a:off x="1288" y="2250"/>
              <a:ext cx="107" cy="107"/>
            </a:xfrm>
            <a:prstGeom prst="ellipse">
              <a:avLst/>
            </a:prstGeom>
            <a:solidFill>
              <a:srgbClr val="CCCCFF"/>
            </a:solidFill>
            <a:ln w="9525">
              <a:solidFill>
                <a:srgbClr val="808080"/>
              </a:solidFill>
              <a:round/>
              <a:headEnd/>
              <a:tailEnd/>
            </a:ln>
          </p:spPr>
          <p:txBody>
            <a:bodyPr wrap="none" anchor="ctr"/>
            <a:lstStyle/>
            <a:p>
              <a:pPr algn="ctr"/>
              <a:endParaRPr lang="en-US">
                <a:solidFill>
                  <a:srgbClr val="000000"/>
                </a:solidFill>
              </a:endParaRPr>
            </a:p>
          </p:txBody>
        </p:sp>
        <p:sp>
          <p:nvSpPr>
            <p:cNvPr id="17585" name="Oval 83"/>
            <p:cNvSpPr>
              <a:spLocks noChangeArrowheads="1"/>
            </p:cNvSpPr>
            <p:nvPr/>
          </p:nvSpPr>
          <p:spPr bwMode="auto">
            <a:xfrm rot="-5400000">
              <a:off x="1435" y="2250"/>
              <a:ext cx="107" cy="107"/>
            </a:xfrm>
            <a:prstGeom prst="ellipse">
              <a:avLst/>
            </a:prstGeom>
            <a:solidFill>
              <a:srgbClr val="CCCCFF"/>
            </a:solidFill>
            <a:ln w="9525">
              <a:solidFill>
                <a:srgbClr val="808080"/>
              </a:solidFill>
              <a:round/>
              <a:headEnd/>
              <a:tailEnd/>
            </a:ln>
          </p:spPr>
          <p:txBody>
            <a:bodyPr wrap="none" anchor="ctr"/>
            <a:lstStyle/>
            <a:p>
              <a:pPr algn="ctr"/>
              <a:endParaRPr lang="en-US">
                <a:solidFill>
                  <a:srgbClr val="000000"/>
                </a:solidFill>
              </a:endParaRPr>
            </a:p>
          </p:txBody>
        </p:sp>
        <p:sp>
          <p:nvSpPr>
            <p:cNvPr id="17586" name="Oval 84"/>
            <p:cNvSpPr>
              <a:spLocks noChangeArrowheads="1"/>
            </p:cNvSpPr>
            <p:nvPr/>
          </p:nvSpPr>
          <p:spPr bwMode="auto">
            <a:xfrm rot="-5400000">
              <a:off x="405" y="2821"/>
              <a:ext cx="107" cy="107"/>
            </a:xfrm>
            <a:prstGeom prst="ellipse">
              <a:avLst/>
            </a:prstGeom>
            <a:solidFill>
              <a:srgbClr val="C0C0C0"/>
            </a:solidFill>
            <a:ln w="9525">
              <a:solidFill>
                <a:srgbClr val="808080"/>
              </a:solidFill>
              <a:round/>
              <a:headEnd/>
              <a:tailEnd/>
            </a:ln>
          </p:spPr>
          <p:txBody>
            <a:bodyPr wrap="none" anchor="ctr"/>
            <a:lstStyle/>
            <a:p>
              <a:pPr algn="ctr"/>
              <a:endParaRPr lang="en-US">
                <a:solidFill>
                  <a:srgbClr val="000000"/>
                </a:solidFill>
              </a:endParaRPr>
            </a:p>
          </p:txBody>
        </p:sp>
        <p:sp>
          <p:nvSpPr>
            <p:cNvPr id="17587" name="Oval 85"/>
            <p:cNvSpPr>
              <a:spLocks noChangeArrowheads="1"/>
            </p:cNvSpPr>
            <p:nvPr/>
          </p:nvSpPr>
          <p:spPr bwMode="auto">
            <a:xfrm rot="-5400000">
              <a:off x="405" y="2681"/>
              <a:ext cx="107" cy="107"/>
            </a:xfrm>
            <a:prstGeom prst="ellipse">
              <a:avLst/>
            </a:prstGeom>
            <a:solidFill>
              <a:srgbClr val="C0C0C0"/>
            </a:solidFill>
            <a:ln w="9525">
              <a:solidFill>
                <a:srgbClr val="808080"/>
              </a:solidFill>
              <a:round/>
              <a:headEnd/>
              <a:tailEnd/>
            </a:ln>
          </p:spPr>
          <p:txBody>
            <a:bodyPr wrap="none" anchor="ctr"/>
            <a:lstStyle/>
            <a:p>
              <a:pPr algn="ctr"/>
              <a:endParaRPr lang="en-US">
                <a:solidFill>
                  <a:srgbClr val="000000"/>
                </a:solidFill>
              </a:endParaRPr>
            </a:p>
          </p:txBody>
        </p:sp>
        <p:sp>
          <p:nvSpPr>
            <p:cNvPr id="17588" name="Oval 86"/>
            <p:cNvSpPr>
              <a:spLocks noChangeArrowheads="1"/>
            </p:cNvSpPr>
            <p:nvPr/>
          </p:nvSpPr>
          <p:spPr bwMode="auto">
            <a:xfrm rot="-5400000">
              <a:off x="551" y="2821"/>
              <a:ext cx="107" cy="107"/>
            </a:xfrm>
            <a:prstGeom prst="ellipse">
              <a:avLst/>
            </a:prstGeom>
            <a:solidFill>
              <a:srgbClr val="C0C0C0"/>
            </a:solidFill>
            <a:ln w="9525">
              <a:solidFill>
                <a:srgbClr val="808080"/>
              </a:solidFill>
              <a:round/>
              <a:headEnd/>
              <a:tailEnd/>
            </a:ln>
          </p:spPr>
          <p:txBody>
            <a:bodyPr wrap="none" anchor="ctr"/>
            <a:lstStyle/>
            <a:p>
              <a:pPr algn="ctr"/>
              <a:endParaRPr lang="en-US">
                <a:solidFill>
                  <a:srgbClr val="000000"/>
                </a:solidFill>
              </a:endParaRPr>
            </a:p>
          </p:txBody>
        </p:sp>
        <p:sp>
          <p:nvSpPr>
            <p:cNvPr id="17589" name="Oval 87"/>
            <p:cNvSpPr>
              <a:spLocks noChangeArrowheads="1"/>
            </p:cNvSpPr>
            <p:nvPr/>
          </p:nvSpPr>
          <p:spPr bwMode="auto">
            <a:xfrm rot="-5400000">
              <a:off x="551" y="2681"/>
              <a:ext cx="107" cy="107"/>
            </a:xfrm>
            <a:prstGeom prst="ellipse">
              <a:avLst/>
            </a:prstGeom>
            <a:solidFill>
              <a:srgbClr val="C0C0C0"/>
            </a:solidFill>
            <a:ln w="9525">
              <a:solidFill>
                <a:srgbClr val="808080"/>
              </a:solidFill>
              <a:round/>
              <a:headEnd/>
              <a:tailEnd/>
            </a:ln>
          </p:spPr>
          <p:txBody>
            <a:bodyPr wrap="none" anchor="ctr"/>
            <a:lstStyle/>
            <a:p>
              <a:pPr algn="ctr"/>
              <a:endParaRPr lang="en-US">
                <a:solidFill>
                  <a:srgbClr val="000000"/>
                </a:solidFill>
              </a:endParaRPr>
            </a:p>
          </p:txBody>
        </p:sp>
        <p:sp>
          <p:nvSpPr>
            <p:cNvPr id="17590" name="Oval 88"/>
            <p:cNvSpPr>
              <a:spLocks noChangeArrowheads="1"/>
            </p:cNvSpPr>
            <p:nvPr/>
          </p:nvSpPr>
          <p:spPr bwMode="auto">
            <a:xfrm rot="-5400000">
              <a:off x="697" y="2821"/>
              <a:ext cx="107" cy="107"/>
            </a:xfrm>
            <a:prstGeom prst="ellipse">
              <a:avLst/>
            </a:prstGeom>
            <a:solidFill>
              <a:srgbClr val="C0C0C0"/>
            </a:solidFill>
            <a:ln w="9525">
              <a:solidFill>
                <a:srgbClr val="808080"/>
              </a:solidFill>
              <a:round/>
              <a:headEnd/>
              <a:tailEnd/>
            </a:ln>
          </p:spPr>
          <p:txBody>
            <a:bodyPr wrap="none" anchor="ctr"/>
            <a:lstStyle/>
            <a:p>
              <a:pPr algn="ctr"/>
              <a:endParaRPr lang="en-US">
                <a:solidFill>
                  <a:srgbClr val="000000"/>
                </a:solidFill>
              </a:endParaRPr>
            </a:p>
          </p:txBody>
        </p:sp>
        <p:sp>
          <p:nvSpPr>
            <p:cNvPr id="17591" name="Oval 89"/>
            <p:cNvSpPr>
              <a:spLocks noChangeArrowheads="1"/>
            </p:cNvSpPr>
            <p:nvPr/>
          </p:nvSpPr>
          <p:spPr bwMode="auto">
            <a:xfrm rot="-5400000">
              <a:off x="697" y="2681"/>
              <a:ext cx="107" cy="107"/>
            </a:xfrm>
            <a:prstGeom prst="ellipse">
              <a:avLst/>
            </a:prstGeom>
            <a:solidFill>
              <a:srgbClr val="C0C0C0"/>
            </a:solidFill>
            <a:ln w="9525">
              <a:solidFill>
                <a:srgbClr val="808080"/>
              </a:solidFill>
              <a:round/>
              <a:headEnd/>
              <a:tailEnd/>
            </a:ln>
          </p:spPr>
          <p:txBody>
            <a:bodyPr wrap="none" anchor="ctr"/>
            <a:lstStyle/>
            <a:p>
              <a:pPr algn="ctr"/>
              <a:endParaRPr lang="en-US">
                <a:solidFill>
                  <a:srgbClr val="000000"/>
                </a:solidFill>
              </a:endParaRPr>
            </a:p>
          </p:txBody>
        </p:sp>
        <p:sp>
          <p:nvSpPr>
            <p:cNvPr id="17592" name="Oval 90"/>
            <p:cNvSpPr>
              <a:spLocks noChangeArrowheads="1"/>
            </p:cNvSpPr>
            <p:nvPr/>
          </p:nvSpPr>
          <p:spPr bwMode="auto">
            <a:xfrm rot="-5400000">
              <a:off x="843" y="2821"/>
              <a:ext cx="107" cy="107"/>
            </a:xfrm>
            <a:prstGeom prst="ellipse">
              <a:avLst/>
            </a:prstGeom>
            <a:solidFill>
              <a:srgbClr val="C0C0C0"/>
            </a:solidFill>
            <a:ln w="9525">
              <a:solidFill>
                <a:srgbClr val="808080"/>
              </a:solidFill>
              <a:round/>
              <a:headEnd/>
              <a:tailEnd/>
            </a:ln>
          </p:spPr>
          <p:txBody>
            <a:bodyPr wrap="none" anchor="ctr"/>
            <a:lstStyle/>
            <a:p>
              <a:pPr algn="ctr"/>
              <a:endParaRPr lang="en-US">
                <a:solidFill>
                  <a:srgbClr val="000000"/>
                </a:solidFill>
              </a:endParaRPr>
            </a:p>
          </p:txBody>
        </p:sp>
        <p:sp>
          <p:nvSpPr>
            <p:cNvPr id="17593" name="Oval 91"/>
            <p:cNvSpPr>
              <a:spLocks noChangeArrowheads="1"/>
            </p:cNvSpPr>
            <p:nvPr/>
          </p:nvSpPr>
          <p:spPr bwMode="auto">
            <a:xfrm rot="-5400000">
              <a:off x="843" y="2681"/>
              <a:ext cx="107" cy="107"/>
            </a:xfrm>
            <a:prstGeom prst="ellipse">
              <a:avLst/>
            </a:prstGeom>
            <a:solidFill>
              <a:srgbClr val="C0C0C0"/>
            </a:solidFill>
            <a:ln w="9525">
              <a:solidFill>
                <a:srgbClr val="808080"/>
              </a:solidFill>
              <a:round/>
              <a:headEnd/>
              <a:tailEnd/>
            </a:ln>
          </p:spPr>
          <p:txBody>
            <a:bodyPr wrap="none" anchor="ctr"/>
            <a:lstStyle/>
            <a:p>
              <a:pPr algn="ctr"/>
              <a:endParaRPr lang="en-US">
                <a:solidFill>
                  <a:srgbClr val="000000"/>
                </a:solidFill>
              </a:endParaRPr>
            </a:p>
          </p:txBody>
        </p:sp>
        <p:sp>
          <p:nvSpPr>
            <p:cNvPr id="17594" name="Oval 92"/>
            <p:cNvSpPr>
              <a:spLocks noChangeArrowheads="1"/>
            </p:cNvSpPr>
            <p:nvPr/>
          </p:nvSpPr>
          <p:spPr bwMode="auto">
            <a:xfrm rot="-5400000">
              <a:off x="990" y="2821"/>
              <a:ext cx="107" cy="107"/>
            </a:xfrm>
            <a:prstGeom prst="ellipse">
              <a:avLst/>
            </a:prstGeom>
            <a:solidFill>
              <a:srgbClr val="C0C0C0"/>
            </a:solidFill>
            <a:ln w="9525">
              <a:solidFill>
                <a:srgbClr val="808080"/>
              </a:solidFill>
              <a:round/>
              <a:headEnd/>
              <a:tailEnd/>
            </a:ln>
          </p:spPr>
          <p:txBody>
            <a:bodyPr wrap="none" anchor="ctr"/>
            <a:lstStyle/>
            <a:p>
              <a:pPr algn="ctr"/>
              <a:endParaRPr lang="en-US">
                <a:solidFill>
                  <a:srgbClr val="000000"/>
                </a:solidFill>
              </a:endParaRPr>
            </a:p>
          </p:txBody>
        </p:sp>
        <p:sp>
          <p:nvSpPr>
            <p:cNvPr id="17595" name="Oval 93"/>
            <p:cNvSpPr>
              <a:spLocks noChangeArrowheads="1"/>
            </p:cNvSpPr>
            <p:nvPr/>
          </p:nvSpPr>
          <p:spPr bwMode="auto">
            <a:xfrm rot="-5400000">
              <a:off x="990" y="2681"/>
              <a:ext cx="107" cy="107"/>
            </a:xfrm>
            <a:prstGeom prst="ellipse">
              <a:avLst/>
            </a:prstGeom>
            <a:solidFill>
              <a:srgbClr val="C0C0C0"/>
            </a:solidFill>
            <a:ln w="9525">
              <a:solidFill>
                <a:srgbClr val="808080"/>
              </a:solidFill>
              <a:round/>
              <a:headEnd/>
              <a:tailEnd/>
            </a:ln>
          </p:spPr>
          <p:txBody>
            <a:bodyPr wrap="none" anchor="ctr"/>
            <a:lstStyle/>
            <a:p>
              <a:pPr algn="ctr"/>
              <a:endParaRPr lang="en-US">
                <a:solidFill>
                  <a:srgbClr val="000000"/>
                </a:solidFill>
              </a:endParaRPr>
            </a:p>
          </p:txBody>
        </p:sp>
        <p:sp>
          <p:nvSpPr>
            <p:cNvPr id="17596" name="Oval 94"/>
            <p:cNvSpPr>
              <a:spLocks noChangeArrowheads="1"/>
            </p:cNvSpPr>
            <p:nvPr/>
          </p:nvSpPr>
          <p:spPr bwMode="auto">
            <a:xfrm rot="-5400000">
              <a:off x="1136" y="2821"/>
              <a:ext cx="107" cy="107"/>
            </a:xfrm>
            <a:prstGeom prst="ellipse">
              <a:avLst/>
            </a:prstGeom>
            <a:solidFill>
              <a:srgbClr val="C0C0C0"/>
            </a:solidFill>
            <a:ln w="9525">
              <a:solidFill>
                <a:srgbClr val="808080"/>
              </a:solidFill>
              <a:round/>
              <a:headEnd/>
              <a:tailEnd/>
            </a:ln>
          </p:spPr>
          <p:txBody>
            <a:bodyPr wrap="none" anchor="ctr"/>
            <a:lstStyle/>
            <a:p>
              <a:pPr algn="ctr"/>
              <a:endParaRPr lang="en-US">
                <a:solidFill>
                  <a:srgbClr val="000000"/>
                </a:solidFill>
              </a:endParaRPr>
            </a:p>
          </p:txBody>
        </p:sp>
        <p:sp>
          <p:nvSpPr>
            <p:cNvPr id="17597" name="Oval 95"/>
            <p:cNvSpPr>
              <a:spLocks noChangeArrowheads="1"/>
            </p:cNvSpPr>
            <p:nvPr/>
          </p:nvSpPr>
          <p:spPr bwMode="auto">
            <a:xfrm rot="-5400000">
              <a:off x="1136" y="2681"/>
              <a:ext cx="107" cy="107"/>
            </a:xfrm>
            <a:prstGeom prst="ellipse">
              <a:avLst/>
            </a:prstGeom>
            <a:solidFill>
              <a:srgbClr val="C0C0C0"/>
            </a:solidFill>
            <a:ln w="9525">
              <a:solidFill>
                <a:srgbClr val="808080"/>
              </a:solidFill>
              <a:round/>
              <a:headEnd/>
              <a:tailEnd/>
            </a:ln>
          </p:spPr>
          <p:txBody>
            <a:bodyPr wrap="none" anchor="ctr"/>
            <a:lstStyle/>
            <a:p>
              <a:pPr algn="ctr"/>
              <a:endParaRPr lang="en-US">
                <a:solidFill>
                  <a:srgbClr val="000000"/>
                </a:solidFill>
              </a:endParaRPr>
            </a:p>
          </p:txBody>
        </p:sp>
        <p:sp>
          <p:nvSpPr>
            <p:cNvPr id="17598" name="Oval 96"/>
            <p:cNvSpPr>
              <a:spLocks noChangeArrowheads="1"/>
            </p:cNvSpPr>
            <p:nvPr/>
          </p:nvSpPr>
          <p:spPr bwMode="auto">
            <a:xfrm rot="-5400000">
              <a:off x="1282" y="2821"/>
              <a:ext cx="107" cy="107"/>
            </a:xfrm>
            <a:prstGeom prst="ellipse">
              <a:avLst/>
            </a:prstGeom>
            <a:solidFill>
              <a:srgbClr val="C0C0C0"/>
            </a:solidFill>
            <a:ln w="9525">
              <a:solidFill>
                <a:srgbClr val="808080"/>
              </a:solidFill>
              <a:round/>
              <a:headEnd/>
              <a:tailEnd/>
            </a:ln>
          </p:spPr>
          <p:txBody>
            <a:bodyPr wrap="none" anchor="ctr"/>
            <a:lstStyle/>
            <a:p>
              <a:pPr algn="ctr"/>
              <a:endParaRPr lang="en-US">
                <a:solidFill>
                  <a:srgbClr val="000000"/>
                </a:solidFill>
              </a:endParaRPr>
            </a:p>
          </p:txBody>
        </p:sp>
        <p:sp>
          <p:nvSpPr>
            <p:cNvPr id="17599" name="Oval 97"/>
            <p:cNvSpPr>
              <a:spLocks noChangeArrowheads="1"/>
            </p:cNvSpPr>
            <p:nvPr/>
          </p:nvSpPr>
          <p:spPr bwMode="auto">
            <a:xfrm rot="-5400000">
              <a:off x="1282" y="2681"/>
              <a:ext cx="107" cy="107"/>
            </a:xfrm>
            <a:prstGeom prst="ellipse">
              <a:avLst/>
            </a:prstGeom>
            <a:solidFill>
              <a:srgbClr val="C0C0C0"/>
            </a:solidFill>
            <a:ln w="9525">
              <a:solidFill>
                <a:srgbClr val="808080"/>
              </a:solidFill>
              <a:round/>
              <a:headEnd/>
              <a:tailEnd/>
            </a:ln>
          </p:spPr>
          <p:txBody>
            <a:bodyPr wrap="none" anchor="ctr"/>
            <a:lstStyle/>
            <a:p>
              <a:pPr algn="ctr"/>
              <a:endParaRPr lang="en-US">
                <a:solidFill>
                  <a:srgbClr val="000000"/>
                </a:solidFill>
              </a:endParaRPr>
            </a:p>
          </p:txBody>
        </p:sp>
        <p:sp>
          <p:nvSpPr>
            <p:cNvPr id="17600" name="Oval 98"/>
            <p:cNvSpPr>
              <a:spLocks noChangeArrowheads="1"/>
            </p:cNvSpPr>
            <p:nvPr/>
          </p:nvSpPr>
          <p:spPr bwMode="auto">
            <a:xfrm rot="-5400000">
              <a:off x="1429" y="2821"/>
              <a:ext cx="107" cy="107"/>
            </a:xfrm>
            <a:prstGeom prst="ellipse">
              <a:avLst/>
            </a:prstGeom>
            <a:solidFill>
              <a:srgbClr val="C0C0C0"/>
            </a:solidFill>
            <a:ln w="9525">
              <a:solidFill>
                <a:srgbClr val="808080"/>
              </a:solidFill>
              <a:round/>
              <a:headEnd/>
              <a:tailEnd/>
            </a:ln>
          </p:spPr>
          <p:txBody>
            <a:bodyPr wrap="none" anchor="ctr"/>
            <a:lstStyle/>
            <a:p>
              <a:pPr algn="ctr"/>
              <a:endParaRPr lang="en-US">
                <a:solidFill>
                  <a:srgbClr val="000000"/>
                </a:solidFill>
              </a:endParaRPr>
            </a:p>
          </p:txBody>
        </p:sp>
        <p:sp>
          <p:nvSpPr>
            <p:cNvPr id="17601" name="Oval 99"/>
            <p:cNvSpPr>
              <a:spLocks noChangeArrowheads="1"/>
            </p:cNvSpPr>
            <p:nvPr/>
          </p:nvSpPr>
          <p:spPr bwMode="auto">
            <a:xfrm rot="-5400000">
              <a:off x="1429" y="2681"/>
              <a:ext cx="107" cy="107"/>
            </a:xfrm>
            <a:prstGeom prst="ellipse">
              <a:avLst/>
            </a:prstGeom>
            <a:solidFill>
              <a:srgbClr val="C0C0C0"/>
            </a:solidFill>
            <a:ln w="9525">
              <a:solidFill>
                <a:srgbClr val="808080"/>
              </a:solidFill>
              <a:round/>
              <a:headEnd/>
              <a:tailEnd/>
            </a:ln>
          </p:spPr>
          <p:txBody>
            <a:bodyPr wrap="none" anchor="ctr"/>
            <a:lstStyle/>
            <a:p>
              <a:pPr algn="ctr"/>
              <a:endParaRPr lang="en-US">
                <a:solidFill>
                  <a:srgbClr val="000000"/>
                </a:solidFill>
              </a:endParaRPr>
            </a:p>
          </p:txBody>
        </p:sp>
      </p:grpSp>
      <p:grpSp>
        <p:nvGrpSpPr>
          <p:cNvPr id="3" name="Group 100"/>
          <p:cNvGrpSpPr>
            <a:grpSpLocks/>
          </p:cNvGrpSpPr>
          <p:nvPr/>
        </p:nvGrpSpPr>
        <p:grpSpPr bwMode="auto">
          <a:xfrm>
            <a:off x="4611688" y="2747963"/>
            <a:ext cx="4021137" cy="1797050"/>
            <a:chOff x="2815" y="1007"/>
            <a:chExt cx="2533" cy="1132"/>
          </a:xfrm>
        </p:grpSpPr>
        <p:sp>
          <p:nvSpPr>
            <p:cNvPr id="17469" name="Arc 101"/>
            <p:cNvSpPr>
              <a:spLocks/>
            </p:cNvSpPr>
            <p:nvPr/>
          </p:nvSpPr>
          <p:spPr bwMode="auto">
            <a:xfrm rot="10800000" flipV="1">
              <a:off x="3192" y="1900"/>
              <a:ext cx="343" cy="227"/>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38100">
              <a:solidFill>
                <a:srgbClr val="FF3399"/>
              </a:solidFill>
              <a:round/>
              <a:headEnd/>
              <a:tailEnd/>
            </a:ln>
          </p:spPr>
          <p:txBody>
            <a:bodyPr wrap="none" anchor="ctr"/>
            <a:lstStyle/>
            <a:p>
              <a:endParaRPr lang="en-US">
                <a:solidFill>
                  <a:srgbClr val="000000"/>
                </a:solidFill>
              </a:endParaRPr>
            </a:p>
          </p:txBody>
        </p:sp>
        <p:sp>
          <p:nvSpPr>
            <p:cNvPr id="17470" name="Arc 102"/>
            <p:cNvSpPr>
              <a:spLocks/>
            </p:cNvSpPr>
            <p:nvPr/>
          </p:nvSpPr>
          <p:spPr bwMode="auto">
            <a:xfrm rot="10800000" flipV="1">
              <a:off x="3187" y="1852"/>
              <a:ext cx="343" cy="227"/>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38100">
              <a:solidFill>
                <a:srgbClr val="FF6600"/>
              </a:solidFill>
              <a:round/>
              <a:headEnd/>
              <a:tailEnd/>
            </a:ln>
          </p:spPr>
          <p:txBody>
            <a:bodyPr wrap="none" anchor="ctr"/>
            <a:lstStyle/>
            <a:p>
              <a:endParaRPr lang="en-US">
                <a:solidFill>
                  <a:srgbClr val="000000"/>
                </a:solidFill>
              </a:endParaRPr>
            </a:p>
          </p:txBody>
        </p:sp>
        <p:sp>
          <p:nvSpPr>
            <p:cNvPr id="17471" name="Arc 103"/>
            <p:cNvSpPr>
              <a:spLocks/>
            </p:cNvSpPr>
            <p:nvPr/>
          </p:nvSpPr>
          <p:spPr bwMode="auto">
            <a:xfrm rot="10800000" flipV="1">
              <a:off x="3187" y="1803"/>
              <a:ext cx="343" cy="227"/>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38100">
              <a:solidFill>
                <a:srgbClr val="0066FF"/>
              </a:solidFill>
              <a:round/>
              <a:headEnd/>
              <a:tailEnd/>
            </a:ln>
          </p:spPr>
          <p:txBody>
            <a:bodyPr wrap="none" anchor="ctr"/>
            <a:lstStyle/>
            <a:p>
              <a:endParaRPr lang="en-US">
                <a:solidFill>
                  <a:srgbClr val="000000"/>
                </a:solidFill>
              </a:endParaRPr>
            </a:p>
          </p:txBody>
        </p:sp>
        <p:sp>
          <p:nvSpPr>
            <p:cNvPr id="17472" name="Arc 104"/>
            <p:cNvSpPr>
              <a:spLocks/>
            </p:cNvSpPr>
            <p:nvPr/>
          </p:nvSpPr>
          <p:spPr bwMode="auto">
            <a:xfrm rot="10800000" flipV="1">
              <a:off x="3192" y="1755"/>
              <a:ext cx="343" cy="227"/>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38100">
              <a:solidFill>
                <a:srgbClr val="669900"/>
              </a:solidFill>
              <a:round/>
              <a:headEnd/>
              <a:tailEnd/>
            </a:ln>
          </p:spPr>
          <p:txBody>
            <a:bodyPr wrap="none" anchor="ctr"/>
            <a:lstStyle/>
            <a:p>
              <a:endParaRPr lang="en-US">
                <a:solidFill>
                  <a:srgbClr val="000000"/>
                </a:solidFill>
              </a:endParaRPr>
            </a:p>
          </p:txBody>
        </p:sp>
        <p:sp>
          <p:nvSpPr>
            <p:cNvPr id="17473" name="Arc 105"/>
            <p:cNvSpPr>
              <a:spLocks/>
            </p:cNvSpPr>
            <p:nvPr/>
          </p:nvSpPr>
          <p:spPr bwMode="auto">
            <a:xfrm rot="10800000" flipV="1">
              <a:off x="3187" y="1712"/>
              <a:ext cx="343" cy="227"/>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38100">
              <a:solidFill>
                <a:srgbClr val="800080"/>
              </a:solidFill>
              <a:round/>
              <a:headEnd/>
              <a:tailEnd/>
            </a:ln>
          </p:spPr>
          <p:txBody>
            <a:bodyPr wrap="none" anchor="ctr"/>
            <a:lstStyle/>
            <a:p>
              <a:endParaRPr lang="en-US">
                <a:solidFill>
                  <a:srgbClr val="000000"/>
                </a:solidFill>
              </a:endParaRPr>
            </a:p>
          </p:txBody>
        </p:sp>
        <p:grpSp>
          <p:nvGrpSpPr>
            <p:cNvPr id="17474" name="Group 106"/>
            <p:cNvGrpSpPr>
              <a:grpSpLocks/>
            </p:cNvGrpSpPr>
            <p:nvPr/>
          </p:nvGrpSpPr>
          <p:grpSpPr bwMode="auto">
            <a:xfrm>
              <a:off x="2815" y="1007"/>
              <a:ext cx="2533" cy="1132"/>
              <a:chOff x="2815" y="1007"/>
              <a:chExt cx="2533" cy="1132"/>
            </a:xfrm>
          </p:grpSpPr>
          <p:sp>
            <p:nvSpPr>
              <p:cNvPr id="17475" name="Line 107"/>
              <p:cNvSpPr>
                <a:spLocks noChangeShapeType="1"/>
              </p:cNvSpPr>
              <p:nvPr/>
            </p:nvSpPr>
            <p:spPr bwMode="auto">
              <a:xfrm>
                <a:off x="2820" y="2138"/>
                <a:ext cx="375" cy="1"/>
              </a:xfrm>
              <a:prstGeom prst="line">
                <a:avLst/>
              </a:prstGeom>
              <a:noFill/>
              <a:ln w="38100">
                <a:solidFill>
                  <a:srgbClr val="FF3399"/>
                </a:solidFill>
                <a:round/>
                <a:headEnd/>
                <a:tailEnd/>
              </a:ln>
            </p:spPr>
            <p:txBody>
              <a:bodyPr/>
              <a:lstStyle/>
              <a:p>
                <a:endParaRPr lang="en-US">
                  <a:solidFill>
                    <a:srgbClr val="000000"/>
                  </a:solidFill>
                </a:endParaRPr>
              </a:p>
            </p:txBody>
          </p:sp>
          <p:sp>
            <p:nvSpPr>
              <p:cNvPr id="17476" name="Line 108"/>
              <p:cNvSpPr>
                <a:spLocks noChangeShapeType="1"/>
              </p:cNvSpPr>
              <p:nvPr/>
            </p:nvSpPr>
            <p:spPr bwMode="auto">
              <a:xfrm>
                <a:off x="3535" y="1898"/>
                <a:ext cx="375" cy="1"/>
              </a:xfrm>
              <a:prstGeom prst="line">
                <a:avLst/>
              </a:prstGeom>
              <a:noFill/>
              <a:ln w="38100">
                <a:solidFill>
                  <a:srgbClr val="FF3399"/>
                </a:solidFill>
                <a:round/>
                <a:headEnd/>
                <a:tailEnd/>
              </a:ln>
            </p:spPr>
            <p:txBody>
              <a:bodyPr/>
              <a:lstStyle/>
              <a:p>
                <a:endParaRPr lang="en-US">
                  <a:solidFill>
                    <a:srgbClr val="000000"/>
                  </a:solidFill>
                </a:endParaRPr>
              </a:p>
            </p:txBody>
          </p:sp>
          <p:sp>
            <p:nvSpPr>
              <p:cNvPr id="17477" name="Arc 109"/>
              <p:cNvSpPr>
                <a:spLocks/>
              </p:cNvSpPr>
              <p:nvPr/>
            </p:nvSpPr>
            <p:spPr bwMode="auto">
              <a:xfrm rot="10800000" flipV="1">
                <a:off x="3905" y="1272"/>
                <a:ext cx="761" cy="635"/>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38100">
                <a:solidFill>
                  <a:srgbClr val="FF3399"/>
                </a:solidFill>
                <a:round/>
                <a:headEnd/>
                <a:tailEnd/>
              </a:ln>
            </p:spPr>
            <p:txBody>
              <a:bodyPr wrap="none" anchor="ctr"/>
              <a:lstStyle/>
              <a:p>
                <a:endParaRPr lang="en-US">
                  <a:solidFill>
                    <a:srgbClr val="000000"/>
                  </a:solidFill>
                </a:endParaRPr>
              </a:p>
            </p:txBody>
          </p:sp>
          <p:sp>
            <p:nvSpPr>
              <p:cNvPr id="17478" name="Arc 110"/>
              <p:cNvSpPr>
                <a:spLocks/>
              </p:cNvSpPr>
              <p:nvPr/>
            </p:nvSpPr>
            <p:spPr bwMode="auto">
              <a:xfrm rot="5400000" flipV="1">
                <a:off x="4685" y="1254"/>
                <a:ext cx="639" cy="674"/>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38100">
                <a:solidFill>
                  <a:srgbClr val="FF3399"/>
                </a:solidFill>
                <a:round/>
                <a:headEnd/>
                <a:tailEnd/>
              </a:ln>
            </p:spPr>
            <p:txBody>
              <a:bodyPr wrap="none" anchor="ctr"/>
              <a:lstStyle/>
              <a:p>
                <a:endParaRPr lang="en-US">
                  <a:solidFill>
                    <a:srgbClr val="000000"/>
                  </a:solidFill>
                </a:endParaRPr>
              </a:p>
            </p:txBody>
          </p:sp>
          <p:sp>
            <p:nvSpPr>
              <p:cNvPr id="17479" name="Line 111"/>
              <p:cNvSpPr>
                <a:spLocks noChangeShapeType="1"/>
              </p:cNvSpPr>
              <p:nvPr/>
            </p:nvSpPr>
            <p:spPr bwMode="auto">
              <a:xfrm>
                <a:off x="2815" y="2090"/>
                <a:ext cx="375" cy="1"/>
              </a:xfrm>
              <a:prstGeom prst="line">
                <a:avLst/>
              </a:prstGeom>
              <a:noFill/>
              <a:ln w="38100">
                <a:solidFill>
                  <a:srgbClr val="FF6600"/>
                </a:solidFill>
                <a:round/>
                <a:headEnd/>
                <a:tailEnd/>
              </a:ln>
            </p:spPr>
            <p:txBody>
              <a:bodyPr/>
              <a:lstStyle/>
              <a:p>
                <a:endParaRPr lang="en-US">
                  <a:solidFill>
                    <a:srgbClr val="000000"/>
                  </a:solidFill>
                </a:endParaRPr>
              </a:p>
            </p:txBody>
          </p:sp>
          <p:sp>
            <p:nvSpPr>
              <p:cNvPr id="17480" name="Line 112"/>
              <p:cNvSpPr>
                <a:spLocks noChangeShapeType="1"/>
              </p:cNvSpPr>
              <p:nvPr/>
            </p:nvSpPr>
            <p:spPr bwMode="auto">
              <a:xfrm>
                <a:off x="3530" y="1850"/>
                <a:ext cx="375" cy="1"/>
              </a:xfrm>
              <a:prstGeom prst="line">
                <a:avLst/>
              </a:prstGeom>
              <a:noFill/>
              <a:ln w="38100">
                <a:solidFill>
                  <a:srgbClr val="FF6600"/>
                </a:solidFill>
                <a:round/>
                <a:headEnd/>
                <a:tailEnd/>
              </a:ln>
            </p:spPr>
            <p:txBody>
              <a:bodyPr/>
              <a:lstStyle/>
              <a:p>
                <a:endParaRPr lang="en-US">
                  <a:solidFill>
                    <a:srgbClr val="000000"/>
                  </a:solidFill>
                </a:endParaRPr>
              </a:p>
            </p:txBody>
          </p:sp>
          <p:sp>
            <p:nvSpPr>
              <p:cNvPr id="17481" name="Arc 113"/>
              <p:cNvSpPr>
                <a:spLocks/>
              </p:cNvSpPr>
              <p:nvPr/>
            </p:nvSpPr>
            <p:spPr bwMode="auto">
              <a:xfrm rot="10800000" flipV="1">
                <a:off x="3900" y="1224"/>
                <a:ext cx="761" cy="635"/>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38100">
                <a:solidFill>
                  <a:srgbClr val="FF6600"/>
                </a:solidFill>
                <a:round/>
                <a:headEnd/>
                <a:tailEnd/>
              </a:ln>
            </p:spPr>
            <p:txBody>
              <a:bodyPr wrap="none" anchor="ctr"/>
              <a:lstStyle/>
              <a:p>
                <a:endParaRPr lang="en-US">
                  <a:solidFill>
                    <a:srgbClr val="000000"/>
                  </a:solidFill>
                </a:endParaRPr>
              </a:p>
            </p:txBody>
          </p:sp>
          <p:sp>
            <p:nvSpPr>
              <p:cNvPr id="17482" name="Arc 114"/>
              <p:cNvSpPr>
                <a:spLocks/>
              </p:cNvSpPr>
              <p:nvPr/>
            </p:nvSpPr>
            <p:spPr bwMode="auto">
              <a:xfrm rot="5400000" flipV="1">
                <a:off x="4680" y="1206"/>
                <a:ext cx="639" cy="674"/>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38100">
                <a:solidFill>
                  <a:srgbClr val="FF6600"/>
                </a:solidFill>
                <a:round/>
                <a:headEnd/>
                <a:tailEnd/>
              </a:ln>
            </p:spPr>
            <p:txBody>
              <a:bodyPr wrap="none" anchor="ctr"/>
              <a:lstStyle/>
              <a:p>
                <a:endParaRPr lang="en-US">
                  <a:solidFill>
                    <a:srgbClr val="000000"/>
                  </a:solidFill>
                </a:endParaRPr>
              </a:p>
            </p:txBody>
          </p:sp>
          <p:sp>
            <p:nvSpPr>
              <p:cNvPr id="17483" name="Line 115"/>
              <p:cNvSpPr>
                <a:spLocks noChangeShapeType="1"/>
              </p:cNvSpPr>
              <p:nvPr/>
            </p:nvSpPr>
            <p:spPr bwMode="auto">
              <a:xfrm>
                <a:off x="2815" y="2041"/>
                <a:ext cx="375" cy="1"/>
              </a:xfrm>
              <a:prstGeom prst="line">
                <a:avLst/>
              </a:prstGeom>
              <a:noFill/>
              <a:ln w="38100">
                <a:solidFill>
                  <a:srgbClr val="0066FF"/>
                </a:solidFill>
                <a:round/>
                <a:headEnd/>
                <a:tailEnd/>
              </a:ln>
            </p:spPr>
            <p:txBody>
              <a:bodyPr/>
              <a:lstStyle/>
              <a:p>
                <a:endParaRPr lang="en-US">
                  <a:solidFill>
                    <a:srgbClr val="000000"/>
                  </a:solidFill>
                </a:endParaRPr>
              </a:p>
            </p:txBody>
          </p:sp>
          <p:sp>
            <p:nvSpPr>
              <p:cNvPr id="17484" name="Line 116"/>
              <p:cNvSpPr>
                <a:spLocks noChangeShapeType="1"/>
              </p:cNvSpPr>
              <p:nvPr/>
            </p:nvSpPr>
            <p:spPr bwMode="auto">
              <a:xfrm>
                <a:off x="3530" y="1801"/>
                <a:ext cx="375" cy="1"/>
              </a:xfrm>
              <a:prstGeom prst="line">
                <a:avLst/>
              </a:prstGeom>
              <a:noFill/>
              <a:ln w="38100">
                <a:solidFill>
                  <a:srgbClr val="0066FF"/>
                </a:solidFill>
                <a:round/>
                <a:headEnd/>
                <a:tailEnd/>
              </a:ln>
            </p:spPr>
            <p:txBody>
              <a:bodyPr/>
              <a:lstStyle/>
              <a:p>
                <a:endParaRPr lang="en-US">
                  <a:solidFill>
                    <a:srgbClr val="000000"/>
                  </a:solidFill>
                </a:endParaRPr>
              </a:p>
            </p:txBody>
          </p:sp>
          <p:sp>
            <p:nvSpPr>
              <p:cNvPr id="17485" name="Arc 117"/>
              <p:cNvSpPr>
                <a:spLocks/>
              </p:cNvSpPr>
              <p:nvPr/>
            </p:nvSpPr>
            <p:spPr bwMode="auto">
              <a:xfrm rot="10800000" flipV="1">
                <a:off x="3900" y="1175"/>
                <a:ext cx="761" cy="635"/>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38100">
                <a:solidFill>
                  <a:srgbClr val="0066FF"/>
                </a:solidFill>
                <a:round/>
                <a:headEnd/>
                <a:tailEnd/>
              </a:ln>
            </p:spPr>
            <p:txBody>
              <a:bodyPr wrap="none" anchor="ctr"/>
              <a:lstStyle/>
              <a:p>
                <a:endParaRPr lang="en-US">
                  <a:solidFill>
                    <a:srgbClr val="000000"/>
                  </a:solidFill>
                </a:endParaRPr>
              </a:p>
            </p:txBody>
          </p:sp>
          <p:sp>
            <p:nvSpPr>
              <p:cNvPr id="17486" name="Arc 118"/>
              <p:cNvSpPr>
                <a:spLocks/>
              </p:cNvSpPr>
              <p:nvPr/>
            </p:nvSpPr>
            <p:spPr bwMode="auto">
              <a:xfrm rot="5400000" flipV="1">
                <a:off x="4680" y="1157"/>
                <a:ext cx="639" cy="674"/>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38100">
                <a:solidFill>
                  <a:srgbClr val="0066FF"/>
                </a:solidFill>
                <a:round/>
                <a:headEnd/>
                <a:tailEnd/>
              </a:ln>
            </p:spPr>
            <p:txBody>
              <a:bodyPr wrap="none" anchor="ctr"/>
              <a:lstStyle/>
              <a:p>
                <a:endParaRPr lang="en-US">
                  <a:solidFill>
                    <a:srgbClr val="000000"/>
                  </a:solidFill>
                </a:endParaRPr>
              </a:p>
            </p:txBody>
          </p:sp>
          <p:sp>
            <p:nvSpPr>
              <p:cNvPr id="17487" name="Line 119"/>
              <p:cNvSpPr>
                <a:spLocks noChangeShapeType="1"/>
              </p:cNvSpPr>
              <p:nvPr/>
            </p:nvSpPr>
            <p:spPr bwMode="auto">
              <a:xfrm>
                <a:off x="2820" y="1993"/>
                <a:ext cx="375" cy="1"/>
              </a:xfrm>
              <a:prstGeom prst="line">
                <a:avLst/>
              </a:prstGeom>
              <a:noFill/>
              <a:ln w="38100">
                <a:solidFill>
                  <a:srgbClr val="669900"/>
                </a:solidFill>
                <a:round/>
                <a:headEnd/>
                <a:tailEnd/>
              </a:ln>
            </p:spPr>
            <p:txBody>
              <a:bodyPr/>
              <a:lstStyle/>
              <a:p>
                <a:endParaRPr lang="en-US">
                  <a:solidFill>
                    <a:srgbClr val="000000"/>
                  </a:solidFill>
                </a:endParaRPr>
              </a:p>
            </p:txBody>
          </p:sp>
          <p:sp>
            <p:nvSpPr>
              <p:cNvPr id="17488" name="Line 120"/>
              <p:cNvSpPr>
                <a:spLocks noChangeShapeType="1"/>
              </p:cNvSpPr>
              <p:nvPr/>
            </p:nvSpPr>
            <p:spPr bwMode="auto">
              <a:xfrm>
                <a:off x="3535" y="1753"/>
                <a:ext cx="375" cy="1"/>
              </a:xfrm>
              <a:prstGeom prst="line">
                <a:avLst/>
              </a:prstGeom>
              <a:noFill/>
              <a:ln w="38100">
                <a:solidFill>
                  <a:srgbClr val="669900"/>
                </a:solidFill>
                <a:round/>
                <a:headEnd/>
                <a:tailEnd/>
              </a:ln>
            </p:spPr>
            <p:txBody>
              <a:bodyPr/>
              <a:lstStyle/>
              <a:p>
                <a:endParaRPr lang="en-US">
                  <a:solidFill>
                    <a:srgbClr val="000000"/>
                  </a:solidFill>
                </a:endParaRPr>
              </a:p>
            </p:txBody>
          </p:sp>
          <p:sp>
            <p:nvSpPr>
              <p:cNvPr id="17489" name="Arc 121"/>
              <p:cNvSpPr>
                <a:spLocks/>
              </p:cNvSpPr>
              <p:nvPr/>
            </p:nvSpPr>
            <p:spPr bwMode="auto">
              <a:xfrm rot="10800000" flipV="1">
                <a:off x="3905" y="1127"/>
                <a:ext cx="761" cy="635"/>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38100">
                <a:solidFill>
                  <a:srgbClr val="669900"/>
                </a:solidFill>
                <a:round/>
                <a:headEnd/>
                <a:tailEnd/>
              </a:ln>
            </p:spPr>
            <p:txBody>
              <a:bodyPr wrap="none" anchor="ctr"/>
              <a:lstStyle/>
              <a:p>
                <a:endParaRPr lang="en-US">
                  <a:solidFill>
                    <a:srgbClr val="000000"/>
                  </a:solidFill>
                </a:endParaRPr>
              </a:p>
            </p:txBody>
          </p:sp>
          <p:sp>
            <p:nvSpPr>
              <p:cNvPr id="17490" name="Arc 122"/>
              <p:cNvSpPr>
                <a:spLocks/>
              </p:cNvSpPr>
              <p:nvPr/>
            </p:nvSpPr>
            <p:spPr bwMode="auto">
              <a:xfrm rot="5400000" flipV="1">
                <a:off x="4685" y="1109"/>
                <a:ext cx="639" cy="674"/>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38100">
                <a:solidFill>
                  <a:srgbClr val="669900"/>
                </a:solidFill>
                <a:round/>
                <a:headEnd/>
                <a:tailEnd/>
              </a:ln>
            </p:spPr>
            <p:txBody>
              <a:bodyPr wrap="none" anchor="ctr"/>
              <a:lstStyle/>
              <a:p>
                <a:endParaRPr lang="en-US">
                  <a:solidFill>
                    <a:srgbClr val="000000"/>
                  </a:solidFill>
                </a:endParaRPr>
              </a:p>
            </p:txBody>
          </p:sp>
          <p:sp>
            <p:nvSpPr>
              <p:cNvPr id="17491" name="Line 123"/>
              <p:cNvSpPr>
                <a:spLocks noChangeShapeType="1"/>
              </p:cNvSpPr>
              <p:nvPr/>
            </p:nvSpPr>
            <p:spPr bwMode="auto">
              <a:xfrm>
                <a:off x="2815" y="1950"/>
                <a:ext cx="375" cy="1"/>
              </a:xfrm>
              <a:prstGeom prst="line">
                <a:avLst/>
              </a:prstGeom>
              <a:noFill/>
              <a:ln w="38100">
                <a:solidFill>
                  <a:srgbClr val="800080"/>
                </a:solidFill>
                <a:round/>
                <a:headEnd/>
                <a:tailEnd/>
              </a:ln>
            </p:spPr>
            <p:txBody>
              <a:bodyPr/>
              <a:lstStyle/>
              <a:p>
                <a:endParaRPr lang="en-US">
                  <a:solidFill>
                    <a:srgbClr val="000000"/>
                  </a:solidFill>
                </a:endParaRPr>
              </a:p>
            </p:txBody>
          </p:sp>
          <p:sp>
            <p:nvSpPr>
              <p:cNvPr id="17492" name="Line 124"/>
              <p:cNvSpPr>
                <a:spLocks noChangeShapeType="1"/>
              </p:cNvSpPr>
              <p:nvPr/>
            </p:nvSpPr>
            <p:spPr bwMode="auto">
              <a:xfrm>
                <a:off x="3530" y="1710"/>
                <a:ext cx="375" cy="1"/>
              </a:xfrm>
              <a:prstGeom prst="line">
                <a:avLst/>
              </a:prstGeom>
              <a:noFill/>
              <a:ln w="38100">
                <a:solidFill>
                  <a:srgbClr val="800080"/>
                </a:solidFill>
                <a:round/>
                <a:headEnd/>
                <a:tailEnd/>
              </a:ln>
            </p:spPr>
            <p:txBody>
              <a:bodyPr/>
              <a:lstStyle/>
              <a:p>
                <a:endParaRPr lang="en-US">
                  <a:solidFill>
                    <a:srgbClr val="000000"/>
                  </a:solidFill>
                </a:endParaRPr>
              </a:p>
            </p:txBody>
          </p:sp>
          <p:sp>
            <p:nvSpPr>
              <p:cNvPr id="17493" name="Arc 125"/>
              <p:cNvSpPr>
                <a:spLocks/>
              </p:cNvSpPr>
              <p:nvPr/>
            </p:nvSpPr>
            <p:spPr bwMode="auto">
              <a:xfrm rot="10800000" flipV="1">
                <a:off x="3900" y="1084"/>
                <a:ext cx="761" cy="635"/>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38100">
                <a:solidFill>
                  <a:srgbClr val="800080"/>
                </a:solidFill>
                <a:round/>
                <a:headEnd/>
                <a:tailEnd/>
              </a:ln>
            </p:spPr>
            <p:txBody>
              <a:bodyPr wrap="none" anchor="ctr"/>
              <a:lstStyle/>
              <a:p>
                <a:endParaRPr lang="en-US">
                  <a:solidFill>
                    <a:srgbClr val="000000"/>
                  </a:solidFill>
                </a:endParaRPr>
              </a:p>
            </p:txBody>
          </p:sp>
          <p:sp>
            <p:nvSpPr>
              <p:cNvPr id="17494" name="Arc 126"/>
              <p:cNvSpPr>
                <a:spLocks/>
              </p:cNvSpPr>
              <p:nvPr/>
            </p:nvSpPr>
            <p:spPr bwMode="auto">
              <a:xfrm rot="5400000" flipV="1">
                <a:off x="4680" y="1066"/>
                <a:ext cx="639" cy="674"/>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38100">
                <a:solidFill>
                  <a:srgbClr val="800080"/>
                </a:solidFill>
                <a:round/>
                <a:headEnd/>
                <a:tailEnd/>
              </a:ln>
            </p:spPr>
            <p:txBody>
              <a:bodyPr wrap="none" anchor="ctr"/>
              <a:lstStyle/>
              <a:p>
                <a:endParaRPr lang="en-US">
                  <a:solidFill>
                    <a:srgbClr val="000000"/>
                  </a:solidFill>
                </a:endParaRPr>
              </a:p>
            </p:txBody>
          </p:sp>
          <p:sp>
            <p:nvSpPr>
              <p:cNvPr id="17495" name="Line 127"/>
              <p:cNvSpPr>
                <a:spLocks noChangeShapeType="1"/>
              </p:cNvSpPr>
              <p:nvPr/>
            </p:nvSpPr>
            <p:spPr bwMode="auto">
              <a:xfrm>
                <a:off x="2821" y="1917"/>
                <a:ext cx="375" cy="1"/>
              </a:xfrm>
              <a:prstGeom prst="line">
                <a:avLst/>
              </a:prstGeom>
              <a:noFill/>
              <a:ln w="38100">
                <a:solidFill>
                  <a:srgbClr val="CC0000"/>
                </a:solidFill>
                <a:round/>
                <a:headEnd/>
                <a:tailEnd/>
              </a:ln>
            </p:spPr>
            <p:txBody>
              <a:bodyPr/>
              <a:lstStyle/>
              <a:p>
                <a:endParaRPr lang="en-US">
                  <a:solidFill>
                    <a:srgbClr val="000000"/>
                  </a:solidFill>
                </a:endParaRPr>
              </a:p>
            </p:txBody>
          </p:sp>
          <p:sp>
            <p:nvSpPr>
              <p:cNvPr id="17496" name="Arc 128"/>
              <p:cNvSpPr>
                <a:spLocks/>
              </p:cNvSpPr>
              <p:nvPr/>
            </p:nvSpPr>
            <p:spPr bwMode="auto">
              <a:xfrm rot="10800000" flipV="1">
                <a:off x="3193" y="1679"/>
                <a:ext cx="343" cy="227"/>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38100">
                <a:solidFill>
                  <a:srgbClr val="CC0000"/>
                </a:solidFill>
                <a:round/>
                <a:headEnd/>
                <a:tailEnd/>
              </a:ln>
            </p:spPr>
            <p:txBody>
              <a:bodyPr wrap="none" anchor="ctr"/>
              <a:lstStyle/>
              <a:p>
                <a:endParaRPr lang="en-US">
                  <a:solidFill>
                    <a:srgbClr val="000000"/>
                  </a:solidFill>
                </a:endParaRPr>
              </a:p>
            </p:txBody>
          </p:sp>
          <p:sp>
            <p:nvSpPr>
              <p:cNvPr id="17497" name="Line 129"/>
              <p:cNvSpPr>
                <a:spLocks noChangeShapeType="1"/>
              </p:cNvSpPr>
              <p:nvPr/>
            </p:nvSpPr>
            <p:spPr bwMode="auto">
              <a:xfrm>
                <a:off x="3536" y="1677"/>
                <a:ext cx="375" cy="1"/>
              </a:xfrm>
              <a:prstGeom prst="line">
                <a:avLst/>
              </a:prstGeom>
              <a:noFill/>
              <a:ln w="38100">
                <a:solidFill>
                  <a:srgbClr val="CC0000"/>
                </a:solidFill>
                <a:round/>
                <a:headEnd/>
                <a:tailEnd/>
              </a:ln>
            </p:spPr>
            <p:txBody>
              <a:bodyPr/>
              <a:lstStyle/>
              <a:p>
                <a:endParaRPr lang="en-US">
                  <a:solidFill>
                    <a:srgbClr val="000000"/>
                  </a:solidFill>
                </a:endParaRPr>
              </a:p>
            </p:txBody>
          </p:sp>
          <p:sp>
            <p:nvSpPr>
              <p:cNvPr id="17498" name="Arc 130"/>
              <p:cNvSpPr>
                <a:spLocks/>
              </p:cNvSpPr>
              <p:nvPr/>
            </p:nvSpPr>
            <p:spPr bwMode="auto">
              <a:xfrm rot="10800000" flipV="1">
                <a:off x="3906" y="1051"/>
                <a:ext cx="761" cy="635"/>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38100">
                <a:solidFill>
                  <a:srgbClr val="CC0000"/>
                </a:solidFill>
                <a:round/>
                <a:headEnd/>
                <a:tailEnd/>
              </a:ln>
            </p:spPr>
            <p:txBody>
              <a:bodyPr wrap="none" anchor="ctr"/>
              <a:lstStyle/>
              <a:p>
                <a:endParaRPr lang="en-US">
                  <a:solidFill>
                    <a:srgbClr val="000000"/>
                  </a:solidFill>
                </a:endParaRPr>
              </a:p>
            </p:txBody>
          </p:sp>
          <p:sp>
            <p:nvSpPr>
              <p:cNvPr id="17499" name="Arc 131"/>
              <p:cNvSpPr>
                <a:spLocks/>
              </p:cNvSpPr>
              <p:nvPr/>
            </p:nvSpPr>
            <p:spPr bwMode="auto">
              <a:xfrm rot="5400000" flipV="1">
                <a:off x="4686" y="1033"/>
                <a:ext cx="639" cy="674"/>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38100">
                <a:solidFill>
                  <a:srgbClr val="CC0000"/>
                </a:solidFill>
                <a:round/>
                <a:headEnd/>
                <a:tailEnd/>
              </a:ln>
            </p:spPr>
            <p:txBody>
              <a:bodyPr wrap="none" anchor="ctr"/>
              <a:lstStyle/>
              <a:p>
                <a:endParaRPr lang="en-US">
                  <a:solidFill>
                    <a:srgbClr val="000000"/>
                  </a:solidFill>
                </a:endParaRPr>
              </a:p>
            </p:txBody>
          </p:sp>
          <p:sp>
            <p:nvSpPr>
              <p:cNvPr id="17500" name="Line 132"/>
              <p:cNvSpPr>
                <a:spLocks noChangeShapeType="1"/>
              </p:cNvSpPr>
              <p:nvPr/>
            </p:nvSpPr>
            <p:spPr bwMode="auto">
              <a:xfrm>
                <a:off x="2826" y="1874"/>
                <a:ext cx="375" cy="1"/>
              </a:xfrm>
              <a:prstGeom prst="line">
                <a:avLst/>
              </a:prstGeom>
              <a:noFill/>
              <a:ln w="38100">
                <a:solidFill>
                  <a:srgbClr val="000099"/>
                </a:solidFill>
                <a:round/>
                <a:headEnd/>
                <a:tailEnd/>
              </a:ln>
            </p:spPr>
            <p:txBody>
              <a:bodyPr/>
              <a:lstStyle/>
              <a:p>
                <a:endParaRPr lang="en-US">
                  <a:solidFill>
                    <a:srgbClr val="000000"/>
                  </a:solidFill>
                </a:endParaRPr>
              </a:p>
            </p:txBody>
          </p:sp>
          <p:sp>
            <p:nvSpPr>
              <p:cNvPr id="17501" name="Arc 133"/>
              <p:cNvSpPr>
                <a:spLocks/>
              </p:cNvSpPr>
              <p:nvPr/>
            </p:nvSpPr>
            <p:spPr bwMode="auto">
              <a:xfrm rot="10800000" flipV="1">
                <a:off x="3198" y="1636"/>
                <a:ext cx="343" cy="227"/>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38100">
                <a:solidFill>
                  <a:srgbClr val="000099"/>
                </a:solidFill>
                <a:round/>
                <a:headEnd/>
                <a:tailEnd/>
              </a:ln>
            </p:spPr>
            <p:txBody>
              <a:bodyPr wrap="none" anchor="ctr"/>
              <a:lstStyle/>
              <a:p>
                <a:endParaRPr lang="en-US">
                  <a:solidFill>
                    <a:srgbClr val="000000"/>
                  </a:solidFill>
                </a:endParaRPr>
              </a:p>
            </p:txBody>
          </p:sp>
          <p:sp>
            <p:nvSpPr>
              <p:cNvPr id="17502" name="Line 134"/>
              <p:cNvSpPr>
                <a:spLocks noChangeShapeType="1"/>
              </p:cNvSpPr>
              <p:nvPr/>
            </p:nvSpPr>
            <p:spPr bwMode="auto">
              <a:xfrm>
                <a:off x="3541" y="1634"/>
                <a:ext cx="375" cy="1"/>
              </a:xfrm>
              <a:prstGeom prst="line">
                <a:avLst/>
              </a:prstGeom>
              <a:noFill/>
              <a:ln w="38100">
                <a:solidFill>
                  <a:srgbClr val="000099"/>
                </a:solidFill>
                <a:round/>
                <a:headEnd/>
                <a:tailEnd/>
              </a:ln>
            </p:spPr>
            <p:txBody>
              <a:bodyPr/>
              <a:lstStyle/>
              <a:p>
                <a:endParaRPr lang="en-US">
                  <a:solidFill>
                    <a:srgbClr val="000000"/>
                  </a:solidFill>
                </a:endParaRPr>
              </a:p>
            </p:txBody>
          </p:sp>
          <p:sp>
            <p:nvSpPr>
              <p:cNvPr id="17503" name="Arc 135"/>
              <p:cNvSpPr>
                <a:spLocks/>
              </p:cNvSpPr>
              <p:nvPr/>
            </p:nvSpPr>
            <p:spPr bwMode="auto">
              <a:xfrm rot="10800000" flipV="1">
                <a:off x="3911" y="1008"/>
                <a:ext cx="761" cy="635"/>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38100">
                <a:solidFill>
                  <a:srgbClr val="000099"/>
                </a:solidFill>
                <a:round/>
                <a:headEnd/>
                <a:tailEnd/>
              </a:ln>
            </p:spPr>
            <p:txBody>
              <a:bodyPr wrap="none" anchor="ctr"/>
              <a:lstStyle/>
              <a:p>
                <a:endParaRPr lang="en-US">
                  <a:solidFill>
                    <a:srgbClr val="000000"/>
                  </a:solidFill>
                </a:endParaRPr>
              </a:p>
            </p:txBody>
          </p:sp>
          <p:sp>
            <p:nvSpPr>
              <p:cNvPr id="17504" name="Arc 136"/>
              <p:cNvSpPr>
                <a:spLocks/>
              </p:cNvSpPr>
              <p:nvPr/>
            </p:nvSpPr>
            <p:spPr bwMode="auto">
              <a:xfrm rot="5400000" flipV="1">
                <a:off x="4691" y="990"/>
                <a:ext cx="639" cy="674"/>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38100">
                <a:solidFill>
                  <a:srgbClr val="000099"/>
                </a:solidFill>
                <a:round/>
                <a:headEnd/>
                <a:tailEnd/>
              </a:ln>
            </p:spPr>
            <p:txBody>
              <a:bodyPr wrap="none" anchor="ctr"/>
              <a:lstStyle/>
              <a:p>
                <a:endParaRPr lang="en-US">
                  <a:solidFill>
                    <a:srgbClr val="000000"/>
                  </a:solidFill>
                </a:endParaRPr>
              </a:p>
            </p:txBody>
          </p:sp>
        </p:grpSp>
      </p:grpSp>
      <p:sp>
        <p:nvSpPr>
          <p:cNvPr id="17412" name="Text Box 137"/>
          <p:cNvSpPr txBox="1">
            <a:spLocks noChangeArrowheads="1"/>
          </p:cNvSpPr>
          <p:nvPr/>
        </p:nvSpPr>
        <p:spPr bwMode="auto">
          <a:xfrm>
            <a:off x="2444750" y="3729038"/>
            <a:ext cx="698500" cy="336550"/>
          </a:xfrm>
          <a:prstGeom prst="rect">
            <a:avLst/>
          </a:prstGeom>
          <a:noFill/>
          <a:ln w="9525">
            <a:noFill/>
            <a:miter lim="800000"/>
            <a:headEnd/>
            <a:tailEnd/>
          </a:ln>
        </p:spPr>
        <p:txBody>
          <a:bodyPr wrap="none">
            <a:spAutoFit/>
          </a:bodyPr>
          <a:lstStyle/>
          <a:p>
            <a:r>
              <a:rPr lang="en-GB" sz="1600">
                <a:solidFill>
                  <a:srgbClr val="3AA8E4"/>
                </a:solidFill>
                <a:latin typeface="Calibri" pitchFamily="34" charset="0"/>
              </a:rPr>
              <a:t>Buffer</a:t>
            </a:r>
            <a:endParaRPr lang="en-US" sz="1600">
              <a:solidFill>
                <a:srgbClr val="3AA8E4"/>
              </a:solidFill>
              <a:latin typeface="Calibri" pitchFamily="34" charset="0"/>
            </a:endParaRPr>
          </a:p>
        </p:txBody>
      </p:sp>
      <p:sp>
        <p:nvSpPr>
          <p:cNvPr id="17413" name="Text Box 138"/>
          <p:cNvSpPr txBox="1">
            <a:spLocks noChangeArrowheads="1"/>
          </p:cNvSpPr>
          <p:nvPr/>
        </p:nvSpPr>
        <p:spPr bwMode="auto">
          <a:xfrm>
            <a:off x="2444750" y="3957638"/>
            <a:ext cx="1268413" cy="336550"/>
          </a:xfrm>
          <a:prstGeom prst="rect">
            <a:avLst/>
          </a:prstGeom>
          <a:noFill/>
          <a:ln w="9525">
            <a:noFill/>
            <a:miter lim="800000"/>
            <a:headEnd/>
            <a:tailEnd/>
          </a:ln>
        </p:spPr>
        <p:txBody>
          <a:bodyPr wrap="none">
            <a:spAutoFit/>
          </a:bodyPr>
          <a:lstStyle/>
          <a:p>
            <a:r>
              <a:rPr lang="en-GB" sz="1600">
                <a:solidFill>
                  <a:srgbClr val="3AA8E4"/>
                </a:solidFill>
                <a:latin typeface="Calibri" pitchFamily="34" charset="0"/>
              </a:rPr>
              <a:t>Ligand-Biotin</a:t>
            </a:r>
            <a:endParaRPr lang="en-US" sz="1600">
              <a:solidFill>
                <a:srgbClr val="3AA8E4"/>
              </a:solidFill>
              <a:latin typeface="Calibri" pitchFamily="34" charset="0"/>
            </a:endParaRPr>
          </a:p>
        </p:txBody>
      </p:sp>
      <p:sp>
        <p:nvSpPr>
          <p:cNvPr id="17414" name="Text Box 139"/>
          <p:cNvSpPr txBox="1">
            <a:spLocks noChangeArrowheads="1"/>
          </p:cNvSpPr>
          <p:nvPr/>
        </p:nvSpPr>
        <p:spPr bwMode="auto">
          <a:xfrm>
            <a:off x="2444750" y="4184651"/>
            <a:ext cx="1700213" cy="336550"/>
          </a:xfrm>
          <a:prstGeom prst="rect">
            <a:avLst/>
          </a:prstGeom>
          <a:noFill/>
          <a:ln w="9525">
            <a:noFill/>
            <a:miter lim="800000"/>
            <a:headEnd/>
            <a:tailEnd/>
          </a:ln>
        </p:spPr>
        <p:txBody>
          <a:bodyPr wrap="none">
            <a:spAutoFit/>
          </a:bodyPr>
          <a:lstStyle/>
          <a:p>
            <a:r>
              <a:rPr lang="en-GB" sz="1600">
                <a:solidFill>
                  <a:srgbClr val="3AA8E4"/>
                </a:solidFill>
                <a:latin typeface="Calibri" pitchFamily="34" charset="0"/>
              </a:rPr>
              <a:t>Protein of Interest</a:t>
            </a:r>
            <a:endParaRPr lang="en-US" sz="1600">
              <a:solidFill>
                <a:srgbClr val="3AA8E4"/>
              </a:solidFill>
              <a:latin typeface="Calibri" pitchFamily="34" charset="0"/>
            </a:endParaRPr>
          </a:p>
        </p:txBody>
      </p:sp>
      <p:grpSp>
        <p:nvGrpSpPr>
          <p:cNvPr id="5" name="Group 140"/>
          <p:cNvGrpSpPr>
            <a:grpSpLocks/>
          </p:cNvGrpSpPr>
          <p:nvPr/>
        </p:nvGrpSpPr>
        <p:grpSpPr bwMode="auto">
          <a:xfrm>
            <a:off x="687388" y="3378201"/>
            <a:ext cx="1711325" cy="322262"/>
            <a:chOff x="441" y="1365"/>
            <a:chExt cx="1078" cy="203"/>
          </a:xfrm>
        </p:grpSpPr>
        <p:grpSp>
          <p:nvGrpSpPr>
            <p:cNvPr id="17445" name="Group 141"/>
            <p:cNvGrpSpPr>
              <a:grpSpLocks/>
            </p:cNvGrpSpPr>
            <p:nvPr/>
          </p:nvGrpSpPr>
          <p:grpSpPr bwMode="auto">
            <a:xfrm>
              <a:off x="441" y="1365"/>
              <a:ext cx="51" cy="203"/>
              <a:chOff x="1216" y="1621"/>
              <a:chExt cx="438" cy="688"/>
            </a:xfrm>
          </p:grpSpPr>
          <p:sp>
            <p:nvSpPr>
              <p:cNvPr id="17467" name="Rectangle 142"/>
              <p:cNvSpPr>
                <a:spLocks noChangeArrowheads="1"/>
              </p:cNvSpPr>
              <p:nvPr/>
            </p:nvSpPr>
            <p:spPr bwMode="auto">
              <a:xfrm>
                <a:off x="1218" y="1621"/>
                <a:ext cx="436" cy="592"/>
              </a:xfrm>
              <a:prstGeom prst="rect">
                <a:avLst/>
              </a:prstGeom>
              <a:gradFill rotWithShape="1">
                <a:gsLst>
                  <a:gs pos="0">
                    <a:srgbClr val="A3A3A3"/>
                  </a:gs>
                  <a:gs pos="50000">
                    <a:srgbClr val="C0C0C0"/>
                  </a:gs>
                  <a:gs pos="100000">
                    <a:srgbClr val="A3A3A3"/>
                  </a:gs>
                </a:gsLst>
                <a:lin ang="0" scaled="1"/>
              </a:gradFill>
              <a:ln w="9525">
                <a:noFill/>
                <a:miter lim="800000"/>
                <a:headEnd/>
                <a:tailEnd/>
              </a:ln>
            </p:spPr>
            <p:txBody>
              <a:bodyPr wrap="none" anchor="ctr"/>
              <a:lstStyle/>
              <a:p>
                <a:pPr algn="ctr"/>
                <a:endParaRPr lang="en-US">
                  <a:solidFill>
                    <a:srgbClr val="000000"/>
                  </a:solidFill>
                </a:endParaRPr>
              </a:p>
            </p:txBody>
          </p:sp>
          <p:sp>
            <p:nvSpPr>
              <p:cNvPr id="17468" name="Rectangle 143"/>
              <p:cNvSpPr>
                <a:spLocks noChangeArrowheads="1"/>
              </p:cNvSpPr>
              <p:nvPr/>
            </p:nvSpPr>
            <p:spPr bwMode="auto">
              <a:xfrm>
                <a:off x="1216" y="2202"/>
                <a:ext cx="436" cy="107"/>
              </a:xfrm>
              <a:prstGeom prst="rect">
                <a:avLst/>
              </a:prstGeom>
              <a:gradFill rotWithShape="1">
                <a:gsLst>
                  <a:gs pos="0">
                    <a:srgbClr val="AFBC22"/>
                  </a:gs>
                  <a:gs pos="50000">
                    <a:srgbClr val="C5CE5F"/>
                  </a:gs>
                  <a:gs pos="100000">
                    <a:srgbClr val="AFBC22"/>
                  </a:gs>
                </a:gsLst>
                <a:lin ang="0" scaled="1"/>
              </a:gradFill>
              <a:ln w="9525">
                <a:noFill/>
                <a:miter lim="800000"/>
                <a:headEnd/>
                <a:tailEnd/>
              </a:ln>
            </p:spPr>
            <p:txBody>
              <a:bodyPr wrap="none" anchor="ctr"/>
              <a:lstStyle/>
              <a:p>
                <a:pPr algn="ctr"/>
                <a:endParaRPr lang="en-US">
                  <a:solidFill>
                    <a:srgbClr val="000000"/>
                  </a:solidFill>
                </a:endParaRPr>
              </a:p>
            </p:txBody>
          </p:sp>
        </p:grpSp>
        <p:grpSp>
          <p:nvGrpSpPr>
            <p:cNvPr id="17446" name="Group 144"/>
            <p:cNvGrpSpPr>
              <a:grpSpLocks/>
            </p:cNvGrpSpPr>
            <p:nvPr/>
          </p:nvGrpSpPr>
          <p:grpSpPr bwMode="auto">
            <a:xfrm>
              <a:off x="587" y="1365"/>
              <a:ext cx="51" cy="203"/>
              <a:chOff x="1216" y="1621"/>
              <a:chExt cx="438" cy="688"/>
            </a:xfrm>
          </p:grpSpPr>
          <p:sp>
            <p:nvSpPr>
              <p:cNvPr id="17465" name="Rectangle 145"/>
              <p:cNvSpPr>
                <a:spLocks noChangeArrowheads="1"/>
              </p:cNvSpPr>
              <p:nvPr/>
            </p:nvSpPr>
            <p:spPr bwMode="auto">
              <a:xfrm>
                <a:off x="1218" y="1621"/>
                <a:ext cx="436" cy="592"/>
              </a:xfrm>
              <a:prstGeom prst="rect">
                <a:avLst/>
              </a:prstGeom>
              <a:gradFill rotWithShape="1">
                <a:gsLst>
                  <a:gs pos="0">
                    <a:srgbClr val="A3A3A3"/>
                  </a:gs>
                  <a:gs pos="50000">
                    <a:srgbClr val="C0C0C0"/>
                  </a:gs>
                  <a:gs pos="100000">
                    <a:srgbClr val="A3A3A3"/>
                  </a:gs>
                </a:gsLst>
                <a:lin ang="0" scaled="1"/>
              </a:gradFill>
              <a:ln w="9525">
                <a:noFill/>
                <a:miter lim="800000"/>
                <a:headEnd/>
                <a:tailEnd/>
              </a:ln>
            </p:spPr>
            <p:txBody>
              <a:bodyPr wrap="none" anchor="ctr"/>
              <a:lstStyle/>
              <a:p>
                <a:pPr algn="ctr"/>
                <a:endParaRPr lang="en-US">
                  <a:solidFill>
                    <a:srgbClr val="000000"/>
                  </a:solidFill>
                </a:endParaRPr>
              </a:p>
            </p:txBody>
          </p:sp>
          <p:sp>
            <p:nvSpPr>
              <p:cNvPr id="17466" name="Rectangle 146"/>
              <p:cNvSpPr>
                <a:spLocks noChangeArrowheads="1"/>
              </p:cNvSpPr>
              <p:nvPr/>
            </p:nvSpPr>
            <p:spPr bwMode="auto">
              <a:xfrm>
                <a:off x="1216" y="2202"/>
                <a:ext cx="436" cy="107"/>
              </a:xfrm>
              <a:prstGeom prst="rect">
                <a:avLst/>
              </a:prstGeom>
              <a:gradFill rotWithShape="1">
                <a:gsLst>
                  <a:gs pos="0">
                    <a:srgbClr val="AFBC22"/>
                  </a:gs>
                  <a:gs pos="50000">
                    <a:srgbClr val="C5CE5F"/>
                  </a:gs>
                  <a:gs pos="100000">
                    <a:srgbClr val="AFBC22"/>
                  </a:gs>
                </a:gsLst>
                <a:lin ang="0" scaled="1"/>
              </a:gradFill>
              <a:ln w="9525">
                <a:noFill/>
                <a:miter lim="800000"/>
                <a:headEnd/>
                <a:tailEnd/>
              </a:ln>
            </p:spPr>
            <p:txBody>
              <a:bodyPr wrap="none" anchor="ctr"/>
              <a:lstStyle/>
              <a:p>
                <a:pPr algn="ctr"/>
                <a:endParaRPr lang="en-US">
                  <a:solidFill>
                    <a:srgbClr val="000000"/>
                  </a:solidFill>
                </a:endParaRPr>
              </a:p>
            </p:txBody>
          </p:sp>
        </p:grpSp>
        <p:grpSp>
          <p:nvGrpSpPr>
            <p:cNvPr id="17447" name="Group 147"/>
            <p:cNvGrpSpPr>
              <a:grpSpLocks/>
            </p:cNvGrpSpPr>
            <p:nvPr/>
          </p:nvGrpSpPr>
          <p:grpSpPr bwMode="auto">
            <a:xfrm>
              <a:off x="734" y="1365"/>
              <a:ext cx="51" cy="203"/>
              <a:chOff x="1216" y="1621"/>
              <a:chExt cx="438" cy="688"/>
            </a:xfrm>
          </p:grpSpPr>
          <p:sp>
            <p:nvSpPr>
              <p:cNvPr id="17463" name="Rectangle 148"/>
              <p:cNvSpPr>
                <a:spLocks noChangeArrowheads="1"/>
              </p:cNvSpPr>
              <p:nvPr/>
            </p:nvSpPr>
            <p:spPr bwMode="auto">
              <a:xfrm>
                <a:off x="1218" y="1621"/>
                <a:ext cx="436" cy="592"/>
              </a:xfrm>
              <a:prstGeom prst="rect">
                <a:avLst/>
              </a:prstGeom>
              <a:gradFill rotWithShape="1">
                <a:gsLst>
                  <a:gs pos="0">
                    <a:srgbClr val="A3A3A3"/>
                  </a:gs>
                  <a:gs pos="50000">
                    <a:srgbClr val="C0C0C0"/>
                  </a:gs>
                  <a:gs pos="100000">
                    <a:srgbClr val="A3A3A3"/>
                  </a:gs>
                </a:gsLst>
                <a:lin ang="0" scaled="1"/>
              </a:gradFill>
              <a:ln w="9525">
                <a:noFill/>
                <a:miter lim="800000"/>
                <a:headEnd/>
                <a:tailEnd/>
              </a:ln>
            </p:spPr>
            <p:txBody>
              <a:bodyPr wrap="none" anchor="ctr"/>
              <a:lstStyle/>
              <a:p>
                <a:pPr algn="ctr"/>
                <a:endParaRPr lang="en-US">
                  <a:solidFill>
                    <a:srgbClr val="000000"/>
                  </a:solidFill>
                </a:endParaRPr>
              </a:p>
            </p:txBody>
          </p:sp>
          <p:sp>
            <p:nvSpPr>
              <p:cNvPr id="17464" name="Rectangle 149"/>
              <p:cNvSpPr>
                <a:spLocks noChangeArrowheads="1"/>
              </p:cNvSpPr>
              <p:nvPr/>
            </p:nvSpPr>
            <p:spPr bwMode="auto">
              <a:xfrm>
                <a:off x="1216" y="2202"/>
                <a:ext cx="436" cy="107"/>
              </a:xfrm>
              <a:prstGeom prst="rect">
                <a:avLst/>
              </a:prstGeom>
              <a:gradFill rotWithShape="1">
                <a:gsLst>
                  <a:gs pos="0">
                    <a:srgbClr val="AFBC22"/>
                  </a:gs>
                  <a:gs pos="50000">
                    <a:srgbClr val="C5CE5F"/>
                  </a:gs>
                  <a:gs pos="100000">
                    <a:srgbClr val="AFBC22"/>
                  </a:gs>
                </a:gsLst>
                <a:lin ang="0" scaled="1"/>
              </a:gradFill>
              <a:ln w="9525">
                <a:noFill/>
                <a:miter lim="800000"/>
                <a:headEnd/>
                <a:tailEnd/>
              </a:ln>
            </p:spPr>
            <p:txBody>
              <a:bodyPr wrap="none" anchor="ctr"/>
              <a:lstStyle/>
              <a:p>
                <a:pPr algn="ctr"/>
                <a:endParaRPr lang="en-US">
                  <a:solidFill>
                    <a:srgbClr val="000000"/>
                  </a:solidFill>
                </a:endParaRPr>
              </a:p>
            </p:txBody>
          </p:sp>
        </p:grpSp>
        <p:grpSp>
          <p:nvGrpSpPr>
            <p:cNvPr id="17448" name="Group 150"/>
            <p:cNvGrpSpPr>
              <a:grpSpLocks/>
            </p:cNvGrpSpPr>
            <p:nvPr/>
          </p:nvGrpSpPr>
          <p:grpSpPr bwMode="auto">
            <a:xfrm>
              <a:off x="881" y="1365"/>
              <a:ext cx="51" cy="203"/>
              <a:chOff x="1216" y="1621"/>
              <a:chExt cx="438" cy="688"/>
            </a:xfrm>
          </p:grpSpPr>
          <p:sp>
            <p:nvSpPr>
              <p:cNvPr id="17461" name="Rectangle 151"/>
              <p:cNvSpPr>
                <a:spLocks noChangeArrowheads="1"/>
              </p:cNvSpPr>
              <p:nvPr/>
            </p:nvSpPr>
            <p:spPr bwMode="auto">
              <a:xfrm>
                <a:off x="1218" y="1621"/>
                <a:ext cx="436" cy="592"/>
              </a:xfrm>
              <a:prstGeom prst="rect">
                <a:avLst/>
              </a:prstGeom>
              <a:gradFill rotWithShape="1">
                <a:gsLst>
                  <a:gs pos="0">
                    <a:srgbClr val="A3A3A3"/>
                  </a:gs>
                  <a:gs pos="50000">
                    <a:srgbClr val="C0C0C0"/>
                  </a:gs>
                  <a:gs pos="100000">
                    <a:srgbClr val="A3A3A3"/>
                  </a:gs>
                </a:gsLst>
                <a:lin ang="0" scaled="1"/>
              </a:gradFill>
              <a:ln w="9525">
                <a:noFill/>
                <a:miter lim="800000"/>
                <a:headEnd/>
                <a:tailEnd/>
              </a:ln>
            </p:spPr>
            <p:txBody>
              <a:bodyPr wrap="none" anchor="ctr"/>
              <a:lstStyle/>
              <a:p>
                <a:pPr algn="ctr"/>
                <a:endParaRPr lang="en-US">
                  <a:solidFill>
                    <a:srgbClr val="000000"/>
                  </a:solidFill>
                </a:endParaRPr>
              </a:p>
            </p:txBody>
          </p:sp>
          <p:sp>
            <p:nvSpPr>
              <p:cNvPr id="17462" name="Rectangle 152"/>
              <p:cNvSpPr>
                <a:spLocks noChangeArrowheads="1"/>
              </p:cNvSpPr>
              <p:nvPr/>
            </p:nvSpPr>
            <p:spPr bwMode="auto">
              <a:xfrm>
                <a:off x="1216" y="2202"/>
                <a:ext cx="436" cy="107"/>
              </a:xfrm>
              <a:prstGeom prst="rect">
                <a:avLst/>
              </a:prstGeom>
              <a:gradFill rotWithShape="1">
                <a:gsLst>
                  <a:gs pos="0">
                    <a:srgbClr val="AFBC22"/>
                  </a:gs>
                  <a:gs pos="50000">
                    <a:srgbClr val="C5CE5F"/>
                  </a:gs>
                  <a:gs pos="100000">
                    <a:srgbClr val="AFBC22"/>
                  </a:gs>
                </a:gsLst>
                <a:lin ang="0" scaled="1"/>
              </a:gradFill>
              <a:ln w="9525">
                <a:noFill/>
                <a:miter lim="800000"/>
                <a:headEnd/>
                <a:tailEnd/>
              </a:ln>
            </p:spPr>
            <p:txBody>
              <a:bodyPr wrap="none" anchor="ctr"/>
              <a:lstStyle/>
              <a:p>
                <a:pPr algn="ctr"/>
                <a:endParaRPr lang="en-US">
                  <a:solidFill>
                    <a:srgbClr val="000000"/>
                  </a:solidFill>
                </a:endParaRPr>
              </a:p>
            </p:txBody>
          </p:sp>
        </p:grpSp>
        <p:grpSp>
          <p:nvGrpSpPr>
            <p:cNvPr id="17449" name="Group 153"/>
            <p:cNvGrpSpPr>
              <a:grpSpLocks/>
            </p:cNvGrpSpPr>
            <p:nvPr/>
          </p:nvGrpSpPr>
          <p:grpSpPr bwMode="auto">
            <a:xfrm>
              <a:off x="1027" y="1365"/>
              <a:ext cx="51" cy="203"/>
              <a:chOff x="1216" y="1621"/>
              <a:chExt cx="438" cy="688"/>
            </a:xfrm>
          </p:grpSpPr>
          <p:sp>
            <p:nvSpPr>
              <p:cNvPr id="17459" name="Rectangle 154"/>
              <p:cNvSpPr>
                <a:spLocks noChangeArrowheads="1"/>
              </p:cNvSpPr>
              <p:nvPr/>
            </p:nvSpPr>
            <p:spPr bwMode="auto">
              <a:xfrm>
                <a:off x="1218" y="1621"/>
                <a:ext cx="436" cy="592"/>
              </a:xfrm>
              <a:prstGeom prst="rect">
                <a:avLst/>
              </a:prstGeom>
              <a:gradFill rotWithShape="1">
                <a:gsLst>
                  <a:gs pos="0">
                    <a:srgbClr val="A3A3A3"/>
                  </a:gs>
                  <a:gs pos="50000">
                    <a:srgbClr val="C0C0C0"/>
                  </a:gs>
                  <a:gs pos="100000">
                    <a:srgbClr val="A3A3A3"/>
                  </a:gs>
                </a:gsLst>
                <a:lin ang="0" scaled="1"/>
              </a:gradFill>
              <a:ln w="9525">
                <a:noFill/>
                <a:miter lim="800000"/>
                <a:headEnd/>
                <a:tailEnd/>
              </a:ln>
            </p:spPr>
            <p:txBody>
              <a:bodyPr wrap="none" anchor="ctr"/>
              <a:lstStyle/>
              <a:p>
                <a:pPr algn="ctr"/>
                <a:endParaRPr lang="en-US">
                  <a:solidFill>
                    <a:srgbClr val="000000"/>
                  </a:solidFill>
                </a:endParaRPr>
              </a:p>
            </p:txBody>
          </p:sp>
          <p:sp>
            <p:nvSpPr>
              <p:cNvPr id="17460" name="Rectangle 155"/>
              <p:cNvSpPr>
                <a:spLocks noChangeArrowheads="1"/>
              </p:cNvSpPr>
              <p:nvPr/>
            </p:nvSpPr>
            <p:spPr bwMode="auto">
              <a:xfrm>
                <a:off x="1216" y="2202"/>
                <a:ext cx="436" cy="107"/>
              </a:xfrm>
              <a:prstGeom prst="rect">
                <a:avLst/>
              </a:prstGeom>
              <a:gradFill rotWithShape="1">
                <a:gsLst>
                  <a:gs pos="0">
                    <a:srgbClr val="AFBC22"/>
                  </a:gs>
                  <a:gs pos="50000">
                    <a:srgbClr val="C5CE5F"/>
                  </a:gs>
                  <a:gs pos="100000">
                    <a:srgbClr val="AFBC22"/>
                  </a:gs>
                </a:gsLst>
                <a:lin ang="0" scaled="1"/>
              </a:gradFill>
              <a:ln w="9525">
                <a:noFill/>
                <a:miter lim="800000"/>
                <a:headEnd/>
                <a:tailEnd/>
              </a:ln>
            </p:spPr>
            <p:txBody>
              <a:bodyPr wrap="none" anchor="ctr"/>
              <a:lstStyle/>
              <a:p>
                <a:pPr algn="ctr"/>
                <a:endParaRPr lang="en-US">
                  <a:solidFill>
                    <a:srgbClr val="000000"/>
                  </a:solidFill>
                </a:endParaRPr>
              </a:p>
            </p:txBody>
          </p:sp>
        </p:grpSp>
        <p:grpSp>
          <p:nvGrpSpPr>
            <p:cNvPr id="17450" name="Group 156"/>
            <p:cNvGrpSpPr>
              <a:grpSpLocks/>
            </p:cNvGrpSpPr>
            <p:nvPr/>
          </p:nvGrpSpPr>
          <p:grpSpPr bwMode="auto">
            <a:xfrm>
              <a:off x="1174" y="1365"/>
              <a:ext cx="51" cy="203"/>
              <a:chOff x="1216" y="1621"/>
              <a:chExt cx="438" cy="688"/>
            </a:xfrm>
          </p:grpSpPr>
          <p:sp>
            <p:nvSpPr>
              <p:cNvPr id="17457" name="Rectangle 157"/>
              <p:cNvSpPr>
                <a:spLocks noChangeArrowheads="1"/>
              </p:cNvSpPr>
              <p:nvPr/>
            </p:nvSpPr>
            <p:spPr bwMode="auto">
              <a:xfrm>
                <a:off x="1218" y="1621"/>
                <a:ext cx="436" cy="592"/>
              </a:xfrm>
              <a:prstGeom prst="rect">
                <a:avLst/>
              </a:prstGeom>
              <a:gradFill rotWithShape="1">
                <a:gsLst>
                  <a:gs pos="0">
                    <a:srgbClr val="A3A3A3"/>
                  </a:gs>
                  <a:gs pos="50000">
                    <a:srgbClr val="C0C0C0"/>
                  </a:gs>
                  <a:gs pos="100000">
                    <a:srgbClr val="A3A3A3"/>
                  </a:gs>
                </a:gsLst>
                <a:lin ang="0" scaled="1"/>
              </a:gradFill>
              <a:ln w="9525">
                <a:noFill/>
                <a:miter lim="800000"/>
                <a:headEnd/>
                <a:tailEnd/>
              </a:ln>
            </p:spPr>
            <p:txBody>
              <a:bodyPr wrap="none" anchor="ctr"/>
              <a:lstStyle/>
              <a:p>
                <a:pPr algn="ctr"/>
                <a:endParaRPr lang="en-US">
                  <a:solidFill>
                    <a:srgbClr val="000000"/>
                  </a:solidFill>
                </a:endParaRPr>
              </a:p>
            </p:txBody>
          </p:sp>
          <p:sp>
            <p:nvSpPr>
              <p:cNvPr id="17458" name="Rectangle 158"/>
              <p:cNvSpPr>
                <a:spLocks noChangeArrowheads="1"/>
              </p:cNvSpPr>
              <p:nvPr/>
            </p:nvSpPr>
            <p:spPr bwMode="auto">
              <a:xfrm>
                <a:off x="1216" y="2202"/>
                <a:ext cx="436" cy="107"/>
              </a:xfrm>
              <a:prstGeom prst="rect">
                <a:avLst/>
              </a:prstGeom>
              <a:gradFill rotWithShape="1">
                <a:gsLst>
                  <a:gs pos="0">
                    <a:srgbClr val="AFBC22"/>
                  </a:gs>
                  <a:gs pos="50000">
                    <a:srgbClr val="C5CE5F"/>
                  </a:gs>
                  <a:gs pos="100000">
                    <a:srgbClr val="AFBC22"/>
                  </a:gs>
                </a:gsLst>
                <a:lin ang="0" scaled="1"/>
              </a:gradFill>
              <a:ln w="9525">
                <a:noFill/>
                <a:miter lim="800000"/>
                <a:headEnd/>
                <a:tailEnd/>
              </a:ln>
            </p:spPr>
            <p:txBody>
              <a:bodyPr wrap="none" anchor="ctr"/>
              <a:lstStyle/>
              <a:p>
                <a:pPr algn="ctr"/>
                <a:endParaRPr lang="en-US">
                  <a:solidFill>
                    <a:srgbClr val="000000"/>
                  </a:solidFill>
                </a:endParaRPr>
              </a:p>
            </p:txBody>
          </p:sp>
        </p:grpSp>
        <p:grpSp>
          <p:nvGrpSpPr>
            <p:cNvPr id="17451" name="Group 159"/>
            <p:cNvGrpSpPr>
              <a:grpSpLocks/>
            </p:cNvGrpSpPr>
            <p:nvPr/>
          </p:nvGrpSpPr>
          <p:grpSpPr bwMode="auto">
            <a:xfrm>
              <a:off x="1321" y="1365"/>
              <a:ext cx="51" cy="203"/>
              <a:chOff x="1216" y="1621"/>
              <a:chExt cx="438" cy="688"/>
            </a:xfrm>
          </p:grpSpPr>
          <p:sp>
            <p:nvSpPr>
              <p:cNvPr id="17455" name="Rectangle 160"/>
              <p:cNvSpPr>
                <a:spLocks noChangeArrowheads="1"/>
              </p:cNvSpPr>
              <p:nvPr/>
            </p:nvSpPr>
            <p:spPr bwMode="auto">
              <a:xfrm>
                <a:off x="1218" y="1621"/>
                <a:ext cx="436" cy="592"/>
              </a:xfrm>
              <a:prstGeom prst="rect">
                <a:avLst/>
              </a:prstGeom>
              <a:gradFill rotWithShape="1">
                <a:gsLst>
                  <a:gs pos="0">
                    <a:srgbClr val="A3A3A3"/>
                  </a:gs>
                  <a:gs pos="50000">
                    <a:srgbClr val="C0C0C0"/>
                  </a:gs>
                  <a:gs pos="100000">
                    <a:srgbClr val="A3A3A3"/>
                  </a:gs>
                </a:gsLst>
                <a:lin ang="0" scaled="1"/>
              </a:gradFill>
              <a:ln w="9525">
                <a:noFill/>
                <a:miter lim="800000"/>
                <a:headEnd/>
                <a:tailEnd/>
              </a:ln>
            </p:spPr>
            <p:txBody>
              <a:bodyPr wrap="none" anchor="ctr"/>
              <a:lstStyle/>
              <a:p>
                <a:pPr algn="ctr"/>
                <a:endParaRPr lang="en-US">
                  <a:solidFill>
                    <a:srgbClr val="000000"/>
                  </a:solidFill>
                </a:endParaRPr>
              </a:p>
            </p:txBody>
          </p:sp>
          <p:sp>
            <p:nvSpPr>
              <p:cNvPr id="17456" name="Rectangle 161"/>
              <p:cNvSpPr>
                <a:spLocks noChangeArrowheads="1"/>
              </p:cNvSpPr>
              <p:nvPr/>
            </p:nvSpPr>
            <p:spPr bwMode="auto">
              <a:xfrm>
                <a:off x="1216" y="2202"/>
                <a:ext cx="436" cy="107"/>
              </a:xfrm>
              <a:prstGeom prst="rect">
                <a:avLst/>
              </a:prstGeom>
              <a:gradFill rotWithShape="1">
                <a:gsLst>
                  <a:gs pos="0">
                    <a:srgbClr val="AFBC22"/>
                  </a:gs>
                  <a:gs pos="50000">
                    <a:srgbClr val="C5CE5F"/>
                  </a:gs>
                  <a:gs pos="100000">
                    <a:srgbClr val="AFBC22"/>
                  </a:gs>
                </a:gsLst>
                <a:lin ang="0" scaled="1"/>
              </a:gradFill>
              <a:ln w="9525">
                <a:noFill/>
                <a:miter lim="800000"/>
                <a:headEnd/>
                <a:tailEnd/>
              </a:ln>
            </p:spPr>
            <p:txBody>
              <a:bodyPr wrap="none" anchor="ctr"/>
              <a:lstStyle/>
              <a:p>
                <a:pPr algn="ctr"/>
                <a:endParaRPr lang="en-US">
                  <a:solidFill>
                    <a:srgbClr val="000000"/>
                  </a:solidFill>
                </a:endParaRPr>
              </a:p>
            </p:txBody>
          </p:sp>
        </p:grpSp>
        <p:grpSp>
          <p:nvGrpSpPr>
            <p:cNvPr id="17452" name="Group 162"/>
            <p:cNvGrpSpPr>
              <a:grpSpLocks/>
            </p:cNvGrpSpPr>
            <p:nvPr/>
          </p:nvGrpSpPr>
          <p:grpSpPr bwMode="auto">
            <a:xfrm>
              <a:off x="1468" y="1365"/>
              <a:ext cx="51" cy="203"/>
              <a:chOff x="1216" y="1621"/>
              <a:chExt cx="438" cy="688"/>
            </a:xfrm>
          </p:grpSpPr>
          <p:sp>
            <p:nvSpPr>
              <p:cNvPr id="17453" name="Rectangle 163"/>
              <p:cNvSpPr>
                <a:spLocks noChangeArrowheads="1"/>
              </p:cNvSpPr>
              <p:nvPr/>
            </p:nvSpPr>
            <p:spPr bwMode="auto">
              <a:xfrm>
                <a:off x="1218" y="1621"/>
                <a:ext cx="436" cy="592"/>
              </a:xfrm>
              <a:prstGeom prst="rect">
                <a:avLst/>
              </a:prstGeom>
              <a:gradFill rotWithShape="1">
                <a:gsLst>
                  <a:gs pos="0">
                    <a:srgbClr val="A3A3A3"/>
                  </a:gs>
                  <a:gs pos="50000">
                    <a:srgbClr val="C0C0C0"/>
                  </a:gs>
                  <a:gs pos="100000">
                    <a:srgbClr val="A3A3A3"/>
                  </a:gs>
                </a:gsLst>
                <a:lin ang="0" scaled="1"/>
              </a:gradFill>
              <a:ln w="9525">
                <a:noFill/>
                <a:miter lim="800000"/>
                <a:headEnd/>
                <a:tailEnd/>
              </a:ln>
            </p:spPr>
            <p:txBody>
              <a:bodyPr wrap="none" anchor="ctr"/>
              <a:lstStyle/>
              <a:p>
                <a:pPr algn="ctr"/>
                <a:endParaRPr lang="en-US">
                  <a:solidFill>
                    <a:srgbClr val="000000"/>
                  </a:solidFill>
                </a:endParaRPr>
              </a:p>
            </p:txBody>
          </p:sp>
          <p:sp>
            <p:nvSpPr>
              <p:cNvPr id="17454" name="Rectangle 164"/>
              <p:cNvSpPr>
                <a:spLocks noChangeArrowheads="1"/>
              </p:cNvSpPr>
              <p:nvPr/>
            </p:nvSpPr>
            <p:spPr bwMode="auto">
              <a:xfrm>
                <a:off x="1216" y="2202"/>
                <a:ext cx="436" cy="107"/>
              </a:xfrm>
              <a:prstGeom prst="rect">
                <a:avLst/>
              </a:prstGeom>
              <a:gradFill rotWithShape="1">
                <a:gsLst>
                  <a:gs pos="0">
                    <a:srgbClr val="AFBC22"/>
                  </a:gs>
                  <a:gs pos="50000">
                    <a:srgbClr val="C5CE5F"/>
                  </a:gs>
                  <a:gs pos="100000">
                    <a:srgbClr val="AFBC22"/>
                  </a:gs>
                </a:gsLst>
                <a:lin ang="0" scaled="1"/>
              </a:gradFill>
              <a:ln w="9525">
                <a:noFill/>
                <a:miter lim="800000"/>
                <a:headEnd/>
                <a:tailEnd/>
              </a:ln>
            </p:spPr>
            <p:txBody>
              <a:bodyPr wrap="none" anchor="ctr"/>
              <a:lstStyle/>
              <a:p>
                <a:pPr algn="ctr"/>
                <a:endParaRPr lang="en-US">
                  <a:solidFill>
                    <a:srgbClr val="000000"/>
                  </a:solidFill>
                </a:endParaRPr>
              </a:p>
            </p:txBody>
          </p:sp>
        </p:grpSp>
      </p:grpSp>
      <p:sp>
        <p:nvSpPr>
          <p:cNvPr id="17416" name="Line 165"/>
          <p:cNvSpPr>
            <a:spLocks noChangeShapeType="1"/>
          </p:cNvSpPr>
          <p:nvPr/>
        </p:nvSpPr>
        <p:spPr bwMode="auto">
          <a:xfrm flipV="1">
            <a:off x="4622800" y="2886076"/>
            <a:ext cx="1588" cy="1930400"/>
          </a:xfrm>
          <a:prstGeom prst="line">
            <a:avLst/>
          </a:prstGeom>
          <a:noFill/>
          <a:ln w="9525">
            <a:solidFill>
              <a:schemeClr val="tx1"/>
            </a:solidFill>
            <a:round/>
            <a:headEnd/>
            <a:tailEnd type="triangle" w="med" len="med"/>
          </a:ln>
        </p:spPr>
        <p:txBody>
          <a:bodyPr/>
          <a:lstStyle/>
          <a:p>
            <a:endParaRPr lang="en-US">
              <a:solidFill>
                <a:srgbClr val="000000"/>
              </a:solidFill>
            </a:endParaRPr>
          </a:p>
        </p:txBody>
      </p:sp>
      <p:sp>
        <p:nvSpPr>
          <p:cNvPr id="17417" name="Line 166"/>
          <p:cNvSpPr>
            <a:spLocks noChangeShapeType="1"/>
          </p:cNvSpPr>
          <p:nvPr/>
        </p:nvSpPr>
        <p:spPr bwMode="auto">
          <a:xfrm>
            <a:off x="4624388" y="4808538"/>
            <a:ext cx="4010025" cy="1588"/>
          </a:xfrm>
          <a:prstGeom prst="line">
            <a:avLst/>
          </a:prstGeom>
          <a:noFill/>
          <a:ln w="9525">
            <a:solidFill>
              <a:schemeClr val="tx1"/>
            </a:solidFill>
            <a:round/>
            <a:headEnd/>
            <a:tailEnd type="triangle" w="med" len="med"/>
          </a:ln>
        </p:spPr>
        <p:txBody>
          <a:bodyPr/>
          <a:lstStyle/>
          <a:p>
            <a:endParaRPr lang="en-US">
              <a:solidFill>
                <a:srgbClr val="000000"/>
              </a:solidFill>
            </a:endParaRPr>
          </a:p>
        </p:txBody>
      </p:sp>
      <p:sp>
        <p:nvSpPr>
          <p:cNvPr id="17418" name="Text Box 167"/>
          <p:cNvSpPr txBox="1">
            <a:spLocks noChangeArrowheads="1"/>
          </p:cNvSpPr>
          <p:nvPr/>
        </p:nvSpPr>
        <p:spPr bwMode="auto">
          <a:xfrm rot="-5400000">
            <a:off x="3834606" y="3682207"/>
            <a:ext cx="1239838" cy="336550"/>
          </a:xfrm>
          <a:prstGeom prst="rect">
            <a:avLst/>
          </a:prstGeom>
          <a:noFill/>
          <a:ln w="9525">
            <a:noFill/>
            <a:miter lim="800000"/>
            <a:headEnd/>
            <a:tailEnd/>
          </a:ln>
        </p:spPr>
        <p:txBody>
          <a:bodyPr wrap="none">
            <a:spAutoFit/>
          </a:bodyPr>
          <a:lstStyle/>
          <a:p>
            <a:r>
              <a:rPr lang="en-GB" sz="1600">
                <a:solidFill>
                  <a:srgbClr val="000000"/>
                </a:solidFill>
                <a:latin typeface="Calibri" pitchFamily="34" charset="0"/>
              </a:rPr>
              <a:t>Binding (nm)</a:t>
            </a:r>
            <a:endParaRPr lang="en-US" sz="1600">
              <a:solidFill>
                <a:srgbClr val="000000"/>
              </a:solidFill>
              <a:latin typeface="Calibri" pitchFamily="34" charset="0"/>
            </a:endParaRPr>
          </a:p>
        </p:txBody>
      </p:sp>
      <p:sp>
        <p:nvSpPr>
          <p:cNvPr id="17419" name="Text Box 168"/>
          <p:cNvSpPr txBox="1">
            <a:spLocks noChangeArrowheads="1"/>
          </p:cNvSpPr>
          <p:nvPr/>
        </p:nvSpPr>
        <p:spPr bwMode="auto">
          <a:xfrm>
            <a:off x="6073775" y="4768851"/>
            <a:ext cx="592138" cy="336550"/>
          </a:xfrm>
          <a:prstGeom prst="rect">
            <a:avLst/>
          </a:prstGeom>
          <a:noFill/>
          <a:ln w="9525">
            <a:noFill/>
            <a:miter lim="800000"/>
            <a:headEnd/>
            <a:tailEnd/>
          </a:ln>
        </p:spPr>
        <p:txBody>
          <a:bodyPr wrap="none">
            <a:spAutoFit/>
          </a:bodyPr>
          <a:lstStyle/>
          <a:p>
            <a:r>
              <a:rPr lang="en-GB" sz="1600">
                <a:solidFill>
                  <a:srgbClr val="000000"/>
                </a:solidFill>
                <a:latin typeface="Calibri" pitchFamily="34" charset="0"/>
              </a:rPr>
              <a:t>Time</a:t>
            </a:r>
            <a:endParaRPr lang="en-US" sz="1600">
              <a:solidFill>
                <a:srgbClr val="000000"/>
              </a:solidFill>
              <a:latin typeface="Calibri" pitchFamily="34" charset="0"/>
            </a:endParaRPr>
          </a:p>
        </p:txBody>
      </p:sp>
      <p:sp>
        <p:nvSpPr>
          <p:cNvPr id="327849" name="Line 169"/>
          <p:cNvSpPr>
            <a:spLocks noChangeShapeType="1"/>
          </p:cNvSpPr>
          <p:nvPr/>
        </p:nvSpPr>
        <p:spPr bwMode="auto">
          <a:xfrm>
            <a:off x="4621213" y="4613276"/>
            <a:ext cx="595312" cy="1587"/>
          </a:xfrm>
          <a:prstGeom prst="line">
            <a:avLst/>
          </a:prstGeom>
          <a:noFill/>
          <a:ln w="38100">
            <a:solidFill>
              <a:schemeClr val="hlink"/>
            </a:solidFill>
            <a:round/>
            <a:headEnd/>
            <a:tailEnd/>
          </a:ln>
        </p:spPr>
        <p:txBody>
          <a:bodyPr/>
          <a:lstStyle/>
          <a:p>
            <a:endParaRPr lang="en-US">
              <a:solidFill>
                <a:srgbClr val="000000"/>
              </a:solidFill>
            </a:endParaRPr>
          </a:p>
        </p:txBody>
      </p:sp>
      <p:sp>
        <p:nvSpPr>
          <p:cNvPr id="327850" name="Arc 170"/>
          <p:cNvSpPr>
            <a:spLocks/>
          </p:cNvSpPr>
          <p:nvPr/>
        </p:nvSpPr>
        <p:spPr bwMode="auto">
          <a:xfrm rot="10800000" flipV="1">
            <a:off x="5211763" y="4235451"/>
            <a:ext cx="544512" cy="360362"/>
          </a:xfrm>
          <a:custGeom>
            <a:avLst/>
            <a:gdLst>
              <a:gd name="T0" fmla="*/ 0 w 21600"/>
              <a:gd name="T1" fmla="*/ 0 h 21600"/>
              <a:gd name="T2" fmla="*/ 2147483647 w 21600"/>
              <a:gd name="T3" fmla="*/ 2147483647 h 21600"/>
              <a:gd name="T4" fmla="*/ 0 w 21600"/>
              <a:gd name="T5" fmla="*/ 2147483647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38100">
            <a:solidFill>
              <a:schemeClr val="hlink"/>
            </a:solidFill>
            <a:round/>
            <a:headEnd/>
            <a:tailEnd/>
          </a:ln>
        </p:spPr>
        <p:txBody>
          <a:bodyPr wrap="none" anchor="ctr"/>
          <a:lstStyle/>
          <a:p>
            <a:endParaRPr lang="en-US">
              <a:solidFill>
                <a:srgbClr val="000000"/>
              </a:solidFill>
            </a:endParaRPr>
          </a:p>
        </p:txBody>
      </p:sp>
      <p:sp>
        <p:nvSpPr>
          <p:cNvPr id="327851" name="Line 171"/>
          <p:cNvSpPr>
            <a:spLocks noChangeShapeType="1"/>
          </p:cNvSpPr>
          <p:nvPr/>
        </p:nvSpPr>
        <p:spPr bwMode="auto">
          <a:xfrm>
            <a:off x="5756275" y="4232276"/>
            <a:ext cx="595313" cy="1587"/>
          </a:xfrm>
          <a:prstGeom prst="line">
            <a:avLst/>
          </a:prstGeom>
          <a:noFill/>
          <a:ln w="38100">
            <a:solidFill>
              <a:schemeClr val="hlink"/>
            </a:solidFill>
            <a:round/>
            <a:headEnd/>
            <a:tailEnd/>
          </a:ln>
        </p:spPr>
        <p:txBody>
          <a:bodyPr/>
          <a:lstStyle/>
          <a:p>
            <a:endParaRPr lang="en-US">
              <a:solidFill>
                <a:srgbClr val="000000"/>
              </a:solidFill>
            </a:endParaRPr>
          </a:p>
        </p:txBody>
      </p:sp>
      <p:sp>
        <p:nvSpPr>
          <p:cNvPr id="327852" name="Arc 172"/>
          <p:cNvSpPr>
            <a:spLocks/>
          </p:cNvSpPr>
          <p:nvPr/>
        </p:nvSpPr>
        <p:spPr bwMode="auto">
          <a:xfrm rot="10800000" flipV="1">
            <a:off x="6343650" y="3238501"/>
            <a:ext cx="1208088" cy="1008062"/>
          </a:xfrm>
          <a:custGeom>
            <a:avLst/>
            <a:gdLst>
              <a:gd name="T0" fmla="*/ 0 w 21600"/>
              <a:gd name="T1" fmla="*/ 0 h 21600"/>
              <a:gd name="T2" fmla="*/ 2147483647 w 21600"/>
              <a:gd name="T3" fmla="*/ 2147483647 h 21600"/>
              <a:gd name="T4" fmla="*/ 0 w 21600"/>
              <a:gd name="T5" fmla="*/ 2147483647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38100">
            <a:solidFill>
              <a:schemeClr val="hlink"/>
            </a:solidFill>
            <a:round/>
            <a:headEnd/>
            <a:tailEnd/>
          </a:ln>
        </p:spPr>
        <p:txBody>
          <a:bodyPr wrap="none" anchor="ctr"/>
          <a:lstStyle/>
          <a:p>
            <a:endParaRPr lang="en-US">
              <a:solidFill>
                <a:srgbClr val="000000"/>
              </a:solidFill>
            </a:endParaRPr>
          </a:p>
        </p:txBody>
      </p:sp>
      <p:sp>
        <p:nvSpPr>
          <p:cNvPr id="327853" name="Arc 173"/>
          <p:cNvSpPr>
            <a:spLocks/>
          </p:cNvSpPr>
          <p:nvPr/>
        </p:nvSpPr>
        <p:spPr bwMode="auto">
          <a:xfrm rot="5400000" flipV="1">
            <a:off x="7582694" y="3209132"/>
            <a:ext cx="1014413" cy="1069975"/>
          </a:xfrm>
          <a:custGeom>
            <a:avLst/>
            <a:gdLst>
              <a:gd name="T0" fmla="*/ 0 w 21600"/>
              <a:gd name="T1" fmla="*/ 0 h 21600"/>
              <a:gd name="T2" fmla="*/ 2147483647 w 21600"/>
              <a:gd name="T3" fmla="*/ 2147483647 h 21600"/>
              <a:gd name="T4" fmla="*/ 0 w 21600"/>
              <a:gd name="T5" fmla="*/ 2147483647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38100">
            <a:solidFill>
              <a:schemeClr val="hlink"/>
            </a:solidFill>
            <a:round/>
            <a:headEnd/>
            <a:tailEnd/>
          </a:ln>
        </p:spPr>
        <p:txBody>
          <a:bodyPr wrap="none" anchor="ctr"/>
          <a:lstStyle/>
          <a:p>
            <a:endParaRPr lang="en-US">
              <a:solidFill>
                <a:srgbClr val="000000"/>
              </a:solidFill>
            </a:endParaRPr>
          </a:p>
        </p:txBody>
      </p:sp>
      <p:sp>
        <p:nvSpPr>
          <p:cNvPr id="327854" name="Line 174"/>
          <p:cNvSpPr>
            <a:spLocks noChangeShapeType="1"/>
          </p:cNvSpPr>
          <p:nvPr/>
        </p:nvSpPr>
        <p:spPr bwMode="auto">
          <a:xfrm flipV="1">
            <a:off x="5213350" y="3103563"/>
            <a:ext cx="1588" cy="1706563"/>
          </a:xfrm>
          <a:prstGeom prst="line">
            <a:avLst/>
          </a:prstGeom>
          <a:noFill/>
          <a:ln w="9525">
            <a:solidFill>
              <a:srgbClr val="CC3300"/>
            </a:solidFill>
            <a:prstDash val="dash"/>
            <a:round/>
            <a:headEnd/>
            <a:tailEnd/>
          </a:ln>
        </p:spPr>
        <p:txBody>
          <a:bodyPr/>
          <a:lstStyle/>
          <a:p>
            <a:endParaRPr lang="en-US">
              <a:solidFill>
                <a:srgbClr val="000000"/>
              </a:solidFill>
            </a:endParaRPr>
          </a:p>
        </p:txBody>
      </p:sp>
      <p:sp>
        <p:nvSpPr>
          <p:cNvPr id="327855" name="Line 175"/>
          <p:cNvSpPr>
            <a:spLocks noChangeShapeType="1"/>
          </p:cNvSpPr>
          <p:nvPr/>
        </p:nvSpPr>
        <p:spPr bwMode="auto">
          <a:xfrm flipV="1">
            <a:off x="5764213" y="3097213"/>
            <a:ext cx="1587" cy="1706563"/>
          </a:xfrm>
          <a:prstGeom prst="line">
            <a:avLst/>
          </a:prstGeom>
          <a:noFill/>
          <a:ln w="9525">
            <a:solidFill>
              <a:srgbClr val="CC3300"/>
            </a:solidFill>
            <a:prstDash val="dash"/>
            <a:round/>
            <a:headEnd/>
            <a:tailEnd/>
          </a:ln>
        </p:spPr>
        <p:txBody>
          <a:bodyPr/>
          <a:lstStyle/>
          <a:p>
            <a:endParaRPr lang="en-US">
              <a:solidFill>
                <a:srgbClr val="000000"/>
              </a:solidFill>
            </a:endParaRPr>
          </a:p>
        </p:txBody>
      </p:sp>
      <p:sp>
        <p:nvSpPr>
          <p:cNvPr id="327856" name="Line 176"/>
          <p:cNvSpPr>
            <a:spLocks noChangeShapeType="1"/>
          </p:cNvSpPr>
          <p:nvPr/>
        </p:nvSpPr>
        <p:spPr bwMode="auto">
          <a:xfrm flipV="1">
            <a:off x="6342063" y="3087688"/>
            <a:ext cx="1587" cy="1706563"/>
          </a:xfrm>
          <a:prstGeom prst="line">
            <a:avLst/>
          </a:prstGeom>
          <a:noFill/>
          <a:ln w="9525">
            <a:solidFill>
              <a:srgbClr val="CC3300"/>
            </a:solidFill>
            <a:prstDash val="dash"/>
            <a:round/>
            <a:headEnd/>
            <a:tailEnd/>
          </a:ln>
        </p:spPr>
        <p:txBody>
          <a:bodyPr/>
          <a:lstStyle/>
          <a:p>
            <a:endParaRPr lang="en-US">
              <a:solidFill>
                <a:srgbClr val="000000"/>
              </a:solidFill>
            </a:endParaRPr>
          </a:p>
        </p:txBody>
      </p:sp>
      <p:sp>
        <p:nvSpPr>
          <p:cNvPr id="327857" name="Line 177"/>
          <p:cNvSpPr>
            <a:spLocks noChangeShapeType="1"/>
          </p:cNvSpPr>
          <p:nvPr/>
        </p:nvSpPr>
        <p:spPr bwMode="auto">
          <a:xfrm flipV="1">
            <a:off x="7550150" y="3084513"/>
            <a:ext cx="1588" cy="1708150"/>
          </a:xfrm>
          <a:prstGeom prst="line">
            <a:avLst/>
          </a:prstGeom>
          <a:noFill/>
          <a:ln w="9525">
            <a:solidFill>
              <a:srgbClr val="CC3300"/>
            </a:solidFill>
            <a:prstDash val="dash"/>
            <a:round/>
            <a:headEnd/>
            <a:tailEnd/>
          </a:ln>
        </p:spPr>
        <p:txBody>
          <a:bodyPr/>
          <a:lstStyle/>
          <a:p>
            <a:endParaRPr lang="en-US">
              <a:solidFill>
                <a:srgbClr val="000000"/>
              </a:solidFill>
            </a:endParaRPr>
          </a:p>
        </p:txBody>
      </p:sp>
      <p:sp>
        <p:nvSpPr>
          <p:cNvPr id="327858" name="Text Box 178"/>
          <p:cNvSpPr txBox="1">
            <a:spLocks noChangeArrowheads="1"/>
          </p:cNvSpPr>
          <p:nvPr/>
        </p:nvSpPr>
        <p:spPr bwMode="auto">
          <a:xfrm>
            <a:off x="4513263" y="2801938"/>
            <a:ext cx="884237" cy="304800"/>
          </a:xfrm>
          <a:prstGeom prst="rect">
            <a:avLst/>
          </a:prstGeom>
          <a:noFill/>
          <a:ln w="9525">
            <a:noFill/>
            <a:miter lim="800000"/>
            <a:headEnd/>
            <a:tailEnd/>
          </a:ln>
        </p:spPr>
        <p:txBody>
          <a:bodyPr wrap="none">
            <a:spAutoFit/>
          </a:bodyPr>
          <a:lstStyle/>
          <a:p>
            <a:r>
              <a:rPr lang="en-GB" b="1">
                <a:solidFill>
                  <a:srgbClr val="3AA8E4"/>
                </a:solidFill>
                <a:latin typeface="Calibri" pitchFamily="34" charset="0"/>
              </a:rPr>
              <a:t>  Baseline</a:t>
            </a:r>
            <a:endParaRPr lang="en-US" b="1">
              <a:solidFill>
                <a:srgbClr val="3AA8E4"/>
              </a:solidFill>
              <a:latin typeface="Calibri" pitchFamily="34" charset="0"/>
            </a:endParaRPr>
          </a:p>
        </p:txBody>
      </p:sp>
      <p:sp>
        <p:nvSpPr>
          <p:cNvPr id="327859" name="Text Box 179"/>
          <p:cNvSpPr txBox="1">
            <a:spLocks noChangeArrowheads="1"/>
          </p:cNvSpPr>
          <p:nvPr/>
        </p:nvSpPr>
        <p:spPr bwMode="auto">
          <a:xfrm>
            <a:off x="5138738" y="2968626"/>
            <a:ext cx="760412" cy="304800"/>
          </a:xfrm>
          <a:prstGeom prst="rect">
            <a:avLst/>
          </a:prstGeom>
          <a:noFill/>
          <a:ln w="9525">
            <a:noFill/>
            <a:miter lim="800000"/>
            <a:headEnd/>
            <a:tailEnd/>
          </a:ln>
        </p:spPr>
        <p:txBody>
          <a:bodyPr wrap="none">
            <a:spAutoFit/>
          </a:bodyPr>
          <a:lstStyle/>
          <a:p>
            <a:r>
              <a:rPr lang="en-GB" b="1">
                <a:solidFill>
                  <a:srgbClr val="3AA8E4"/>
                </a:solidFill>
                <a:latin typeface="Calibri" pitchFamily="34" charset="0"/>
              </a:rPr>
              <a:t>Loading</a:t>
            </a:r>
            <a:endParaRPr lang="en-US" b="1">
              <a:solidFill>
                <a:srgbClr val="3AA8E4"/>
              </a:solidFill>
              <a:latin typeface="Calibri" pitchFamily="34" charset="0"/>
            </a:endParaRPr>
          </a:p>
        </p:txBody>
      </p:sp>
      <p:sp>
        <p:nvSpPr>
          <p:cNvPr id="327860" name="Text Box 180"/>
          <p:cNvSpPr txBox="1">
            <a:spLocks noChangeArrowheads="1"/>
          </p:cNvSpPr>
          <p:nvPr/>
        </p:nvSpPr>
        <p:spPr bwMode="auto">
          <a:xfrm>
            <a:off x="5708650" y="2789238"/>
            <a:ext cx="804863" cy="304800"/>
          </a:xfrm>
          <a:prstGeom prst="rect">
            <a:avLst/>
          </a:prstGeom>
          <a:noFill/>
          <a:ln w="9525">
            <a:noFill/>
            <a:miter lim="800000"/>
            <a:headEnd/>
            <a:tailEnd/>
          </a:ln>
        </p:spPr>
        <p:txBody>
          <a:bodyPr wrap="none">
            <a:spAutoFit/>
          </a:bodyPr>
          <a:lstStyle/>
          <a:p>
            <a:r>
              <a:rPr lang="en-GB" b="1">
                <a:solidFill>
                  <a:srgbClr val="3AA8E4"/>
                </a:solidFill>
                <a:latin typeface="Calibri" pitchFamily="34" charset="0"/>
              </a:rPr>
              <a:t>Baseline</a:t>
            </a:r>
            <a:endParaRPr lang="en-US" b="1">
              <a:solidFill>
                <a:srgbClr val="3AA8E4"/>
              </a:solidFill>
              <a:latin typeface="Calibri" pitchFamily="34" charset="0"/>
            </a:endParaRPr>
          </a:p>
        </p:txBody>
      </p:sp>
      <p:sp>
        <p:nvSpPr>
          <p:cNvPr id="327861" name="Text Box 181"/>
          <p:cNvSpPr txBox="1">
            <a:spLocks noChangeArrowheads="1"/>
          </p:cNvSpPr>
          <p:nvPr/>
        </p:nvSpPr>
        <p:spPr bwMode="auto">
          <a:xfrm>
            <a:off x="6445250" y="4248151"/>
            <a:ext cx="1033463" cy="304800"/>
          </a:xfrm>
          <a:prstGeom prst="rect">
            <a:avLst/>
          </a:prstGeom>
          <a:noFill/>
          <a:ln w="9525">
            <a:noFill/>
            <a:miter lim="800000"/>
            <a:headEnd/>
            <a:tailEnd/>
          </a:ln>
        </p:spPr>
        <p:txBody>
          <a:bodyPr wrap="none">
            <a:spAutoFit/>
          </a:bodyPr>
          <a:lstStyle/>
          <a:p>
            <a:r>
              <a:rPr lang="en-GB" b="1">
                <a:solidFill>
                  <a:srgbClr val="3AA8E4"/>
                </a:solidFill>
                <a:latin typeface="Calibri" pitchFamily="34" charset="0"/>
              </a:rPr>
              <a:t>Association</a:t>
            </a:r>
            <a:endParaRPr lang="en-US" b="1">
              <a:solidFill>
                <a:srgbClr val="3AA8E4"/>
              </a:solidFill>
              <a:latin typeface="Calibri" pitchFamily="34" charset="0"/>
            </a:endParaRPr>
          </a:p>
        </p:txBody>
      </p:sp>
      <p:sp>
        <p:nvSpPr>
          <p:cNvPr id="327862" name="Text Box 182"/>
          <p:cNvSpPr txBox="1">
            <a:spLocks noChangeArrowheads="1"/>
          </p:cNvSpPr>
          <p:nvPr/>
        </p:nvSpPr>
        <p:spPr bwMode="auto">
          <a:xfrm>
            <a:off x="7566025" y="4248151"/>
            <a:ext cx="1082675" cy="304800"/>
          </a:xfrm>
          <a:prstGeom prst="rect">
            <a:avLst/>
          </a:prstGeom>
          <a:noFill/>
          <a:ln w="9525">
            <a:noFill/>
            <a:miter lim="800000"/>
            <a:headEnd/>
            <a:tailEnd/>
          </a:ln>
        </p:spPr>
        <p:txBody>
          <a:bodyPr wrap="none">
            <a:spAutoFit/>
          </a:bodyPr>
          <a:lstStyle/>
          <a:p>
            <a:r>
              <a:rPr lang="en-GB" b="1">
                <a:solidFill>
                  <a:srgbClr val="3AA8E4"/>
                </a:solidFill>
                <a:latin typeface="Calibri" pitchFamily="34" charset="0"/>
              </a:rPr>
              <a:t>Dissociation</a:t>
            </a:r>
            <a:endParaRPr lang="en-US" b="1">
              <a:solidFill>
                <a:srgbClr val="3AA8E4"/>
              </a:solidFill>
              <a:latin typeface="Calibri" pitchFamily="34" charset="0"/>
            </a:endParaRPr>
          </a:p>
        </p:txBody>
      </p:sp>
      <p:sp>
        <p:nvSpPr>
          <p:cNvPr id="17434" name="Rectangle 183"/>
          <p:cNvSpPr>
            <a:spLocks noChangeArrowheads="1"/>
          </p:cNvSpPr>
          <p:nvPr/>
        </p:nvSpPr>
        <p:spPr bwMode="auto">
          <a:xfrm>
            <a:off x="2733675" y="5110163"/>
            <a:ext cx="5503863" cy="1335087"/>
          </a:xfrm>
          <a:prstGeom prst="rect">
            <a:avLst/>
          </a:prstGeom>
          <a:noFill/>
          <a:ln w="9525">
            <a:noFill/>
            <a:miter lim="800000"/>
            <a:headEnd/>
            <a:tailEnd/>
          </a:ln>
        </p:spPr>
        <p:txBody>
          <a:bodyPr/>
          <a:lstStyle/>
          <a:p>
            <a:pPr marL="342900" indent="-342900">
              <a:lnSpc>
                <a:spcPct val="90000"/>
              </a:lnSpc>
              <a:spcBef>
                <a:spcPct val="20000"/>
              </a:spcBef>
              <a:buClr>
                <a:srgbClr val="3A6E8F"/>
              </a:buClr>
              <a:buFontTx/>
              <a:buChar char="•"/>
            </a:pPr>
            <a:r>
              <a:rPr lang="en-GB" sz="1600" dirty="0">
                <a:solidFill>
                  <a:srgbClr val="3A6E8F"/>
                </a:solidFill>
                <a:latin typeface="Calibri" pitchFamily="34" charset="0"/>
              </a:rPr>
              <a:t>8 or 16 samples can be analyzed in parallel</a:t>
            </a:r>
          </a:p>
          <a:p>
            <a:pPr marL="342900" indent="-342900">
              <a:lnSpc>
                <a:spcPct val="90000"/>
              </a:lnSpc>
              <a:spcBef>
                <a:spcPct val="20000"/>
              </a:spcBef>
              <a:buClr>
                <a:srgbClr val="3A6E8F"/>
              </a:buClr>
              <a:buFontTx/>
              <a:buChar char="•"/>
            </a:pPr>
            <a:r>
              <a:rPr lang="en-GB" sz="1600" dirty="0">
                <a:solidFill>
                  <a:srgbClr val="3A6E8F"/>
                </a:solidFill>
                <a:latin typeface="Calibri" pitchFamily="34" charset="0"/>
              </a:rPr>
              <a:t>Measure on rates and off rates</a:t>
            </a:r>
          </a:p>
          <a:p>
            <a:pPr marL="342900" indent="-342900">
              <a:lnSpc>
                <a:spcPct val="90000"/>
              </a:lnSpc>
              <a:spcBef>
                <a:spcPct val="20000"/>
              </a:spcBef>
              <a:buClr>
                <a:srgbClr val="3A6E8F"/>
              </a:buClr>
              <a:buFontTx/>
              <a:buChar char="•"/>
            </a:pPr>
            <a:r>
              <a:rPr lang="en-GB" sz="1600" dirty="0">
                <a:solidFill>
                  <a:srgbClr val="3A6E8F"/>
                </a:solidFill>
                <a:latin typeface="Calibri" pitchFamily="34" charset="0"/>
              </a:rPr>
              <a:t>Data is displayed in real-time</a:t>
            </a:r>
          </a:p>
          <a:p>
            <a:pPr marL="342900" indent="-342900">
              <a:lnSpc>
                <a:spcPct val="90000"/>
              </a:lnSpc>
              <a:spcBef>
                <a:spcPct val="20000"/>
              </a:spcBef>
              <a:buClr>
                <a:srgbClr val="3A6E8F"/>
              </a:buClr>
              <a:buFontTx/>
              <a:buChar char="•"/>
            </a:pPr>
            <a:r>
              <a:rPr lang="en-GB" sz="1600" dirty="0">
                <a:solidFill>
                  <a:srgbClr val="3A6E8F"/>
                </a:solidFill>
                <a:latin typeface="Calibri" pitchFamily="34" charset="0"/>
              </a:rPr>
              <a:t>Experimental protocols can be </a:t>
            </a:r>
            <a:r>
              <a:rPr lang="en-GB" sz="1600" dirty="0" smtClean="0">
                <a:solidFill>
                  <a:srgbClr val="3A6E8F"/>
                </a:solidFill>
                <a:latin typeface="Calibri" pitchFamily="34" charset="0"/>
              </a:rPr>
              <a:t>customized</a:t>
            </a:r>
          </a:p>
          <a:p>
            <a:pPr marL="342900" indent="-342900">
              <a:lnSpc>
                <a:spcPct val="90000"/>
              </a:lnSpc>
              <a:spcBef>
                <a:spcPct val="20000"/>
              </a:spcBef>
              <a:buClr>
                <a:srgbClr val="3A6E8F"/>
              </a:buClr>
              <a:buFontTx/>
              <a:buChar char="•"/>
            </a:pPr>
            <a:r>
              <a:rPr lang="en-GB" sz="1600" dirty="0" smtClean="0">
                <a:solidFill>
                  <a:srgbClr val="3A6E8F"/>
                </a:solidFill>
                <a:latin typeface="Calibri" pitchFamily="34" charset="0"/>
              </a:rPr>
              <a:t>Baseline, Association, and Dissociation steps on consecutive order are necessary for full KD analysis</a:t>
            </a:r>
          </a:p>
        </p:txBody>
      </p:sp>
      <p:sp>
        <p:nvSpPr>
          <p:cNvPr id="17435" name="Line 184"/>
          <p:cNvSpPr>
            <a:spLocks noChangeShapeType="1"/>
          </p:cNvSpPr>
          <p:nvPr/>
        </p:nvSpPr>
        <p:spPr bwMode="auto">
          <a:xfrm flipV="1">
            <a:off x="2449513" y="3500438"/>
            <a:ext cx="200025" cy="0"/>
          </a:xfrm>
          <a:prstGeom prst="line">
            <a:avLst/>
          </a:prstGeom>
          <a:noFill/>
          <a:ln w="9525">
            <a:solidFill>
              <a:schemeClr val="tx1"/>
            </a:solidFill>
            <a:round/>
            <a:headEnd/>
            <a:tailEnd type="triangle" w="med" len="med"/>
          </a:ln>
        </p:spPr>
        <p:txBody>
          <a:bodyPr/>
          <a:lstStyle/>
          <a:p>
            <a:endParaRPr lang="en-US">
              <a:solidFill>
                <a:srgbClr val="000000"/>
              </a:solidFill>
            </a:endParaRPr>
          </a:p>
        </p:txBody>
      </p:sp>
      <p:sp>
        <p:nvSpPr>
          <p:cNvPr id="17436" name="Text Box 185"/>
          <p:cNvSpPr txBox="1">
            <a:spLocks noChangeArrowheads="1"/>
          </p:cNvSpPr>
          <p:nvPr/>
        </p:nvSpPr>
        <p:spPr bwMode="auto">
          <a:xfrm>
            <a:off x="2649538" y="3321051"/>
            <a:ext cx="1579562" cy="336550"/>
          </a:xfrm>
          <a:prstGeom prst="rect">
            <a:avLst/>
          </a:prstGeom>
          <a:noFill/>
          <a:ln w="9525">
            <a:noFill/>
            <a:miter lim="800000"/>
            <a:headEnd/>
            <a:tailEnd/>
          </a:ln>
        </p:spPr>
        <p:txBody>
          <a:bodyPr wrap="none">
            <a:spAutoFit/>
          </a:bodyPr>
          <a:lstStyle/>
          <a:p>
            <a:r>
              <a:rPr lang="en-US" sz="1600">
                <a:solidFill>
                  <a:srgbClr val="3AA8E4"/>
                </a:solidFill>
                <a:latin typeface="Calibri" pitchFamily="34" charset="0"/>
              </a:rPr>
              <a:t>Octet Biosensors</a:t>
            </a:r>
          </a:p>
        </p:txBody>
      </p:sp>
      <p:sp>
        <p:nvSpPr>
          <p:cNvPr id="17437" name="Line 186"/>
          <p:cNvSpPr>
            <a:spLocks noChangeShapeType="1"/>
          </p:cNvSpPr>
          <p:nvPr/>
        </p:nvSpPr>
        <p:spPr bwMode="auto">
          <a:xfrm>
            <a:off x="4619625" y="4652963"/>
            <a:ext cx="4010025" cy="1588"/>
          </a:xfrm>
          <a:prstGeom prst="line">
            <a:avLst/>
          </a:prstGeom>
          <a:noFill/>
          <a:ln w="9525">
            <a:solidFill>
              <a:schemeClr val="tx1"/>
            </a:solidFill>
            <a:round/>
            <a:headEnd/>
            <a:tailEnd type="triangle" w="med" len="med"/>
          </a:ln>
        </p:spPr>
        <p:txBody>
          <a:bodyPr/>
          <a:lstStyle/>
          <a:p>
            <a:endParaRPr lang="en-US">
              <a:solidFill>
                <a:srgbClr val="000000"/>
              </a:solidFill>
            </a:endParaRPr>
          </a:p>
        </p:txBody>
      </p:sp>
      <p:pic>
        <p:nvPicPr>
          <p:cNvPr id="327867" name="Picture 187" descr="FB_kinetics_SA"/>
          <p:cNvPicPr>
            <a:picLocks noChangeAspect="1" noChangeArrowheads="1"/>
          </p:cNvPicPr>
          <p:nvPr/>
        </p:nvPicPr>
        <p:blipFill>
          <a:blip r:embed="rId3" cstate="print"/>
          <a:srcRect l="1846" r="79385" b="67503"/>
          <a:stretch>
            <a:fillRect/>
          </a:stretch>
        </p:blipFill>
        <p:spPr bwMode="auto">
          <a:xfrm>
            <a:off x="820738" y="690563"/>
            <a:ext cx="1371600" cy="1660525"/>
          </a:xfrm>
          <a:prstGeom prst="rect">
            <a:avLst/>
          </a:prstGeom>
          <a:noFill/>
          <a:ln w="9525">
            <a:noFill/>
            <a:miter lim="800000"/>
            <a:headEnd/>
            <a:tailEnd/>
          </a:ln>
        </p:spPr>
      </p:pic>
      <p:pic>
        <p:nvPicPr>
          <p:cNvPr id="327868" name="Picture 188" descr="FB_kinetics_SA"/>
          <p:cNvPicPr>
            <a:picLocks noChangeAspect="1" noChangeArrowheads="1"/>
          </p:cNvPicPr>
          <p:nvPr/>
        </p:nvPicPr>
        <p:blipFill>
          <a:blip r:embed="rId4" cstate="print"/>
          <a:srcRect l="22154" r="59077" b="67503"/>
          <a:stretch>
            <a:fillRect/>
          </a:stretch>
        </p:blipFill>
        <p:spPr bwMode="auto">
          <a:xfrm>
            <a:off x="2259013" y="688976"/>
            <a:ext cx="1373187" cy="1692275"/>
          </a:xfrm>
          <a:prstGeom prst="rect">
            <a:avLst/>
          </a:prstGeom>
          <a:noFill/>
          <a:ln w="9525">
            <a:noFill/>
            <a:miter lim="800000"/>
            <a:headEnd/>
            <a:tailEnd/>
          </a:ln>
        </p:spPr>
      </p:pic>
      <p:pic>
        <p:nvPicPr>
          <p:cNvPr id="327869" name="Picture 189" descr="FB_kinetics_SA"/>
          <p:cNvPicPr>
            <a:picLocks noChangeAspect="1" noChangeArrowheads="1"/>
          </p:cNvPicPr>
          <p:nvPr/>
        </p:nvPicPr>
        <p:blipFill>
          <a:blip r:embed="rId5" cstate="print"/>
          <a:srcRect l="41539" r="38770" b="67503"/>
          <a:stretch>
            <a:fillRect/>
          </a:stretch>
        </p:blipFill>
        <p:spPr bwMode="auto">
          <a:xfrm>
            <a:off x="3724275" y="690563"/>
            <a:ext cx="1439863" cy="1690688"/>
          </a:xfrm>
          <a:prstGeom prst="rect">
            <a:avLst/>
          </a:prstGeom>
          <a:noFill/>
          <a:ln w="9525">
            <a:noFill/>
            <a:miter lim="800000"/>
            <a:headEnd/>
            <a:tailEnd/>
          </a:ln>
        </p:spPr>
      </p:pic>
      <p:pic>
        <p:nvPicPr>
          <p:cNvPr id="327870" name="Picture 190" descr="FB_kinetics_SA"/>
          <p:cNvPicPr>
            <a:picLocks noChangeAspect="1" noChangeArrowheads="1"/>
          </p:cNvPicPr>
          <p:nvPr/>
        </p:nvPicPr>
        <p:blipFill>
          <a:blip r:embed="rId6" cstate="print"/>
          <a:srcRect l="61845" r="19385" b="67503"/>
          <a:stretch>
            <a:fillRect/>
          </a:stretch>
        </p:blipFill>
        <p:spPr bwMode="auto">
          <a:xfrm>
            <a:off x="5210175" y="690563"/>
            <a:ext cx="1373188" cy="1690688"/>
          </a:xfrm>
          <a:prstGeom prst="rect">
            <a:avLst/>
          </a:prstGeom>
          <a:noFill/>
          <a:ln w="9525">
            <a:noFill/>
            <a:miter lim="800000"/>
            <a:headEnd/>
            <a:tailEnd/>
          </a:ln>
        </p:spPr>
      </p:pic>
      <p:pic>
        <p:nvPicPr>
          <p:cNvPr id="327871" name="Picture 191" descr="FB_kinetics_SA"/>
          <p:cNvPicPr>
            <a:picLocks noChangeAspect="1" noChangeArrowheads="1"/>
          </p:cNvPicPr>
          <p:nvPr/>
        </p:nvPicPr>
        <p:blipFill>
          <a:blip r:embed="rId5" cstate="print"/>
          <a:srcRect l="82153" b="67503"/>
          <a:stretch>
            <a:fillRect/>
          </a:stretch>
        </p:blipFill>
        <p:spPr bwMode="auto">
          <a:xfrm>
            <a:off x="6696075" y="690563"/>
            <a:ext cx="1304925" cy="1690688"/>
          </a:xfrm>
          <a:prstGeom prst="rect">
            <a:avLst/>
          </a:prstGeom>
          <a:noFill/>
          <a:ln w="9525">
            <a:noFill/>
            <a:miter lim="800000"/>
            <a:headEnd/>
            <a:tailEnd/>
          </a:ln>
        </p:spPr>
      </p:pic>
      <p:pic>
        <p:nvPicPr>
          <p:cNvPr id="17443" name="Picture 192" descr="FB_kinetics_SA"/>
          <p:cNvPicPr>
            <a:picLocks noChangeAspect="1" noChangeArrowheads="1"/>
          </p:cNvPicPr>
          <p:nvPr/>
        </p:nvPicPr>
        <p:blipFill>
          <a:blip r:embed="rId7" cstate="print"/>
          <a:srcRect l="66461" t="64906" r="5539" b="16876"/>
          <a:stretch>
            <a:fillRect/>
          </a:stretch>
        </p:blipFill>
        <p:spPr bwMode="auto">
          <a:xfrm>
            <a:off x="523875" y="2366963"/>
            <a:ext cx="2003425" cy="927100"/>
          </a:xfrm>
          <a:prstGeom prst="rect">
            <a:avLst/>
          </a:prstGeom>
          <a:noFill/>
          <a:ln w="9525">
            <a:noFill/>
            <a:miter lim="800000"/>
            <a:headEnd/>
            <a:tailEnd/>
          </a:ln>
        </p:spPr>
      </p:pic>
      <p:sp>
        <p:nvSpPr>
          <p:cNvPr id="327873" name="Rectangle 193"/>
          <p:cNvSpPr>
            <a:spLocks noChangeArrowheads="1"/>
          </p:cNvSpPr>
          <p:nvPr/>
        </p:nvSpPr>
        <p:spPr bwMode="auto">
          <a:xfrm>
            <a:off x="1219553" y="74644"/>
            <a:ext cx="7619647" cy="533400"/>
          </a:xfrm>
          <a:prstGeom prst="rect">
            <a:avLst/>
          </a:prstGeom>
          <a:noFill/>
          <a:ln w="9525">
            <a:noFill/>
            <a:miter lim="800000"/>
            <a:headEnd/>
            <a:tailEnd/>
          </a:ln>
        </p:spPr>
        <p:txBody>
          <a:bodyPr anchor="ctr"/>
          <a:lstStyle/>
          <a:p>
            <a:r>
              <a:rPr lang="en-US" sz="2000" dirty="0">
                <a:solidFill>
                  <a:srgbClr val="FFFFFF"/>
                </a:solidFill>
                <a:latin typeface="Arial"/>
              </a:rPr>
              <a:t>Octet Automated Workflow for Kinetics</a:t>
            </a:r>
          </a:p>
        </p:txBody>
      </p:sp>
    </p:spTree>
    <p:extLst>
      <p:ext uri="{BB962C8B-B14F-4D97-AF65-F5344CB8AC3E}">
        <p14:creationId xmlns:p14="http://schemas.microsoft.com/office/powerpoint/2010/main" val="30579878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1.66667E-6 -0.00416 L 0.0007 0.0338 " pathEditMode="fixed" rAng="0" ptsTypes="AA">
                                      <p:cBhvr>
                                        <p:cTn id="6" dur="1000" fill="hold"/>
                                        <p:tgtEl>
                                          <p:spTgt spid="5"/>
                                        </p:tgtEl>
                                        <p:attrNameLst>
                                          <p:attrName>ppt_x</p:attrName>
                                          <p:attrName>ppt_y</p:attrName>
                                        </p:attrNameLst>
                                      </p:cBhvr>
                                      <p:rCtr x="0" y="19"/>
                                    </p:animMotion>
                                  </p:childTnLst>
                                </p:cTn>
                              </p:par>
                              <p:par>
                                <p:cTn id="7" presetID="1" presetClass="exit" presetSubtype="0" fill="hold" grpId="0" nodeType="withEffect">
                                  <p:stCondLst>
                                    <p:cond delay="0"/>
                                  </p:stCondLst>
                                  <p:childTnLst>
                                    <p:set>
                                      <p:cBhvr>
                                        <p:cTn id="8" dur="1" fill="hold">
                                          <p:stCondLst>
                                            <p:cond delay="0"/>
                                          </p:stCondLst>
                                        </p:cTn>
                                        <p:tgtEl>
                                          <p:spTgt spid="327873"/>
                                        </p:tgtEl>
                                        <p:attrNameLst>
                                          <p:attrName>style.visibility</p:attrName>
                                        </p:attrNameLst>
                                      </p:cBhvr>
                                      <p:to>
                                        <p:strVal val="hidden"/>
                                      </p:to>
                                    </p:set>
                                  </p:childTnLst>
                                </p:cTn>
                              </p:par>
                              <p:par>
                                <p:cTn id="9" presetID="1" presetClass="entr" presetSubtype="0" fill="hold" nodeType="withEffect">
                                  <p:stCondLst>
                                    <p:cond delay="0"/>
                                  </p:stCondLst>
                                  <p:childTnLst>
                                    <p:set>
                                      <p:cBhvr>
                                        <p:cTn id="10" dur="1" fill="hold">
                                          <p:stCondLst>
                                            <p:cond delay="0"/>
                                          </p:stCondLst>
                                        </p:cTn>
                                        <p:tgtEl>
                                          <p:spTgt spid="327867"/>
                                        </p:tgtEl>
                                        <p:attrNameLst>
                                          <p:attrName>style.visibility</p:attrName>
                                        </p:attrNameLst>
                                      </p:cBhvr>
                                      <p:to>
                                        <p:strVal val="visible"/>
                                      </p:to>
                                    </p:set>
                                  </p:childTnLst>
                                </p:cTn>
                              </p:par>
                            </p:childTnLst>
                          </p:cTn>
                        </p:par>
                        <p:par>
                          <p:cTn id="11" fill="hold">
                            <p:stCondLst>
                              <p:cond delay="1000"/>
                            </p:stCondLst>
                            <p:childTnLst>
                              <p:par>
                                <p:cTn id="12" presetID="1" presetClass="entr" presetSubtype="0" fill="hold" grpId="0" nodeType="afterEffect">
                                  <p:stCondLst>
                                    <p:cond delay="0"/>
                                  </p:stCondLst>
                                  <p:childTnLst>
                                    <p:set>
                                      <p:cBhvr>
                                        <p:cTn id="13" dur="1" fill="hold">
                                          <p:stCondLst>
                                            <p:cond delay="0"/>
                                          </p:stCondLst>
                                        </p:cTn>
                                        <p:tgtEl>
                                          <p:spTgt spid="327858"/>
                                        </p:tgtEl>
                                        <p:attrNameLst>
                                          <p:attrName>style.visibility</p:attrName>
                                        </p:attrNameLst>
                                      </p:cBhvr>
                                      <p:to>
                                        <p:strVal val="visible"/>
                                      </p:to>
                                    </p:set>
                                  </p:childTnLst>
                                </p:cTn>
                              </p:par>
                            </p:childTnLst>
                          </p:cTn>
                        </p:par>
                        <p:par>
                          <p:cTn id="14" fill="hold">
                            <p:stCondLst>
                              <p:cond delay="1000"/>
                            </p:stCondLst>
                            <p:childTnLst>
                              <p:par>
                                <p:cTn id="15" presetID="22" presetClass="entr" presetSubtype="8" fill="hold" grpId="0" nodeType="afterEffect">
                                  <p:stCondLst>
                                    <p:cond delay="0"/>
                                  </p:stCondLst>
                                  <p:childTnLst>
                                    <p:set>
                                      <p:cBhvr>
                                        <p:cTn id="16" dur="1" fill="hold">
                                          <p:stCondLst>
                                            <p:cond delay="0"/>
                                          </p:stCondLst>
                                        </p:cTn>
                                        <p:tgtEl>
                                          <p:spTgt spid="327849"/>
                                        </p:tgtEl>
                                        <p:attrNameLst>
                                          <p:attrName>style.visibility</p:attrName>
                                        </p:attrNameLst>
                                      </p:cBhvr>
                                      <p:to>
                                        <p:strVal val="visible"/>
                                      </p:to>
                                    </p:set>
                                    <p:animEffect transition="in" filter="wipe(left)">
                                      <p:cBhvr>
                                        <p:cTn id="17" dur="1000"/>
                                        <p:tgtEl>
                                          <p:spTgt spid="327849"/>
                                        </p:tgtEl>
                                      </p:cBhvr>
                                    </p:animEffect>
                                  </p:childTnLst>
                                </p:cTn>
                              </p:par>
                            </p:childTnLst>
                          </p:cTn>
                        </p:par>
                        <p:par>
                          <p:cTn id="18" fill="hold">
                            <p:stCondLst>
                              <p:cond delay="2000"/>
                            </p:stCondLst>
                            <p:childTnLst>
                              <p:par>
                                <p:cTn id="19" presetID="1" presetClass="entr" presetSubtype="0" fill="hold" grpId="0" nodeType="afterEffect">
                                  <p:stCondLst>
                                    <p:cond delay="0"/>
                                  </p:stCondLst>
                                  <p:childTnLst>
                                    <p:set>
                                      <p:cBhvr>
                                        <p:cTn id="20" dur="1" fill="hold">
                                          <p:stCondLst>
                                            <p:cond delay="0"/>
                                          </p:stCondLst>
                                        </p:cTn>
                                        <p:tgtEl>
                                          <p:spTgt spid="32785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42" presetClass="path" presetSubtype="0" accel="50000" decel="50000" fill="hold" nodeType="clickEffect">
                                  <p:stCondLst>
                                    <p:cond delay="0"/>
                                  </p:stCondLst>
                                  <p:childTnLst>
                                    <p:animMotion origin="layout" path="M 0.00087 0.03542 L 0.00087 0.06737 " pathEditMode="relative" rAng="0" ptsTypes="AA">
                                      <p:cBhvr>
                                        <p:cTn id="24" dur="1000" fill="hold"/>
                                        <p:tgtEl>
                                          <p:spTgt spid="5"/>
                                        </p:tgtEl>
                                        <p:attrNameLst>
                                          <p:attrName>ppt_x</p:attrName>
                                          <p:attrName>ppt_y</p:attrName>
                                        </p:attrNameLst>
                                      </p:cBhvr>
                                      <p:rCtr x="0" y="16"/>
                                    </p:animMotion>
                                  </p:childTnLst>
                                </p:cTn>
                              </p:par>
                              <p:par>
                                <p:cTn id="25" presetID="1" presetClass="entr" presetSubtype="0" fill="hold" nodeType="withEffect">
                                  <p:stCondLst>
                                    <p:cond delay="0"/>
                                  </p:stCondLst>
                                  <p:childTnLst>
                                    <p:set>
                                      <p:cBhvr>
                                        <p:cTn id="26" dur="1" fill="hold">
                                          <p:stCondLst>
                                            <p:cond delay="0"/>
                                          </p:stCondLst>
                                        </p:cTn>
                                        <p:tgtEl>
                                          <p:spTgt spid="327868"/>
                                        </p:tgtEl>
                                        <p:attrNameLst>
                                          <p:attrName>style.visibility</p:attrName>
                                        </p:attrNameLst>
                                      </p:cBhvr>
                                      <p:to>
                                        <p:strVal val="visible"/>
                                      </p:to>
                                    </p:set>
                                  </p:childTnLst>
                                </p:cTn>
                              </p:par>
                            </p:childTnLst>
                          </p:cTn>
                        </p:par>
                        <p:par>
                          <p:cTn id="27" fill="hold">
                            <p:stCondLst>
                              <p:cond delay="1000"/>
                            </p:stCondLst>
                            <p:childTnLst>
                              <p:par>
                                <p:cTn id="28" presetID="1" presetClass="entr" presetSubtype="0" fill="hold" grpId="0" nodeType="afterEffect">
                                  <p:stCondLst>
                                    <p:cond delay="0"/>
                                  </p:stCondLst>
                                  <p:childTnLst>
                                    <p:set>
                                      <p:cBhvr>
                                        <p:cTn id="29" dur="1" fill="hold">
                                          <p:stCondLst>
                                            <p:cond delay="0"/>
                                          </p:stCondLst>
                                        </p:cTn>
                                        <p:tgtEl>
                                          <p:spTgt spid="327859"/>
                                        </p:tgtEl>
                                        <p:attrNameLst>
                                          <p:attrName>style.visibility</p:attrName>
                                        </p:attrNameLst>
                                      </p:cBhvr>
                                      <p:to>
                                        <p:strVal val="visible"/>
                                      </p:to>
                                    </p:set>
                                  </p:childTnLst>
                                </p:cTn>
                              </p:par>
                            </p:childTnLst>
                          </p:cTn>
                        </p:par>
                        <p:par>
                          <p:cTn id="30" fill="hold">
                            <p:stCondLst>
                              <p:cond delay="1000"/>
                            </p:stCondLst>
                            <p:childTnLst>
                              <p:par>
                                <p:cTn id="31" presetID="22" presetClass="entr" presetSubtype="8" fill="hold" grpId="0" nodeType="afterEffect">
                                  <p:stCondLst>
                                    <p:cond delay="0"/>
                                  </p:stCondLst>
                                  <p:childTnLst>
                                    <p:set>
                                      <p:cBhvr>
                                        <p:cTn id="32" dur="1" fill="hold">
                                          <p:stCondLst>
                                            <p:cond delay="0"/>
                                          </p:stCondLst>
                                        </p:cTn>
                                        <p:tgtEl>
                                          <p:spTgt spid="327850"/>
                                        </p:tgtEl>
                                        <p:attrNameLst>
                                          <p:attrName>style.visibility</p:attrName>
                                        </p:attrNameLst>
                                      </p:cBhvr>
                                      <p:to>
                                        <p:strVal val="visible"/>
                                      </p:to>
                                    </p:set>
                                    <p:animEffect transition="in" filter="wipe(left)">
                                      <p:cBhvr>
                                        <p:cTn id="33" dur="2000"/>
                                        <p:tgtEl>
                                          <p:spTgt spid="327850"/>
                                        </p:tgtEl>
                                      </p:cBhvr>
                                    </p:animEffect>
                                  </p:childTnLst>
                                </p:cTn>
                              </p:par>
                            </p:childTnLst>
                          </p:cTn>
                        </p:par>
                        <p:par>
                          <p:cTn id="34" fill="hold">
                            <p:stCondLst>
                              <p:cond delay="3000"/>
                            </p:stCondLst>
                            <p:childTnLst>
                              <p:par>
                                <p:cTn id="35" presetID="1" presetClass="entr" presetSubtype="0" fill="hold" grpId="0" nodeType="afterEffect">
                                  <p:stCondLst>
                                    <p:cond delay="0"/>
                                  </p:stCondLst>
                                  <p:childTnLst>
                                    <p:set>
                                      <p:cBhvr>
                                        <p:cTn id="36" dur="1" fill="hold">
                                          <p:stCondLst>
                                            <p:cond delay="0"/>
                                          </p:stCondLst>
                                        </p:cTn>
                                        <p:tgtEl>
                                          <p:spTgt spid="32785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42" presetClass="path" presetSubtype="0" accel="50000" decel="50000" fill="hold" nodeType="clickEffect">
                                  <p:stCondLst>
                                    <p:cond delay="0"/>
                                  </p:stCondLst>
                                  <p:childTnLst>
                                    <p:animMotion origin="layout" path="M 0.00069 0.03379 L 0.00069 0.06713 " pathEditMode="relative" rAng="0" ptsTypes="AA">
                                      <p:cBhvr>
                                        <p:cTn id="40" dur="1000" spd="-100000" fill="hold"/>
                                        <p:tgtEl>
                                          <p:spTgt spid="5"/>
                                        </p:tgtEl>
                                        <p:attrNameLst>
                                          <p:attrName>ppt_x</p:attrName>
                                          <p:attrName>ppt_y</p:attrName>
                                        </p:attrNameLst>
                                      </p:cBhvr>
                                      <p:rCtr x="0" y="17"/>
                                    </p:animMotion>
                                  </p:childTnLst>
                                </p:cTn>
                              </p:par>
                              <p:par>
                                <p:cTn id="41" presetID="1" presetClass="entr" presetSubtype="0" fill="hold" nodeType="withEffect">
                                  <p:stCondLst>
                                    <p:cond delay="0"/>
                                  </p:stCondLst>
                                  <p:childTnLst>
                                    <p:set>
                                      <p:cBhvr>
                                        <p:cTn id="42" dur="1" fill="hold">
                                          <p:stCondLst>
                                            <p:cond delay="0"/>
                                          </p:stCondLst>
                                        </p:cTn>
                                        <p:tgtEl>
                                          <p:spTgt spid="327869"/>
                                        </p:tgtEl>
                                        <p:attrNameLst>
                                          <p:attrName>style.visibility</p:attrName>
                                        </p:attrNameLst>
                                      </p:cBhvr>
                                      <p:to>
                                        <p:strVal val="visible"/>
                                      </p:to>
                                    </p:set>
                                  </p:childTnLst>
                                </p:cTn>
                              </p:par>
                            </p:childTnLst>
                          </p:cTn>
                        </p:par>
                        <p:par>
                          <p:cTn id="43" fill="hold">
                            <p:stCondLst>
                              <p:cond delay="1000"/>
                            </p:stCondLst>
                            <p:childTnLst>
                              <p:par>
                                <p:cTn id="44" presetID="1" presetClass="entr" presetSubtype="0" fill="hold" grpId="0" nodeType="afterEffect">
                                  <p:stCondLst>
                                    <p:cond delay="0"/>
                                  </p:stCondLst>
                                  <p:childTnLst>
                                    <p:set>
                                      <p:cBhvr>
                                        <p:cTn id="45" dur="1" fill="hold">
                                          <p:stCondLst>
                                            <p:cond delay="0"/>
                                          </p:stCondLst>
                                        </p:cTn>
                                        <p:tgtEl>
                                          <p:spTgt spid="327860"/>
                                        </p:tgtEl>
                                        <p:attrNameLst>
                                          <p:attrName>style.visibility</p:attrName>
                                        </p:attrNameLst>
                                      </p:cBhvr>
                                      <p:to>
                                        <p:strVal val="visible"/>
                                      </p:to>
                                    </p:set>
                                  </p:childTnLst>
                                </p:cTn>
                              </p:par>
                            </p:childTnLst>
                          </p:cTn>
                        </p:par>
                        <p:par>
                          <p:cTn id="46" fill="hold">
                            <p:stCondLst>
                              <p:cond delay="1000"/>
                            </p:stCondLst>
                            <p:childTnLst>
                              <p:par>
                                <p:cTn id="47" presetID="22" presetClass="entr" presetSubtype="8" fill="hold" grpId="0" nodeType="afterEffect">
                                  <p:stCondLst>
                                    <p:cond delay="0"/>
                                  </p:stCondLst>
                                  <p:childTnLst>
                                    <p:set>
                                      <p:cBhvr>
                                        <p:cTn id="48" dur="1" fill="hold">
                                          <p:stCondLst>
                                            <p:cond delay="0"/>
                                          </p:stCondLst>
                                        </p:cTn>
                                        <p:tgtEl>
                                          <p:spTgt spid="327851"/>
                                        </p:tgtEl>
                                        <p:attrNameLst>
                                          <p:attrName>style.visibility</p:attrName>
                                        </p:attrNameLst>
                                      </p:cBhvr>
                                      <p:to>
                                        <p:strVal val="visible"/>
                                      </p:to>
                                    </p:set>
                                    <p:animEffect transition="in" filter="wipe(left)">
                                      <p:cBhvr>
                                        <p:cTn id="49" dur="1000"/>
                                        <p:tgtEl>
                                          <p:spTgt spid="327851"/>
                                        </p:tgtEl>
                                      </p:cBhvr>
                                    </p:animEffect>
                                  </p:childTnLst>
                                </p:cTn>
                              </p:par>
                            </p:childTnLst>
                          </p:cTn>
                        </p:par>
                        <p:par>
                          <p:cTn id="50" fill="hold">
                            <p:stCondLst>
                              <p:cond delay="2000"/>
                            </p:stCondLst>
                            <p:childTnLst>
                              <p:par>
                                <p:cTn id="51" presetID="1" presetClass="entr" presetSubtype="0" fill="hold" grpId="0" nodeType="afterEffect">
                                  <p:stCondLst>
                                    <p:cond delay="0"/>
                                  </p:stCondLst>
                                  <p:childTnLst>
                                    <p:set>
                                      <p:cBhvr>
                                        <p:cTn id="52" dur="1" fill="hold">
                                          <p:stCondLst>
                                            <p:cond delay="0"/>
                                          </p:stCondLst>
                                        </p:cTn>
                                        <p:tgtEl>
                                          <p:spTgt spid="327856"/>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42" presetClass="path" presetSubtype="0" accel="50000" decel="50000" fill="hold" nodeType="clickEffect">
                                  <p:stCondLst>
                                    <p:cond delay="0"/>
                                  </p:stCondLst>
                                  <p:childTnLst>
                                    <p:animMotion origin="layout" path="M -0.00312 0.04028 L 0.00139 0.10232 " pathEditMode="relative" rAng="0" ptsTypes="AA">
                                      <p:cBhvr>
                                        <p:cTn id="56" dur="1000" fill="hold"/>
                                        <p:tgtEl>
                                          <p:spTgt spid="5"/>
                                        </p:tgtEl>
                                        <p:attrNameLst>
                                          <p:attrName>ppt_x</p:attrName>
                                          <p:attrName>ppt_y</p:attrName>
                                        </p:attrNameLst>
                                      </p:cBhvr>
                                      <p:rCtr x="2" y="31"/>
                                    </p:animMotion>
                                  </p:childTnLst>
                                </p:cTn>
                              </p:par>
                              <p:par>
                                <p:cTn id="57" presetID="1" presetClass="entr" presetSubtype="0" fill="hold" nodeType="withEffect">
                                  <p:stCondLst>
                                    <p:cond delay="0"/>
                                  </p:stCondLst>
                                  <p:childTnLst>
                                    <p:set>
                                      <p:cBhvr>
                                        <p:cTn id="58" dur="1" fill="hold">
                                          <p:stCondLst>
                                            <p:cond delay="0"/>
                                          </p:stCondLst>
                                        </p:cTn>
                                        <p:tgtEl>
                                          <p:spTgt spid="327870"/>
                                        </p:tgtEl>
                                        <p:attrNameLst>
                                          <p:attrName>style.visibility</p:attrName>
                                        </p:attrNameLst>
                                      </p:cBhvr>
                                      <p:to>
                                        <p:strVal val="visible"/>
                                      </p:to>
                                    </p:set>
                                  </p:childTnLst>
                                </p:cTn>
                              </p:par>
                            </p:childTnLst>
                          </p:cTn>
                        </p:par>
                        <p:par>
                          <p:cTn id="59" fill="hold">
                            <p:stCondLst>
                              <p:cond delay="1000"/>
                            </p:stCondLst>
                            <p:childTnLst>
                              <p:par>
                                <p:cTn id="60" presetID="1" presetClass="entr" presetSubtype="0" fill="hold" grpId="0" nodeType="afterEffect">
                                  <p:stCondLst>
                                    <p:cond delay="0"/>
                                  </p:stCondLst>
                                  <p:childTnLst>
                                    <p:set>
                                      <p:cBhvr>
                                        <p:cTn id="61" dur="1" fill="hold">
                                          <p:stCondLst>
                                            <p:cond delay="0"/>
                                          </p:stCondLst>
                                        </p:cTn>
                                        <p:tgtEl>
                                          <p:spTgt spid="327861"/>
                                        </p:tgtEl>
                                        <p:attrNameLst>
                                          <p:attrName>style.visibility</p:attrName>
                                        </p:attrNameLst>
                                      </p:cBhvr>
                                      <p:to>
                                        <p:strVal val="visible"/>
                                      </p:to>
                                    </p:set>
                                  </p:childTnLst>
                                </p:cTn>
                              </p:par>
                            </p:childTnLst>
                          </p:cTn>
                        </p:par>
                        <p:par>
                          <p:cTn id="62" fill="hold">
                            <p:stCondLst>
                              <p:cond delay="1000"/>
                            </p:stCondLst>
                            <p:childTnLst>
                              <p:par>
                                <p:cTn id="63" presetID="22" presetClass="entr" presetSubtype="4" fill="hold" grpId="0" nodeType="afterEffect">
                                  <p:stCondLst>
                                    <p:cond delay="0"/>
                                  </p:stCondLst>
                                  <p:childTnLst>
                                    <p:set>
                                      <p:cBhvr>
                                        <p:cTn id="64" dur="1" fill="hold">
                                          <p:stCondLst>
                                            <p:cond delay="0"/>
                                          </p:stCondLst>
                                        </p:cTn>
                                        <p:tgtEl>
                                          <p:spTgt spid="327852"/>
                                        </p:tgtEl>
                                        <p:attrNameLst>
                                          <p:attrName>style.visibility</p:attrName>
                                        </p:attrNameLst>
                                      </p:cBhvr>
                                      <p:to>
                                        <p:strVal val="visible"/>
                                      </p:to>
                                    </p:set>
                                    <p:animEffect transition="in" filter="wipe(down)">
                                      <p:cBhvr>
                                        <p:cTn id="65" dur="2000"/>
                                        <p:tgtEl>
                                          <p:spTgt spid="327852"/>
                                        </p:tgtEl>
                                      </p:cBhvr>
                                    </p:animEffect>
                                  </p:childTnLst>
                                </p:cTn>
                              </p:par>
                            </p:childTnLst>
                          </p:cTn>
                        </p:par>
                        <p:par>
                          <p:cTn id="66" fill="hold">
                            <p:stCondLst>
                              <p:cond delay="3000"/>
                            </p:stCondLst>
                            <p:childTnLst>
                              <p:par>
                                <p:cTn id="67" presetID="1" presetClass="entr" presetSubtype="0" fill="hold" grpId="0" nodeType="afterEffect">
                                  <p:stCondLst>
                                    <p:cond delay="0"/>
                                  </p:stCondLst>
                                  <p:childTnLst>
                                    <p:set>
                                      <p:cBhvr>
                                        <p:cTn id="68" dur="1" fill="hold">
                                          <p:stCondLst>
                                            <p:cond delay="0"/>
                                          </p:stCondLst>
                                        </p:cTn>
                                        <p:tgtEl>
                                          <p:spTgt spid="327857"/>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42" presetClass="path" presetSubtype="0" accel="50000" decel="50000" fill="hold" nodeType="clickEffect">
                                  <p:stCondLst>
                                    <p:cond delay="0"/>
                                  </p:stCondLst>
                                  <p:childTnLst>
                                    <p:animMotion origin="layout" path="M -1.66667E-6 0.03218 L -0.00382 0.10695 " pathEditMode="relative" rAng="0" ptsTypes="AA">
                                      <p:cBhvr>
                                        <p:cTn id="72" dur="1000" spd="-100000" fill="hold"/>
                                        <p:tgtEl>
                                          <p:spTgt spid="5"/>
                                        </p:tgtEl>
                                        <p:attrNameLst>
                                          <p:attrName>ppt_x</p:attrName>
                                          <p:attrName>ppt_y</p:attrName>
                                        </p:attrNameLst>
                                      </p:cBhvr>
                                      <p:rCtr x="-2" y="37"/>
                                    </p:animMotion>
                                  </p:childTnLst>
                                </p:cTn>
                              </p:par>
                              <p:par>
                                <p:cTn id="73" presetID="1" presetClass="entr" presetSubtype="0" fill="hold" nodeType="withEffect">
                                  <p:stCondLst>
                                    <p:cond delay="0"/>
                                  </p:stCondLst>
                                  <p:childTnLst>
                                    <p:set>
                                      <p:cBhvr>
                                        <p:cTn id="74" dur="1" fill="hold">
                                          <p:stCondLst>
                                            <p:cond delay="0"/>
                                          </p:stCondLst>
                                        </p:cTn>
                                        <p:tgtEl>
                                          <p:spTgt spid="327871"/>
                                        </p:tgtEl>
                                        <p:attrNameLst>
                                          <p:attrName>style.visibility</p:attrName>
                                        </p:attrNameLst>
                                      </p:cBhvr>
                                      <p:to>
                                        <p:strVal val="visible"/>
                                      </p:to>
                                    </p:set>
                                  </p:childTnLst>
                                </p:cTn>
                              </p:par>
                            </p:childTnLst>
                          </p:cTn>
                        </p:par>
                        <p:par>
                          <p:cTn id="75" fill="hold">
                            <p:stCondLst>
                              <p:cond delay="1000"/>
                            </p:stCondLst>
                            <p:childTnLst>
                              <p:par>
                                <p:cTn id="76" presetID="1" presetClass="entr" presetSubtype="0" fill="hold" grpId="0" nodeType="afterEffect">
                                  <p:stCondLst>
                                    <p:cond delay="0"/>
                                  </p:stCondLst>
                                  <p:childTnLst>
                                    <p:set>
                                      <p:cBhvr>
                                        <p:cTn id="77" dur="1" fill="hold">
                                          <p:stCondLst>
                                            <p:cond delay="0"/>
                                          </p:stCondLst>
                                        </p:cTn>
                                        <p:tgtEl>
                                          <p:spTgt spid="327862"/>
                                        </p:tgtEl>
                                        <p:attrNameLst>
                                          <p:attrName>style.visibility</p:attrName>
                                        </p:attrNameLst>
                                      </p:cBhvr>
                                      <p:to>
                                        <p:strVal val="visible"/>
                                      </p:to>
                                    </p:set>
                                  </p:childTnLst>
                                </p:cTn>
                              </p:par>
                            </p:childTnLst>
                          </p:cTn>
                        </p:par>
                        <p:par>
                          <p:cTn id="78" fill="hold">
                            <p:stCondLst>
                              <p:cond delay="1000"/>
                            </p:stCondLst>
                            <p:childTnLst>
                              <p:par>
                                <p:cTn id="79" presetID="22" presetClass="entr" presetSubtype="8" fill="hold" grpId="0" nodeType="afterEffect">
                                  <p:stCondLst>
                                    <p:cond delay="0"/>
                                  </p:stCondLst>
                                  <p:childTnLst>
                                    <p:set>
                                      <p:cBhvr>
                                        <p:cTn id="80" dur="1" fill="hold">
                                          <p:stCondLst>
                                            <p:cond delay="0"/>
                                          </p:stCondLst>
                                        </p:cTn>
                                        <p:tgtEl>
                                          <p:spTgt spid="327853"/>
                                        </p:tgtEl>
                                        <p:attrNameLst>
                                          <p:attrName>style.visibility</p:attrName>
                                        </p:attrNameLst>
                                      </p:cBhvr>
                                      <p:to>
                                        <p:strVal val="visible"/>
                                      </p:to>
                                    </p:set>
                                    <p:animEffect transition="in" filter="wipe(left)">
                                      <p:cBhvr>
                                        <p:cTn id="81" dur="2000"/>
                                        <p:tgtEl>
                                          <p:spTgt spid="327853"/>
                                        </p:tgtEl>
                                      </p:cBhvr>
                                    </p:animEffect>
                                  </p:childTnLst>
                                </p:cTn>
                              </p:par>
                            </p:childTnLst>
                          </p:cTn>
                        </p:par>
                      </p:childTnLst>
                    </p:cTn>
                  </p:par>
                  <p:par>
                    <p:cTn id="82" fill="hold">
                      <p:stCondLst>
                        <p:cond delay="indefinite"/>
                      </p:stCondLst>
                      <p:childTnLst>
                        <p:par>
                          <p:cTn id="83" fill="hold">
                            <p:stCondLst>
                              <p:cond delay="0"/>
                            </p:stCondLst>
                            <p:childTnLst>
                              <p:par>
                                <p:cTn id="84" presetID="22" presetClass="entr" presetSubtype="8" fill="hold" nodeType="clickEffect">
                                  <p:stCondLst>
                                    <p:cond delay="0"/>
                                  </p:stCondLst>
                                  <p:childTnLst>
                                    <p:set>
                                      <p:cBhvr>
                                        <p:cTn id="85" dur="1" fill="hold">
                                          <p:stCondLst>
                                            <p:cond delay="0"/>
                                          </p:stCondLst>
                                        </p:cTn>
                                        <p:tgtEl>
                                          <p:spTgt spid="3"/>
                                        </p:tgtEl>
                                        <p:attrNameLst>
                                          <p:attrName>style.visibility</p:attrName>
                                        </p:attrNameLst>
                                      </p:cBhvr>
                                      <p:to>
                                        <p:strVal val="visible"/>
                                      </p:to>
                                    </p:set>
                                    <p:animEffect transition="in" filter="wipe(left)">
                                      <p:cBhvr>
                                        <p:cTn id="86"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7849" grpId="0" animBg="1"/>
      <p:bldP spid="327850" grpId="0" animBg="1"/>
      <p:bldP spid="327851" grpId="0" animBg="1"/>
      <p:bldP spid="327852" grpId="0" animBg="1"/>
      <p:bldP spid="327853" grpId="0" animBg="1"/>
      <p:bldP spid="327854" grpId="0" animBg="1"/>
      <p:bldP spid="327855" grpId="0" animBg="1"/>
      <p:bldP spid="327856" grpId="0" animBg="1"/>
      <p:bldP spid="327857" grpId="0" animBg="1"/>
      <p:bldP spid="327858" grpId="0"/>
      <p:bldP spid="327859" grpId="0"/>
      <p:bldP spid="327860" grpId="0"/>
      <p:bldP spid="327861" grpId="0"/>
      <p:bldP spid="327862" grpId="0"/>
      <p:bldP spid="327873"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961" y="2514600"/>
            <a:ext cx="8610439" cy="3886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a:xfrm>
            <a:off x="1371600" y="122853"/>
            <a:ext cx="6845300" cy="850900"/>
          </a:xfrm>
        </p:spPr>
        <p:txBody>
          <a:bodyPr/>
          <a:lstStyle/>
          <a:p>
            <a:r>
              <a:rPr lang="en-US" sz="2400" dirty="0" smtClean="0">
                <a:cs typeface="Calibri" panose="020F0502020204030204" pitchFamily="34" charset="0"/>
              </a:rPr>
              <a:t>Setting up Kinetics Assays</a:t>
            </a:r>
            <a:endParaRPr lang="en-US" sz="2400" dirty="0">
              <a:cs typeface="Calibri" panose="020F0502020204030204" pitchFamily="34" charset="0"/>
            </a:endParaRPr>
          </a:p>
        </p:txBody>
      </p:sp>
      <p:sp>
        <p:nvSpPr>
          <p:cNvPr id="4" name="TextBox 3"/>
          <p:cNvSpPr txBox="1"/>
          <p:nvPr/>
        </p:nvSpPr>
        <p:spPr>
          <a:xfrm>
            <a:off x="1371600" y="1273629"/>
            <a:ext cx="6705600" cy="906017"/>
          </a:xfrm>
          <a:prstGeom prst="rect">
            <a:avLst/>
          </a:prstGeom>
          <a:noFill/>
        </p:spPr>
        <p:txBody>
          <a:bodyPr wrap="square" rtlCol="0">
            <a:spAutoFit/>
          </a:bodyPr>
          <a:lstStyle/>
          <a:p>
            <a:pPr marL="342900" indent="-342900">
              <a:buClr>
                <a:srgbClr val="004480"/>
              </a:buClr>
              <a:buFont typeface="Wingdings" panose="05000000000000000000" pitchFamily="2" charset="2"/>
              <a:buChar char="§"/>
            </a:pPr>
            <a:r>
              <a:rPr lang="en-US" sz="1800" dirty="0" smtClean="0">
                <a:solidFill>
                  <a:srgbClr val="000000"/>
                </a:solidFill>
                <a:latin typeface="Arial"/>
              </a:rPr>
              <a:t>Set Shake speed to 1000rpm.</a:t>
            </a:r>
          </a:p>
          <a:p>
            <a:pPr marL="342900" indent="-342900">
              <a:buClr>
                <a:srgbClr val="004480"/>
              </a:buClr>
              <a:buFont typeface="Wingdings" panose="05000000000000000000" pitchFamily="2" charset="2"/>
              <a:buChar char="§"/>
            </a:pPr>
            <a:r>
              <a:rPr lang="en-US" sz="1800" dirty="0" smtClean="0">
                <a:solidFill>
                  <a:srgbClr val="000000"/>
                </a:solidFill>
                <a:latin typeface="Arial"/>
              </a:rPr>
              <a:t>Remember: the analysis software needs Baseline, Association and Dissociation steps consecutively </a:t>
            </a:r>
            <a:endParaRPr lang="en-US" sz="1800" dirty="0">
              <a:solidFill>
                <a:srgbClr val="000000"/>
              </a:solidFill>
              <a:latin typeface="Arial"/>
            </a:endParaRPr>
          </a:p>
        </p:txBody>
      </p:sp>
      <p:sp>
        <p:nvSpPr>
          <p:cNvPr id="3" name="Rectangle 2"/>
          <p:cNvSpPr/>
          <p:nvPr/>
        </p:nvSpPr>
        <p:spPr bwMode="auto">
          <a:xfrm>
            <a:off x="4876800" y="3733800"/>
            <a:ext cx="685800" cy="1066800"/>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algn="ctr">
              <a:lnSpc>
                <a:spcPct val="90000"/>
              </a:lnSpc>
              <a:spcBef>
                <a:spcPct val="0"/>
              </a:spcBef>
            </a:pPr>
            <a:endParaRPr lang="en-US" sz="1800" smtClean="0">
              <a:solidFill>
                <a:srgbClr val="FFFFFF"/>
              </a:solidFill>
              <a:ea typeface="ＭＳ Ｐゴシック" pitchFamily="34" charset="-128"/>
            </a:endParaRPr>
          </a:p>
        </p:txBody>
      </p:sp>
      <p:sp>
        <p:nvSpPr>
          <p:cNvPr id="10" name="Rectangle 9"/>
          <p:cNvSpPr/>
          <p:nvPr/>
        </p:nvSpPr>
        <p:spPr bwMode="auto">
          <a:xfrm>
            <a:off x="4572000" y="5867400"/>
            <a:ext cx="990600" cy="533400"/>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algn="ctr">
              <a:lnSpc>
                <a:spcPct val="90000"/>
              </a:lnSpc>
              <a:spcBef>
                <a:spcPct val="0"/>
              </a:spcBef>
            </a:pPr>
            <a:endParaRPr lang="en-US" sz="1800" smtClean="0">
              <a:solidFill>
                <a:srgbClr val="FFFFFF"/>
              </a:solidFill>
              <a:ea typeface="ＭＳ Ｐゴシック" pitchFamily="34" charset="-128"/>
            </a:endParaRPr>
          </a:p>
        </p:txBody>
      </p:sp>
    </p:spTree>
    <p:extLst>
      <p:ext uri="{BB962C8B-B14F-4D97-AF65-F5344CB8AC3E}">
        <p14:creationId xmlns:p14="http://schemas.microsoft.com/office/powerpoint/2010/main" val="230854007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smtClean="0"/>
              <a:t>High Sensitivity Measurements Require Thorough Cleaning</a:t>
            </a:r>
            <a:endParaRPr lang="en-US" sz="2400" dirty="0"/>
          </a:p>
        </p:txBody>
      </p:sp>
      <p:sp>
        <p:nvSpPr>
          <p:cNvPr id="3" name="Content Placeholder 2"/>
          <p:cNvSpPr>
            <a:spLocks noGrp="1"/>
          </p:cNvSpPr>
          <p:nvPr>
            <p:ph idx="1"/>
          </p:nvPr>
        </p:nvSpPr>
        <p:spPr/>
        <p:txBody>
          <a:bodyPr/>
          <a:lstStyle/>
          <a:p>
            <a:r>
              <a:rPr lang="en-US" sz="2000" dirty="0" smtClean="0"/>
              <a:t>Insufficient cleaning of the drop holder can give false signals</a:t>
            </a:r>
          </a:p>
          <a:p>
            <a:r>
              <a:rPr lang="en-US" sz="2000" dirty="0" smtClean="0"/>
              <a:t>Rinse with buffer at least 3x, using a </a:t>
            </a:r>
            <a:r>
              <a:rPr lang="en-US" sz="2000" dirty="0" err="1" smtClean="0"/>
              <a:t>kimwipe</a:t>
            </a:r>
            <a:r>
              <a:rPr lang="en-US" sz="2000" dirty="0" smtClean="0"/>
              <a:t> or supplied swab</a:t>
            </a:r>
          </a:p>
          <a:p>
            <a:r>
              <a:rPr lang="en-US" sz="2000" dirty="0" smtClean="0"/>
              <a:t>Use 0.5N HCL to periodically clean the drop holder</a:t>
            </a:r>
          </a:p>
          <a:p>
            <a:r>
              <a:rPr lang="en-US" sz="2000" dirty="0" smtClean="0"/>
              <a:t>Multiple users may want their own drop holders</a:t>
            </a:r>
          </a:p>
          <a:p>
            <a:r>
              <a:rPr lang="en-US" sz="2000" dirty="0" smtClean="0"/>
              <a:t>Do not allow samples to dry on the drop holder</a:t>
            </a:r>
            <a:endParaRPr lang="en-US" sz="2000" dirty="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14625" y="3518710"/>
            <a:ext cx="3714750" cy="2638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63017560"/>
      </p:ext>
    </p:extLst>
  </p:cSld>
  <p:clrMapOvr>
    <a:masterClrMapping/>
  </p:clrMapOvr>
  <p:transition>
    <p:fade/>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type="body" idx="11"/>
          </p:nvPr>
        </p:nvSpPr>
        <p:spPr/>
        <p:txBody>
          <a:bodyPr/>
          <a:lstStyle/>
          <a:p>
            <a:pPr marL="285750" indent="-285750">
              <a:buFont typeface="Arial" pitchFamily="34" charset="0"/>
              <a:buChar char="•"/>
            </a:pPr>
            <a:r>
              <a:rPr lang="en-US" dirty="0" smtClean="0"/>
              <a:t>Use assay concentrations between </a:t>
            </a:r>
            <a:r>
              <a:rPr lang="en-US" dirty="0"/>
              <a:t>0.1x K</a:t>
            </a:r>
            <a:r>
              <a:rPr lang="en-US" i="0" baseline="-25000" dirty="0"/>
              <a:t>D</a:t>
            </a:r>
            <a:r>
              <a:rPr lang="en-US" dirty="0"/>
              <a:t> to 10x K</a:t>
            </a:r>
            <a:r>
              <a:rPr lang="en-US" i="0" baseline="-25000" dirty="0"/>
              <a:t>D</a:t>
            </a:r>
          </a:p>
          <a:p>
            <a:pPr marL="285750" indent="-285750">
              <a:buFont typeface="Arial" pitchFamily="34" charset="0"/>
              <a:buChar char="•"/>
            </a:pPr>
            <a:r>
              <a:rPr lang="en-US" dirty="0" smtClean="0"/>
              <a:t>For unknowns, </a:t>
            </a:r>
            <a:r>
              <a:rPr lang="en-US" dirty="0"/>
              <a:t>use sample neat and titrate </a:t>
            </a:r>
            <a:r>
              <a:rPr lang="en-US" dirty="0" smtClean="0"/>
              <a:t>down</a:t>
            </a:r>
            <a:endParaRPr lang="en-US" dirty="0"/>
          </a:p>
          <a:p>
            <a:endParaRPr lang="en-US" dirty="0"/>
          </a:p>
        </p:txBody>
      </p:sp>
      <p:sp>
        <p:nvSpPr>
          <p:cNvPr id="17410" name="Title 1"/>
          <p:cNvSpPr>
            <a:spLocks noGrp="1"/>
          </p:cNvSpPr>
          <p:nvPr>
            <p:ph type="title" idx="4294967295"/>
          </p:nvPr>
        </p:nvSpPr>
        <p:spPr>
          <a:xfrm>
            <a:off x="1679575" y="196850"/>
            <a:ext cx="7464425" cy="850900"/>
          </a:xfrm>
        </p:spPr>
        <p:txBody>
          <a:bodyPr/>
          <a:lstStyle/>
          <a:p>
            <a:pPr eaLnBrk="1" hangingPunct="1"/>
            <a:r>
              <a:rPr lang="en-US" sz="2400" dirty="0" smtClean="0">
                <a:latin typeface="Arial" charset="0"/>
              </a:rPr>
              <a:t>Using the </a:t>
            </a:r>
            <a:r>
              <a:rPr lang="en-US" sz="2400" i="1" dirty="0" smtClean="0">
                <a:latin typeface="Arial" charset="0"/>
              </a:rPr>
              <a:t>K</a:t>
            </a:r>
            <a:r>
              <a:rPr lang="en-US" sz="2400" baseline="-25000" dirty="0" smtClean="0">
                <a:latin typeface="Arial" charset="0"/>
              </a:rPr>
              <a:t>D</a:t>
            </a:r>
            <a:r>
              <a:rPr lang="en-US" sz="2400" dirty="0" smtClean="0">
                <a:latin typeface="Arial" charset="0"/>
              </a:rPr>
              <a:t> Value to Develop Assays</a:t>
            </a:r>
            <a:endParaRPr lang="en-GB" sz="2400" dirty="0" smtClean="0">
              <a:latin typeface="Arial" charset="0"/>
            </a:endParaRPr>
          </a:p>
        </p:txBody>
      </p:sp>
      <p:grpSp>
        <p:nvGrpSpPr>
          <p:cNvPr id="4" name="Group 27"/>
          <p:cNvGrpSpPr/>
          <p:nvPr/>
        </p:nvGrpSpPr>
        <p:grpSpPr>
          <a:xfrm>
            <a:off x="411867" y="1741795"/>
            <a:ext cx="8183518" cy="3346257"/>
            <a:chOff x="324323" y="1317625"/>
            <a:chExt cx="8568852" cy="3738215"/>
          </a:xfrm>
        </p:grpSpPr>
        <p:sp>
          <p:nvSpPr>
            <p:cNvPr id="29" name="TextBox 12"/>
            <p:cNvSpPr txBox="1">
              <a:spLocks noChangeArrowheads="1"/>
            </p:cNvSpPr>
            <p:nvPr/>
          </p:nvSpPr>
          <p:spPr bwMode="auto">
            <a:xfrm rot="16200000">
              <a:off x="-196106" y="2871373"/>
              <a:ext cx="1330899" cy="2900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Geneva" pitchFamily="84" charset="-128"/>
                </a:defRPr>
              </a:lvl1pPr>
              <a:lvl2pPr marL="742950" indent="-285750">
                <a:defRPr sz="2400">
                  <a:solidFill>
                    <a:schemeClr val="tx1"/>
                  </a:solidFill>
                  <a:latin typeface="Arial" charset="0"/>
                  <a:ea typeface="Geneva" pitchFamily="84" charset="-128"/>
                </a:defRPr>
              </a:lvl2pPr>
              <a:lvl3pPr marL="1143000" indent="-228600">
                <a:defRPr sz="2400">
                  <a:solidFill>
                    <a:schemeClr val="tx1"/>
                  </a:solidFill>
                  <a:latin typeface="Arial" charset="0"/>
                  <a:ea typeface="Geneva" pitchFamily="84" charset="-128"/>
                </a:defRPr>
              </a:lvl3pPr>
              <a:lvl4pPr marL="1600200" indent="-228600">
                <a:defRPr sz="2400">
                  <a:solidFill>
                    <a:schemeClr val="tx1"/>
                  </a:solidFill>
                  <a:latin typeface="Arial" charset="0"/>
                  <a:ea typeface="Geneva" pitchFamily="84" charset="-128"/>
                </a:defRPr>
              </a:lvl4pPr>
              <a:lvl5pPr marL="2057400" indent="-228600">
                <a:defRPr sz="2400">
                  <a:solidFill>
                    <a:schemeClr val="tx1"/>
                  </a:solidFill>
                  <a:latin typeface="Arial" charset="0"/>
                  <a:ea typeface="Geneva" pitchFamily="84" charset="-128"/>
                </a:defRPr>
              </a:lvl5pPr>
              <a:lvl6pPr marL="2514600" indent="-228600" eaLnBrk="0" fontAlgn="base" hangingPunct="0">
                <a:spcBef>
                  <a:spcPct val="0"/>
                </a:spcBef>
                <a:spcAft>
                  <a:spcPct val="0"/>
                </a:spcAft>
                <a:defRPr sz="2400">
                  <a:solidFill>
                    <a:schemeClr val="tx1"/>
                  </a:solidFill>
                  <a:latin typeface="Arial" charset="0"/>
                  <a:ea typeface="Geneva" pitchFamily="84" charset="-128"/>
                </a:defRPr>
              </a:lvl6pPr>
              <a:lvl7pPr marL="2971800" indent="-228600" eaLnBrk="0" fontAlgn="base" hangingPunct="0">
                <a:spcBef>
                  <a:spcPct val="0"/>
                </a:spcBef>
                <a:spcAft>
                  <a:spcPct val="0"/>
                </a:spcAft>
                <a:defRPr sz="2400">
                  <a:solidFill>
                    <a:schemeClr val="tx1"/>
                  </a:solidFill>
                  <a:latin typeface="Arial" charset="0"/>
                  <a:ea typeface="Geneva" pitchFamily="84" charset="-128"/>
                </a:defRPr>
              </a:lvl7pPr>
              <a:lvl8pPr marL="3429000" indent="-228600" eaLnBrk="0" fontAlgn="base" hangingPunct="0">
                <a:spcBef>
                  <a:spcPct val="0"/>
                </a:spcBef>
                <a:spcAft>
                  <a:spcPct val="0"/>
                </a:spcAft>
                <a:defRPr sz="2400">
                  <a:solidFill>
                    <a:schemeClr val="tx1"/>
                  </a:solidFill>
                  <a:latin typeface="Arial" charset="0"/>
                  <a:ea typeface="Geneva" pitchFamily="84" charset="-128"/>
                </a:defRPr>
              </a:lvl8pPr>
              <a:lvl9pPr marL="3886200" indent="-228600" eaLnBrk="0" fontAlgn="base" hangingPunct="0">
                <a:spcBef>
                  <a:spcPct val="0"/>
                </a:spcBef>
                <a:spcAft>
                  <a:spcPct val="0"/>
                </a:spcAft>
                <a:defRPr sz="2400">
                  <a:solidFill>
                    <a:schemeClr val="tx1"/>
                  </a:solidFill>
                  <a:latin typeface="Arial" charset="0"/>
                  <a:ea typeface="Geneva" pitchFamily="84" charset="-128"/>
                </a:defRPr>
              </a:lvl9pPr>
            </a:lstStyle>
            <a:p>
              <a:r>
                <a:rPr lang="en-GB" sz="1200" dirty="0" smtClean="0">
                  <a:solidFill>
                    <a:srgbClr val="000000"/>
                  </a:solidFill>
                </a:rPr>
                <a:t>%age </a:t>
              </a:r>
              <a:r>
                <a:rPr lang="en-GB" sz="1200" dirty="0">
                  <a:solidFill>
                    <a:srgbClr val="000000"/>
                  </a:solidFill>
                </a:rPr>
                <a:t>of </a:t>
              </a:r>
              <a:r>
                <a:rPr lang="en-GB" sz="1200" dirty="0" err="1">
                  <a:solidFill>
                    <a:srgbClr val="000000"/>
                  </a:solidFill>
                </a:rPr>
                <a:t>Rmax</a:t>
              </a:r>
              <a:endParaRPr lang="en-GB" sz="1200" dirty="0">
                <a:solidFill>
                  <a:srgbClr val="000000"/>
                </a:solidFill>
              </a:endParaRPr>
            </a:p>
          </p:txBody>
        </p:sp>
        <p:grpSp>
          <p:nvGrpSpPr>
            <p:cNvPr id="5" name="Group 60"/>
            <p:cNvGrpSpPr>
              <a:grpSpLocks/>
            </p:cNvGrpSpPr>
            <p:nvPr/>
          </p:nvGrpSpPr>
          <p:grpSpPr bwMode="auto">
            <a:xfrm>
              <a:off x="614363" y="1317625"/>
              <a:ext cx="8278812" cy="3738215"/>
              <a:chOff x="615081" y="1604682"/>
              <a:chExt cx="8277907" cy="3738326"/>
            </a:xfrm>
          </p:grpSpPr>
          <p:sp>
            <p:nvSpPr>
              <p:cNvPr id="31" name="Freeform 11"/>
              <p:cNvSpPr>
                <a:spLocks/>
              </p:cNvSpPr>
              <p:nvPr/>
            </p:nvSpPr>
            <p:spPr bwMode="auto">
              <a:xfrm>
                <a:off x="2026024" y="2160495"/>
                <a:ext cx="3818964" cy="2456330"/>
              </a:xfrm>
              <a:custGeom>
                <a:avLst/>
                <a:gdLst>
                  <a:gd name="T0" fmla="*/ 0 w 3818964"/>
                  <a:gd name="T1" fmla="*/ 2456330 h 2190265"/>
                  <a:gd name="T2" fmla="*/ 1344705 w 3818964"/>
                  <a:gd name="T3" fmla="*/ 314890 h 2190265"/>
                  <a:gd name="T4" fmla="*/ 3818964 w 3818964"/>
                  <a:gd name="T5" fmla="*/ 53494 h 2190265"/>
                  <a:gd name="T6" fmla="*/ 0 60000 65536"/>
                  <a:gd name="T7" fmla="*/ 0 60000 65536"/>
                  <a:gd name="T8" fmla="*/ 0 60000 65536"/>
                </a:gdLst>
                <a:ahLst/>
                <a:cxnLst>
                  <a:cxn ang="T6">
                    <a:pos x="T0" y="T1"/>
                  </a:cxn>
                  <a:cxn ang="T7">
                    <a:pos x="T2" y="T3"/>
                  </a:cxn>
                  <a:cxn ang="T8">
                    <a:pos x="T4" y="T5"/>
                  </a:cxn>
                </a:cxnLst>
                <a:rect l="0" t="0" r="r" b="b"/>
                <a:pathLst>
                  <a:path w="3818964" h="2190265">
                    <a:moveTo>
                      <a:pt x="0" y="2190265"/>
                    </a:moveTo>
                    <a:cubicBezTo>
                      <a:pt x="354105" y="1414070"/>
                      <a:pt x="708211" y="637876"/>
                      <a:pt x="1344705" y="280782"/>
                    </a:cubicBezTo>
                    <a:cubicBezTo>
                      <a:pt x="1981199" y="-76312"/>
                      <a:pt x="2900081" y="-14306"/>
                      <a:pt x="3818964" y="47700"/>
                    </a:cubicBezTo>
                  </a:path>
                </a:pathLst>
              </a:custGeom>
              <a:noFill/>
              <a:ln w="9525" cap="flat" cmpd="sng" algn="ctr">
                <a:solidFill>
                  <a:srgbClr val="FF0000"/>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en-US">
                  <a:solidFill>
                    <a:srgbClr val="000000"/>
                  </a:solidFill>
                </a:endParaRPr>
              </a:p>
            </p:txBody>
          </p:sp>
          <p:cxnSp>
            <p:nvCxnSpPr>
              <p:cNvPr id="32" name="Straight Connector 16"/>
              <p:cNvCxnSpPr>
                <a:cxnSpLocks noChangeShapeType="1"/>
              </p:cNvCxnSpPr>
              <p:nvPr/>
            </p:nvCxnSpPr>
            <p:spPr bwMode="auto">
              <a:xfrm>
                <a:off x="1335741" y="5002319"/>
                <a:ext cx="7557247" cy="0"/>
              </a:xfrm>
              <a:prstGeom prst="line">
                <a:avLst/>
              </a:prstGeom>
              <a:noFill/>
              <a:ln w="9525" algn="ctr">
                <a:solidFill>
                  <a:schemeClr val="tx1"/>
                </a:solidFill>
                <a:round/>
                <a:headEnd/>
                <a:tailEnd type="triangle" w="med" len="med"/>
              </a:ln>
            </p:spPr>
          </p:cxnSp>
          <p:sp>
            <p:nvSpPr>
              <p:cNvPr id="33" name="Freeform 22"/>
              <p:cNvSpPr>
                <a:spLocks/>
              </p:cNvSpPr>
              <p:nvPr/>
            </p:nvSpPr>
            <p:spPr bwMode="auto">
              <a:xfrm>
                <a:off x="5844988" y="2492189"/>
                <a:ext cx="3003177" cy="2142565"/>
              </a:xfrm>
              <a:custGeom>
                <a:avLst/>
                <a:gdLst>
                  <a:gd name="T0" fmla="*/ 0 w 1604682"/>
                  <a:gd name="T1" fmla="*/ 0 h 926033"/>
                  <a:gd name="T2" fmla="*/ 704657 w 1604682"/>
                  <a:gd name="T3" fmla="*/ 1846008 h 926033"/>
                  <a:gd name="T4" fmla="*/ 3003177 w 1604682"/>
                  <a:gd name="T5" fmla="*/ 2115650 h 926033"/>
                  <a:gd name="T6" fmla="*/ 0 60000 65536"/>
                  <a:gd name="T7" fmla="*/ 0 60000 65536"/>
                  <a:gd name="T8" fmla="*/ 0 60000 65536"/>
                </a:gdLst>
                <a:ahLst/>
                <a:cxnLst>
                  <a:cxn ang="T6">
                    <a:pos x="T0" y="T1"/>
                  </a:cxn>
                  <a:cxn ang="T7">
                    <a:pos x="T2" y="T3"/>
                  </a:cxn>
                  <a:cxn ang="T8">
                    <a:pos x="T4" y="T5"/>
                  </a:cxn>
                </a:cxnLst>
                <a:rect l="0" t="0" r="r" b="b"/>
                <a:pathLst>
                  <a:path w="1604682" h="926033">
                    <a:moveTo>
                      <a:pt x="0" y="0"/>
                    </a:moveTo>
                    <a:cubicBezTo>
                      <a:pt x="54535" y="322729"/>
                      <a:pt x="109071" y="645459"/>
                      <a:pt x="376518" y="797859"/>
                    </a:cubicBezTo>
                    <a:cubicBezTo>
                      <a:pt x="643965" y="950259"/>
                      <a:pt x="1124323" y="932329"/>
                      <a:pt x="1604682" y="914400"/>
                    </a:cubicBezTo>
                  </a:path>
                </a:pathLst>
              </a:custGeom>
              <a:noFill/>
              <a:ln w="9525" cap="flat" cmpd="sng" algn="ctr">
                <a:solidFill>
                  <a:srgbClr val="3A6E8F"/>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en-US">
                  <a:solidFill>
                    <a:srgbClr val="000000"/>
                  </a:solidFill>
                </a:endParaRPr>
              </a:p>
            </p:txBody>
          </p:sp>
          <p:sp>
            <p:nvSpPr>
              <p:cNvPr id="34" name="Freeform 24"/>
              <p:cNvSpPr>
                <a:spLocks/>
              </p:cNvSpPr>
              <p:nvPr/>
            </p:nvSpPr>
            <p:spPr bwMode="auto">
              <a:xfrm>
                <a:off x="2026024" y="2450408"/>
                <a:ext cx="3818964" cy="2190265"/>
              </a:xfrm>
              <a:custGeom>
                <a:avLst/>
                <a:gdLst>
                  <a:gd name="T0" fmla="*/ 0 w 3818964"/>
                  <a:gd name="T1" fmla="*/ 2190265 h 2190265"/>
                  <a:gd name="T2" fmla="*/ 1344705 w 3818964"/>
                  <a:gd name="T3" fmla="*/ 280782 h 2190265"/>
                  <a:gd name="T4" fmla="*/ 3818964 w 3818964"/>
                  <a:gd name="T5" fmla="*/ 47700 h 2190265"/>
                  <a:gd name="T6" fmla="*/ 0 60000 65536"/>
                  <a:gd name="T7" fmla="*/ 0 60000 65536"/>
                  <a:gd name="T8" fmla="*/ 0 60000 65536"/>
                </a:gdLst>
                <a:ahLst/>
                <a:cxnLst>
                  <a:cxn ang="T6">
                    <a:pos x="T0" y="T1"/>
                  </a:cxn>
                  <a:cxn ang="T7">
                    <a:pos x="T2" y="T3"/>
                  </a:cxn>
                  <a:cxn ang="T8">
                    <a:pos x="T4" y="T5"/>
                  </a:cxn>
                </a:cxnLst>
                <a:rect l="0" t="0" r="r" b="b"/>
                <a:pathLst>
                  <a:path w="3818964" h="2190265">
                    <a:moveTo>
                      <a:pt x="0" y="2190265"/>
                    </a:moveTo>
                    <a:cubicBezTo>
                      <a:pt x="354105" y="1414070"/>
                      <a:pt x="708211" y="637876"/>
                      <a:pt x="1344705" y="280782"/>
                    </a:cubicBezTo>
                    <a:cubicBezTo>
                      <a:pt x="1981199" y="-76312"/>
                      <a:pt x="2900081" y="-14306"/>
                      <a:pt x="3818964" y="47700"/>
                    </a:cubicBezTo>
                  </a:path>
                </a:pathLst>
              </a:custGeom>
              <a:noFill/>
              <a:ln w="9525" cap="flat" cmpd="sng" algn="ctr">
                <a:solidFill>
                  <a:srgbClr val="3A6E8F"/>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en-US">
                  <a:solidFill>
                    <a:srgbClr val="000000"/>
                  </a:solidFill>
                </a:endParaRPr>
              </a:p>
            </p:txBody>
          </p:sp>
          <p:sp>
            <p:nvSpPr>
              <p:cNvPr id="35" name="Freeform 25"/>
              <p:cNvSpPr>
                <a:spLocks/>
              </p:cNvSpPr>
              <p:nvPr/>
            </p:nvSpPr>
            <p:spPr bwMode="auto">
              <a:xfrm>
                <a:off x="5844987" y="2205320"/>
                <a:ext cx="3048001" cy="2447364"/>
              </a:xfrm>
              <a:custGeom>
                <a:avLst/>
                <a:gdLst>
                  <a:gd name="T0" fmla="*/ 0 w 1604682"/>
                  <a:gd name="T1" fmla="*/ 0 h 926033"/>
                  <a:gd name="T2" fmla="*/ 715174 w 1604682"/>
                  <a:gd name="T3" fmla="*/ 2108620 h 926033"/>
                  <a:gd name="T4" fmla="*/ 3048001 w 1604682"/>
                  <a:gd name="T5" fmla="*/ 2416620 h 926033"/>
                  <a:gd name="T6" fmla="*/ 0 60000 65536"/>
                  <a:gd name="T7" fmla="*/ 0 60000 65536"/>
                  <a:gd name="T8" fmla="*/ 0 60000 65536"/>
                </a:gdLst>
                <a:ahLst/>
                <a:cxnLst>
                  <a:cxn ang="T6">
                    <a:pos x="T0" y="T1"/>
                  </a:cxn>
                  <a:cxn ang="T7">
                    <a:pos x="T2" y="T3"/>
                  </a:cxn>
                  <a:cxn ang="T8">
                    <a:pos x="T4" y="T5"/>
                  </a:cxn>
                </a:cxnLst>
                <a:rect l="0" t="0" r="r" b="b"/>
                <a:pathLst>
                  <a:path w="1604682" h="926033">
                    <a:moveTo>
                      <a:pt x="0" y="0"/>
                    </a:moveTo>
                    <a:cubicBezTo>
                      <a:pt x="54535" y="322729"/>
                      <a:pt x="109071" y="645459"/>
                      <a:pt x="376518" y="797859"/>
                    </a:cubicBezTo>
                    <a:cubicBezTo>
                      <a:pt x="643965" y="950259"/>
                      <a:pt x="1124323" y="932329"/>
                      <a:pt x="1604682" y="914400"/>
                    </a:cubicBezTo>
                  </a:path>
                </a:pathLst>
              </a:custGeom>
              <a:noFill/>
              <a:ln w="9525" cap="flat" cmpd="sng" algn="ctr">
                <a:solidFill>
                  <a:srgbClr val="FF0000"/>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en-US">
                  <a:solidFill>
                    <a:srgbClr val="000000"/>
                  </a:solidFill>
                </a:endParaRPr>
              </a:p>
            </p:txBody>
          </p:sp>
          <p:sp>
            <p:nvSpPr>
              <p:cNvPr id="36" name="Freeform 35"/>
              <p:cNvSpPr/>
              <p:nvPr/>
            </p:nvSpPr>
            <p:spPr bwMode="auto">
              <a:xfrm>
                <a:off x="2026214" y="3389085"/>
                <a:ext cx="3819107" cy="1227175"/>
              </a:xfrm>
              <a:custGeom>
                <a:avLst/>
                <a:gdLst>
                  <a:gd name="connsiteX0" fmla="*/ 0 w 3818964"/>
                  <a:gd name="connsiteY0" fmla="*/ 2190265 h 2190265"/>
                  <a:gd name="connsiteX1" fmla="*/ 1344705 w 3818964"/>
                  <a:gd name="connsiteY1" fmla="*/ 280782 h 2190265"/>
                  <a:gd name="connsiteX2" fmla="*/ 3818964 w 3818964"/>
                  <a:gd name="connsiteY2" fmla="*/ 47700 h 2190265"/>
                </a:gdLst>
                <a:ahLst/>
                <a:cxnLst>
                  <a:cxn ang="0">
                    <a:pos x="connsiteX0" y="connsiteY0"/>
                  </a:cxn>
                  <a:cxn ang="0">
                    <a:pos x="connsiteX1" y="connsiteY1"/>
                  </a:cxn>
                  <a:cxn ang="0">
                    <a:pos x="connsiteX2" y="connsiteY2"/>
                  </a:cxn>
                </a:cxnLst>
                <a:rect l="l" t="t" r="r" b="b"/>
                <a:pathLst>
                  <a:path w="3818964" h="2190265">
                    <a:moveTo>
                      <a:pt x="0" y="2190265"/>
                    </a:moveTo>
                    <a:cubicBezTo>
                      <a:pt x="354105" y="1414070"/>
                      <a:pt x="708211" y="637876"/>
                      <a:pt x="1344705" y="280782"/>
                    </a:cubicBezTo>
                    <a:cubicBezTo>
                      <a:pt x="1981199" y="-76312"/>
                      <a:pt x="2900081" y="-14306"/>
                      <a:pt x="3818964" y="47700"/>
                    </a:cubicBezTo>
                  </a:path>
                </a:pathLst>
              </a:custGeom>
              <a:noFill/>
              <a:ln w="9525" cap="flat" cmpd="sng" algn="ctr">
                <a:solidFill>
                  <a:schemeClr val="bg2">
                    <a:lumMod val="75000"/>
                  </a:schemeClr>
                </a:solidFill>
                <a:prstDash val="solid"/>
                <a:round/>
                <a:headEnd type="none" w="med" len="med"/>
                <a:tailEnd type="none" w="med" len="med"/>
              </a:ln>
              <a:effectLst/>
            </p:spPr>
            <p:txBody>
              <a:bodyPr/>
              <a:lstStyle/>
              <a:p>
                <a:pPr>
                  <a:defRPr/>
                </a:pPr>
                <a:endParaRPr lang="en-GB">
                  <a:solidFill>
                    <a:srgbClr val="000000"/>
                  </a:solidFill>
                  <a:ea typeface="Geneva" charset="0"/>
                  <a:cs typeface="Geneva" charset="0"/>
                </a:endParaRPr>
              </a:p>
            </p:txBody>
          </p:sp>
          <p:sp>
            <p:nvSpPr>
              <p:cNvPr id="37" name="Freeform 36"/>
              <p:cNvSpPr/>
              <p:nvPr/>
            </p:nvSpPr>
            <p:spPr bwMode="auto">
              <a:xfrm>
                <a:off x="5858020" y="3411311"/>
                <a:ext cx="3003222" cy="1224000"/>
              </a:xfrm>
              <a:custGeom>
                <a:avLst/>
                <a:gdLst>
                  <a:gd name="connsiteX0" fmla="*/ 0 w 1604682"/>
                  <a:gd name="connsiteY0" fmla="*/ 0 h 926033"/>
                  <a:gd name="connsiteX1" fmla="*/ 376518 w 1604682"/>
                  <a:gd name="connsiteY1" fmla="*/ 797859 h 926033"/>
                  <a:gd name="connsiteX2" fmla="*/ 1604682 w 1604682"/>
                  <a:gd name="connsiteY2" fmla="*/ 914400 h 926033"/>
                </a:gdLst>
                <a:ahLst/>
                <a:cxnLst>
                  <a:cxn ang="0">
                    <a:pos x="connsiteX0" y="connsiteY0"/>
                  </a:cxn>
                  <a:cxn ang="0">
                    <a:pos x="connsiteX1" y="connsiteY1"/>
                  </a:cxn>
                  <a:cxn ang="0">
                    <a:pos x="connsiteX2" y="connsiteY2"/>
                  </a:cxn>
                </a:cxnLst>
                <a:rect l="l" t="t" r="r" b="b"/>
                <a:pathLst>
                  <a:path w="1604682" h="926033">
                    <a:moveTo>
                      <a:pt x="0" y="0"/>
                    </a:moveTo>
                    <a:cubicBezTo>
                      <a:pt x="54535" y="322729"/>
                      <a:pt x="109071" y="645459"/>
                      <a:pt x="376518" y="797859"/>
                    </a:cubicBezTo>
                    <a:cubicBezTo>
                      <a:pt x="643965" y="950259"/>
                      <a:pt x="1124323" y="932329"/>
                      <a:pt x="1604682" y="914400"/>
                    </a:cubicBezTo>
                  </a:path>
                </a:pathLst>
              </a:custGeom>
              <a:noFill/>
              <a:ln w="9525" cap="flat" cmpd="sng" algn="ctr">
                <a:solidFill>
                  <a:schemeClr val="bg2">
                    <a:lumMod val="75000"/>
                  </a:schemeClr>
                </a:solidFill>
                <a:prstDash val="solid"/>
                <a:round/>
                <a:headEnd type="none" w="med" len="med"/>
                <a:tailEnd type="none" w="med" len="med"/>
              </a:ln>
              <a:effectLst/>
            </p:spPr>
            <p:txBody>
              <a:bodyPr/>
              <a:lstStyle/>
              <a:p>
                <a:pPr>
                  <a:defRPr/>
                </a:pPr>
                <a:endParaRPr lang="en-GB">
                  <a:solidFill>
                    <a:srgbClr val="000000"/>
                  </a:solidFill>
                  <a:ea typeface="Geneva" charset="0"/>
                  <a:cs typeface="Geneva" charset="0"/>
                </a:endParaRPr>
              </a:p>
            </p:txBody>
          </p:sp>
          <p:sp>
            <p:nvSpPr>
              <p:cNvPr id="38" name="Freeform 28"/>
              <p:cNvSpPr>
                <a:spLocks/>
              </p:cNvSpPr>
              <p:nvPr/>
            </p:nvSpPr>
            <p:spPr bwMode="auto">
              <a:xfrm>
                <a:off x="2034984" y="4392706"/>
                <a:ext cx="3818964" cy="233078"/>
              </a:xfrm>
              <a:custGeom>
                <a:avLst/>
                <a:gdLst>
                  <a:gd name="T0" fmla="*/ 0 w 3818964"/>
                  <a:gd name="T1" fmla="*/ 233078 h 2190265"/>
                  <a:gd name="T2" fmla="*/ 1344705 w 3818964"/>
                  <a:gd name="T3" fmla="*/ 29880 h 2190265"/>
                  <a:gd name="T4" fmla="*/ 3818964 w 3818964"/>
                  <a:gd name="T5" fmla="*/ 5076 h 2190265"/>
                  <a:gd name="T6" fmla="*/ 0 60000 65536"/>
                  <a:gd name="T7" fmla="*/ 0 60000 65536"/>
                  <a:gd name="T8" fmla="*/ 0 60000 65536"/>
                </a:gdLst>
                <a:ahLst/>
                <a:cxnLst>
                  <a:cxn ang="T6">
                    <a:pos x="T0" y="T1"/>
                  </a:cxn>
                  <a:cxn ang="T7">
                    <a:pos x="T2" y="T3"/>
                  </a:cxn>
                  <a:cxn ang="T8">
                    <a:pos x="T4" y="T5"/>
                  </a:cxn>
                </a:cxnLst>
                <a:rect l="0" t="0" r="r" b="b"/>
                <a:pathLst>
                  <a:path w="3818964" h="2190265">
                    <a:moveTo>
                      <a:pt x="0" y="2190265"/>
                    </a:moveTo>
                    <a:cubicBezTo>
                      <a:pt x="354105" y="1414070"/>
                      <a:pt x="708211" y="637876"/>
                      <a:pt x="1344705" y="280782"/>
                    </a:cubicBezTo>
                    <a:cubicBezTo>
                      <a:pt x="1981199" y="-76312"/>
                      <a:pt x="2900081" y="-14306"/>
                      <a:pt x="3818964" y="47700"/>
                    </a:cubicBezTo>
                  </a:path>
                </a:pathLst>
              </a:custGeom>
              <a:noFill/>
              <a:ln w="9525" cap="flat" cmpd="sng" algn="ctr">
                <a:solidFill>
                  <a:schemeClr val="tx1"/>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en-US">
                  <a:solidFill>
                    <a:srgbClr val="000000"/>
                  </a:solidFill>
                </a:endParaRPr>
              </a:p>
            </p:txBody>
          </p:sp>
          <p:sp>
            <p:nvSpPr>
              <p:cNvPr id="39" name="Freeform 29"/>
              <p:cNvSpPr>
                <a:spLocks/>
              </p:cNvSpPr>
              <p:nvPr/>
            </p:nvSpPr>
            <p:spPr bwMode="auto">
              <a:xfrm>
                <a:off x="5853948" y="4392706"/>
                <a:ext cx="3003177" cy="224118"/>
              </a:xfrm>
              <a:custGeom>
                <a:avLst/>
                <a:gdLst>
                  <a:gd name="T0" fmla="*/ 0 w 1604682"/>
                  <a:gd name="T1" fmla="*/ 0 h 926033"/>
                  <a:gd name="T2" fmla="*/ 704657 w 1604682"/>
                  <a:gd name="T3" fmla="*/ 193097 h 926033"/>
                  <a:gd name="T4" fmla="*/ 3003177 w 1604682"/>
                  <a:gd name="T5" fmla="*/ 221303 h 926033"/>
                  <a:gd name="T6" fmla="*/ 0 60000 65536"/>
                  <a:gd name="T7" fmla="*/ 0 60000 65536"/>
                  <a:gd name="T8" fmla="*/ 0 60000 65536"/>
                </a:gdLst>
                <a:ahLst/>
                <a:cxnLst>
                  <a:cxn ang="T6">
                    <a:pos x="T0" y="T1"/>
                  </a:cxn>
                  <a:cxn ang="T7">
                    <a:pos x="T2" y="T3"/>
                  </a:cxn>
                  <a:cxn ang="T8">
                    <a:pos x="T4" y="T5"/>
                  </a:cxn>
                </a:cxnLst>
                <a:rect l="0" t="0" r="r" b="b"/>
                <a:pathLst>
                  <a:path w="1604682" h="926033">
                    <a:moveTo>
                      <a:pt x="0" y="0"/>
                    </a:moveTo>
                    <a:cubicBezTo>
                      <a:pt x="54535" y="322729"/>
                      <a:pt x="109071" y="645459"/>
                      <a:pt x="376518" y="797859"/>
                    </a:cubicBezTo>
                    <a:cubicBezTo>
                      <a:pt x="643965" y="950259"/>
                      <a:pt x="1124323" y="932329"/>
                      <a:pt x="1604682" y="914400"/>
                    </a:cubicBezTo>
                  </a:path>
                </a:pathLst>
              </a:custGeom>
              <a:noFill/>
              <a:ln w="9525" cap="flat" cmpd="sng" algn="ctr">
                <a:solidFill>
                  <a:schemeClr val="tx1"/>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en-US">
                  <a:solidFill>
                    <a:srgbClr val="000000"/>
                  </a:solidFill>
                </a:endParaRPr>
              </a:p>
            </p:txBody>
          </p:sp>
          <p:cxnSp>
            <p:nvCxnSpPr>
              <p:cNvPr id="40" name="Straight Connector 32"/>
              <p:cNvCxnSpPr>
                <a:cxnSpLocks noChangeShapeType="1"/>
              </p:cNvCxnSpPr>
              <p:nvPr/>
            </p:nvCxnSpPr>
            <p:spPr bwMode="auto">
              <a:xfrm flipV="1">
                <a:off x="1335741" y="1604682"/>
                <a:ext cx="40341" cy="3397638"/>
              </a:xfrm>
              <a:prstGeom prst="line">
                <a:avLst/>
              </a:prstGeom>
              <a:noFill/>
              <a:ln w="9525" algn="ctr">
                <a:solidFill>
                  <a:schemeClr val="tx1"/>
                </a:solidFill>
                <a:round/>
                <a:headEnd/>
                <a:tailEnd type="triangle" w="med" len="med"/>
              </a:ln>
            </p:spPr>
          </p:cxnSp>
          <p:cxnSp>
            <p:nvCxnSpPr>
              <p:cNvPr id="41" name="Straight Connector 35"/>
              <p:cNvCxnSpPr>
                <a:cxnSpLocks noChangeShapeType="1"/>
                <a:stCxn id="38" idx="0"/>
              </p:cNvCxnSpPr>
              <p:nvPr/>
            </p:nvCxnSpPr>
            <p:spPr bwMode="auto">
              <a:xfrm flipH="1" flipV="1">
                <a:off x="1676400" y="4616824"/>
                <a:ext cx="358584" cy="8960"/>
              </a:xfrm>
              <a:prstGeom prst="line">
                <a:avLst/>
              </a:prstGeom>
              <a:noFill/>
              <a:ln w="9525" algn="ctr">
                <a:solidFill>
                  <a:schemeClr val="tx1"/>
                </a:solidFill>
                <a:round/>
                <a:headEnd/>
                <a:tailEnd/>
              </a:ln>
            </p:spPr>
          </p:cxnSp>
          <p:cxnSp>
            <p:nvCxnSpPr>
              <p:cNvPr id="42" name="Straight Connector 37"/>
              <p:cNvCxnSpPr>
                <a:cxnSpLocks noChangeShapeType="1"/>
              </p:cNvCxnSpPr>
              <p:nvPr/>
            </p:nvCxnSpPr>
            <p:spPr bwMode="auto">
              <a:xfrm flipH="1">
                <a:off x="1102660" y="2205320"/>
                <a:ext cx="273422" cy="0"/>
              </a:xfrm>
              <a:prstGeom prst="line">
                <a:avLst/>
              </a:prstGeom>
              <a:noFill/>
              <a:ln w="9525" algn="ctr">
                <a:solidFill>
                  <a:schemeClr val="tx1"/>
                </a:solidFill>
                <a:round/>
                <a:headEnd/>
                <a:tailEnd/>
              </a:ln>
            </p:spPr>
          </p:cxnSp>
          <p:cxnSp>
            <p:nvCxnSpPr>
              <p:cNvPr id="43" name="Straight Connector 41"/>
              <p:cNvCxnSpPr>
                <a:cxnSpLocks noChangeShapeType="1"/>
              </p:cNvCxnSpPr>
              <p:nvPr/>
            </p:nvCxnSpPr>
            <p:spPr bwMode="auto">
              <a:xfrm flipH="1">
                <a:off x="1102662" y="3429002"/>
                <a:ext cx="253249" cy="0"/>
              </a:xfrm>
              <a:prstGeom prst="line">
                <a:avLst/>
              </a:prstGeom>
              <a:noFill/>
              <a:ln w="9525" algn="ctr">
                <a:solidFill>
                  <a:schemeClr val="tx1"/>
                </a:solidFill>
                <a:round/>
                <a:headEnd/>
                <a:tailEnd/>
              </a:ln>
            </p:spPr>
          </p:cxnSp>
          <p:cxnSp>
            <p:nvCxnSpPr>
              <p:cNvPr id="44" name="Straight Connector 47"/>
              <p:cNvCxnSpPr>
                <a:cxnSpLocks noChangeShapeType="1"/>
              </p:cNvCxnSpPr>
              <p:nvPr/>
            </p:nvCxnSpPr>
            <p:spPr bwMode="auto">
              <a:xfrm flipH="1">
                <a:off x="1075767" y="4616824"/>
                <a:ext cx="253250" cy="0"/>
              </a:xfrm>
              <a:prstGeom prst="line">
                <a:avLst/>
              </a:prstGeom>
              <a:noFill/>
              <a:ln w="9525" algn="ctr">
                <a:solidFill>
                  <a:schemeClr val="tx1"/>
                </a:solidFill>
                <a:round/>
                <a:headEnd/>
                <a:tailEnd/>
              </a:ln>
            </p:spPr>
          </p:cxnSp>
          <p:sp>
            <p:nvSpPr>
              <p:cNvPr id="45" name="TextBox 10"/>
              <p:cNvSpPr txBox="1">
                <a:spLocks noChangeArrowheads="1"/>
              </p:cNvSpPr>
              <p:nvPr/>
            </p:nvSpPr>
            <p:spPr bwMode="auto">
              <a:xfrm>
                <a:off x="3944466" y="4999170"/>
                <a:ext cx="602577" cy="343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Geneva" pitchFamily="84" charset="-128"/>
                  </a:defRPr>
                </a:lvl1pPr>
                <a:lvl2pPr marL="742950" indent="-285750">
                  <a:defRPr sz="2400">
                    <a:solidFill>
                      <a:schemeClr val="tx1"/>
                    </a:solidFill>
                    <a:latin typeface="Arial" charset="0"/>
                    <a:ea typeface="Geneva" pitchFamily="84" charset="-128"/>
                  </a:defRPr>
                </a:lvl2pPr>
                <a:lvl3pPr marL="1143000" indent="-228600">
                  <a:defRPr sz="2400">
                    <a:solidFill>
                      <a:schemeClr val="tx1"/>
                    </a:solidFill>
                    <a:latin typeface="Arial" charset="0"/>
                    <a:ea typeface="Geneva" pitchFamily="84" charset="-128"/>
                  </a:defRPr>
                </a:lvl3pPr>
                <a:lvl4pPr marL="1600200" indent="-228600">
                  <a:defRPr sz="2400">
                    <a:solidFill>
                      <a:schemeClr val="tx1"/>
                    </a:solidFill>
                    <a:latin typeface="Arial" charset="0"/>
                    <a:ea typeface="Geneva" pitchFamily="84" charset="-128"/>
                  </a:defRPr>
                </a:lvl4pPr>
                <a:lvl5pPr marL="2057400" indent="-228600">
                  <a:defRPr sz="2400">
                    <a:solidFill>
                      <a:schemeClr val="tx1"/>
                    </a:solidFill>
                    <a:latin typeface="Arial" charset="0"/>
                    <a:ea typeface="Geneva" pitchFamily="84" charset="-128"/>
                  </a:defRPr>
                </a:lvl5pPr>
                <a:lvl6pPr marL="2514600" indent="-228600" eaLnBrk="0" fontAlgn="base" hangingPunct="0">
                  <a:spcBef>
                    <a:spcPct val="0"/>
                  </a:spcBef>
                  <a:spcAft>
                    <a:spcPct val="0"/>
                  </a:spcAft>
                  <a:defRPr sz="2400">
                    <a:solidFill>
                      <a:schemeClr val="tx1"/>
                    </a:solidFill>
                    <a:latin typeface="Arial" charset="0"/>
                    <a:ea typeface="Geneva" pitchFamily="84" charset="-128"/>
                  </a:defRPr>
                </a:lvl6pPr>
                <a:lvl7pPr marL="2971800" indent="-228600" eaLnBrk="0" fontAlgn="base" hangingPunct="0">
                  <a:spcBef>
                    <a:spcPct val="0"/>
                  </a:spcBef>
                  <a:spcAft>
                    <a:spcPct val="0"/>
                  </a:spcAft>
                  <a:defRPr sz="2400">
                    <a:solidFill>
                      <a:schemeClr val="tx1"/>
                    </a:solidFill>
                    <a:latin typeface="Arial" charset="0"/>
                    <a:ea typeface="Geneva" pitchFamily="84" charset="-128"/>
                  </a:defRPr>
                </a:lvl7pPr>
                <a:lvl8pPr marL="3429000" indent="-228600" eaLnBrk="0" fontAlgn="base" hangingPunct="0">
                  <a:spcBef>
                    <a:spcPct val="0"/>
                  </a:spcBef>
                  <a:spcAft>
                    <a:spcPct val="0"/>
                  </a:spcAft>
                  <a:defRPr sz="2400">
                    <a:solidFill>
                      <a:schemeClr val="tx1"/>
                    </a:solidFill>
                    <a:latin typeface="Arial" charset="0"/>
                    <a:ea typeface="Geneva" pitchFamily="84" charset="-128"/>
                  </a:defRPr>
                </a:lvl8pPr>
                <a:lvl9pPr marL="3886200" indent="-228600" eaLnBrk="0" fontAlgn="base" hangingPunct="0">
                  <a:spcBef>
                    <a:spcPct val="0"/>
                  </a:spcBef>
                  <a:spcAft>
                    <a:spcPct val="0"/>
                  </a:spcAft>
                  <a:defRPr sz="2400">
                    <a:solidFill>
                      <a:schemeClr val="tx1"/>
                    </a:solidFill>
                    <a:latin typeface="Arial" charset="0"/>
                    <a:ea typeface="Geneva" pitchFamily="84" charset="-128"/>
                  </a:defRPr>
                </a:lvl9pPr>
              </a:lstStyle>
              <a:p>
                <a:r>
                  <a:rPr lang="en-GB" sz="1400" dirty="0">
                    <a:solidFill>
                      <a:srgbClr val="000000"/>
                    </a:solidFill>
                  </a:rPr>
                  <a:t>Time</a:t>
                </a:r>
              </a:p>
            </p:txBody>
          </p:sp>
          <p:sp>
            <p:nvSpPr>
              <p:cNvPr id="46" name="TextBox 51"/>
              <p:cNvSpPr txBox="1">
                <a:spLocks noChangeArrowheads="1"/>
              </p:cNvSpPr>
              <p:nvPr/>
            </p:nvSpPr>
            <p:spPr bwMode="auto">
              <a:xfrm>
                <a:off x="615081" y="2038584"/>
                <a:ext cx="505503" cy="343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Geneva" pitchFamily="84" charset="-128"/>
                  </a:defRPr>
                </a:lvl1pPr>
                <a:lvl2pPr marL="742950" indent="-285750">
                  <a:defRPr sz="2400">
                    <a:solidFill>
                      <a:schemeClr val="tx1"/>
                    </a:solidFill>
                    <a:latin typeface="Arial" charset="0"/>
                    <a:ea typeface="Geneva" pitchFamily="84" charset="-128"/>
                  </a:defRPr>
                </a:lvl2pPr>
                <a:lvl3pPr marL="1143000" indent="-228600">
                  <a:defRPr sz="2400">
                    <a:solidFill>
                      <a:schemeClr val="tx1"/>
                    </a:solidFill>
                    <a:latin typeface="Arial" charset="0"/>
                    <a:ea typeface="Geneva" pitchFamily="84" charset="-128"/>
                  </a:defRPr>
                </a:lvl3pPr>
                <a:lvl4pPr marL="1600200" indent="-228600">
                  <a:defRPr sz="2400">
                    <a:solidFill>
                      <a:schemeClr val="tx1"/>
                    </a:solidFill>
                    <a:latin typeface="Arial" charset="0"/>
                    <a:ea typeface="Geneva" pitchFamily="84" charset="-128"/>
                  </a:defRPr>
                </a:lvl4pPr>
                <a:lvl5pPr marL="2057400" indent="-228600">
                  <a:defRPr sz="2400">
                    <a:solidFill>
                      <a:schemeClr val="tx1"/>
                    </a:solidFill>
                    <a:latin typeface="Arial" charset="0"/>
                    <a:ea typeface="Geneva" pitchFamily="84" charset="-128"/>
                  </a:defRPr>
                </a:lvl5pPr>
                <a:lvl6pPr marL="2514600" indent="-228600" eaLnBrk="0" fontAlgn="base" hangingPunct="0">
                  <a:spcBef>
                    <a:spcPct val="0"/>
                  </a:spcBef>
                  <a:spcAft>
                    <a:spcPct val="0"/>
                  </a:spcAft>
                  <a:defRPr sz="2400">
                    <a:solidFill>
                      <a:schemeClr val="tx1"/>
                    </a:solidFill>
                    <a:latin typeface="Arial" charset="0"/>
                    <a:ea typeface="Geneva" pitchFamily="84" charset="-128"/>
                  </a:defRPr>
                </a:lvl6pPr>
                <a:lvl7pPr marL="2971800" indent="-228600" eaLnBrk="0" fontAlgn="base" hangingPunct="0">
                  <a:spcBef>
                    <a:spcPct val="0"/>
                  </a:spcBef>
                  <a:spcAft>
                    <a:spcPct val="0"/>
                  </a:spcAft>
                  <a:defRPr sz="2400">
                    <a:solidFill>
                      <a:schemeClr val="tx1"/>
                    </a:solidFill>
                    <a:latin typeface="Arial" charset="0"/>
                    <a:ea typeface="Geneva" pitchFamily="84" charset="-128"/>
                  </a:defRPr>
                </a:lvl7pPr>
                <a:lvl8pPr marL="3429000" indent="-228600" eaLnBrk="0" fontAlgn="base" hangingPunct="0">
                  <a:spcBef>
                    <a:spcPct val="0"/>
                  </a:spcBef>
                  <a:spcAft>
                    <a:spcPct val="0"/>
                  </a:spcAft>
                  <a:defRPr sz="2400">
                    <a:solidFill>
                      <a:schemeClr val="tx1"/>
                    </a:solidFill>
                    <a:latin typeface="Arial" charset="0"/>
                    <a:ea typeface="Geneva" pitchFamily="84" charset="-128"/>
                  </a:defRPr>
                </a:lvl8pPr>
                <a:lvl9pPr marL="3886200" indent="-228600" eaLnBrk="0" fontAlgn="base" hangingPunct="0">
                  <a:spcBef>
                    <a:spcPct val="0"/>
                  </a:spcBef>
                  <a:spcAft>
                    <a:spcPct val="0"/>
                  </a:spcAft>
                  <a:defRPr sz="2400">
                    <a:solidFill>
                      <a:schemeClr val="tx1"/>
                    </a:solidFill>
                    <a:latin typeface="Arial" charset="0"/>
                    <a:ea typeface="Geneva" pitchFamily="84" charset="-128"/>
                  </a:defRPr>
                </a:lvl9pPr>
              </a:lstStyle>
              <a:p>
                <a:r>
                  <a:rPr lang="en-GB" sz="1400" dirty="0">
                    <a:solidFill>
                      <a:srgbClr val="000000"/>
                    </a:solidFill>
                  </a:rPr>
                  <a:t>100</a:t>
                </a:r>
              </a:p>
            </p:txBody>
          </p:sp>
          <p:sp>
            <p:nvSpPr>
              <p:cNvPr id="47" name="TextBox 52"/>
              <p:cNvSpPr txBox="1">
                <a:spLocks noChangeArrowheads="1"/>
              </p:cNvSpPr>
              <p:nvPr/>
            </p:nvSpPr>
            <p:spPr bwMode="auto">
              <a:xfrm>
                <a:off x="665717" y="3198170"/>
                <a:ext cx="401449" cy="343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Geneva" pitchFamily="84" charset="-128"/>
                  </a:defRPr>
                </a:lvl1pPr>
                <a:lvl2pPr marL="742950" indent="-285750">
                  <a:defRPr sz="2400">
                    <a:solidFill>
                      <a:schemeClr val="tx1"/>
                    </a:solidFill>
                    <a:latin typeface="Arial" charset="0"/>
                    <a:ea typeface="Geneva" pitchFamily="84" charset="-128"/>
                  </a:defRPr>
                </a:lvl2pPr>
                <a:lvl3pPr marL="1143000" indent="-228600">
                  <a:defRPr sz="2400">
                    <a:solidFill>
                      <a:schemeClr val="tx1"/>
                    </a:solidFill>
                    <a:latin typeface="Arial" charset="0"/>
                    <a:ea typeface="Geneva" pitchFamily="84" charset="-128"/>
                  </a:defRPr>
                </a:lvl3pPr>
                <a:lvl4pPr marL="1600200" indent="-228600">
                  <a:defRPr sz="2400">
                    <a:solidFill>
                      <a:schemeClr val="tx1"/>
                    </a:solidFill>
                    <a:latin typeface="Arial" charset="0"/>
                    <a:ea typeface="Geneva" pitchFamily="84" charset="-128"/>
                  </a:defRPr>
                </a:lvl4pPr>
                <a:lvl5pPr marL="2057400" indent="-228600">
                  <a:defRPr sz="2400">
                    <a:solidFill>
                      <a:schemeClr val="tx1"/>
                    </a:solidFill>
                    <a:latin typeface="Arial" charset="0"/>
                    <a:ea typeface="Geneva" pitchFamily="84" charset="-128"/>
                  </a:defRPr>
                </a:lvl5pPr>
                <a:lvl6pPr marL="2514600" indent="-228600" eaLnBrk="0" fontAlgn="base" hangingPunct="0">
                  <a:spcBef>
                    <a:spcPct val="0"/>
                  </a:spcBef>
                  <a:spcAft>
                    <a:spcPct val="0"/>
                  </a:spcAft>
                  <a:defRPr sz="2400">
                    <a:solidFill>
                      <a:schemeClr val="tx1"/>
                    </a:solidFill>
                    <a:latin typeface="Arial" charset="0"/>
                    <a:ea typeface="Geneva" pitchFamily="84" charset="-128"/>
                  </a:defRPr>
                </a:lvl6pPr>
                <a:lvl7pPr marL="2971800" indent="-228600" eaLnBrk="0" fontAlgn="base" hangingPunct="0">
                  <a:spcBef>
                    <a:spcPct val="0"/>
                  </a:spcBef>
                  <a:spcAft>
                    <a:spcPct val="0"/>
                  </a:spcAft>
                  <a:defRPr sz="2400">
                    <a:solidFill>
                      <a:schemeClr val="tx1"/>
                    </a:solidFill>
                    <a:latin typeface="Arial" charset="0"/>
                    <a:ea typeface="Geneva" pitchFamily="84" charset="-128"/>
                  </a:defRPr>
                </a:lvl7pPr>
                <a:lvl8pPr marL="3429000" indent="-228600" eaLnBrk="0" fontAlgn="base" hangingPunct="0">
                  <a:spcBef>
                    <a:spcPct val="0"/>
                  </a:spcBef>
                  <a:spcAft>
                    <a:spcPct val="0"/>
                  </a:spcAft>
                  <a:defRPr sz="2400">
                    <a:solidFill>
                      <a:schemeClr val="tx1"/>
                    </a:solidFill>
                    <a:latin typeface="Arial" charset="0"/>
                    <a:ea typeface="Geneva" pitchFamily="84" charset="-128"/>
                  </a:defRPr>
                </a:lvl8pPr>
                <a:lvl9pPr marL="3886200" indent="-228600" eaLnBrk="0" fontAlgn="base" hangingPunct="0">
                  <a:spcBef>
                    <a:spcPct val="0"/>
                  </a:spcBef>
                  <a:spcAft>
                    <a:spcPct val="0"/>
                  </a:spcAft>
                  <a:defRPr sz="2400">
                    <a:solidFill>
                      <a:schemeClr val="tx1"/>
                    </a:solidFill>
                    <a:latin typeface="Arial" charset="0"/>
                    <a:ea typeface="Geneva" pitchFamily="84" charset="-128"/>
                  </a:defRPr>
                </a:lvl9pPr>
              </a:lstStyle>
              <a:p>
                <a:r>
                  <a:rPr lang="en-GB" sz="1400">
                    <a:solidFill>
                      <a:srgbClr val="000000"/>
                    </a:solidFill>
                  </a:rPr>
                  <a:t>50</a:t>
                </a:r>
              </a:p>
            </p:txBody>
          </p:sp>
          <p:sp>
            <p:nvSpPr>
              <p:cNvPr id="48" name="TextBox 21"/>
              <p:cNvSpPr txBox="1">
                <a:spLocks noChangeArrowheads="1"/>
              </p:cNvSpPr>
              <p:nvPr/>
            </p:nvSpPr>
            <p:spPr bwMode="auto">
              <a:xfrm>
                <a:off x="3211085" y="1760198"/>
                <a:ext cx="2560847" cy="3094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charset="0"/>
                    <a:ea typeface="Geneva" pitchFamily="84" charset="-128"/>
                  </a:defRPr>
                </a:lvl1pPr>
                <a:lvl2pPr marL="742950" indent="-285750">
                  <a:defRPr sz="2400">
                    <a:solidFill>
                      <a:schemeClr val="tx1"/>
                    </a:solidFill>
                    <a:latin typeface="Arial" charset="0"/>
                    <a:ea typeface="Geneva" pitchFamily="84" charset="-128"/>
                  </a:defRPr>
                </a:lvl2pPr>
                <a:lvl3pPr marL="1143000" indent="-228600">
                  <a:defRPr sz="2400">
                    <a:solidFill>
                      <a:schemeClr val="tx1"/>
                    </a:solidFill>
                    <a:latin typeface="Arial" charset="0"/>
                    <a:ea typeface="Geneva" pitchFamily="84" charset="-128"/>
                  </a:defRPr>
                </a:lvl3pPr>
                <a:lvl4pPr marL="1600200" indent="-228600">
                  <a:defRPr sz="2400">
                    <a:solidFill>
                      <a:schemeClr val="tx1"/>
                    </a:solidFill>
                    <a:latin typeface="Arial" charset="0"/>
                    <a:ea typeface="Geneva" pitchFamily="84" charset="-128"/>
                  </a:defRPr>
                </a:lvl4pPr>
                <a:lvl5pPr marL="2057400" indent="-228600">
                  <a:defRPr sz="2400">
                    <a:solidFill>
                      <a:schemeClr val="tx1"/>
                    </a:solidFill>
                    <a:latin typeface="Arial" charset="0"/>
                    <a:ea typeface="Geneva" pitchFamily="84" charset="-128"/>
                  </a:defRPr>
                </a:lvl5pPr>
                <a:lvl6pPr marL="2514600" indent="-228600" eaLnBrk="0" fontAlgn="base" hangingPunct="0">
                  <a:spcBef>
                    <a:spcPct val="0"/>
                  </a:spcBef>
                  <a:spcAft>
                    <a:spcPct val="0"/>
                  </a:spcAft>
                  <a:defRPr sz="2400">
                    <a:solidFill>
                      <a:schemeClr val="tx1"/>
                    </a:solidFill>
                    <a:latin typeface="Arial" charset="0"/>
                    <a:ea typeface="Geneva" pitchFamily="84" charset="-128"/>
                  </a:defRPr>
                </a:lvl6pPr>
                <a:lvl7pPr marL="2971800" indent="-228600" eaLnBrk="0" fontAlgn="base" hangingPunct="0">
                  <a:spcBef>
                    <a:spcPct val="0"/>
                  </a:spcBef>
                  <a:spcAft>
                    <a:spcPct val="0"/>
                  </a:spcAft>
                  <a:defRPr sz="2400">
                    <a:solidFill>
                      <a:schemeClr val="tx1"/>
                    </a:solidFill>
                    <a:latin typeface="Arial" charset="0"/>
                    <a:ea typeface="Geneva" pitchFamily="84" charset="-128"/>
                  </a:defRPr>
                </a:lvl7pPr>
                <a:lvl8pPr marL="3429000" indent="-228600" eaLnBrk="0" fontAlgn="base" hangingPunct="0">
                  <a:spcBef>
                    <a:spcPct val="0"/>
                  </a:spcBef>
                  <a:spcAft>
                    <a:spcPct val="0"/>
                  </a:spcAft>
                  <a:defRPr sz="2400">
                    <a:solidFill>
                      <a:schemeClr val="tx1"/>
                    </a:solidFill>
                    <a:latin typeface="Arial" charset="0"/>
                    <a:ea typeface="Geneva" pitchFamily="84" charset="-128"/>
                  </a:defRPr>
                </a:lvl8pPr>
                <a:lvl9pPr marL="3886200" indent="-228600" eaLnBrk="0" fontAlgn="base" hangingPunct="0">
                  <a:spcBef>
                    <a:spcPct val="0"/>
                  </a:spcBef>
                  <a:spcAft>
                    <a:spcPct val="0"/>
                  </a:spcAft>
                  <a:defRPr sz="2400">
                    <a:solidFill>
                      <a:schemeClr val="tx1"/>
                    </a:solidFill>
                    <a:latin typeface="Arial" charset="0"/>
                    <a:ea typeface="Geneva" pitchFamily="84" charset="-128"/>
                  </a:defRPr>
                </a:lvl9pPr>
              </a:lstStyle>
              <a:p>
                <a:r>
                  <a:rPr lang="en-GB" sz="1200" dirty="0">
                    <a:solidFill>
                      <a:srgbClr val="000000"/>
                    </a:solidFill>
                  </a:rPr>
                  <a:t>Saturation (</a:t>
                </a:r>
                <a:r>
                  <a:rPr lang="en-GB" sz="1200" dirty="0" err="1">
                    <a:solidFill>
                      <a:srgbClr val="000000"/>
                    </a:solidFill>
                  </a:rPr>
                  <a:t>Rmax</a:t>
                </a:r>
                <a:r>
                  <a:rPr lang="en-GB" sz="1200" dirty="0">
                    <a:solidFill>
                      <a:srgbClr val="000000"/>
                    </a:solidFill>
                  </a:rPr>
                  <a:t>)  </a:t>
                </a:r>
                <a:r>
                  <a:rPr lang="en-GB" sz="1200" dirty="0" smtClean="0">
                    <a:solidFill>
                      <a:srgbClr val="000000"/>
                    </a:solidFill>
                  </a:rPr>
                  <a:t>at </a:t>
                </a:r>
                <a:r>
                  <a:rPr lang="en-GB" sz="1200" dirty="0">
                    <a:solidFill>
                      <a:srgbClr val="000000"/>
                    </a:solidFill>
                  </a:rPr>
                  <a:t>100x </a:t>
                </a:r>
                <a:r>
                  <a:rPr lang="en-GB" sz="1200" i="1" dirty="0">
                    <a:solidFill>
                      <a:srgbClr val="000000"/>
                    </a:solidFill>
                  </a:rPr>
                  <a:t>K</a:t>
                </a:r>
                <a:r>
                  <a:rPr lang="en-GB" sz="1200" baseline="-25000" dirty="0">
                    <a:solidFill>
                      <a:srgbClr val="000000"/>
                    </a:solidFill>
                  </a:rPr>
                  <a:t>D</a:t>
                </a:r>
                <a:r>
                  <a:rPr lang="en-GB" sz="1200" dirty="0">
                    <a:solidFill>
                      <a:srgbClr val="000000"/>
                    </a:solidFill>
                  </a:rPr>
                  <a:t> </a:t>
                </a:r>
              </a:p>
            </p:txBody>
          </p:sp>
          <p:sp>
            <p:nvSpPr>
              <p:cNvPr id="49" name="TextBox 22"/>
              <p:cNvSpPr txBox="1">
                <a:spLocks noChangeArrowheads="1"/>
              </p:cNvSpPr>
              <p:nvPr/>
            </p:nvSpPr>
            <p:spPr bwMode="auto">
              <a:xfrm>
                <a:off x="3463644" y="3043443"/>
                <a:ext cx="2308288" cy="3094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charset="0"/>
                    <a:ea typeface="Geneva" pitchFamily="84" charset="-128"/>
                  </a:defRPr>
                </a:lvl1pPr>
                <a:lvl2pPr marL="742950" indent="-285750">
                  <a:defRPr sz="2400">
                    <a:solidFill>
                      <a:schemeClr val="tx1"/>
                    </a:solidFill>
                    <a:latin typeface="Arial" charset="0"/>
                    <a:ea typeface="Geneva" pitchFamily="84" charset="-128"/>
                  </a:defRPr>
                </a:lvl2pPr>
                <a:lvl3pPr marL="1143000" indent="-228600">
                  <a:defRPr sz="2400">
                    <a:solidFill>
                      <a:schemeClr val="tx1"/>
                    </a:solidFill>
                    <a:latin typeface="Arial" charset="0"/>
                    <a:ea typeface="Geneva" pitchFamily="84" charset="-128"/>
                  </a:defRPr>
                </a:lvl3pPr>
                <a:lvl4pPr marL="1600200" indent="-228600">
                  <a:defRPr sz="2400">
                    <a:solidFill>
                      <a:schemeClr val="tx1"/>
                    </a:solidFill>
                    <a:latin typeface="Arial" charset="0"/>
                    <a:ea typeface="Geneva" pitchFamily="84" charset="-128"/>
                  </a:defRPr>
                </a:lvl4pPr>
                <a:lvl5pPr marL="2057400" indent="-228600">
                  <a:defRPr sz="2400">
                    <a:solidFill>
                      <a:schemeClr val="tx1"/>
                    </a:solidFill>
                    <a:latin typeface="Arial" charset="0"/>
                    <a:ea typeface="Geneva" pitchFamily="84" charset="-128"/>
                  </a:defRPr>
                </a:lvl5pPr>
                <a:lvl6pPr marL="2514600" indent="-228600" eaLnBrk="0" fontAlgn="base" hangingPunct="0">
                  <a:spcBef>
                    <a:spcPct val="0"/>
                  </a:spcBef>
                  <a:spcAft>
                    <a:spcPct val="0"/>
                  </a:spcAft>
                  <a:defRPr sz="2400">
                    <a:solidFill>
                      <a:schemeClr val="tx1"/>
                    </a:solidFill>
                    <a:latin typeface="Arial" charset="0"/>
                    <a:ea typeface="Geneva" pitchFamily="84" charset="-128"/>
                  </a:defRPr>
                </a:lvl6pPr>
                <a:lvl7pPr marL="2971800" indent="-228600" eaLnBrk="0" fontAlgn="base" hangingPunct="0">
                  <a:spcBef>
                    <a:spcPct val="0"/>
                  </a:spcBef>
                  <a:spcAft>
                    <a:spcPct val="0"/>
                  </a:spcAft>
                  <a:defRPr sz="2400">
                    <a:solidFill>
                      <a:schemeClr val="tx1"/>
                    </a:solidFill>
                    <a:latin typeface="Arial" charset="0"/>
                    <a:ea typeface="Geneva" pitchFamily="84" charset="-128"/>
                  </a:defRPr>
                </a:lvl7pPr>
                <a:lvl8pPr marL="3429000" indent="-228600" eaLnBrk="0" fontAlgn="base" hangingPunct="0">
                  <a:spcBef>
                    <a:spcPct val="0"/>
                  </a:spcBef>
                  <a:spcAft>
                    <a:spcPct val="0"/>
                  </a:spcAft>
                  <a:defRPr sz="2400">
                    <a:solidFill>
                      <a:schemeClr val="tx1"/>
                    </a:solidFill>
                    <a:latin typeface="Arial" charset="0"/>
                    <a:ea typeface="Geneva" pitchFamily="84" charset="-128"/>
                  </a:defRPr>
                </a:lvl8pPr>
                <a:lvl9pPr marL="3886200" indent="-228600" eaLnBrk="0" fontAlgn="base" hangingPunct="0">
                  <a:spcBef>
                    <a:spcPct val="0"/>
                  </a:spcBef>
                  <a:spcAft>
                    <a:spcPct val="0"/>
                  </a:spcAft>
                  <a:defRPr sz="2400">
                    <a:solidFill>
                      <a:schemeClr val="tx1"/>
                    </a:solidFill>
                    <a:latin typeface="Arial" charset="0"/>
                    <a:ea typeface="Geneva" pitchFamily="84" charset="-128"/>
                  </a:defRPr>
                </a:lvl9pPr>
              </a:lstStyle>
              <a:p>
                <a:r>
                  <a:rPr lang="en-GB" sz="1200" dirty="0">
                    <a:solidFill>
                      <a:srgbClr val="000000"/>
                    </a:solidFill>
                  </a:rPr>
                  <a:t>Equilibration </a:t>
                </a:r>
                <a:r>
                  <a:rPr lang="en-GB" sz="1200" dirty="0" smtClean="0">
                    <a:solidFill>
                      <a:srgbClr val="000000"/>
                    </a:solidFill>
                  </a:rPr>
                  <a:t>at </a:t>
                </a:r>
                <a:r>
                  <a:rPr lang="en-GB" sz="1200" dirty="0">
                    <a:solidFill>
                      <a:srgbClr val="000000"/>
                    </a:solidFill>
                  </a:rPr>
                  <a:t>50% </a:t>
                </a:r>
                <a:r>
                  <a:rPr lang="en-GB" sz="1200" dirty="0" smtClean="0">
                    <a:solidFill>
                      <a:srgbClr val="000000"/>
                    </a:solidFill>
                  </a:rPr>
                  <a:t>at KD</a:t>
                </a:r>
                <a:endParaRPr lang="en-GB" sz="1200" dirty="0">
                  <a:solidFill>
                    <a:srgbClr val="000000"/>
                  </a:solidFill>
                </a:endParaRPr>
              </a:p>
            </p:txBody>
          </p:sp>
          <p:sp>
            <p:nvSpPr>
              <p:cNvPr id="50" name="TextBox 23"/>
              <p:cNvSpPr txBox="1">
                <a:spLocks noChangeArrowheads="1"/>
              </p:cNvSpPr>
              <p:nvPr/>
            </p:nvSpPr>
            <p:spPr bwMode="auto">
              <a:xfrm>
                <a:off x="3469339" y="4115707"/>
                <a:ext cx="242047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Geneva" pitchFamily="84" charset="-128"/>
                  </a:defRPr>
                </a:lvl1pPr>
                <a:lvl2pPr marL="742950" indent="-285750">
                  <a:defRPr sz="2400">
                    <a:solidFill>
                      <a:schemeClr val="tx1"/>
                    </a:solidFill>
                    <a:latin typeface="Arial" charset="0"/>
                    <a:ea typeface="Geneva" pitchFamily="84" charset="-128"/>
                  </a:defRPr>
                </a:lvl2pPr>
                <a:lvl3pPr marL="1143000" indent="-228600">
                  <a:defRPr sz="2400">
                    <a:solidFill>
                      <a:schemeClr val="tx1"/>
                    </a:solidFill>
                    <a:latin typeface="Arial" charset="0"/>
                    <a:ea typeface="Geneva" pitchFamily="84" charset="-128"/>
                  </a:defRPr>
                </a:lvl3pPr>
                <a:lvl4pPr marL="1600200" indent="-228600">
                  <a:defRPr sz="2400">
                    <a:solidFill>
                      <a:schemeClr val="tx1"/>
                    </a:solidFill>
                    <a:latin typeface="Arial" charset="0"/>
                    <a:ea typeface="Geneva" pitchFamily="84" charset="-128"/>
                  </a:defRPr>
                </a:lvl4pPr>
                <a:lvl5pPr marL="2057400" indent="-228600">
                  <a:defRPr sz="2400">
                    <a:solidFill>
                      <a:schemeClr val="tx1"/>
                    </a:solidFill>
                    <a:latin typeface="Arial" charset="0"/>
                    <a:ea typeface="Geneva" pitchFamily="84" charset="-128"/>
                  </a:defRPr>
                </a:lvl5pPr>
                <a:lvl6pPr marL="2514600" indent="-228600" eaLnBrk="0" fontAlgn="base" hangingPunct="0">
                  <a:spcBef>
                    <a:spcPct val="0"/>
                  </a:spcBef>
                  <a:spcAft>
                    <a:spcPct val="0"/>
                  </a:spcAft>
                  <a:defRPr sz="2400">
                    <a:solidFill>
                      <a:schemeClr val="tx1"/>
                    </a:solidFill>
                    <a:latin typeface="Arial" charset="0"/>
                    <a:ea typeface="Geneva" pitchFamily="84" charset="-128"/>
                  </a:defRPr>
                </a:lvl6pPr>
                <a:lvl7pPr marL="2971800" indent="-228600" eaLnBrk="0" fontAlgn="base" hangingPunct="0">
                  <a:spcBef>
                    <a:spcPct val="0"/>
                  </a:spcBef>
                  <a:spcAft>
                    <a:spcPct val="0"/>
                  </a:spcAft>
                  <a:defRPr sz="2400">
                    <a:solidFill>
                      <a:schemeClr val="tx1"/>
                    </a:solidFill>
                    <a:latin typeface="Arial" charset="0"/>
                    <a:ea typeface="Geneva" pitchFamily="84" charset="-128"/>
                  </a:defRPr>
                </a:lvl7pPr>
                <a:lvl8pPr marL="3429000" indent="-228600" eaLnBrk="0" fontAlgn="base" hangingPunct="0">
                  <a:spcBef>
                    <a:spcPct val="0"/>
                  </a:spcBef>
                  <a:spcAft>
                    <a:spcPct val="0"/>
                  </a:spcAft>
                  <a:defRPr sz="2400">
                    <a:solidFill>
                      <a:schemeClr val="tx1"/>
                    </a:solidFill>
                    <a:latin typeface="Arial" charset="0"/>
                    <a:ea typeface="Geneva" pitchFamily="84" charset="-128"/>
                  </a:defRPr>
                </a:lvl8pPr>
                <a:lvl9pPr marL="3886200" indent="-228600" eaLnBrk="0" fontAlgn="base" hangingPunct="0">
                  <a:spcBef>
                    <a:spcPct val="0"/>
                  </a:spcBef>
                  <a:spcAft>
                    <a:spcPct val="0"/>
                  </a:spcAft>
                  <a:defRPr sz="2400">
                    <a:solidFill>
                      <a:schemeClr val="tx1"/>
                    </a:solidFill>
                    <a:latin typeface="Arial" charset="0"/>
                    <a:ea typeface="Geneva" pitchFamily="84" charset="-128"/>
                  </a:defRPr>
                </a:lvl9pPr>
              </a:lstStyle>
              <a:p>
                <a:r>
                  <a:rPr lang="en-GB" sz="1200" dirty="0">
                    <a:solidFill>
                      <a:srgbClr val="000000"/>
                    </a:solidFill>
                  </a:rPr>
                  <a:t>Detection limit around 0.1x KD</a:t>
                </a:r>
              </a:p>
            </p:txBody>
          </p:sp>
        </p:grpSp>
      </p:grpSp>
      <p:sp>
        <p:nvSpPr>
          <p:cNvPr id="51" name="TextBox 23"/>
          <p:cNvSpPr txBox="1">
            <a:spLocks noChangeArrowheads="1"/>
          </p:cNvSpPr>
          <p:nvPr/>
        </p:nvSpPr>
        <p:spPr bwMode="auto">
          <a:xfrm>
            <a:off x="4253556" y="2536222"/>
            <a:ext cx="740293" cy="2769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charset="0"/>
                <a:ea typeface="Geneva" pitchFamily="84" charset="-128"/>
              </a:defRPr>
            </a:lvl1pPr>
            <a:lvl2pPr marL="742950" indent="-285750">
              <a:defRPr sz="2400">
                <a:solidFill>
                  <a:schemeClr val="tx1"/>
                </a:solidFill>
                <a:latin typeface="Arial" charset="0"/>
                <a:ea typeface="Geneva" pitchFamily="84" charset="-128"/>
              </a:defRPr>
            </a:lvl2pPr>
            <a:lvl3pPr marL="1143000" indent="-228600">
              <a:defRPr sz="2400">
                <a:solidFill>
                  <a:schemeClr val="tx1"/>
                </a:solidFill>
                <a:latin typeface="Arial" charset="0"/>
                <a:ea typeface="Geneva" pitchFamily="84" charset="-128"/>
              </a:defRPr>
            </a:lvl3pPr>
            <a:lvl4pPr marL="1600200" indent="-228600">
              <a:defRPr sz="2400">
                <a:solidFill>
                  <a:schemeClr val="tx1"/>
                </a:solidFill>
                <a:latin typeface="Arial" charset="0"/>
                <a:ea typeface="Geneva" pitchFamily="84" charset="-128"/>
              </a:defRPr>
            </a:lvl4pPr>
            <a:lvl5pPr marL="2057400" indent="-228600">
              <a:defRPr sz="2400">
                <a:solidFill>
                  <a:schemeClr val="tx1"/>
                </a:solidFill>
                <a:latin typeface="Arial" charset="0"/>
                <a:ea typeface="Geneva" pitchFamily="84" charset="-128"/>
              </a:defRPr>
            </a:lvl5pPr>
            <a:lvl6pPr marL="2514600" indent="-228600" eaLnBrk="0" fontAlgn="base" hangingPunct="0">
              <a:spcBef>
                <a:spcPct val="0"/>
              </a:spcBef>
              <a:spcAft>
                <a:spcPct val="0"/>
              </a:spcAft>
              <a:defRPr sz="2400">
                <a:solidFill>
                  <a:schemeClr val="tx1"/>
                </a:solidFill>
                <a:latin typeface="Arial" charset="0"/>
                <a:ea typeface="Geneva" pitchFamily="84" charset="-128"/>
              </a:defRPr>
            </a:lvl6pPr>
            <a:lvl7pPr marL="2971800" indent="-228600" eaLnBrk="0" fontAlgn="base" hangingPunct="0">
              <a:spcBef>
                <a:spcPct val="0"/>
              </a:spcBef>
              <a:spcAft>
                <a:spcPct val="0"/>
              </a:spcAft>
              <a:defRPr sz="2400">
                <a:solidFill>
                  <a:schemeClr val="tx1"/>
                </a:solidFill>
                <a:latin typeface="Arial" charset="0"/>
                <a:ea typeface="Geneva" pitchFamily="84" charset="-128"/>
              </a:defRPr>
            </a:lvl7pPr>
            <a:lvl8pPr marL="3429000" indent="-228600" eaLnBrk="0" fontAlgn="base" hangingPunct="0">
              <a:spcBef>
                <a:spcPct val="0"/>
              </a:spcBef>
              <a:spcAft>
                <a:spcPct val="0"/>
              </a:spcAft>
              <a:defRPr sz="2400">
                <a:solidFill>
                  <a:schemeClr val="tx1"/>
                </a:solidFill>
                <a:latin typeface="Arial" charset="0"/>
                <a:ea typeface="Geneva" pitchFamily="84" charset="-128"/>
              </a:defRPr>
            </a:lvl8pPr>
            <a:lvl9pPr marL="3886200" indent="-228600" eaLnBrk="0" fontAlgn="base" hangingPunct="0">
              <a:spcBef>
                <a:spcPct val="0"/>
              </a:spcBef>
              <a:spcAft>
                <a:spcPct val="0"/>
              </a:spcAft>
              <a:defRPr sz="2400">
                <a:solidFill>
                  <a:schemeClr val="tx1"/>
                </a:solidFill>
                <a:latin typeface="Arial" charset="0"/>
                <a:ea typeface="Geneva" pitchFamily="84" charset="-128"/>
              </a:defRPr>
            </a:lvl9pPr>
          </a:lstStyle>
          <a:p>
            <a:r>
              <a:rPr lang="en-GB" sz="1200" dirty="0" smtClean="0">
                <a:solidFill>
                  <a:srgbClr val="000000"/>
                </a:solidFill>
              </a:rPr>
              <a:t>10x KD</a:t>
            </a:r>
            <a:endParaRPr lang="en-GB" sz="1200" dirty="0">
              <a:solidFill>
                <a:srgbClr val="000000"/>
              </a:solidFill>
            </a:endParaRPr>
          </a:p>
        </p:txBody>
      </p:sp>
    </p:spTree>
    <p:extLst>
      <p:ext uri="{BB962C8B-B14F-4D97-AF65-F5344CB8AC3E}">
        <p14:creationId xmlns:p14="http://schemas.microsoft.com/office/powerpoint/2010/main" val="1730523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QUESTION FOR THE AUDIENCE</a:t>
            </a:r>
            <a:endParaRPr lang="en-US" dirty="0"/>
          </a:p>
        </p:txBody>
      </p:sp>
      <p:sp>
        <p:nvSpPr>
          <p:cNvPr id="5" name="Content Placeholder 4"/>
          <p:cNvSpPr>
            <a:spLocks noGrp="1"/>
          </p:cNvSpPr>
          <p:nvPr>
            <p:ph idx="1"/>
          </p:nvPr>
        </p:nvSpPr>
        <p:spPr>
          <a:xfrm>
            <a:off x="1428750" y="1304924"/>
            <a:ext cx="7432675" cy="2590785"/>
          </a:xfrm>
        </p:spPr>
        <p:txBody>
          <a:bodyPr/>
          <a:lstStyle/>
          <a:p>
            <a:r>
              <a:rPr lang="en-US" dirty="0" smtClean="0"/>
              <a:t>Q: What’s wrong with these data sets?</a:t>
            </a:r>
          </a:p>
          <a:p>
            <a:endParaRPr lang="en-US" dirty="0"/>
          </a:p>
          <a:p>
            <a:endParaRPr lang="en-US" dirty="0" smtClean="0"/>
          </a:p>
          <a:p>
            <a:endParaRPr lang="en-US" dirty="0"/>
          </a:p>
          <a:p>
            <a:endParaRPr lang="en-US" dirty="0" smtClean="0"/>
          </a:p>
          <a:p>
            <a:endParaRPr lang="en-US" dirty="0"/>
          </a:p>
        </p:txBody>
      </p:sp>
      <p:pic>
        <p:nvPicPr>
          <p:cNvPr id="6"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6718" y="2031288"/>
            <a:ext cx="2478623" cy="1920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9327" y="2031288"/>
            <a:ext cx="2489446" cy="19406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2211978" y="2516667"/>
            <a:ext cx="1693028" cy="458587"/>
          </a:xfrm>
          <a:prstGeom prst="rect">
            <a:avLst/>
          </a:prstGeom>
          <a:solidFill>
            <a:schemeClr val="bg1">
              <a:alpha val="68000"/>
            </a:schemeClr>
          </a:solidFill>
        </p:spPr>
        <p:txBody>
          <a:bodyPr wrap="none" rtlCol="0">
            <a:spAutoFit/>
          </a:bodyPr>
          <a:lstStyle/>
          <a:p>
            <a:r>
              <a:rPr lang="en-US" sz="2800" dirty="0" smtClean="0">
                <a:solidFill>
                  <a:srgbClr val="FF3300"/>
                </a:solidFill>
              </a:rPr>
              <a:t>TO LOW!</a:t>
            </a:r>
            <a:endParaRPr lang="en-US" sz="2800" dirty="0">
              <a:solidFill>
                <a:srgbClr val="FF3300"/>
              </a:solidFill>
            </a:endParaRPr>
          </a:p>
        </p:txBody>
      </p:sp>
      <p:sp>
        <p:nvSpPr>
          <p:cNvPr id="8" name="TextBox 7"/>
          <p:cNvSpPr txBox="1"/>
          <p:nvPr/>
        </p:nvSpPr>
        <p:spPr>
          <a:xfrm>
            <a:off x="4976949" y="2754040"/>
            <a:ext cx="2052100" cy="474745"/>
          </a:xfrm>
          <a:prstGeom prst="rect">
            <a:avLst/>
          </a:prstGeom>
          <a:solidFill>
            <a:schemeClr val="bg1">
              <a:alpha val="68000"/>
            </a:schemeClr>
          </a:solidFill>
        </p:spPr>
        <p:txBody>
          <a:bodyPr wrap="none" rtlCol="0">
            <a:spAutoFit/>
          </a:bodyPr>
          <a:lstStyle/>
          <a:p>
            <a:r>
              <a:rPr lang="en-US" sz="2800" dirty="0" smtClean="0">
                <a:solidFill>
                  <a:srgbClr val="FF3300"/>
                </a:solidFill>
              </a:rPr>
              <a:t>TOO HIGH!</a:t>
            </a:r>
            <a:endParaRPr lang="en-US" sz="2800" dirty="0">
              <a:solidFill>
                <a:srgbClr val="FF3300"/>
              </a:solidFill>
            </a:endParaRPr>
          </a:p>
        </p:txBody>
      </p:sp>
      <p:pic>
        <p:nvPicPr>
          <p:cNvPr id="9"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96486" y="4849855"/>
            <a:ext cx="2505682" cy="1899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TextBox 9"/>
          <p:cNvSpPr txBox="1"/>
          <p:nvPr/>
        </p:nvSpPr>
        <p:spPr>
          <a:xfrm>
            <a:off x="6085731" y="5471259"/>
            <a:ext cx="1742785" cy="474745"/>
          </a:xfrm>
          <a:prstGeom prst="rect">
            <a:avLst/>
          </a:prstGeom>
          <a:solidFill>
            <a:schemeClr val="bg1">
              <a:alpha val="68000"/>
            </a:schemeClr>
          </a:solidFill>
        </p:spPr>
        <p:txBody>
          <a:bodyPr wrap="none" rtlCol="0">
            <a:spAutoFit/>
          </a:bodyPr>
          <a:lstStyle/>
          <a:p>
            <a:r>
              <a:rPr lang="en-US" sz="2800" dirty="0" smtClean="0">
                <a:solidFill>
                  <a:srgbClr val="FF3300"/>
                </a:solidFill>
              </a:rPr>
              <a:t>Just right!</a:t>
            </a:r>
            <a:endParaRPr lang="en-US" sz="2800" dirty="0">
              <a:solidFill>
                <a:srgbClr val="FF3300"/>
              </a:solidFill>
            </a:endParaRPr>
          </a:p>
        </p:txBody>
      </p:sp>
      <p:sp>
        <p:nvSpPr>
          <p:cNvPr id="12" name="TextBox 11"/>
          <p:cNvSpPr txBox="1"/>
          <p:nvPr/>
        </p:nvSpPr>
        <p:spPr>
          <a:xfrm>
            <a:off x="674914" y="4201885"/>
            <a:ext cx="8469086" cy="1163395"/>
          </a:xfrm>
          <a:prstGeom prst="rect">
            <a:avLst/>
          </a:prstGeom>
          <a:noFill/>
        </p:spPr>
        <p:txBody>
          <a:bodyPr wrap="square" rtlCol="0">
            <a:spAutoFit/>
          </a:bodyPr>
          <a:lstStyle/>
          <a:p>
            <a:r>
              <a:rPr lang="en-US" sz="2400" dirty="0">
                <a:solidFill>
                  <a:srgbClr val="000000"/>
                </a:solidFill>
              </a:rPr>
              <a:t>A: The </a:t>
            </a:r>
            <a:r>
              <a:rPr lang="en-US" sz="2400" dirty="0" err="1">
                <a:solidFill>
                  <a:srgbClr val="000000"/>
                </a:solidFill>
              </a:rPr>
              <a:t>analyte</a:t>
            </a:r>
            <a:r>
              <a:rPr lang="en-US" sz="2400" dirty="0">
                <a:solidFill>
                  <a:srgbClr val="000000"/>
                </a:solidFill>
              </a:rPr>
              <a:t> concentration series has not been optimized for an ideal kinetic analysis</a:t>
            </a:r>
          </a:p>
          <a:p>
            <a:endParaRPr lang="en-US" sz="2400" dirty="0">
              <a:solidFill>
                <a:srgbClr val="000000"/>
              </a:solidFill>
            </a:endParaRPr>
          </a:p>
        </p:txBody>
      </p:sp>
    </p:spTree>
    <p:extLst>
      <p:ext uri="{BB962C8B-B14F-4D97-AF65-F5344CB8AC3E}">
        <p14:creationId xmlns:p14="http://schemas.microsoft.com/office/powerpoint/2010/main" val="15897040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ppt_x"/>
                                          </p:val>
                                        </p:tav>
                                        <p:tav tm="100000">
                                          <p:val>
                                            <p:strVal val="#ppt_x"/>
                                          </p:val>
                                        </p:tav>
                                      </p:tavLst>
                                    </p:anim>
                                    <p:anim calcmode="lin" valueType="num">
                                      <p:cBhvr additive="base">
                                        <p:cTn id="2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additive="base">
                                        <p:cTn id="31" dur="500" fill="hold"/>
                                        <p:tgtEl>
                                          <p:spTgt spid="12"/>
                                        </p:tgtEl>
                                        <p:attrNameLst>
                                          <p:attrName>ppt_x</p:attrName>
                                        </p:attrNameLst>
                                      </p:cBhvr>
                                      <p:tavLst>
                                        <p:tav tm="0">
                                          <p:val>
                                            <p:strVal val="#ppt_x"/>
                                          </p:val>
                                        </p:tav>
                                        <p:tav tm="100000">
                                          <p:val>
                                            <p:strVal val="#ppt_x"/>
                                          </p:val>
                                        </p:tav>
                                      </p:tavLst>
                                    </p:anim>
                                    <p:anim calcmode="lin" valueType="num">
                                      <p:cBhvr additive="base">
                                        <p:cTn id="3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 grpId="0" animBg="1"/>
      <p:bldP spid="10" grpId="0" animBg="1"/>
      <p:bldP spid="1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smtClean="0"/>
              <a:t>Limit Sample Evaporation for Better Results</a:t>
            </a:r>
            <a:endParaRPr lang="en-US" sz="2400" dirty="0"/>
          </a:p>
        </p:txBody>
      </p:sp>
      <p:sp>
        <p:nvSpPr>
          <p:cNvPr id="3" name="Content Placeholder 2"/>
          <p:cNvSpPr>
            <a:spLocks noGrp="1"/>
          </p:cNvSpPr>
          <p:nvPr>
            <p:ph idx="1"/>
          </p:nvPr>
        </p:nvSpPr>
        <p:spPr/>
        <p:txBody>
          <a:bodyPr/>
          <a:lstStyle/>
          <a:p>
            <a:r>
              <a:rPr lang="en-US" sz="2000" dirty="0" smtClean="0"/>
              <a:t>Drop Holder measurements are limited to 5 minutes</a:t>
            </a:r>
          </a:p>
          <a:p>
            <a:r>
              <a:rPr lang="en-US" sz="2000" dirty="0" smtClean="0"/>
              <a:t>Microfuge tube measurements are limited to 15 minutes</a:t>
            </a: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33327" y="2879132"/>
            <a:ext cx="3199121" cy="27480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51755828"/>
      </p:ext>
    </p:extLst>
  </p:cSld>
  <p:clrMapOvr>
    <a:masterClrMapping/>
  </p:clrMapOvr>
  <p:transition>
    <p:fade/>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YPE" val="ContentBox"/>
</p:tagLst>
</file>

<file path=ppt/tags/tag2.xml><?xml version="1.0" encoding="utf-8"?>
<p:tagLst xmlns:a="http://schemas.openxmlformats.org/drawingml/2006/main" xmlns:r="http://schemas.openxmlformats.org/officeDocument/2006/relationships" xmlns:p="http://schemas.openxmlformats.org/presentationml/2006/main">
  <p:tag name="TYPE" val="ContentBox"/>
</p:tagLst>
</file>

<file path=ppt/tags/tag3.xml><?xml version="1.0" encoding="utf-8"?>
<p:tagLst xmlns:a="http://schemas.openxmlformats.org/drawingml/2006/main" xmlns:r="http://schemas.openxmlformats.org/officeDocument/2006/relationships" xmlns:p="http://schemas.openxmlformats.org/presentationml/2006/main">
  <p:tag name="TIMING" val="|0.3|0.8"/>
</p:tagLst>
</file>

<file path=ppt/theme/theme1.xml><?xml version="1.0" encoding="utf-8"?>
<a:theme xmlns:a="http://schemas.openxmlformats.org/drawingml/2006/main" name="PLS BioPharm Template External">
  <a:themeElements>
    <a:clrScheme name="Custom 1">
      <a:dk1>
        <a:srgbClr val="000000"/>
      </a:dk1>
      <a:lt1>
        <a:srgbClr val="FFFFFF"/>
      </a:lt1>
      <a:dk2>
        <a:srgbClr val="004480"/>
      </a:dk2>
      <a:lt2>
        <a:srgbClr val="5E6A71"/>
      </a:lt2>
      <a:accent1>
        <a:srgbClr val="003260"/>
      </a:accent1>
      <a:accent2>
        <a:srgbClr val="FF3300"/>
      </a:accent2>
      <a:accent3>
        <a:srgbClr val="FFFFFF"/>
      </a:accent3>
      <a:accent4>
        <a:srgbClr val="000000"/>
      </a:accent4>
      <a:accent5>
        <a:srgbClr val="006600"/>
      </a:accent5>
      <a:accent6>
        <a:srgbClr val="C00000"/>
      </a:accent6>
      <a:hlink>
        <a:srgbClr val="3AA8E4"/>
      </a:hlink>
      <a:folHlink>
        <a:srgbClr val="00660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gradFill rotWithShape="0">
          <a:gsLst>
            <a:gs pos="0">
              <a:srgbClr val="1A8EEE"/>
            </a:gs>
            <a:gs pos="100000">
              <a:srgbClr val="003366">
                <a:alpha val="99001"/>
              </a:srgbClr>
            </a:gs>
          </a:gsLst>
          <a:path path="rect">
            <a:fillToRect l="50000" t="50000" r="50000" b="50000"/>
          </a:path>
        </a:gradFill>
        <a:ln w="222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ctr" defTabSz="914400" rtl="0" eaLnBrk="0" fontAlgn="ctr" latinLnBrk="0" hangingPunct="0">
          <a:lnSpc>
            <a:spcPct val="90000"/>
          </a:lnSpc>
          <a:spcBef>
            <a:spcPct val="0"/>
          </a:spcBef>
          <a:spcAft>
            <a:spcPct val="0"/>
          </a:spcAft>
          <a:buClrTx/>
          <a:buSzTx/>
          <a:buFontTx/>
          <a:buNone/>
          <a:tabLst/>
          <a:defRPr kumimoji="0" lang="en-US" sz="1800" b="0" i="0" u="none" strike="noStrike" cap="none" normalizeH="0" baseline="0" smtClean="0">
            <a:ln>
              <a:noFill/>
            </a:ln>
            <a:solidFill>
              <a:schemeClr val="bg1"/>
            </a:solidFill>
            <a:effectLst/>
            <a:latin typeface="Arial" charset="0"/>
            <a:ea typeface="ＭＳ Ｐゴシック" pitchFamily="34" charset="-128"/>
          </a:defRPr>
        </a:defPPr>
      </a:lstStyle>
    </a:spDef>
    <a:lnDef>
      <a:spPr bwMode="auto">
        <a:gradFill rotWithShape="0">
          <a:gsLst>
            <a:gs pos="0">
              <a:srgbClr val="1A8EEE"/>
            </a:gs>
            <a:gs pos="100000">
              <a:srgbClr val="003366">
                <a:alpha val="99001"/>
              </a:srgbClr>
            </a:gs>
          </a:gsLst>
          <a:path path="rect">
            <a:fillToRect l="50000" t="50000" r="50000" b="50000"/>
          </a:path>
        </a:gradFill>
        <a:ln w="19050" cap="flat" cmpd="sng" algn="ctr">
          <a:solidFill>
            <a:schemeClr val="tx2"/>
          </a:solidFill>
          <a:prstDash val="solid"/>
          <a:round/>
          <a:headEnd type="none" w="med" len="med"/>
          <a:tailEnd type="none" w="med" len="med"/>
        </a:ln>
        <a:effectLst/>
      </a:spPr>
      <a:bodyPr/>
      <a:lstStyle/>
    </a:lnDef>
  </a:objectDefaults>
  <a:extraClrSchemeLst>
    <a:extraClrScheme>
      <a:clrScheme name="1_pal29580-rev7final 1">
        <a:dk1>
          <a:srgbClr val="000000"/>
        </a:dk1>
        <a:lt1>
          <a:srgbClr val="FFFFFF"/>
        </a:lt1>
        <a:dk2>
          <a:srgbClr val="295CA7"/>
        </a:dk2>
        <a:lt2>
          <a:srgbClr val="F1F0E1"/>
        </a:lt2>
        <a:accent1>
          <a:srgbClr val="1E64A0"/>
        </a:accent1>
        <a:accent2>
          <a:srgbClr val="8A381D"/>
        </a:accent2>
        <a:accent3>
          <a:srgbClr val="FFFFFF"/>
        </a:accent3>
        <a:accent4>
          <a:srgbClr val="000000"/>
        </a:accent4>
        <a:accent5>
          <a:srgbClr val="ABB8CD"/>
        </a:accent5>
        <a:accent6>
          <a:srgbClr val="7D3219"/>
        </a:accent6>
        <a:hlink>
          <a:srgbClr val="3AA8E4"/>
        </a:hlink>
        <a:folHlink>
          <a:srgbClr val="D97A33"/>
        </a:folHlink>
      </a:clrScheme>
      <a:clrMap bg1="lt1" tx1="dk1" bg2="lt2" tx2="dk2" accent1="accent1" accent2="accent2" accent3="accent3" accent4="accent4" accent5="accent5" accent6="accent6" hlink="hlink" folHlink="folHlink"/>
    </a:extraClrScheme>
  </a:extraClrSchemeLst>
</a:theme>
</file>

<file path=ppt/theme/theme10.xml><?xml version="1.0" encoding="utf-8"?>
<a:theme xmlns:a="http://schemas.openxmlformats.org/drawingml/2006/main" name="7_PLS BioPharm Template External">
  <a:themeElements>
    <a:clrScheme name="Custom 1">
      <a:dk1>
        <a:srgbClr val="000000"/>
      </a:dk1>
      <a:lt1>
        <a:srgbClr val="FFFFFF"/>
      </a:lt1>
      <a:dk2>
        <a:srgbClr val="004480"/>
      </a:dk2>
      <a:lt2>
        <a:srgbClr val="5E6A71"/>
      </a:lt2>
      <a:accent1>
        <a:srgbClr val="003260"/>
      </a:accent1>
      <a:accent2>
        <a:srgbClr val="FF3300"/>
      </a:accent2>
      <a:accent3>
        <a:srgbClr val="FFFFFF"/>
      </a:accent3>
      <a:accent4>
        <a:srgbClr val="000000"/>
      </a:accent4>
      <a:accent5>
        <a:srgbClr val="006600"/>
      </a:accent5>
      <a:accent6>
        <a:srgbClr val="C00000"/>
      </a:accent6>
      <a:hlink>
        <a:srgbClr val="3AA8E4"/>
      </a:hlink>
      <a:folHlink>
        <a:srgbClr val="00660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gradFill rotWithShape="0">
          <a:gsLst>
            <a:gs pos="0">
              <a:srgbClr val="1A8EEE"/>
            </a:gs>
            <a:gs pos="100000">
              <a:srgbClr val="003366">
                <a:alpha val="99001"/>
              </a:srgbClr>
            </a:gs>
          </a:gsLst>
          <a:path path="rect">
            <a:fillToRect l="50000" t="50000" r="50000" b="50000"/>
          </a:path>
        </a:gradFill>
        <a:ln w="222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ctr" defTabSz="914400" rtl="0" eaLnBrk="0" fontAlgn="ctr" latinLnBrk="0" hangingPunct="0">
          <a:lnSpc>
            <a:spcPct val="90000"/>
          </a:lnSpc>
          <a:spcBef>
            <a:spcPct val="0"/>
          </a:spcBef>
          <a:spcAft>
            <a:spcPct val="0"/>
          </a:spcAft>
          <a:buClrTx/>
          <a:buSzTx/>
          <a:buFontTx/>
          <a:buNone/>
          <a:tabLst/>
          <a:defRPr kumimoji="0" lang="en-US" sz="1800" b="0" i="0" u="none" strike="noStrike" cap="none" normalizeH="0" baseline="0" smtClean="0">
            <a:ln>
              <a:noFill/>
            </a:ln>
            <a:solidFill>
              <a:schemeClr val="bg1"/>
            </a:solidFill>
            <a:effectLst/>
            <a:latin typeface="Arial" charset="0"/>
            <a:ea typeface="ＭＳ Ｐゴシック" pitchFamily="34" charset="-128"/>
          </a:defRPr>
        </a:defPPr>
      </a:lstStyle>
    </a:spDef>
    <a:lnDef>
      <a:spPr bwMode="auto">
        <a:gradFill rotWithShape="0">
          <a:gsLst>
            <a:gs pos="0">
              <a:srgbClr val="1A8EEE"/>
            </a:gs>
            <a:gs pos="100000">
              <a:srgbClr val="003366">
                <a:alpha val="99001"/>
              </a:srgbClr>
            </a:gs>
          </a:gsLst>
          <a:path path="rect">
            <a:fillToRect l="50000" t="50000" r="50000" b="50000"/>
          </a:path>
        </a:gradFill>
        <a:ln w="19050" cap="flat" cmpd="sng" algn="ctr">
          <a:solidFill>
            <a:schemeClr val="tx2"/>
          </a:solidFill>
          <a:prstDash val="solid"/>
          <a:round/>
          <a:headEnd type="none" w="med" len="med"/>
          <a:tailEnd type="none" w="med" len="med"/>
        </a:ln>
        <a:effectLst/>
      </a:spPr>
      <a:bodyPr/>
      <a:lstStyle/>
    </a:lnDef>
  </a:objectDefaults>
  <a:extraClrSchemeLst>
    <a:extraClrScheme>
      <a:clrScheme name="1_pal29580-rev7final 1">
        <a:dk1>
          <a:srgbClr val="000000"/>
        </a:dk1>
        <a:lt1>
          <a:srgbClr val="FFFFFF"/>
        </a:lt1>
        <a:dk2>
          <a:srgbClr val="295CA7"/>
        </a:dk2>
        <a:lt2>
          <a:srgbClr val="F1F0E1"/>
        </a:lt2>
        <a:accent1>
          <a:srgbClr val="1E64A0"/>
        </a:accent1>
        <a:accent2>
          <a:srgbClr val="8A381D"/>
        </a:accent2>
        <a:accent3>
          <a:srgbClr val="FFFFFF"/>
        </a:accent3>
        <a:accent4>
          <a:srgbClr val="000000"/>
        </a:accent4>
        <a:accent5>
          <a:srgbClr val="ABB8CD"/>
        </a:accent5>
        <a:accent6>
          <a:srgbClr val="7D3219"/>
        </a:accent6>
        <a:hlink>
          <a:srgbClr val="3AA8E4"/>
        </a:hlink>
        <a:folHlink>
          <a:srgbClr val="D97A33"/>
        </a:folHlink>
      </a:clrScheme>
      <a:clrMap bg1="lt1" tx1="dk1" bg2="lt2" tx2="dk2" accent1="accent1" accent2="accent2" accent3="accent3" accent4="accent4" accent5="accent5" accent6="accent6" hlink="hlink" folHlink="folHlink"/>
    </a:extraClrScheme>
  </a:extraClrSchemeLst>
</a:theme>
</file>

<file path=ppt/theme/theme11.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PLS BioPharm Template External">
  <a:themeElements>
    <a:clrScheme name="Custom 1">
      <a:dk1>
        <a:srgbClr val="000000"/>
      </a:dk1>
      <a:lt1>
        <a:srgbClr val="FFFFFF"/>
      </a:lt1>
      <a:dk2>
        <a:srgbClr val="004480"/>
      </a:dk2>
      <a:lt2>
        <a:srgbClr val="5E6A71"/>
      </a:lt2>
      <a:accent1>
        <a:srgbClr val="003260"/>
      </a:accent1>
      <a:accent2>
        <a:srgbClr val="FF3300"/>
      </a:accent2>
      <a:accent3>
        <a:srgbClr val="FFFFFF"/>
      </a:accent3>
      <a:accent4>
        <a:srgbClr val="000000"/>
      </a:accent4>
      <a:accent5>
        <a:srgbClr val="006600"/>
      </a:accent5>
      <a:accent6>
        <a:srgbClr val="C00000"/>
      </a:accent6>
      <a:hlink>
        <a:srgbClr val="3AA8E4"/>
      </a:hlink>
      <a:folHlink>
        <a:srgbClr val="00660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gradFill rotWithShape="0">
          <a:gsLst>
            <a:gs pos="0">
              <a:srgbClr val="1A8EEE"/>
            </a:gs>
            <a:gs pos="100000">
              <a:srgbClr val="003366">
                <a:alpha val="99001"/>
              </a:srgbClr>
            </a:gs>
          </a:gsLst>
          <a:path path="rect">
            <a:fillToRect l="50000" t="50000" r="50000" b="50000"/>
          </a:path>
        </a:gradFill>
        <a:ln w="222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ctr" defTabSz="914400" rtl="0" eaLnBrk="0" fontAlgn="ctr" latinLnBrk="0" hangingPunct="0">
          <a:lnSpc>
            <a:spcPct val="90000"/>
          </a:lnSpc>
          <a:spcBef>
            <a:spcPct val="0"/>
          </a:spcBef>
          <a:spcAft>
            <a:spcPct val="0"/>
          </a:spcAft>
          <a:buClrTx/>
          <a:buSzTx/>
          <a:buFontTx/>
          <a:buNone/>
          <a:tabLst/>
          <a:defRPr kumimoji="0" lang="en-US" sz="1800" b="0" i="0" u="none" strike="noStrike" cap="none" normalizeH="0" baseline="0" smtClean="0">
            <a:ln>
              <a:noFill/>
            </a:ln>
            <a:solidFill>
              <a:schemeClr val="bg1"/>
            </a:solidFill>
            <a:effectLst/>
            <a:latin typeface="Arial" charset="0"/>
            <a:ea typeface="ＭＳ Ｐゴシック" pitchFamily="34" charset="-128"/>
          </a:defRPr>
        </a:defPPr>
      </a:lstStyle>
    </a:spDef>
    <a:lnDef>
      <a:spPr bwMode="auto">
        <a:gradFill rotWithShape="0">
          <a:gsLst>
            <a:gs pos="0">
              <a:srgbClr val="1A8EEE"/>
            </a:gs>
            <a:gs pos="100000">
              <a:srgbClr val="003366">
                <a:alpha val="99001"/>
              </a:srgbClr>
            </a:gs>
          </a:gsLst>
          <a:path path="rect">
            <a:fillToRect l="50000" t="50000" r="50000" b="50000"/>
          </a:path>
        </a:gradFill>
        <a:ln w="19050" cap="flat" cmpd="sng" algn="ctr">
          <a:solidFill>
            <a:schemeClr val="tx2"/>
          </a:solidFill>
          <a:prstDash val="solid"/>
          <a:round/>
          <a:headEnd type="none" w="med" len="med"/>
          <a:tailEnd type="none" w="med" len="med"/>
        </a:ln>
        <a:effectLst/>
      </a:spPr>
      <a:bodyPr/>
      <a:lstStyle/>
    </a:lnDef>
  </a:objectDefaults>
  <a:extraClrSchemeLst>
    <a:extraClrScheme>
      <a:clrScheme name="1_pal29580-rev7final 1">
        <a:dk1>
          <a:srgbClr val="000000"/>
        </a:dk1>
        <a:lt1>
          <a:srgbClr val="FFFFFF"/>
        </a:lt1>
        <a:dk2>
          <a:srgbClr val="295CA7"/>
        </a:dk2>
        <a:lt2>
          <a:srgbClr val="F1F0E1"/>
        </a:lt2>
        <a:accent1>
          <a:srgbClr val="1E64A0"/>
        </a:accent1>
        <a:accent2>
          <a:srgbClr val="8A381D"/>
        </a:accent2>
        <a:accent3>
          <a:srgbClr val="FFFFFF"/>
        </a:accent3>
        <a:accent4>
          <a:srgbClr val="000000"/>
        </a:accent4>
        <a:accent5>
          <a:srgbClr val="ABB8CD"/>
        </a:accent5>
        <a:accent6>
          <a:srgbClr val="7D3219"/>
        </a:accent6>
        <a:hlink>
          <a:srgbClr val="3AA8E4"/>
        </a:hlink>
        <a:folHlink>
          <a:srgbClr val="D97A33"/>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2_PLS BioPharm Template External">
  <a:themeElements>
    <a:clrScheme name="Custom 1">
      <a:dk1>
        <a:srgbClr val="000000"/>
      </a:dk1>
      <a:lt1>
        <a:srgbClr val="FFFFFF"/>
      </a:lt1>
      <a:dk2>
        <a:srgbClr val="004480"/>
      </a:dk2>
      <a:lt2>
        <a:srgbClr val="5E6A71"/>
      </a:lt2>
      <a:accent1>
        <a:srgbClr val="003260"/>
      </a:accent1>
      <a:accent2>
        <a:srgbClr val="FF3300"/>
      </a:accent2>
      <a:accent3>
        <a:srgbClr val="FFFFFF"/>
      </a:accent3>
      <a:accent4>
        <a:srgbClr val="000000"/>
      </a:accent4>
      <a:accent5>
        <a:srgbClr val="006600"/>
      </a:accent5>
      <a:accent6>
        <a:srgbClr val="C00000"/>
      </a:accent6>
      <a:hlink>
        <a:srgbClr val="3AA8E4"/>
      </a:hlink>
      <a:folHlink>
        <a:srgbClr val="00660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gradFill rotWithShape="0">
          <a:gsLst>
            <a:gs pos="0">
              <a:srgbClr val="1A8EEE"/>
            </a:gs>
            <a:gs pos="100000">
              <a:srgbClr val="003366">
                <a:alpha val="99001"/>
              </a:srgbClr>
            </a:gs>
          </a:gsLst>
          <a:path path="rect">
            <a:fillToRect l="50000" t="50000" r="50000" b="50000"/>
          </a:path>
        </a:gradFill>
        <a:ln w="222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ctr" defTabSz="914400" rtl="0" eaLnBrk="0" fontAlgn="ctr" latinLnBrk="0" hangingPunct="0">
          <a:lnSpc>
            <a:spcPct val="90000"/>
          </a:lnSpc>
          <a:spcBef>
            <a:spcPct val="0"/>
          </a:spcBef>
          <a:spcAft>
            <a:spcPct val="0"/>
          </a:spcAft>
          <a:buClrTx/>
          <a:buSzTx/>
          <a:buFontTx/>
          <a:buNone/>
          <a:tabLst/>
          <a:defRPr kumimoji="0" lang="en-US" sz="1800" b="0" i="0" u="none" strike="noStrike" cap="none" normalizeH="0" baseline="0" smtClean="0">
            <a:ln>
              <a:noFill/>
            </a:ln>
            <a:solidFill>
              <a:schemeClr val="bg1"/>
            </a:solidFill>
            <a:effectLst/>
            <a:latin typeface="Arial" charset="0"/>
            <a:ea typeface="ＭＳ Ｐゴシック" pitchFamily="34" charset="-128"/>
          </a:defRPr>
        </a:defPPr>
      </a:lstStyle>
    </a:spDef>
    <a:lnDef>
      <a:spPr bwMode="auto">
        <a:gradFill rotWithShape="0">
          <a:gsLst>
            <a:gs pos="0">
              <a:srgbClr val="1A8EEE"/>
            </a:gs>
            <a:gs pos="100000">
              <a:srgbClr val="003366">
                <a:alpha val="99001"/>
              </a:srgbClr>
            </a:gs>
          </a:gsLst>
          <a:path path="rect">
            <a:fillToRect l="50000" t="50000" r="50000" b="50000"/>
          </a:path>
        </a:gradFill>
        <a:ln w="19050" cap="flat" cmpd="sng" algn="ctr">
          <a:solidFill>
            <a:schemeClr val="tx2"/>
          </a:solidFill>
          <a:prstDash val="solid"/>
          <a:round/>
          <a:headEnd type="none" w="med" len="med"/>
          <a:tailEnd type="none" w="med" len="med"/>
        </a:ln>
        <a:effectLst/>
      </a:spPr>
      <a:bodyPr/>
      <a:lstStyle/>
    </a:lnDef>
  </a:objectDefaults>
  <a:extraClrSchemeLst>
    <a:extraClrScheme>
      <a:clrScheme name="1_pal29580-rev7final 1">
        <a:dk1>
          <a:srgbClr val="000000"/>
        </a:dk1>
        <a:lt1>
          <a:srgbClr val="FFFFFF"/>
        </a:lt1>
        <a:dk2>
          <a:srgbClr val="295CA7"/>
        </a:dk2>
        <a:lt2>
          <a:srgbClr val="F1F0E1"/>
        </a:lt2>
        <a:accent1>
          <a:srgbClr val="1E64A0"/>
        </a:accent1>
        <a:accent2>
          <a:srgbClr val="8A381D"/>
        </a:accent2>
        <a:accent3>
          <a:srgbClr val="FFFFFF"/>
        </a:accent3>
        <a:accent4>
          <a:srgbClr val="000000"/>
        </a:accent4>
        <a:accent5>
          <a:srgbClr val="ABB8CD"/>
        </a:accent5>
        <a:accent6>
          <a:srgbClr val="7D3219"/>
        </a:accent6>
        <a:hlink>
          <a:srgbClr val="3AA8E4"/>
        </a:hlink>
        <a:folHlink>
          <a:srgbClr val="D97A33"/>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3_PLS BioPharm Template External">
  <a:themeElements>
    <a:clrScheme name="Custom 1">
      <a:dk1>
        <a:srgbClr val="000000"/>
      </a:dk1>
      <a:lt1>
        <a:srgbClr val="FFFFFF"/>
      </a:lt1>
      <a:dk2>
        <a:srgbClr val="004480"/>
      </a:dk2>
      <a:lt2>
        <a:srgbClr val="5E6A71"/>
      </a:lt2>
      <a:accent1>
        <a:srgbClr val="003260"/>
      </a:accent1>
      <a:accent2>
        <a:srgbClr val="FF3300"/>
      </a:accent2>
      <a:accent3>
        <a:srgbClr val="FFFFFF"/>
      </a:accent3>
      <a:accent4>
        <a:srgbClr val="000000"/>
      </a:accent4>
      <a:accent5>
        <a:srgbClr val="006600"/>
      </a:accent5>
      <a:accent6>
        <a:srgbClr val="C00000"/>
      </a:accent6>
      <a:hlink>
        <a:srgbClr val="3AA8E4"/>
      </a:hlink>
      <a:folHlink>
        <a:srgbClr val="00660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gradFill rotWithShape="0">
          <a:gsLst>
            <a:gs pos="0">
              <a:srgbClr val="1A8EEE"/>
            </a:gs>
            <a:gs pos="100000">
              <a:srgbClr val="003366">
                <a:alpha val="99001"/>
              </a:srgbClr>
            </a:gs>
          </a:gsLst>
          <a:path path="rect">
            <a:fillToRect l="50000" t="50000" r="50000" b="50000"/>
          </a:path>
        </a:gradFill>
        <a:ln w="222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ctr" defTabSz="914400" rtl="0" eaLnBrk="0" fontAlgn="ctr" latinLnBrk="0" hangingPunct="0">
          <a:lnSpc>
            <a:spcPct val="90000"/>
          </a:lnSpc>
          <a:spcBef>
            <a:spcPct val="0"/>
          </a:spcBef>
          <a:spcAft>
            <a:spcPct val="0"/>
          </a:spcAft>
          <a:buClrTx/>
          <a:buSzTx/>
          <a:buFontTx/>
          <a:buNone/>
          <a:tabLst/>
          <a:defRPr kumimoji="0" lang="en-US" sz="1800" b="0" i="0" u="none" strike="noStrike" cap="none" normalizeH="0" baseline="0" smtClean="0">
            <a:ln>
              <a:noFill/>
            </a:ln>
            <a:solidFill>
              <a:schemeClr val="bg1"/>
            </a:solidFill>
            <a:effectLst/>
            <a:latin typeface="Arial" charset="0"/>
            <a:ea typeface="ＭＳ Ｐゴシック" pitchFamily="34" charset="-128"/>
          </a:defRPr>
        </a:defPPr>
      </a:lstStyle>
    </a:spDef>
    <a:lnDef>
      <a:spPr bwMode="auto">
        <a:gradFill rotWithShape="0">
          <a:gsLst>
            <a:gs pos="0">
              <a:srgbClr val="1A8EEE"/>
            </a:gs>
            <a:gs pos="100000">
              <a:srgbClr val="003366">
                <a:alpha val="99001"/>
              </a:srgbClr>
            </a:gs>
          </a:gsLst>
          <a:path path="rect">
            <a:fillToRect l="50000" t="50000" r="50000" b="50000"/>
          </a:path>
        </a:gradFill>
        <a:ln w="19050" cap="flat" cmpd="sng" algn="ctr">
          <a:solidFill>
            <a:schemeClr val="tx2"/>
          </a:solidFill>
          <a:prstDash val="solid"/>
          <a:round/>
          <a:headEnd type="none" w="med" len="med"/>
          <a:tailEnd type="none" w="med" len="med"/>
        </a:ln>
        <a:effectLst/>
      </a:spPr>
      <a:bodyPr/>
      <a:lstStyle/>
    </a:lnDef>
  </a:objectDefaults>
  <a:extraClrSchemeLst>
    <a:extraClrScheme>
      <a:clrScheme name="1_pal29580-rev7final 1">
        <a:dk1>
          <a:srgbClr val="000000"/>
        </a:dk1>
        <a:lt1>
          <a:srgbClr val="FFFFFF"/>
        </a:lt1>
        <a:dk2>
          <a:srgbClr val="295CA7"/>
        </a:dk2>
        <a:lt2>
          <a:srgbClr val="F1F0E1"/>
        </a:lt2>
        <a:accent1>
          <a:srgbClr val="1E64A0"/>
        </a:accent1>
        <a:accent2>
          <a:srgbClr val="8A381D"/>
        </a:accent2>
        <a:accent3>
          <a:srgbClr val="FFFFFF"/>
        </a:accent3>
        <a:accent4>
          <a:srgbClr val="000000"/>
        </a:accent4>
        <a:accent5>
          <a:srgbClr val="ABB8CD"/>
        </a:accent5>
        <a:accent6>
          <a:srgbClr val="7D3219"/>
        </a:accent6>
        <a:hlink>
          <a:srgbClr val="3AA8E4"/>
        </a:hlink>
        <a:folHlink>
          <a:srgbClr val="D97A33"/>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4_PLS BioPharm Template External">
  <a:themeElements>
    <a:clrScheme name="Custom 1">
      <a:dk1>
        <a:srgbClr val="000000"/>
      </a:dk1>
      <a:lt1>
        <a:srgbClr val="FFFFFF"/>
      </a:lt1>
      <a:dk2>
        <a:srgbClr val="004480"/>
      </a:dk2>
      <a:lt2>
        <a:srgbClr val="5E6A71"/>
      </a:lt2>
      <a:accent1>
        <a:srgbClr val="003260"/>
      </a:accent1>
      <a:accent2>
        <a:srgbClr val="FF3300"/>
      </a:accent2>
      <a:accent3>
        <a:srgbClr val="FFFFFF"/>
      </a:accent3>
      <a:accent4>
        <a:srgbClr val="000000"/>
      </a:accent4>
      <a:accent5>
        <a:srgbClr val="006600"/>
      </a:accent5>
      <a:accent6>
        <a:srgbClr val="C00000"/>
      </a:accent6>
      <a:hlink>
        <a:srgbClr val="3AA8E4"/>
      </a:hlink>
      <a:folHlink>
        <a:srgbClr val="00660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gradFill rotWithShape="0">
          <a:gsLst>
            <a:gs pos="0">
              <a:srgbClr val="1A8EEE"/>
            </a:gs>
            <a:gs pos="100000">
              <a:srgbClr val="003366">
                <a:alpha val="99001"/>
              </a:srgbClr>
            </a:gs>
          </a:gsLst>
          <a:path path="rect">
            <a:fillToRect l="50000" t="50000" r="50000" b="50000"/>
          </a:path>
        </a:gradFill>
        <a:ln w="222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ctr" defTabSz="914400" rtl="0" eaLnBrk="0" fontAlgn="ctr" latinLnBrk="0" hangingPunct="0">
          <a:lnSpc>
            <a:spcPct val="90000"/>
          </a:lnSpc>
          <a:spcBef>
            <a:spcPct val="0"/>
          </a:spcBef>
          <a:spcAft>
            <a:spcPct val="0"/>
          </a:spcAft>
          <a:buClrTx/>
          <a:buSzTx/>
          <a:buFontTx/>
          <a:buNone/>
          <a:tabLst/>
          <a:defRPr kumimoji="0" lang="en-US" sz="1800" b="0" i="0" u="none" strike="noStrike" cap="none" normalizeH="0" baseline="0" smtClean="0">
            <a:ln>
              <a:noFill/>
            </a:ln>
            <a:solidFill>
              <a:schemeClr val="bg1"/>
            </a:solidFill>
            <a:effectLst/>
            <a:latin typeface="Arial" charset="0"/>
            <a:ea typeface="ＭＳ Ｐゴシック" pitchFamily="34" charset="-128"/>
          </a:defRPr>
        </a:defPPr>
      </a:lstStyle>
    </a:spDef>
    <a:lnDef>
      <a:spPr bwMode="auto">
        <a:gradFill rotWithShape="0">
          <a:gsLst>
            <a:gs pos="0">
              <a:srgbClr val="1A8EEE"/>
            </a:gs>
            <a:gs pos="100000">
              <a:srgbClr val="003366">
                <a:alpha val="99001"/>
              </a:srgbClr>
            </a:gs>
          </a:gsLst>
          <a:path path="rect">
            <a:fillToRect l="50000" t="50000" r="50000" b="50000"/>
          </a:path>
        </a:gradFill>
        <a:ln w="19050" cap="flat" cmpd="sng" algn="ctr">
          <a:solidFill>
            <a:schemeClr val="tx2"/>
          </a:solidFill>
          <a:prstDash val="solid"/>
          <a:round/>
          <a:headEnd type="none" w="med" len="med"/>
          <a:tailEnd type="none" w="med" len="med"/>
        </a:ln>
        <a:effectLst/>
      </a:spPr>
      <a:bodyPr/>
      <a:lstStyle/>
    </a:lnDef>
  </a:objectDefaults>
  <a:extraClrSchemeLst>
    <a:extraClrScheme>
      <a:clrScheme name="1_pal29580-rev7final 1">
        <a:dk1>
          <a:srgbClr val="000000"/>
        </a:dk1>
        <a:lt1>
          <a:srgbClr val="FFFFFF"/>
        </a:lt1>
        <a:dk2>
          <a:srgbClr val="295CA7"/>
        </a:dk2>
        <a:lt2>
          <a:srgbClr val="F1F0E1"/>
        </a:lt2>
        <a:accent1>
          <a:srgbClr val="1E64A0"/>
        </a:accent1>
        <a:accent2>
          <a:srgbClr val="8A381D"/>
        </a:accent2>
        <a:accent3>
          <a:srgbClr val="FFFFFF"/>
        </a:accent3>
        <a:accent4>
          <a:srgbClr val="000000"/>
        </a:accent4>
        <a:accent5>
          <a:srgbClr val="ABB8CD"/>
        </a:accent5>
        <a:accent6>
          <a:srgbClr val="7D3219"/>
        </a:accent6>
        <a:hlink>
          <a:srgbClr val="3AA8E4"/>
        </a:hlink>
        <a:folHlink>
          <a:srgbClr val="D97A33"/>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5_PLS BioPharm Template External">
  <a:themeElements>
    <a:clrScheme name="Custom 1">
      <a:dk1>
        <a:srgbClr val="000000"/>
      </a:dk1>
      <a:lt1>
        <a:srgbClr val="FFFFFF"/>
      </a:lt1>
      <a:dk2>
        <a:srgbClr val="004480"/>
      </a:dk2>
      <a:lt2>
        <a:srgbClr val="5E6A71"/>
      </a:lt2>
      <a:accent1>
        <a:srgbClr val="003260"/>
      </a:accent1>
      <a:accent2>
        <a:srgbClr val="FF3300"/>
      </a:accent2>
      <a:accent3>
        <a:srgbClr val="FFFFFF"/>
      </a:accent3>
      <a:accent4>
        <a:srgbClr val="000000"/>
      </a:accent4>
      <a:accent5>
        <a:srgbClr val="006600"/>
      </a:accent5>
      <a:accent6>
        <a:srgbClr val="C00000"/>
      </a:accent6>
      <a:hlink>
        <a:srgbClr val="3AA8E4"/>
      </a:hlink>
      <a:folHlink>
        <a:srgbClr val="00660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gradFill rotWithShape="0">
          <a:gsLst>
            <a:gs pos="0">
              <a:srgbClr val="1A8EEE"/>
            </a:gs>
            <a:gs pos="100000">
              <a:srgbClr val="003366">
                <a:alpha val="99001"/>
              </a:srgbClr>
            </a:gs>
          </a:gsLst>
          <a:path path="rect">
            <a:fillToRect l="50000" t="50000" r="50000" b="50000"/>
          </a:path>
        </a:gradFill>
        <a:ln w="222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ctr" defTabSz="914400" rtl="0" eaLnBrk="0" fontAlgn="ctr" latinLnBrk="0" hangingPunct="0">
          <a:lnSpc>
            <a:spcPct val="90000"/>
          </a:lnSpc>
          <a:spcBef>
            <a:spcPct val="0"/>
          </a:spcBef>
          <a:spcAft>
            <a:spcPct val="0"/>
          </a:spcAft>
          <a:buClrTx/>
          <a:buSzTx/>
          <a:buFontTx/>
          <a:buNone/>
          <a:tabLst/>
          <a:defRPr kumimoji="0" lang="en-US" sz="1800" b="0" i="0" u="none" strike="noStrike" cap="none" normalizeH="0" baseline="0" smtClean="0">
            <a:ln>
              <a:noFill/>
            </a:ln>
            <a:solidFill>
              <a:schemeClr val="bg1"/>
            </a:solidFill>
            <a:effectLst/>
            <a:latin typeface="Arial" charset="0"/>
            <a:ea typeface="ＭＳ Ｐゴシック" pitchFamily="34" charset="-128"/>
          </a:defRPr>
        </a:defPPr>
      </a:lstStyle>
    </a:spDef>
    <a:lnDef>
      <a:spPr bwMode="auto">
        <a:gradFill rotWithShape="0">
          <a:gsLst>
            <a:gs pos="0">
              <a:srgbClr val="1A8EEE"/>
            </a:gs>
            <a:gs pos="100000">
              <a:srgbClr val="003366">
                <a:alpha val="99001"/>
              </a:srgbClr>
            </a:gs>
          </a:gsLst>
          <a:path path="rect">
            <a:fillToRect l="50000" t="50000" r="50000" b="50000"/>
          </a:path>
        </a:gradFill>
        <a:ln w="19050" cap="flat" cmpd="sng" algn="ctr">
          <a:solidFill>
            <a:schemeClr val="tx2"/>
          </a:solidFill>
          <a:prstDash val="solid"/>
          <a:round/>
          <a:headEnd type="none" w="med" len="med"/>
          <a:tailEnd type="none" w="med" len="med"/>
        </a:ln>
        <a:effectLst/>
      </a:spPr>
      <a:bodyPr/>
      <a:lstStyle/>
    </a:lnDef>
  </a:objectDefaults>
  <a:extraClrSchemeLst>
    <a:extraClrScheme>
      <a:clrScheme name="1_pal29580-rev7final 1">
        <a:dk1>
          <a:srgbClr val="000000"/>
        </a:dk1>
        <a:lt1>
          <a:srgbClr val="FFFFFF"/>
        </a:lt1>
        <a:dk2>
          <a:srgbClr val="295CA7"/>
        </a:dk2>
        <a:lt2>
          <a:srgbClr val="F1F0E1"/>
        </a:lt2>
        <a:accent1>
          <a:srgbClr val="1E64A0"/>
        </a:accent1>
        <a:accent2>
          <a:srgbClr val="8A381D"/>
        </a:accent2>
        <a:accent3>
          <a:srgbClr val="FFFFFF"/>
        </a:accent3>
        <a:accent4>
          <a:srgbClr val="000000"/>
        </a:accent4>
        <a:accent5>
          <a:srgbClr val="ABB8CD"/>
        </a:accent5>
        <a:accent6>
          <a:srgbClr val="7D3219"/>
        </a:accent6>
        <a:hlink>
          <a:srgbClr val="3AA8E4"/>
        </a:hlink>
        <a:folHlink>
          <a:srgbClr val="D97A33"/>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3_Blank Presentation">
  <a:themeElements>
    <a:clrScheme name="3_Blank Presentation 14">
      <a:dk1>
        <a:srgbClr val="717174"/>
      </a:dk1>
      <a:lt1>
        <a:srgbClr val="FFFFFF"/>
      </a:lt1>
      <a:dk2>
        <a:srgbClr val="514E86"/>
      </a:dk2>
      <a:lt2>
        <a:srgbClr val="FFC423"/>
      </a:lt2>
      <a:accent1>
        <a:srgbClr val="8B005A"/>
      </a:accent1>
      <a:accent2>
        <a:srgbClr val="B9B309"/>
      </a:accent2>
      <a:accent3>
        <a:srgbClr val="FFFFFF"/>
      </a:accent3>
      <a:accent4>
        <a:srgbClr val="5F5F62"/>
      </a:accent4>
      <a:accent5>
        <a:srgbClr val="C4AAB5"/>
      </a:accent5>
      <a:accent6>
        <a:srgbClr val="A7A207"/>
      </a:accent6>
      <a:hlink>
        <a:srgbClr val="E99619"/>
      </a:hlink>
      <a:folHlink>
        <a:srgbClr val="566422"/>
      </a:folHlink>
    </a:clrScheme>
    <a:fontScheme name="3_Blank Presentation">
      <a:majorFont>
        <a:latin typeface="Calibri Bold"/>
        <a:ea typeface="Geneva"/>
        <a:cs typeface=""/>
      </a:majorFont>
      <a:minorFont>
        <a:latin typeface="Calibri"/>
        <a:ea typeface="Geneva"/>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ea typeface="Geneva" pitchFamily="8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ea typeface="Geneva" pitchFamily="84" charset="-128"/>
          </a:defRPr>
        </a:defPPr>
      </a:lstStyle>
    </a:lnDef>
  </a:objectDefaults>
  <a:extraClrSchemeLst>
    <a:extraClrScheme>
      <a:clrScheme name="3_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3_Blank Presentation 13">
        <a:dk1>
          <a:srgbClr val="717174"/>
        </a:dk1>
        <a:lt1>
          <a:srgbClr val="FFFFFF"/>
        </a:lt1>
        <a:dk2>
          <a:srgbClr val="514E86"/>
        </a:dk2>
        <a:lt2>
          <a:srgbClr val="808080"/>
        </a:lt2>
        <a:accent1>
          <a:srgbClr val="8B005A"/>
        </a:accent1>
        <a:accent2>
          <a:srgbClr val="B9B309"/>
        </a:accent2>
        <a:accent3>
          <a:srgbClr val="FFFFFF"/>
        </a:accent3>
        <a:accent4>
          <a:srgbClr val="5F5F62"/>
        </a:accent4>
        <a:accent5>
          <a:srgbClr val="C4AAB5"/>
        </a:accent5>
        <a:accent6>
          <a:srgbClr val="A7A207"/>
        </a:accent6>
        <a:hlink>
          <a:srgbClr val="E99619"/>
        </a:hlink>
        <a:folHlink>
          <a:srgbClr val="566422"/>
        </a:folHlink>
      </a:clrScheme>
      <a:clrMap bg1="lt1" tx1="dk1" bg2="lt2" tx2="dk2" accent1="accent1" accent2="accent2" accent3="accent3" accent4="accent4" accent5="accent5" accent6="accent6" hlink="hlink" folHlink="folHlink"/>
    </a:extraClrScheme>
    <a:extraClrScheme>
      <a:clrScheme name="3_Blank Presentation 14">
        <a:dk1>
          <a:srgbClr val="717174"/>
        </a:dk1>
        <a:lt1>
          <a:srgbClr val="FFFFFF"/>
        </a:lt1>
        <a:dk2>
          <a:srgbClr val="514E86"/>
        </a:dk2>
        <a:lt2>
          <a:srgbClr val="FFC423"/>
        </a:lt2>
        <a:accent1>
          <a:srgbClr val="8B005A"/>
        </a:accent1>
        <a:accent2>
          <a:srgbClr val="B9B309"/>
        </a:accent2>
        <a:accent3>
          <a:srgbClr val="FFFFFF"/>
        </a:accent3>
        <a:accent4>
          <a:srgbClr val="5F5F62"/>
        </a:accent4>
        <a:accent5>
          <a:srgbClr val="C4AAB5"/>
        </a:accent5>
        <a:accent6>
          <a:srgbClr val="A7A207"/>
        </a:accent6>
        <a:hlink>
          <a:srgbClr val="E99619"/>
        </a:hlink>
        <a:folHlink>
          <a:srgbClr val="566422"/>
        </a:folHlink>
      </a:clrScheme>
      <a:clrMap bg1="lt1" tx1="dk1" bg2="lt2" tx2="dk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PALL2013internal">
  <a:themeElements>
    <a:clrScheme name="Custom 1">
      <a:dk1>
        <a:srgbClr val="000000"/>
      </a:dk1>
      <a:lt1>
        <a:srgbClr val="FFFFFF"/>
      </a:lt1>
      <a:dk2>
        <a:srgbClr val="004480"/>
      </a:dk2>
      <a:lt2>
        <a:srgbClr val="5E6A71"/>
      </a:lt2>
      <a:accent1>
        <a:srgbClr val="003260"/>
      </a:accent1>
      <a:accent2>
        <a:srgbClr val="FF3300"/>
      </a:accent2>
      <a:accent3>
        <a:srgbClr val="FFFFFF"/>
      </a:accent3>
      <a:accent4>
        <a:srgbClr val="000000"/>
      </a:accent4>
      <a:accent5>
        <a:srgbClr val="006600"/>
      </a:accent5>
      <a:accent6>
        <a:srgbClr val="C00000"/>
      </a:accent6>
      <a:hlink>
        <a:srgbClr val="3AA8E4"/>
      </a:hlink>
      <a:folHlink>
        <a:srgbClr val="00660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gradFill rotWithShape="0">
          <a:gsLst>
            <a:gs pos="0">
              <a:srgbClr val="1A8EEE"/>
            </a:gs>
            <a:gs pos="100000">
              <a:srgbClr val="003366">
                <a:alpha val="99001"/>
              </a:srgbClr>
            </a:gs>
          </a:gsLst>
          <a:path path="rect">
            <a:fillToRect l="50000" t="50000" r="50000" b="50000"/>
          </a:path>
        </a:gradFill>
        <a:ln w="222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ctr" defTabSz="914400" rtl="0" eaLnBrk="0" fontAlgn="ctr" latinLnBrk="0" hangingPunct="0">
          <a:lnSpc>
            <a:spcPct val="90000"/>
          </a:lnSpc>
          <a:spcBef>
            <a:spcPct val="0"/>
          </a:spcBef>
          <a:spcAft>
            <a:spcPct val="0"/>
          </a:spcAft>
          <a:buClrTx/>
          <a:buSzTx/>
          <a:buFontTx/>
          <a:buNone/>
          <a:tabLst/>
          <a:defRPr kumimoji="0" lang="en-US" sz="1800" b="0" i="0" u="none" strike="noStrike" cap="none" normalizeH="0" baseline="0" smtClean="0">
            <a:ln>
              <a:noFill/>
            </a:ln>
            <a:solidFill>
              <a:schemeClr val="bg1"/>
            </a:solidFill>
            <a:effectLst/>
            <a:latin typeface="Arial" charset="0"/>
            <a:ea typeface="ＭＳ Ｐゴシック" pitchFamily="34" charset="-128"/>
          </a:defRPr>
        </a:defPPr>
      </a:lstStyle>
    </a:spDef>
    <a:lnDef>
      <a:spPr bwMode="auto">
        <a:gradFill rotWithShape="0">
          <a:gsLst>
            <a:gs pos="0">
              <a:srgbClr val="1A8EEE"/>
            </a:gs>
            <a:gs pos="100000">
              <a:srgbClr val="003366">
                <a:alpha val="99001"/>
              </a:srgbClr>
            </a:gs>
          </a:gsLst>
          <a:path path="rect">
            <a:fillToRect l="50000" t="50000" r="50000" b="50000"/>
          </a:path>
        </a:gradFill>
        <a:ln w="19050" cap="flat" cmpd="sng" algn="ctr">
          <a:solidFill>
            <a:schemeClr val="tx2"/>
          </a:solidFill>
          <a:prstDash val="solid"/>
          <a:round/>
          <a:headEnd type="none" w="med" len="med"/>
          <a:tailEnd type="none" w="med" len="med"/>
        </a:ln>
        <a:effectLst/>
      </a:spPr>
      <a:bodyPr/>
      <a:lstStyle/>
    </a:lnDef>
  </a:objectDefaults>
  <a:extraClrSchemeLst>
    <a:extraClrScheme>
      <a:clrScheme name="1_pal29580-rev7final 1">
        <a:dk1>
          <a:srgbClr val="000000"/>
        </a:dk1>
        <a:lt1>
          <a:srgbClr val="FFFFFF"/>
        </a:lt1>
        <a:dk2>
          <a:srgbClr val="295CA7"/>
        </a:dk2>
        <a:lt2>
          <a:srgbClr val="F1F0E1"/>
        </a:lt2>
        <a:accent1>
          <a:srgbClr val="1E64A0"/>
        </a:accent1>
        <a:accent2>
          <a:srgbClr val="8A381D"/>
        </a:accent2>
        <a:accent3>
          <a:srgbClr val="FFFFFF"/>
        </a:accent3>
        <a:accent4>
          <a:srgbClr val="000000"/>
        </a:accent4>
        <a:accent5>
          <a:srgbClr val="ABB8CD"/>
        </a:accent5>
        <a:accent6>
          <a:srgbClr val="7D3219"/>
        </a:accent6>
        <a:hlink>
          <a:srgbClr val="3AA8E4"/>
        </a:hlink>
        <a:folHlink>
          <a:srgbClr val="D97A33"/>
        </a:folHlink>
      </a:clrScheme>
      <a:clrMap bg1="lt1" tx1="dk1" bg2="lt2" tx2="dk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6_PLS BioPharm Template External">
  <a:themeElements>
    <a:clrScheme name="Custom 1">
      <a:dk1>
        <a:srgbClr val="000000"/>
      </a:dk1>
      <a:lt1>
        <a:srgbClr val="FFFFFF"/>
      </a:lt1>
      <a:dk2>
        <a:srgbClr val="004480"/>
      </a:dk2>
      <a:lt2>
        <a:srgbClr val="5E6A71"/>
      </a:lt2>
      <a:accent1>
        <a:srgbClr val="003260"/>
      </a:accent1>
      <a:accent2>
        <a:srgbClr val="FF3300"/>
      </a:accent2>
      <a:accent3>
        <a:srgbClr val="FFFFFF"/>
      </a:accent3>
      <a:accent4>
        <a:srgbClr val="000000"/>
      </a:accent4>
      <a:accent5>
        <a:srgbClr val="006600"/>
      </a:accent5>
      <a:accent6>
        <a:srgbClr val="C00000"/>
      </a:accent6>
      <a:hlink>
        <a:srgbClr val="3AA8E4"/>
      </a:hlink>
      <a:folHlink>
        <a:srgbClr val="00660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gradFill rotWithShape="0">
          <a:gsLst>
            <a:gs pos="0">
              <a:srgbClr val="1A8EEE"/>
            </a:gs>
            <a:gs pos="100000">
              <a:srgbClr val="003366">
                <a:alpha val="99001"/>
              </a:srgbClr>
            </a:gs>
          </a:gsLst>
          <a:path path="rect">
            <a:fillToRect l="50000" t="50000" r="50000" b="50000"/>
          </a:path>
        </a:gradFill>
        <a:ln w="222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ctr" defTabSz="914400" rtl="0" eaLnBrk="0" fontAlgn="ctr" latinLnBrk="0" hangingPunct="0">
          <a:lnSpc>
            <a:spcPct val="90000"/>
          </a:lnSpc>
          <a:spcBef>
            <a:spcPct val="0"/>
          </a:spcBef>
          <a:spcAft>
            <a:spcPct val="0"/>
          </a:spcAft>
          <a:buClrTx/>
          <a:buSzTx/>
          <a:buFontTx/>
          <a:buNone/>
          <a:tabLst/>
          <a:defRPr kumimoji="0" lang="en-US" sz="1800" b="0" i="0" u="none" strike="noStrike" cap="none" normalizeH="0" baseline="0" smtClean="0">
            <a:ln>
              <a:noFill/>
            </a:ln>
            <a:solidFill>
              <a:schemeClr val="bg1"/>
            </a:solidFill>
            <a:effectLst/>
            <a:latin typeface="Arial" charset="0"/>
            <a:ea typeface="ＭＳ Ｐゴシック" pitchFamily="34" charset="-128"/>
          </a:defRPr>
        </a:defPPr>
      </a:lstStyle>
    </a:spDef>
    <a:lnDef>
      <a:spPr bwMode="auto">
        <a:gradFill rotWithShape="0">
          <a:gsLst>
            <a:gs pos="0">
              <a:srgbClr val="1A8EEE"/>
            </a:gs>
            <a:gs pos="100000">
              <a:srgbClr val="003366">
                <a:alpha val="99001"/>
              </a:srgbClr>
            </a:gs>
          </a:gsLst>
          <a:path path="rect">
            <a:fillToRect l="50000" t="50000" r="50000" b="50000"/>
          </a:path>
        </a:gradFill>
        <a:ln w="19050" cap="flat" cmpd="sng" algn="ctr">
          <a:solidFill>
            <a:schemeClr val="tx2"/>
          </a:solidFill>
          <a:prstDash val="solid"/>
          <a:round/>
          <a:headEnd type="none" w="med" len="med"/>
          <a:tailEnd type="none" w="med" len="med"/>
        </a:ln>
        <a:effectLst/>
      </a:spPr>
      <a:bodyPr/>
      <a:lstStyle/>
    </a:lnDef>
  </a:objectDefaults>
  <a:extraClrSchemeLst>
    <a:extraClrScheme>
      <a:clrScheme name="1_pal29580-rev7final 1">
        <a:dk1>
          <a:srgbClr val="000000"/>
        </a:dk1>
        <a:lt1>
          <a:srgbClr val="FFFFFF"/>
        </a:lt1>
        <a:dk2>
          <a:srgbClr val="295CA7"/>
        </a:dk2>
        <a:lt2>
          <a:srgbClr val="F1F0E1"/>
        </a:lt2>
        <a:accent1>
          <a:srgbClr val="1E64A0"/>
        </a:accent1>
        <a:accent2>
          <a:srgbClr val="8A381D"/>
        </a:accent2>
        <a:accent3>
          <a:srgbClr val="FFFFFF"/>
        </a:accent3>
        <a:accent4>
          <a:srgbClr val="000000"/>
        </a:accent4>
        <a:accent5>
          <a:srgbClr val="ABB8CD"/>
        </a:accent5>
        <a:accent6>
          <a:srgbClr val="7D3219"/>
        </a:accent6>
        <a:hlink>
          <a:srgbClr val="3AA8E4"/>
        </a:hlink>
        <a:folHlink>
          <a:srgbClr val="D97A33"/>
        </a:folHlink>
      </a:clrScheme>
      <a:clrMap bg1="lt1" tx1="dk1" bg2="lt2" tx2="dk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emplate>PLS BioPharm Template External</Template>
  <TotalTime>200</TotalTime>
  <Words>5757</Words>
  <Application>Microsoft Office PowerPoint</Application>
  <PresentationFormat>On-screen Show (4:3)</PresentationFormat>
  <Paragraphs>1394</Paragraphs>
  <Slides>81</Slides>
  <Notes>21</Notes>
  <HiddenSlides>0</HiddenSlides>
  <MMClips>0</MMClips>
  <ScaleCrop>false</ScaleCrop>
  <HeadingPairs>
    <vt:vector size="8" baseType="variant">
      <vt:variant>
        <vt:lpstr>Fonts Used</vt:lpstr>
      </vt:variant>
      <vt:variant>
        <vt:i4>16</vt:i4>
      </vt:variant>
      <vt:variant>
        <vt:lpstr>Theme</vt:lpstr>
      </vt:variant>
      <vt:variant>
        <vt:i4>10</vt:i4>
      </vt:variant>
      <vt:variant>
        <vt:lpstr>Embedded OLE Servers</vt:lpstr>
      </vt:variant>
      <vt:variant>
        <vt:i4>1</vt:i4>
      </vt:variant>
      <vt:variant>
        <vt:lpstr>Slide Titles</vt:lpstr>
      </vt:variant>
      <vt:variant>
        <vt:i4>81</vt:i4>
      </vt:variant>
    </vt:vector>
  </HeadingPairs>
  <TitlesOfParts>
    <vt:vector size="108" baseType="lpstr">
      <vt:lpstr>Arial Unicode MS</vt:lpstr>
      <vt:lpstr>Batang</vt:lpstr>
      <vt:lpstr>MS PGothic</vt:lpstr>
      <vt:lpstr>MS PGothic</vt:lpstr>
      <vt:lpstr>55 Helvetica Roman</vt:lpstr>
      <vt:lpstr>Arial</vt:lpstr>
      <vt:lpstr>Calibri</vt:lpstr>
      <vt:lpstr>Calibri Bold</vt:lpstr>
      <vt:lpstr>Geneva</vt:lpstr>
      <vt:lpstr>Symbol</vt:lpstr>
      <vt:lpstr>Tahoma</vt:lpstr>
      <vt:lpstr>Times</vt:lpstr>
      <vt:lpstr>Times New Roman</vt:lpstr>
      <vt:lpstr>Verdana</vt:lpstr>
      <vt:lpstr>Wingdings</vt:lpstr>
      <vt:lpstr>ヒラギノ角ゴ Pro W3</vt:lpstr>
      <vt:lpstr>PLS BioPharm Template External</vt:lpstr>
      <vt:lpstr>1_PLS BioPharm Template External</vt:lpstr>
      <vt:lpstr>2_PLS BioPharm Template External</vt:lpstr>
      <vt:lpstr>3_PLS BioPharm Template External</vt:lpstr>
      <vt:lpstr>4_PLS BioPharm Template External</vt:lpstr>
      <vt:lpstr>5_PLS BioPharm Template External</vt:lpstr>
      <vt:lpstr>3_Blank Presentation</vt:lpstr>
      <vt:lpstr>PALL2013internal</vt:lpstr>
      <vt:lpstr>6_PLS BioPharm Template External</vt:lpstr>
      <vt:lpstr>7_PLS BioPharm Template External</vt:lpstr>
      <vt:lpstr>Image</vt:lpstr>
      <vt:lpstr>PowerPoint Presentation</vt:lpstr>
      <vt:lpstr>AGENDA</vt:lpstr>
      <vt:lpstr>ForteBio BLI Systems: Label-Free Protein Analysis</vt:lpstr>
      <vt:lpstr>What ForteBio BLI Systems Provide</vt:lpstr>
      <vt:lpstr>ForteBio BLI Systems: Blitz</vt:lpstr>
      <vt:lpstr>Data Collection on the Blitz</vt:lpstr>
      <vt:lpstr>Stable Conditions Make for Stable Measurements</vt:lpstr>
      <vt:lpstr>High Sensitivity Measurements Require Thorough Cleaning</vt:lpstr>
      <vt:lpstr>Limit Sample Evaporation for Better Results</vt:lpstr>
      <vt:lpstr>ForteBio BLI Systems: Octet</vt:lpstr>
      <vt:lpstr>HTX Breakthrough Technology:  User-Selectable Read Head</vt:lpstr>
      <vt:lpstr>PowerPoint Presentation</vt:lpstr>
      <vt:lpstr>ForteBio BLI Systems: Label-Free Protein Analysis</vt:lpstr>
      <vt:lpstr>Bio-layer Interferometry Applications</vt:lpstr>
      <vt:lpstr>Biosensor Surface Chemistry</vt:lpstr>
      <vt:lpstr>Biolayer Interferometry (BLI)</vt:lpstr>
      <vt:lpstr>BLI Biosensor Types Available</vt:lpstr>
      <vt:lpstr>Biosensor regeneration</vt:lpstr>
      <vt:lpstr>Octet can successfully measure binding in a variety of complex matrices</vt:lpstr>
      <vt:lpstr>Information Provided by Octet Platform</vt:lpstr>
      <vt:lpstr>Quantitation Biosensors</vt:lpstr>
      <vt:lpstr>Octet Automated Workflow for Quantitation</vt:lpstr>
      <vt:lpstr>Octet Workflow for Quantitation with Regeneration </vt:lpstr>
      <vt:lpstr>Octet  Assays Successfully  Replace HPLC in CCD at Biogen Idec</vt:lpstr>
      <vt:lpstr>Octets can Replace Lengthy ELISAs</vt:lpstr>
      <vt:lpstr>Octet  Reproducibility  and  Comparison to ELISA</vt:lpstr>
      <vt:lpstr>Real-Time Kinetics Provides Better Binding  Information Over ELISA</vt:lpstr>
      <vt:lpstr>Kinetic Biosensors</vt:lpstr>
      <vt:lpstr>Automated Kinetic Characterization on the Octet</vt:lpstr>
      <vt:lpstr>Para Thyroid Hormone (PTH) Binding to PTH Receptor (Octet) Biotin-PTH1R ECD on SA biosensor – PTH(1-34)NH2 in solution. (Biacore) PTH1R on CM5 chip – PTH(1-34)NH2 in solution. Van Andel Research Institute, Massachusetts General Hospital</vt:lpstr>
      <vt:lpstr>PowerPoint Presentation</vt:lpstr>
      <vt:lpstr>Rapidly Develop Optimal Assay Conditions</vt:lpstr>
      <vt:lpstr>Detection of Recombinant 34kD Antigen (300 nM) Binding to Specific Monoclonal Antibody in Complex Matrices </vt:lpstr>
      <vt:lpstr>Binding of Antibody 5F12 to  His-Tagged Protein on Octet RED</vt:lpstr>
      <vt:lpstr>DNA-Binding Protein Kinetic Analysis on the Octet QK</vt:lpstr>
      <vt:lpstr>Detection of Lecithin (Brown Fat) binding to 6kDa peptide by OctetRED96</vt:lpstr>
      <vt:lpstr>Measuring Avidity on the OctetRED96</vt:lpstr>
      <vt:lpstr>Octet Approach For Cooperative/Allosteric Binding Events</vt:lpstr>
      <vt:lpstr>Publications on Cooperative/Allosteric Binding Using BLI as Detection Platform </vt:lpstr>
      <vt:lpstr> Cooperative Binding of 2 Nic2 dimers to target DNA</vt:lpstr>
      <vt:lpstr>PowerPoint Presentation</vt:lpstr>
      <vt:lpstr>PowerPoint Presentation</vt:lpstr>
      <vt:lpstr>PowerPoint Presentation</vt:lpstr>
      <vt:lpstr>PowerPoint Presentation</vt:lpstr>
      <vt:lpstr>PowerPoint Presentation</vt:lpstr>
      <vt:lpstr>PowerPoint Presentation</vt:lpstr>
      <vt:lpstr>Direct Comparison of Octet RED to Biacore Published Results</vt:lpstr>
      <vt:lpstr>Comparable to Biacore in a Roche Blind Study:   12/12 Match</vt:lpstr>
      <vt:lpstr>Typical Epitope Binning Assay Formats Cross-Blocking Assays To Establish Antibody Diversity</vt:lpstr>
      <vt:lpstr>Octet QK enables fast Epitope Mapping / Epitope Binning</vt:lpstr>
      <vt:lpstr>Take the Pain Out of Epitope Binning</vt:lpstr>
      <vt:lpstr>Biopharm Portal at www.fortebio.com</vt:lpstr>
      <vt:lpstr>User Specific Questions</vt:lpstr>
      <vt:lpstr>PowerPoint Presentation</vt:lpstr>
      <vt:lpstr>Accommodating Bivalent Analytes with a  Capture-Based Assay Format</vt:lpstr>
      <vt:lpstr>Bivalent Analyte (Antigen-Antibody)</vt:lpstr>
      <vt:lpstr>Bivalent Analyte (Antigen-Antibody)</vt:lpstr>
      <vt:lpstr>PowerPoint Presentation</vt:lpstr>
      <vt:lpstr>Kinetic Characterization of Protein:Protein Interactions</vt:lpstr>
      <vt:lpstr>Heterogenous Binding</vt:lpstr>
      <vt:lpstr>Different Types of NSB</vt:lpstr>
      <vt:lpstr>Minimizing NSB on Biosensors</vt:lpstr>
      <vt:lpstr>NSB Mechanisms</vt:lpstr>
      <vt:lpstr>PowerPoint Presentation</vt:lpstr>
      <vt:lpstr>PowerPoint Presentation</vt:lpstr>
      <vt:lpstr>PowerPoint Presentation</vt:lpstr>
      <vt:lpstr>Assay Development</vt:lpstr>
      <vt:lpstr>Microplates</vt:lpstr>
      <vt:lpstr>Part 2: Quantitation on the Octet</vt:lpstr>
      <vt:lpstr>Quantitation Biosensors</vt:lpstr>
      <vt:lpstr>Octet Automated Workflow for Quantitation</vt:lpstr>
      <vt:lpstr>Octet Workflow for Quantitation</vt:lpstr>
      <vt:lpstr>Octet Workflow for Quantitation with Regeneration</vt:lpstr>
      <vt:lpstr> Instrument Flexibility Offers Wide Dynamic Range  Octet RED96/RED384</vt:lpstr>
      <vt:lpstr>Time and Shake Speed Optimization</vt:lpstr>
      <vt:lpstr>Part 3: Kinetic Characterization on the Octet</vt:lpstr>
      <vt:lpstr>Kinetic Biosensors</vt:lpstr>
      <vt:lpstr>PowerPoint Presentation</vt:lpstr>
      <vt:lpstr>Setting up Kinetics Assays</vt:lpstr>
      <vt:lpstr>Using the KD Value to Develop Assays</vt:lpstr>
      <vt:lpstr>QUESTION FOR THE AUDIENCE</vt:lpstr>
    </vt:vector>
  </TitlesOfParts>
  <Company>Pall Corporation</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Main Header Slide  For Presentations</dc:title>
  <dc:creator>Rick Gordon</dc:creator>
  <cp:lastModifiedBy>Shared Instrument</cp:lastModifiedBy>
  <cp:revision>28</cp:revision>
  <cp:lastPrinted>2012-10-17T15:19:17Z</cp:lastPrinted>
  <dcterms:created xsi:type="dcterms:W3CDTF">2014-03-03T19:08:35Z</dcterms:created>
  <dcterms:modified xsi:type="dcterms:W3CDTF">2016-02-08T15:27:36Z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XPowerLiteLastOptimized">
    <vt:lpwstr>158354</vt:lpwstr>
  </property>
  <property fmtid="{D5CDD505-2E9C-101B-9397-08002B2CF9AE}" pid="3" name="NXPowerLiteSettings">
    <vt:lpwstr>F7000400038000</vt:lpwstr>
  </property>
  <property fmtid="{D5CDD505-2E9C-101B-9397-08002B2CF9AE}" pid="4" name="NXPowerLiteVersion">
    <vt:lpwstr>D5.0.6</vt:lpwstr>
  </property>
</Properties>
</file>